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7" r:id="rId10"/>
    <p:sldId id="265" r:id="rId11"/>
    <p:sldId id="264"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44177-B3E4-489D-B610-43EEBC49ACDD}"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CA"/>
        </a:p>
      </dgm:t>
    </dgm:pt>
    <dgm:pt modelId="{A60B0219-2A42-4DB5-A9DF-B9874CD99799}">
      <dgm:prSet custT="1"/>
      <dgm:spPr/>
      <dgm:t>
        <a:bodyPr/>
        <a:lstStyle/>
        <a:p>
          <a:pPr algn="l"/>
          <a:r>
            <a:rPr lang="en-US" sz="2600" b="1" dirty="0"/>
            <a:t>Problem Statement </a:t>
          </a:r>
          <a:r>
            <a:rPr lang="en-US" sz="2600" dirty="0"/>
            <a:t>– </a:t>
          </a:r>
          <a:r>
            <a:rPr lang="en-US" sz="2000" dirty="0">
              <a:latin typeface="Book Antiqua" panose="02040602050305030304" pitchFamily="18" charset="0"/>
            </a:rPr>
            <a:t>‘Air Quality Chemical Multisensor Device’ has recorded Italian city’s air pollutant chemicals from March 2004 to February 2005. From the observations recorded, what could be the measure of Nitrogen dioxide (NO2) pollutant in future years. </a:t>
          </a:r>
          <a:endParaRPr lang="en-CA" sz="2600" dirty="0">
            <a:latin typeface="Book Antiqua" panose="02040602050305030304" pitchFamily="18" charset="0"/>
          </a:endParaRPr>
        </a:p>
      </dgm:t>
    </dgm:pt>
    <dgm:pt modelId="{BF25C701-3DF5-44FD-94ED-FA29FB9D0025}" type="parTrans" cxnId="{1C3E23A8-E5A8-42D5-89E5-35F79525AFDB}">
      <dgm:prSet/>
      <dgm:spPr/>
      <dgm:t>
        <a:bodyPr/>
        <a:lstStyle/>
        <a:p>
          <a:endParaRPr lang="en-CA"/>
        </a:p>
      </dgm:t>
    </dgm:pt>
    <dgm:pt modelId="{5BCBFF81-ECE7-48C7-AF30-E2905740A520}" type="sibTrans" cxnId="{1C3E23A8-E5A8-42D5-89E5-35F79525AFDB}">
      <dgm:prSet/>
      <dgm:spPr/>
      <dgm:t>
        <a:bodyPr/>
        <a:lstStyle/>
        <a:p>
          <a:endParaRPr lang="en-CA"/>
        </a:p>
      </dgm:t>
    </dgm:pt>
    <dgm:pt modelId="{0411DF1A-8E9E-47D0-B169-37077C22DC09}">
      <dgm:prSet custT="1"/>
      <dgm:spPr/>
      <dgm:t>
        <a:bodyPr/>
        <a:lstStyle/>
        <a:p>
          <a:pPr algn="l"/>
          <a:r>
            <a:rPr lang="en-US" sz="2700" b="1" dirty="0"/>
            <a:t>Agenda</a:t>
          </a:r>
          <a:r>
            <a:rPr lang="en-US" sz="2700" dirty="0"/>
            <a:t> </a:t>
          </a:r>
          <a:r>
            <a:rPr lang="en-US" sz="2000" dirty="0">
              <a:latin typeface="Book Antiqua" panose="02040602050305030304" pitchFamily="18" charset="0"/>
            </a:rPr>
            <a:t>– Motivated by the above problem statement we have derived our agenda of predicting Nitrogen dioxide and use forecasting techniques to predict its concentration in future years</a:t>
          </a:r>
          <a:r>
            <a:rPr lang="en-US" sz="2700" dirty="0"/>
            <a:t>.</a:t>
          </a:r>
          <a:endParaRPr lang="en-CA" sz="2700" dirty="0"/>
        </a:p>
      </dgm:t>
    </dgm:pt>
    <dgm:pt modelId="{7BDA47DB-FFA3-4154-A239-0F619E1E9C3B}" type="parTrans" cxnId="{AAA79360-473C-4962-949F-E4C0C732E705}">
      <dgm:prSet/>
      <dgm:spPr/>
      <dgm:t>
        <a:bodyPr/>
        <a:lstStyle/>
        <a:p>
          <a:endParaRPr lang="en-CA"/>
        </a:p>
      </dgm:t>
    </dgm:pt>
    <dgm:pt modelId="{B05C45E7-D3CD-4123-8E6B-7432E77E8AB5}" type="sibTrans" cxnId="{AAA79360-473C-4962-949F-E4C0C732E705}">
      <dgm:prSet/>
      <dgm:spPr/>
      <dgm:t>
        <a:bodyPr/>
        <a:lstStyle/>
        <a:p>
          <a:endParaRPr lang="en-CA"/>
        </a:p>
      </dgm:t>
    </dgm:pt>
    <dgm:pt modelId="{47037D14-D515-4E4C-935A-DC88E9D0A329}" type="pres">
      <dgm:prSet presAssocID="{26744177-B3E4-489D-B610-43EEBC49ACDD}" presName="Name0" presStyleCnt="0">
        <dgm:presLayoutVars>
          <dgm:chMax val="7"/>
          <dgm:dir/>
          <dgm:animLvl val="lvl"/>
          <dgm:resizeHandles val="exact"/>
        </dgm:presLayoutVars>
      </dgm:prSet>
      <dgm:spPr/>
    </dgm:pt>
    <dgm:pt modelId="{D5F37F03-98C3-4BF0-B2F7-32DC6C17261D}" type="pres">
      <dgm:prSet presAssocID="{A60B0219-2A42-4DB5-A9DF-B9874CD99799}" presName="circle1" presStyleLbl="node1" presStyleIdx="0" presStyleCnt="2"/>
      <dgm:spPr>
        <a:solidFill>
          <a:schemeClr val="accent1">
            <a:lumMod val="50000"/>
          </a:schemeClr>
        </a:solidFill>
      </dgm:spPr>
    </dgm:pt>
    <dgm:pt modelId="{2D7C1430-FB15-4738-A6DD-D9537BDF3742}" type="pres">
      <dgm:prSet presAssocID="{A60B0219-2A42-4DB5-A9DF-B9874CD99799}" presName="space" presStyleCnt="0"/>
      <dgm:spPr/>
    </dgm:pt>
    <dgm:pt modelId="{249BD1A8-7B3F-4835-BF16-504373B76693}" type="pres">
      <dgm:prSet presAssocID="{A60B0219-2A42-4DB5-A9DF-B9874CD99799}" presName="rect1" presStyleLbl="alignAcc1" presStyleIdx="0" presStyleCnt="2"/>
      <dgm:spPr/>
    </dgm:pt>
    <dgm:pt modelId="{181A4004-F65C-40B2-9062-BE32E5EB72E2}" type="pres">
      <dgm:prSet presAssocID="{0411DF1A-8E9E-47D0-B169-37077C22DC09}" presName="vertSpace2" presStyleLbl="node1" presStyleIdx="0" presStyleCnt="2"/>
      <dgm:spPr/>
    </dgm:pt>
    <dgm:pt modelId="{5D9648ED-732F-44E1-982E-E4B662378434}" type="pres">
      <dgm:prSet presAssocID="{0411DF1A-8E9E-47D0-B169-37077C22DC09}" presName="circle2" presStyleLbl="node1" presStyleIdx="1" presStyleCnt="2"/>
      <dgm:spPr>
        <a:solidFill>
          <a:schemeClr val="accent1">
            <a:lumMod val="50000"/>
          </a:schemeClr>
        </a:solidFill>
      </dgm:spPr>
    </dgm:pt>
    <dgm:pt modelId="{8B930F6D-E6F6-4381-A6EF-4900AD9894BE}" type="pres">
      <dgm:prSet presAssocID="{0411DF1A-8E9E-47D0-B169-37077C22DC09}" presName="rect2" presStyleLbl="alignAcc1" presStyleIdx="1" presStyleCnt="2"/>
      <dgm:spPr/>
    </dgm:pt>
    <dgm:pt modelId="{E5F2D8A7-DA7C-4C32-A1C4-5D95C9785666}" type="pres">
      <dgm:prSet presAssocID="{A60B0219-2A42-4DB5-A9DF-B9874CD99799}" presName="rect1ParTxNoCh" presStyleLbl="alignAcc1" presStyleIdx="1" presStyleCnt="2">
        <dgm:presLayoutVars>
          <dgm:chMax val="1"/>
          <dgm:bulletEnabled val="1"/>
        </dgm:presLayoutVars>
      </dgm:prSet>
      <dgm:spPr/>
    </dgm:pt>
    <dgm:pt modelId="{2886E26C-C9F2-4FE3-A1B7-2615D08ABFF8}" type="pres">
      <dgm:prSet presAssocID="{0411DF1A-8E9E-47D0-B169-37077C22DC09}" presName="rect2ParTxNoCh" presStyleLbl="alignAcc1" presStyleIdx="1" presStyleCnt="2">
        <dgm:presLayoutVars>
          <dgm:chMax val="1"/>
          <dgm:bulletEnabled val="1"/>
        </dgm:presLayoutVars>
      </dgm:prSet>
      <dgm:spPr/>
    </dgm:pt>
  </dgm:ptLst>
  <dgm:cxnLst>
    <dgm:cxn modelId="{8469CB14-857D-4CEE-8FA6-25A17D166190}" type="presOf" srcId="{A60B0219-2A42-4DB5-A9DF-B9874CD99799}" destId="{E5F2D8A7-DA7C-4C32-A1C4-5D95C9785666}" srcOrd="1" destOrd="0" presId="urn:microsoft.com/office/officeart/2005/8/layout/target3"/>
    <dgm:cxn modelId="{AAA79360-473C-4962-949F-E4C0C732E705}" srcId="{26744177-B3E4-489D-B610-43EEBC49ACDD}" destId="{0411DF1A-8E9E-47D0-B169-37077C22DC09}" srcOrd="1" destOrd="0" parTransId="{7BDA47DB-FFA3-4154-A239-0F619E1E9C3B}" sibTransId="{B05C45E7-D3CD-4123-8E6B-7432E77E8AB5}"/>
    <dgm:cxn modelId="{49014B4E-DF6E-45E4-BB36-1F5AED990F92}" type="presOf" srcId="{0411DF1A-8E9E-47D0-B169-37077C22DC09}" destId="{2886E26C-C9F2-4FE3-A1B7-2615D08ABFF8}" srcOrd="1" destOrd="0" presId="urn:microsoft.com/office/officeart/2005/8/layout/target3"/>
    <dgm:cxn modelId="{B887788B-C1C9-4447-BE39-F41850013754}" type="presOf" srcId="{26744177-B3E4-489D-B610-43EEBC49ACDD}" destId="{47037D14-D515-4E4C-935A-DC88E9D0A329}" srcOrd="0" destOrd="0" presId="urn:microsoft.com/office/officeart/2005/8/layout/target3"/>
    <dgm:cxn modelId="{1C3E23A8-E5A8-42D5-89E5-35F79525AFDB}" srcId="{26744177-B3E4-489D-B610-43EEBC49ACDD}" destId="{A60B0219-2A42-4DB5-A9DF-B9874CD99799}" srcOrd="0" destOrd="0" parTransId="{BF25C701-3DF5-44FD-94ED-FA29FB9D0025}" sibTransId="{5BCBFF81-ECE7-48C7-AF30-E2905740A520}"/>
    <dgm:cxn modelId="{E029BAAC-36A6-4A82-96C1-6587B91A5C0B}" type="presOf" srcId="{A60B0219-2A42-4DB5-A9DF-B9874CD99799}" destId="{249BD1A8-7B3F-4835-BF16-504373B76693}" srcOrd="0" destOrd="0" presId="urn:microsoft.com/office/officeart/2005/8/layout/target3"/>
    <dgm:cxn modelId="{07216BFC-B371-4FBE-893A-8A5B39428313}" type="presOf" srcId="{0411DF1A-8E9E-47D0-B169-37077C22DC09}" destId="{8B930F6D-E6F6-4381-A6EF-4900AD9894BE}" srcOrd="0" destOrd="0" presId="urn:microsoft.com/office/officeart/2005/8/layout/target3"/>
    <dgm:cxn modelId="{F3104AF7-12E6-4D37-9F8C-A0BBD543EE1D}" type="presParOf" srcId="{47037D14-D515-4E4C-935A-DC88E9D0A329}" destId="{D5F37F03-98C3-4BF0-B2F7-32DC6C17261D}" srcOrd="0" destOrd="0" presId="urn:microsoft.com/office/officeart/2005/8/layout/target3"/>
    <dgm:cxn modelId="{0FA1C5DE-99A1-4D02-A826-3833FE06C6CC}" type="presParOf" srcId="{47037D14-D515-4E4C-935A-DC88E9D0A329}" destId="{2D7C1430-FB15-4738-A6DD-D9537BDF3742}" srcOrd="1" destOrd="0" presId="urn:microsoft.com/office/officeart/2005/8/layout/target3"/>
    <dgm:cxn modelId="{C3749974-6ED0-451B-A3FB-8915FD81E963}" type="presParOf" srcId="{47037D14-D515-4E4C-935A-DC88E9D0A329}" destId="{249BD1A8-7B3F-4835-BF16-504373B76693}" srcOrd="2" destOrd="0" presId="urn:microsoft.com/office/officeart/2005/8/layout/target3"/>
    <dgm:cxn modelId="{BC22CBC7-92B3-4100-83CE-73A237F3CA21}" type="presParOf" srcId="{47037D14-D515-4E4C-935A-DC88E9D0A329}" destId="{181A4004-F65C-40B2-9062-BE32E5EB72E2}" srcOrd="3" destOrd="0" presId="urn:microsoft.com/office/officeart/2005/8/layout/target3"/>
    <dgm:cxn modelId="{99906CB5-6F20-4F07-B036-497BB1DA9F1B}" type="presParOf" srcId="{47037D14-D515-4E4C-935A-DC88E9D0A329}" destId="{5D9648ED-732F-44E1-982E-E4B662378434}" srcOrd="4" destOrd="0" presId="urn:microsoft.com/office/officeart/2005/8/layout/target3"/>
    <dgm:cxn modelId="{CE81DB88-4A48-4F6C-B579-6619BDDA29F1}" type="presParOf" srcId="{47037D14-D515-4E4C-935A-DC88E9D0A329}" destId="{8B930F6D-E6F6-4381-A6EF-4900AD9894BE}" srcOrd="5" destOrd="0" presId="urn:microsoft.com/office/officeart/2005/8/layout/target3"/>
    <dgm:cxn modelId="{97317396-FD47-4149-B632-84BA92CF8A7C}" type="presParOf" srcId="{47037D14-D515-4E4C-935A-DC88E9D0A329}" destId="{E5F2D8A7-DA7C-4C32-A1C4-5D95C9785666}" srcOrd="6" destOrd="0" presId="urn:microsoft.com/office/officeart/2005/8/layout/target3"/>
    <dgm:cxn modelId="{A8587D13-EDE1-4DB3-9C1F-A94AC6B97ADB}" type="presParOf" srcId="{47037D14-D515-4E4C-935A-DC88E9D0A329}" destId="{2886E26C-C9F2-4FE3-A1B7-2615D08ABFF8}"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274E99-0C9D-4533-A1AF-8C30BF350B2B}"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1DED6971-5E78-455B-BB8B-21E87BB398C7}">
      <dgm:prSet custT="1"/>
      <dgm:spPr>
        <a:solidFill>
          <a:schemeClr val="accent1">
            <a:lumMod val="50000"/>
            <a:alpha val="90000"/>
          </a:schemeClr>
        </a:solidFill>
      </dgm:spPr>
      <dgm:t>
        <a:bodyPr/>
        <a:lstStyle/>
        <a:p>
          <a:r>
            <a:rPr lang="en-US" sz="1600" dirty="0">
              <a:solidFill>
                <a:schemeClr val="bg1"/>
              </a:solidFill>
              <a:latin typeface="Book Antiqua" panose="02040602050305030304" pitchFamily="18" charset="0"/>
            </a:rPr>
            <a:t>As seen previously, since the concentration of Nitrogen Dioxide is decreasing in the next 10 days; Italy can continue its sustainable Supply Chain Management plan to further decrease the pollutant.</a:t>
          </a:r>
        </a:p>
      </dgm:t>
    </dgm:pt>
    <dgm:pt modelId="{580EA1FE-B4E2-4E0A-95B7-949A42952519}" type="parTrans" cxnId="{37C71BF3-5320-4642-806A-A97B60581CEA}">
      <dgm:prSet/>
      <dgm:spPr/>
      <dgm:t>
        <a:bodyPr/>
        <a:lstStyle/>
        <a:p>
          <a:endParaRPr lang="en-US"/>
        </a:p>
      </dgm:t>
    </dgm:pt>
    <dgm:pt modelId="{F0D5ABEC-E817-4A27-AB8E-050565E0220E}" type="sibTrans" cxnId="{37C71BF3-5320-4642-806A-A97B60581CEA}">
      <dgm:prSet phldrT="1" phldr="0"/>
      <dgm:spPr/>
      <dgm:t>
        <a:bodyPr/>
        <a:lstStyle/>
        <a:p>
          <a:r>
            <a:rPr lang="en-US"/>
            <a:t>1</a:t>
          </a:r>
          <a:endParaRPr lang="en-US" dirty="0"/>
        </a:p>
      </dgm:t>
    </dgm:pt>
    <dgm:pt modelId="{2F27A02C-0FB2-4788-ABD5-5976EE6FBD81}">
      <dgm:prSet custT="1"/>
      <dgm:spPr>
        <a:solidFill>
          <a:schemeClr val="accent1">
            <a:lumMod val="50000"/>
            <a:alpha val="90000"/>
          </a:schemeClr>
        </a:solidFill>
      </dgm:spPr>
      <dgm:t>
        <a:bodyPr/>
        <a:lstStyle/>
        <a:p>
          <a:r>
            <a:rPr lang="en-US" sz="1600" dirty="0">
              <a:solidFill>
                <a:schemeClr val="bg1"/>
              </a:solidFill>
              <a:latin typeface="Book Antiqua" panose="02040602050305030304" pitchFamily="18" charset="0"/>
            </a:rPr>
            <a:t>Demand of more Electronic Vehicles instead of those run-on fuel, should be encouraged. </a:t>
          </a:r>
        </a:p>
      </dgm:t>
    </dgm:pt>
    <dgm:pt modelId="{63FDBBDA-02A0-4BF4-A83C-E8CBC763B540}" type="parTrans" cxnId="{B002111A-BF21-4153-82E6-BE3C24C7B76A}">
      <dgm:prSet/>
      <dgm:spPr/>
      <dgm:t>
        <a:bodyPr/>
        <a:lstStyle/>
        <a:p>
          <a:endParaRPr lang="en-US"/>
        </a:p>
      </dgm:t>
    </dgm:pt>
    <dgm:pt modelId="{6EA7CE9E-E938-4D75-AAFE-A5AB959F837C}" type="sibTrans" cxnId="{B002111A-BF21-4153-82E6-BE3C24C7B76A}">
      <dgm:prSet phldrT="2" phldr="0"/>
      <dgm:spPr/>
      <dgm:t>
        <a:bodyPr/>
        <a:lstStyle/>
        <a:p>
          <a:r>
            <a:rPr lang="en-US"/>
            <a:t>2</a:t>
          </a:r>
          <a:endParaRPr lang="en-US" dirty="0"/>
        </a:p>
      </dgm:t>
    </dgm:pt>
    <dgm:pt modelId="{36CC71F3-A848-4EC8-947A-ED671A4EA7C0}">
      <dgm:prSet custT="1"/>
      <dgm:spPr>
        <a:solidFill>
          <a:schemeClr val="accent1">
            <a:lumMod val="50000"/>
            <a:alpha val="90000"/>
          </a:schemeClr>
        </a:solidFill>
      </dgm:spPr>
      <dgm:t>
        <a:bodyPr/>
        <a:lstStyle/>
        <a:p>
          <a:r>
            <a:rPr lang="en-US" sz="1600" dirty="0">
              <a:solidFill>
                <a:schemeClr val="bg1"/>
              </a:solidFill>
              <a:latin typeface="Book Antiqua" panose="02040602050305030304" pitchFamily="18" charset="0"/>
            </a:rPr>
            <a:t>Air purifiers to detect and improve indoor air quality should be encouraged and implanted in public indoor areas as well. </a:t>
          </a:r>
        </a:p>
      </dgm:t>
    </dgm:pt>
    <dgm:pt modelId="{36CD7F15-ED77-498C-BC1C-1AAC05A07082}" type="parTrans" cxnId="{4DA1D4CB-1C14-4CC0-8096-484F88DE9DB0}">
      <dgm:prSet/>
      <dgm:spPr/>
      <dgm:t>
        <a:bodyPr/>
        <a:lstStyle/>
        <a:p>
          <a:endParaRPr lang="en-US"/>
        </a:p>
      </dgm:t>
    </dgm:pt>
    <dgm:pt modelId="{4D5AFC81-A084-4C7C-9880-B43081F863EE}" type="sibTrans" cxnId="{4DA1D4CB-1C14-4CC0-8096-484F88DE9DB0}">
      <dgm:prSet phldrT="3" phldr="0"/>
      <dgm:spPr/>
      <dgm:t>
        <a:bodyPr/>
        <a:lstStyle/>
        <a:p>
          <a:r>
            <a:rPr lang="en-US"/>
            <a:t>3</a:t>
          </a:r>
        </a:p>
      </dgm:t>
    </dgm:pt>
    <dgm:pt modelId="{41766F3D-DF73-422C-9B2B-8DC610DE695B}">
      <dgm:prSet custT="1"/>
      <dgm:spPr>
        <a:solidFill>
          <a:schemeClr val="accent1">
            <a:lumMod val="50000"/>
            <a:alpha val="90000"/>
          </a:schemeClr>
        </a:solidFill>
      </dgm:spPr>
      <dgm:t>
        <a:bodyPr/>
        <a:lstStyle/>
        <a:p>
          <a:r>
            <a:rPr lang="en-US" sz="1600" dirty="0">
              <a:solidFill>
                <a:schemeClr val="bg1"/>
              </a:solidFill>
              <a:latin typeface="Book Antiqua" panose="02040602050305030304" pitchFamily="18" charset="0"/>
            </a:rPr>
            <a:t>Thus, manufacturers and sellers can rely on supplying goods that can add more value to this sustainable supply chain plan and help further in decreasing the pollutants.</a:t>
          </a:r>
        </a:p>
      </dgm:t>
    </dgm:pt>
    <dgm:pt modelId="{D5C93C83-993A-4808-92B5-82D35ED3EF91}" type="parTrans" cxnId="{975BD8C4-6CF5-44BE-83AB-7F4E2D401F52}">
      <dgm:prSet/>
      <dgm:spPr/>
      <dgm:t>
        <a:bodyPr/>
        <a:lstStyle/>
        <a:p>
          <a:endParaRPr lang="en-US"/>
        </a:p>
      </dgm:t>
    </dgm:pt>
    <dgm:pt modelId="{75B9AACE-650F-4099-8AA8-EB376B290E02}" type="sibTrans" cxnId="{975BD8C4-6CF5-44BE-83AB-7F4E2D401F52}">
      <dgm:prSet phldrT="4" phldr="0"/>
      <dgm:spPr/>
      <dgm:t>
        <a:bodyPr/>
        <a:lstStyle/>
        <a:p>
          <a:r>
            <a:rPr lang="en-US"/>
            <a:t>4</a:t>
          </a:r>
          <a:endParaRPr lang="en-US" dirty="0"/>
        </a:p>
      </dgm:t>
    </dgm:pt>
    <dgm:pt modelId="{0183EB78-B2D7-4466-BA1E-D6D722343BA0}" type="pres">
      <dgm:prSet presAssocID="{12274E99-0C9D-4533-A1AF-8C30BF350B2B}" presName="Name0" presStyleCnt="0">
        <dgm:presLayoutVars>
          <dgm:animLvl val="lvl"/>
          <dgm:resizeHandles val="exact"/>
        </dgm:presLayoutVars>
      </dgm:prSet>
      <dgm:spPr/>
    </dgm:pt>
    <dgm:pt modelId="{8FBBBACD-4F04-448C-A0EC-BD83E850E861}" type="pres">
      <dgm:prSet presAssocID="{1DED6971-5E78-455B-BB8B-21E87BB398C7}" presName="compositeNode" presStyleCnt="0">
        <dgm:presLayoutVars>
          <dgm:bulletEnabled val="1"/>
        </dgm:presLayoutVars>
      </dgm:prSet>
      <dgm:spPr/>
    </dgm:pt>
    <dgm:pt modelId="{142FCBDB-3C0A-403B-9A9D-A8E2A439FE25}" type="pres">
      <dgm:prSet presAssocID="{1DED6971-5E78-455B-BB8B-21E87BB398C7}" presName="bgRect" presStyleLbl="bgAccFollowNode1" presStyleIdx="0" presStyleCnt="4" custScaleY="121420"/>
      <dgm:spPr/>
    </dgm:pt>
    <dgm:pt modelId="{075F3B3C-EE8A-4C2D-B9B7-DD0FC56CB433}" type="pres">
      <dgm:prSet presAssocID="{F0D5ABEC-E817-4A27-AB8E-050565E0220E}" presName="sibTransNodeCircle" presStyleLbl="alignNode1" presStyleIdx="0" presStyleCnt="8" custLinFactNeighborX="66059" custLinFactNeighborY="-79070">
        <dgm:presLayoutVars>
          <dgm:chMax val="0"/>
          <dgm:bulletEnabled/>
        </dgm:presLayoutVars>
      </dgm:prSet>
      <dgm:spPr/>
    </dgm:pt>
    <dgm:pt modelId="{D8E613DF-35DB-4157-B39F-2099CB4DDB5A}" type="pres">
      <dgm:prSet presAssocID="{1DED6971-5E78-455B-BB8B-21E87BB398C7}" presName="bottomLine" presStyleLbl="alignNode1" presStyleIdx="1" presStyleCnt="8" custAng="0" custScaleY="2000000" custLinFactY="477400000" custLinFactNeighborX="486" custLinFactNeighborY="477456505">
        <dgm:presLayoutVars/>
      </dgm:prSet>
      <dgm:spPr/>
    </dgm:pt>
    <dgm:pt modelId="{FC4EA861-A3AD-4720-9220-2A2277E5F129}" type="pres">
      <dgm:prSet presAssocID="{1DED6971-5E78-455B-BB8B-21E87BB398C7}" presName="nodeText" presStyleLbl="bgAccFollowNode1" presStyleIdx="0" presStyleCnt="4">
        <dgm:presLayoutVars>
          <dgm:bulletEnabled val="1"/>
        </dgm:presLayoutVars>
      </dgm:prSet>
      <dgm:spPr/>
    </dgm:pt>
    <dgm:pt modelId="{65CB71EB-C493-49C9-8AA3-4939F911939C}" type="pres">
      <dgm:prSet presAssocID="{F0D5ABEC-E817-4A27-AB8E-050565E0220E}" presName="sibTrans" presStyleCnt="0"/>
      <dgm:spPr/>
    </dgm:pt>
    <dgm:pt modelId="{625911DE-62E7-43F5-864E-16C95D228509}" type="pres">
      <dgm:prSet presAssocID="{2F27A02C-0FB2-4788-ABD5-5976EE6FBD81}" presName="compositeNode" presStyleCnt="0">
        <dgm:presLayoutVars>
          <dgm:bulletEnabled val="1"/>
        </dgm:presLayoutVars>
      </dgm:prSet>
      <dgm:spPr/>
    </dgm:pt>
    <dgm:pt modelId="{F5CD9244-CDA8-464B-8E52-CAC048B30244}" type="pres">
      <dgm:prSet presAssocID="{2F27A02C-0FB2-4788-ABD5-5976EE6FBD81}" presName="bgRect" presStyleLbl="bgAccFollowNode1" presStyleIdx="1" presStyleCnt="4" custScaleY="120485" custLinFactNeighborY="273"/>
      <dgm:spPr/>
    </dgm:pt>
    <dgm:pt modelId="{3AAE04DE-431E-4B4F-AB21-2DC38A0A3E32}" type="pres">
      <dgm:prSet presAssocID="{6EA7CE9E-E938-4D75-AAFE-A5AB959F837C}" presName="sibTransNodeCircle" presStyleLbl="alignNode1" presStyleIdx="2" presStyleCnt="8" custLinFactNeighborX="66703" custLinFactNeighborY="-76068">
        <dgm:presLayoutVars>
          <dgm:chMax val="0"/>
          <dgm:bulletEnabled/>
        </dgm:presLayoutVars>
      </dgm:prSet>
      <dgm:spPr/>
    </dgm:pt>
    <dgm:pt modelId="{4CB18802-FC1C-44BF-A709-CA8895EFF512}" type="pres">
      <dgm:prSet presAssocID="{2F27A02C-0FB2-4788-ABD5-5976EE6FBD81}" presName="bottomLine" presStyleLbl="alignNode1" presStyleIdx="3" presStyleCnt="8" custLinFactX="100000" custLinFactY="303384722" custLinFactNeighborX="120126" custLinFactNeighborY="303400000">
        <dgm:presLayoutVars/>
      </dgm:prSet>
      <dgm:spPr/>
    </dgm:pt>
    <dgm:pt modelId="{3C5A8FF0-D61F-4069-A6AF-8020576DF6C0}" type="pres">
      <dgm:prSet presAssocID="{2F27A02C-0FB2-4788-ABD5-5976EE6FBD81}" presName="nodeText" presStyleLbl="bgAccFollowNode1" presStyleIdx="1" presStyleCnt="4">
        <dgm:presLayoutVars>
          <dgm:bulletEnabled val="1"/>
        </dgm:presLayoutVars>
      </dgm:prSet>
      <dgm:spPr/>
    </dgm:pt>
    <dgm:pt modelId="{ADED1489-9D85-4B9F-8F00-FCFEF847C0FF}" type="pres">
      <dgm:prSet presAssocID="{6EA7CE9E-E938-4D75-AAFE-A5AB959F837C}" presName="sibTrans" presStyleCnt="0"/>
      <dgm:spPr/>
    </dgm:pt>
    <dgm:pt modelId="{15CA781E-13EE-4ADB-84B4-71602254CEA3}" type="pres">
      <dgm:prSet presAssocID="{36CC71F3-A848-4EC8-947A-ED671A4EA7C0}" presName="compositeNode" presStyleCnt="0">
        <dgm:presLayoutVars>
          <dgm:bulletEnabled val="1"/>
        </dgm:presLayoutVars>
      </dgm:prSet>
      <dgm:spPr/>
    </dgm:pt>
    <dgm:pt modelId="{1BC4A970-D504-4AF2-A262-0339AFDAFF3C}" type="pres">
      <dgm:prSet presAssocID="{36CC71F3-A848-4EC8-947A-ED671A4EA7C0}" presName="bgRect" presStyleLbl="bgAccFollowNode1" presStyleIdx="2" presStyleCnt="4" custScaleY="120950"/>
      <dgm:spPr/>
    </dgm:pt>
    <dgm:pt modelId="{40B5F078-DBDE-483C-9CC6-2973692B3100}" type="pres">
      <dgm:prSet presAssocID="{4D5AFC81-A084-4C7C-9880-B43081F863EE}" presName="sibTransNodeCircle" presStyleLbl="alignNode1" presStyleIdx="4" presStyleCnt="8" custLinFactNeighborX="68060" custLinFactNeighborY="-75067">
        <dgm:presLayoutVars>
          <dgm:chMax val="0"/>
          <dgm:bulletEnabled/>
        </dgm:presLayoutVars>
      </dgm:prSet>
      <dgm:spPr/>
    </dgm:pt>
    <dgm:pt modelId="{951E3921-1DF9-4C0A-BF3D-68B9907705BC}" type="pres">
      <dgm:prSet presAssocID="{36CC71F3-A848-4EC8-947A-ED671A4EA7C0}" presName="bottomLine" presStyleLbl="alignNode1" presStyleIdx="5" presStyleCnt="8" custAng="10800000" custFlipVert="1" custScaleX="93507" custScaleY="2000000" custLinFactY="382392995" custLinFactNeighborX="-1682" custLinFactNeighborY="382400000">
        <dgm:presLayoutVars/>
      </dgm:prSet>
      <dgm:spPr/>
    </dgm:pt>
    <dgm:pt modelId="{0D4A13A5-6F86-4E3D-94E2-A44C2EE55D03}" type="pres">
      <dgm:prSet presAssocID="{36CC71F3-A848-4EC8-947A-ED671A4EA7C0}" presName="nodeText" presStyleLbl="bgAccFollowNode1" presStyleIdx="2" presStyleCnt="4">
        <dgm:presLayoutVars>
          <dgm:bulletEnabled val="1"/>
        </dgm:presLayoutVars>
      </dgm:prSet>
      <dgm:spPr/>
    </dgm:pt>
    <dgm:pt modelId="{819CE18F-756A-4FDA-B9C9-180CC53DC653}" type="pres">
      <dgm:prSet presAssocID="{4D5AFC81-A084-4C7C-9880-B43081F863EE}" presName="sibTrans" presStyleCnt="0"/>
      <dgm:spPr/>
    </dgm:pt>
    <dgm:pt modelId="{1A69B2AF-8A17-4079-AED3-B29A221D5482}" type="pres">
      <dgm:prSet presAssocID="{41766F3D-DF73-422C-9B2B-8DC610DE695B}" presName="compositeNode" presStyleCnt="0">
        <dgm:presLayoutVars>
          <dgm:bulletEnabled val="1"/>
        </dgm:presLayoutVars>
      </dgm:prSet>
      <dgm:spPr/>
    </dgm:pt>
    <dgm:pt modelId="{122BC115-F3B9-4B03-A54B-71BF84686B04}" type="pres">
      <dgm:prSet presAssocID="{41766F3D-DF73-422C-9B2B-8DC610DE695B}" presName="bgRect" presStyleLbl="bgAccFollowNode1" presStyleIdx="3" presStyleCnt="4" custScaleY="120428"/>
      <dgm:spPr/>
    </dgm:pt>
    <dgm:pt modelId="{0286346A-9B08-4B56-8EAD-8964A31884C6}" type="pres">
      <dgm:prSet presAssocID="{75B9AACE-650F-4099-8AA8-EB376B290E02}" presName="sibTransNodeCircle" presStyleLbl="alignNode1" presStyleIdx="6" presStyleCnt="8" custLinFactX="100000" custLinFactY="-51752" custLinFactNeighborX="147639" custLinFactNeighborY="-100000">
        <dgm:presLayoutVars>
          <dgm:chMax val="0"/>
          <dgm:bulletEnabled/>
        </dgm:presLayoutVars>
      </dgm:prSet>
      <dgm:spPr/>
    </dgm:pt>
    <dgm:pt modelId="{051D0E05-CFB7-4070-921A-03EAEE21A74A}" type="pres">
      <dgm:prSet presAssocID="{41766F3D-DF73-422C-9B2B-8DC610DE695B}" presName="bottomLine" presStyleLbl="alignNode1" presStyleIdx="7" presStyleCnt="8" custAng="0" custLinFactX="-100000" custLinFactY="455325942" custLinFactNeighborX="-118332" custLinFactNeighborY="455400000">
        <dgm:presLayoutVars/>
      </dgm:prSet>
      <dgm:spPr/>
    </dgm:pt>
    <dgm:pt modelId="{A16030A7-897F-4D3D-A1D3-2CE099990E72}" type="pres">
      <dgm:prSet presAssocID="{41766F3D-DF73-422C-9B2B-8DC610DE695B}" presName="nodeText" presStyleLbl="bgAccFollowNode1" presStyleIdx="3" presStyleCnt="4">
        <dgm:presLayoutVars>
          <dgm:bulletEnabled val="1"/>
        </dgm:presLayoutVars>
      </dgm:prSet>
      <dgm:spPr/>
    </dgm:pt>
  </dgm:ptLst>
  <dgm:cxnLst>
    <dgm:cxn modelId="{FA913304-8FB1-4189-B9B2-26105AB9F01F}" type="presOf" srcId="{1DED6971-5E78-455B-BB8B-21E87BB398C7}" destId="{142FCBDB-3C0A-403B-9A9D-A8E2A439FE25}" srcOrd="0" destOrd="0" presId="urn:microsoft.com/office/officeart/2016/7/layout/BasicLinearProcessNumbered"/>
    <dgm:cxn modelId="{BF2B0319-4703-402A-BB86-66AD0FFAC618}" type="presOf" srcId="{75B9AACE-650F-4099-8AA8-EB376B290E02}" destId="{0286346A-9B08-4B56-8EAD-8964A31884C6}" srcOrd="0" destOrd="0" presId="urn:microsoft.com/office/officeart/2016/7/layout/BasicLinearProcessNumbered"/>
    <dgm:cxn modelId="{B002111A-BF21-4153-82E6-BE3C24C7B76A}" srcId="{12274E99-0C9D-4533-A1AF-8C30BF350B2B}" destId="{2F27A02C-0FB2-4788-ABD5-5976EE6FBD81}" srcOrd="1" destOrd="0" parTransId="{63FDBBDA-02A0-4BF4-A83C-E8CBC763B540}" sibTransId="{6EA7CE9E-E938-4D75-AAFE-A5AB959F837C}"/>
    <dgm:cxn modelId="{5B1CE71A-A1F0-4E07-B2E1-E85845DCE4E1}" type="presOf" srcId="{6EA7CE9E-E938-4D75-AAFE-A5AB959F837C}" destId="{3AAE04DE-431E-4B4F-AB21-2DC38A0A3E32}" srcOrd="0" destOrd="0" presId="urn:microsoft.com/office/officeart/2016/7/layout/BasicLinearProcessNumbered"/>
    <dgm:cxn modelId="{74827524-C08C-419A-A52F-9B16C0E72D63}" type="presOf" srcId="{2F27A02C-0FB2-4788-ABD5-5976EE6FBD81}" destId="{3C5A8FF0-D61F-4069-A6AF-8020576DF6C0}" srcOrd="1" destOrd="0" presId="urn:microsoft.com/office/officeart/2016/7/layout/BasicLinearProcessNumbered"/>
    <dgm:cxn modelId="{103A0B2E-E4C3-47DF-85CD-8A497B8E0464}" type="presOf" srcId="{4D5AFC81-A084-4C7C-9880-B43081F863EE}" destId="{40B5F078-DBDE-483C-9CC6-2973692B3100}" srcOrd="0" destOrd="0" presId="urn:microsoft.com/office/officeart/2016/7/layout/BasicLinearProcessNumbered"/>
    <dgm:cxn modelId="{38100135-9873-4A62-ABCC-D79CD80C3066}" type="presOf" srcId="{12274E99-0C9D-4533-A1AF-8C30BF350B2B}" destId="{0183EB78-B2D7-4466-BA1E-D6D722343BA0}" srcOrd="0" destOrd="0" presId="urn:microsoft.com/office/officeart/2016/7/layout/BasicLinearProcessNumbered"/>
    <dgm:cxn modelId="{7E62ED3C-3AD1-4F45-9B91-33A3B9B2193C}" type="presOf" srcId="{36CC71F3-A848-4EC8-947A-ED671A4EA7C0}" destId="{1BC4A970-D504-4AF2-A262-0339AFDAFF3C}" srcOrd="0" destOrd="0" presId="urn:microsoft.com/office/officeart/2016/7/layout/BasicLinearProcessNumbered"/>
    <dgm:cxn modelId="{C3284785-F936-47AE-B113-308684DB9259}" type="presOf" srcId="{36CC71F3-A848-4EC8-947A-ED671A4EA7C0}" destId="{0D4A13A5-6F86-4E3D-94E2-A44C2EE55D03}" srcOrd="1" destOrd="0" presId="urn:microsoft.com/office/officeart/2016/7/layout/BasicLinearProcessNumbered"/>
    <dgm:cxn modelId="{F9A4549C-F29B-4414-B2F4-3C707479E13B}" type="presOf" srcId="{2F27A02C-0FB2-4788-ABD5-5976EE6FBD81}" destId="{F5CD9244-CDA8-464B-8E52-CAC048B30244}" srcOrd="0" destOrd="0" presId="urn:microsoft.com/office/officeart/2016/7/layout/BasicLinearProcessNumbered"/>
    <dgm:cxn modelId="{CD1D93B6-412E-4DAC-A02F-615C4E960BD5}" type="presOf" srcId="{41766F3D-DF73-422C-9B2B-8DC610DE695B}" destId="{A16030A7-897F-4D3D-A1D3-2CE099990E72}" srcOrd="1" destOrd="0" presId="urn:microsoft.com/office/officeart/2016/7/layout/BasicLinearProcessNumbered"/>
    <dgm:cxn modelId="{FA09DCC1-8278-4531-9980-6AF5A44AEC31}" type="presOf" srcId="{F0D5ABEC-E817-4A27-AB8E-050565E0220E}" destId="{075F3B3C-EE8A-4C2D-B9B7-DD0FC56CB433}" srcOrd="0" destOrd="0" presId="urn:microsoft.com/office/officeart/2016/7/layout/BasicLinearProcessNumbered"/>
    <dgm:cxn modelId="{E25114C2-B705-445E-82E4-8D9DA0255CB3}" type="presOf" srcId="{41766F3D-DF73-422C-9B2B-8DC610DE695B}" destId="{122BC115-F3B9-4B03-A54B-71BF84686B04}" srcOrd="0" destOrd="0" presId="urn:microsoft.com/office/officeart/2016/7/layout/BasicLinearProcessNumbered"/>
    <dgm:cxn modelId="{975BD8C4-6CF5-44BE-83AB-7F4E2D401F52}" srcId="{12274E99-0C9D-4533-A1AF-8C30BF350B2B}" destId="{41766F3D-DF73-422C-9B2B-8DC610DE695B}" srcOrd="3" destOrd="0" parTransId="{D5C93C83-993A-4808-92B5-82D35ED3EF91}" sibTransId="{75B9AACE-650F-4099-8AA8-EB376B290E02}"/>
    <dgm:cxn modelId="{4DA1D4CB-1C14-4CC0-8096-484F88DE9DB0}" srcId="{12274E99-0C9D-4533-A1AF-8C30BF350B2B}" destId="{36CC71F3-A848-4EC8-947A-ED671A4EA7C0}" srcOrd="2" destOrd="0" parTransId="{36CD7F15-ED77-498C-BC1C-1AAC05A07082}" sibTransId="{4D5AFC81-A084-4C7C-9880-B43081F863EE}"/>
    <dgm:cxn modelId="{0AD292E9-1BED-4866-B959-8CA23FAE14DF}" type="presOf" srcId="{1DED6971-5E78-455B-BB8B-21E87BB398C7}" destId="{FC4EA861-A3AD-4720-9220-2A2277E5F129}" srcOrd="1" destOrd="0" presId="urn:microsoft.com/office/officeart/2016/7/layout/BasicLinearProcessNumbered"/>
    <dgm:cxn modelId="{37C71BF3-5320-4642-806A-A97B60581CEA}" srcId="{12274E99-0C9D-4533-A1AF-8C30BF350B2B}" destId="{1DED6971-5E78-455B-BB8B-21E87BB398C7}" srcOrd="0" destOrd="0" parTransId="{580EA1FE-B4E2-4E0A-95B7-949A42952519}" sibTransId="{F0D5ABEC-E817-4A27-AB8E-050565E0220E}"/>
    <dgm:cxn modelId="{BB28EDD7-42C3-4FED-847D-4F71F71BB01D}" type="presParOf" srcId="{0183EB78-B2D7-4466-BA1E-D6D722343BA0}" destId="{8FBBBACD-4F04-448C-A0EC-BD83E850E861}" srcOrd="0" destOrd="0" presId="urn:microsoft.com/office/officeart/2016/7/layout/BasicLinearProcessNumbered"/>
    <dgm:cxn modelId="{8B586897-7D15-41D8-9001-596BD3D79558}" type="presParOf" srcId="{8FBBBACD-4F04-448C-A0EC-BD83E850E861}" destId="{142FCBDB-3C0A-403B-9A9D-A8E2A439FE25}" srcOrd="0" destOrd="0" presId="urn:microsoft.com/office/officeart/2016/7/layout/BasicLinearProcessNumbered"/>
    <dgm:cxn modelId="{766209A9-1390-4EFF-9A06-53AAD0E01B03}" type="presParOf" srcId="{8FBBBACD-4F04-448C-A0EC-BD83E850E861}" destId="{075F3B3C-EE8A-4C2D-B9B7-DD0FC56CB433}" srcOrd="1" destOrd="0" presId="urn:microsoft.com/office/officeart/2016/7/layout/BasicLinearProcessNumbered"/>
    <dgm:cxn modelId="{2598F101-95E7-4150-BF3C-CAE66C3BAE7A}" type="presParOf" srcId="{8FBBBACD-4F04-448C-A0EC-BD83E850E861}" destId="{D8E613DF-35DB-4157-B39F-2099CB4DDB5A}" srcOrd="2" destOrd="0" presId="urn:microsoft.com/office/officeart/2016/7/layout/BasicLinearProcessNumbered"/>
    <dgm:cxn modelId="{19CBE13A-FC46-4E28-935E-7044AF3A934A}" type="presParOf" srcId="{8FBBBACD-4F04-448C-A0EC-BD83E850E861}" destId="{FC4EA861-A3AD-4720-9220-2A2277E5F129}" srcOrd="3" destOrd="0" presId="urn:microsoft.com/office/officeart/2016/7/layout/BasicLinearProcessNumbered"/>
    <dgm:cxn modelId="{08988CCC-ACA3-4E18-8219-243B2B44278A}" type="presParOf" srcId="{0183EB78-B2D7-4466-BA1E-D6D722343BA0}" destId="{65CB71EB-C493-49C9-8AA3-4939F911939C}" srcOrd="1" destOrd="0" presId="urn:microsoft.com/office/officeart/2016/7/layout/BasicLinearProcessNumbered"/>
    <dgm:cxn modelId="{BA7BC9B8-FC83-4929-BF87-C88DF02B982D}" type="presParOf" srcId="{0183EB78-B2D7-4466-BA1E-D6D722343BA0}" destId="{625911DE-62E7-43F5-864E-16C95D228509}" srcOrd="2" destOrd="0" presId="urn:microsoft.com/office/officeart/2016/7/layout/BasicLinearProcessNumbered"/>
    <dgm:cxn modelId="{20F598EE-2F46-41C9-9D87-2E1C6394391C}" type="presParOf" srcId="{625911DE-62E7-43F5-864E-16C95D228509}" destId="{F5CD9244-CDA8-464B-8E52-CAC048B30244}" srcOrd="0" destOrd="0" presId="urn:microsoft.com/office/officeart/2016/7/layout/BasicLinearProcessNumbered"/>
    <dgm:cxn modelId="{AD906B57-C7F5-4285-A499-8E8B91BD2E71}" type="presParOf" srcId="{625911DE-62E7-43F5-864E-16C95D228509}" destId="{3AAE04DE-431E-4B4F-AB21-2DC38A0A3E32}" srcOrd="1" destOrd="0" presId="urn:microsoft.com/office/officeart/2016/7/layout/BasicLinearProcessNumbered"/>
    <dgm:cxn modelId="{12AF1E39-6320-4522-B31C-3BCF1E8D1EF9}" type="presParOf" srcId="{625911DE-62E7-43F5-864E-16C95D228509}" destId="{4CB18802-FC1C-44BF-A709-CA8895EFF512}" srcOrd="2" destOrd="0" presId="urn:microsoft.com/office/officeart/2016/7/layout/BasicLinearProcessNumbered"/>
    <dgm:cxn modelId="{2839DEB2-23E1-418F-AE63-A4C5F2A3925B}" type="presParOf" srcId="{625911DE-62E7-43F5-864E-16C95D228509}" destId="{3C5A8FF0-D61F-4069-A6AF-8020576DF6C0}" srcOrd="3" destOrd="0" presId="urn:microsoft.com/office/officeart/2016/7/layout/BasicLinearProcessNumbered"/>
    <dgm:cxn modelId="{A006C5FE-E4A7-4B18-AFEA-20D47E3CF5FE}" type="presParOf" srcId="{0183EB78-B2D7-4466-BA1E-D6D722343BA0}" destId="{ADED1489-9D85-4B9F-8F00-FCFEF847C0FF}" srcOrd="3" destOrd="0" presId="urn:microsoft.com/office/officeart/2016/7/layout/BasicLinearProcessNumbered"/>
    <dgm:cxn modelId="{ECD5A3D4-1E8C-46E8-A065-7F068F005869}" type="presParOf" srcId="{0183EB78-B2D7-4466-BA1E-D6D722343BA0}" destId="{15CA781E-13EE-4ADB-84B4-71602254CEA3}" srcOrd="4" destOrd="0" presId="urn:microsoft.com/office/officeart/2016/7/layout/BasicLinearProcessNumbered"/>
    <dgm:cxn modelId="{154D467E-529D-4E89-81B2-0665E8614721}" type="presParOf" srcId="{15CA781E-13EE-4ADB-84B4-71602254CEA3}" destId="{1BC4A970-D504-4AF2-A262-0339AFDAFF3C}" srcOrd="0" destOrd="0" presId="urn:microsoft.com/office/officeart/2016/7/layout/BasicLinearProcessNumbered"/>
    <dgm:cxn modelId="{0257DFB5-6F61-4C2D-B19E-D36E5A03D5FE}" type="presParOf" srcId="{15CA781E-13EE-4ADB-84B4-71602254CEA3}" destId="{40B5F078-DBDE-483C-9CC6-2973692B3100}" srcOrd="1" destOrd="0" presId="urn:microsoft.com/office/officeart/2016/7/layout/BasicLinearProcessNumbered"/>
    <dgm:cxn modelId="{DF02F3C3-DB9C-4941-823C-D005EF365707}" type="presParOf" srcId="{15CA781E-13EE-4ADB-84B4-71602254CEA3}" destId="{951E3921-1DF9-4C0A-BF3D-68B9907705BC}" srcOrd="2" destOrd="0" presId="urn:microsoft.com/office/officeart/2016/7/layout/BasicLinearProcessNumbered"/>
    <dgm:cxn modelId="{FE9F9007-C762-4BFB-9F16-F7CE244626FE}" type="presParOf" srcId="{15CA781E-13EE-4ADB-84B4-71602254CEA3}" destId="{0D4A13A5-6F86-4E3D-94E2-A44C2EE55D03}" srcOrd="3" destOrd="0" presId="urn:microsoft.com/office/officeart/2016/7/layout/BasicLinearProcessNumbered"/>
    <dgm:cxn modelId="{76B27878-77B9-4A50-B225-877DB6080FB7}" type="presParOf" srcId="{0183EB78-B2D7-4466-BA1E-D6D722343BA0}" destId="{819CE18F-756A-4FDA-B9C9-180CC53DC653}" srcOrd="5" destOrd="0" presId="urn:microsoft.com/office/officeart/2016/7/layout/BasicLinearProcessNumbered"/>
    <dgm:cxn modelId="{996430EF-01C1-412A-B212-E237EF39F32E}" type="presParOf" srcId="{0183EB78-B2D7-4466-BA1E-D6D722343BA0}" destId="{1A69B2AF-8A17-4079-AED3-B29A221D5482}" srcOrd="6" destOrd="0" presId="urn:microsoft.com/office/officeart/2016/7/layout/BasicLinearProcessNumbered"/>
    <dgm:cxn modelId="{140CFDB4-E4B1-4531-B29C-46E5EAC53109}" type="presParOf" srcId="{1A69B2AF-8A17-4079-AED3-B29A221D5482}" destId="{122BC115-F3B9-4B03-A54B-71BF84686B04}" srcOrd="0" destOrd="0" presId="urn:microsoft.com/office/officeart/2016/7/layout/BasicLinearProcessNumbered"/>
    <dgm:cxn modelId="{C66FB7F6-A282-40D9-8C45-14411D77716A}" type="presParOf" srcId="{1A69B2AF-8A17-4079-AED3-B29A221D5482}" destId="{0286346A-9B08-4B56-8EAD-8964A31884C6}" srcOrd="1" destOrd="0" presId="urn:microsoft.com/office/officeart/2016/7/layout/BasicLinearProcessNumbered"/>
    <dgm:cxn modelId="{6EE352BD-A85F-4410-A8DA-874907361C3A}" type="presParOf" srcId="{1A69B2AF-8A17-4079-AED3-B29A221D5482}" destId="{051D0E05-CFB7-4070-921A-03EAEE21A74A}" srcOrd="2" destOrd="0" presId="urn:microsoft.com/office/officeart/2016/7/layout/BasicLinearProcessNumbered"/>
    <dgm:cxn modelId="{D10566E4-66EA-4E22-B0A1-8ADA7B231C6E}" type="presParOf" srcId="{1A69B2AF-8A17-4079-AED3-B29A221D5482}" destId="{A16030A7-897F-4D3D-A1D3-2CE099990E7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37F03-98C3-4BF0-B2F7-32DC6C17261D}">
      <dsp:nvSpPr>
        <dsp:cNvPr id="0" name=""/>
        <dsp:cNvSpPr/>
      </dsp:nvSpPr>
      <dsp:spPr>
        <a:xfrm>
          <a:off x="0" y="0"/>
          <a:ext cx="4351338" cy="4351338"/>
        </a:xfrm>
        <a:prstGeom prst="pie">
          <a:avLst>
            <a:gd name="adj1" fmla="val 5400000"/>
            <a:gd name="adj2" fmla="val 1620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BD1A8-7B3F-4835-BF16-504373B7669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Problem Statement </a:t>
          </a:r>
          <a:r>
            <a:rPr lang="en-US" sz="2600" kern="1200" dirty="0"/>
            <a:t>– </a:t>
          </a:r>
          <a:r>
            <a:rPr lang="en-US" sz="2000" kern="1200" dirty="0">
              <a:latin typeface="Book Antiqua" panose="02040602050305030304" pitchFamily="18" charset="0"/>
            </a:rPr>
            <a:t>‘Air Quality Chemical Multisensor Device’ has recorded Italian city’s air pollutant chemicals from March 2004 to February 2005. From the observations recorded, what could be the measure of Nitrogen dioxide (NO2) pollutant in future years. </a:t>
          </a:r>
          <a:endParaRPr lang="en-CA" sz="2600" kern="1200" dirty="0">
            <a:latin typeface="Book Antiqua" panose="02040602050305030304" pitchFamily="18" charset="0"/>
          </a:endParaRPr>
        </a:p>
      </dsp:txBody>
      <dsp:txXfrm>
        <a:off x="2175669" y="0"/>
        <a:ext cx="8339931" cy="2066885"/>
      </dsp:txXfrm>
    </dsp:sp>
    <dsp:sp modelId="{5D9648ED-732F-44E1-982E-E4B662378434}">
      <dsp:nvSpPr>
        <dsp:cNvPr id="0" name=""/>
        <dsp:cNvSpPr/>
      </dsp:nvSpPr>
      <dsp:spPr>
        <a:xfrm>
          <a:off x="1142226" y="2066885"/>
          <a:ext cx="2066885" cy="2066885"/>
        </a:xfrm>
        <a:prstGeom prst="pie">
          <a:avLst>
            <a:gd name="adj1" fmla="val 5400000"/>
            <a:gd name="adj2" fmla="val 1620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30F6D-E6F6-4381-A6EF-4900AD9894BE}">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Agenda</a:t>
          </a:r>
          <a:r>
            <a:rPr lang="en-US" sz="2700" kern="1200" dirty="0"/>
            <a:t> </a:t>
          </a:r>
          <a:r>
            <a:rPr lang="en-US" sz="2000" kern="1200" dirty="0">
              <a:latin typeface="Book Antiqua" panose="02040602050305030304" pitchFamily="18" charset="0"/>
            </a:rPr>
            <a:t>– Motivated by the above problem statement we have derived our agenda of predicting Nitrogen dioxide and use forecasting techniques to predict its concentration in future years</a:t>
          </a:r>
          <a:r>
            <a:rPr lang="en-US" sz="2700" kern="1200" dirty="0"/>
            <a:t>.</a:t>
          </a:r>
          <a:endParaRPr lang="en-CA" sz="2700" kern="1200" dirty="0"/>
        </a:p>
      </dsp:txBody>
      <dsp:txXfrm>
        <a:off x="2175669" y="2066885"/>
        <a:ext cx="8339931" cy="2066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FCBDB-3C0A-403B-9A9D-A8E2A439FE25}">
      <dsp:nvSpPr>
        <dsp:cNvPr id="0" name=""/>
        <dsp:cNvSpPr/>
      </dsp:nvSpPr>
      <dsp:spPr>
        <a:xfrm>
          <a:off x="3080" y="98368"/>
          <a:ext cx="2444055" cy="4154601"/>
        </a:xfrm>
        <a:prstGeom prst="rect">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Book Antiqua" panose="02040602050305030304" pitchFamily="18" charset="0"/>
            </a:rPr>
            <a:t>As seen previously, since the concentration of Nitrogen Dioxide is decreasing in the next 10 days; Italy can continue its sustainable Supply Chain Management plan to further decrease the pollutant.</a:t>
          </a:r>
        </a:p>
      </dsp:txBody>
      <dsp:txXfrm>
        <a:off x="3080" y="1677116"/>
        <a:ext cx="2444055" cy="2492760"/>
      </dsp:txXfrm>
    </dsp:sp>
    <dsp:sp modelId="{075F3B3C-EE8A-4C2D-B9B7-DD0FC56CB433}">
      <dsp:nvSpPr>
        <dsp:cNvPr id="0" name=""/>
        <dsp:cNvSpPr/>
      </dsp:nvSpPr>
      <dsp:spPr>
        <a:xfrm>
          <a:off x="1389954" y="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540282" y="150328"/>
        <a:ext cx="725847" cy="725847"/>
      </dsp:txXfrm>
    </dsp:sp>
    <dsp:sp modelId="{D8E613DF-35DB-4157-B39F-2099CB4DDB5A}">
      <dsp:nvSpPr>
        <dsp:cNvPr id="0" name=""/>
        <dsp:cNvSpPr/>
      </dsp:nvSpPr>
      <dsp:spPr>
        <a:xfrm>
          <a:off x="14958" y="4349898"/>
          <a:ext cx="2444055" cy="1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D9244-CDA8-464B-8E52-CAC048B30244}">
      <dsp:nvSpPr>
        <dsp:cNvPr id="0" name=""/>
        <dsp:cNvSpPr/>
      </dsp:nvSpPr>
      <dsp:spPr>
        <a:xfrm>
          <a:off x="2691541" y="107709"/>
          <a:ext cx="2444055" cy="4122608"/>
        </a:xfrm>
        <a:prstGeom prst="rect">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Book Antiqua" panose="02040602050305030304" pitchFamily="18" charset="0"/>
            </a:rPr>
            <a:t>Demand of more Electronic Vehicles instead of those run-on fuel, should be encouraged. </a:t>
          </a:r>
        </a:p>
      </dsp:txBody>
      <dsp:txXfrm>
        <a:off x="2691541" y="1674300"/>
        <a:ext cx="2444055" cy="2473564"/>
      </dsp:txXfrm>
    </dsp:sp>
    <dsp:sp modelId="{3AAE04DE-431E-4B4F-AB21-2DC38A0A3E32}">
      <dsp:nvSpPr>
        <dsp:cNvPr id="0" name=""/>
        <dsp:cNvSpPr/>
      </dsp:nvSpPr>
      <dsp:spPr>
        <a:xfrm>
          <a:off x="4085026" y="1016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4235354" y="160489"/>
        <a:ext cx="725847" cy="725847"/>
      </dsp:txXfrm>
    </dsp:sp>
    <dsp:sp modelId="{4CB18802-FC1C-44BF-A709-CA8895EFF512}">
      <dsp:nvSpPr>
        <dsp:cNvPr id="0" name=""/>
        <dsp:cNvSpPr/>
      </dsp:nvSpPr>
      <dsp:spPr>
        <a:xfrm>
          <a:off x="8071543" y="4307324"/>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4A970-D504-4AF2-A262-0339AFDAFF3C}">
      <dsp:nvSpPr>
        <dsp:cNvPr id="0" name=""/>
        <dsp:cNvSpPr/>
      </dsp:nvSpPr>
      <dsp:spPr>
        <a:xfrm>
          <a:off x="5380002" y="98368"/>
          <a:ext cx="2444055" cy="4138519"/>
        </a:xfrm>
        <a:prstGeom prst="rect">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Book Antiqua" panose="02040602050305030304" pitchFamily="18" charset="0"/>
            </a:rPr>
            <a:t>Air purifiers to detect and improve indoor air quality should be encouraged and implanted in public indoor areas as well. </a:t>
          </a:r>
        </a:p>
      </dsp:txBody>
      <dsp:txXfrm>
        <a:off x="5380002" y="1671005"/>
        <a:ext cx="2444055" cy="2483111"/>
      </dsp:txXfrm>
    </dsp:sp>
    <dsp:sp modelId="{40B5F078-DBDE-483C-9CC6-2973692B3100}">
      <dsp:nvSpPr>
        <dsp:cNvPr id="0" name=""/>
        <dsp:cNvSpPr/>
      </dsp:nvSpPr>
      <dsp:spPr>
        <a:xfrm>
          <a:off x="6787417" y="2839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937745" y="178719"/>
        <a:ext cx="725847" cy="725847"/>
      </dsp:txXfrm>
    </dsp:sp>
    <dsp:sp modelId="{951E3921-1DF9-4C0A-BF3D-68B9907705BC}">
      <dsp:nvSpPr>
        <dsp:cNvPr id="0" name=""/>
        <dsp:cNvSpPr/>
      </dsp:nvSpPr>
      <dsp:spPr>
        <a:xfrm rot="10800000" flipV="1">
          <a:off x="5418240" y="4349898"/>
          <a:ext cx="2285362" cy="14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BC115-F3B9-4B03-A54B-71BF84686B04}">
      <dsp:nvSpPr>
        <dsp:cNvPr id="0" name=""/>
        <dsp:cNvSpPr/>
      </dsp:nvSpPr>
      <dsp:spPr>
        <a:xfrm>
          <a:off x="8068463" y="98368"/>
          <a:ext cx="2444055" cy="4120657"/>
        </a:xfrm>
        <a:prstGeom prst="rect">
          <a:avLst/>
        </a:prstGeom>
        <a:solidFill>
          <a:schemeClr val="accent1">
            <a:lumMod val="5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Book Antiqua" panose="02040602050305030304" pitchFamily="18" charset="0"/>
            </a:rPr>
            <a:t>Thus, manufacturers and sellers can rely on supplying goods that can add more value to this sustainable supply chain plan and help further in decreasing the pollutants.</a:t>
          </a:r>
        </a:p>
      </dsp:txBody>
      <dsp:txXfrm>
        <a:off x="8068463" y="1664218"/>
        <a:ext cx="2444055" cy="2472394"/>
      </dsp:txXfrm>
    </dsp:sp>
    <dsp:sp modelId="{0286346A-9B08-4B56-8EAD-8964A31884C6}">
      <dsp:nvSpPr>
        <dsp:cNvPr id="0" name=""/>
        <dsp:cNvSpPr/>
      </dsp:nvSpPr>
      <dsp:spPr>
        <a:xfrm>
          <a:off x="9489096" y="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endParaRPr lang="en-US" sz="4800" kern="1200" dirty="0"/>
        </a:p>
      </dsp:txBody>
      <dsp:txXfrm>
        <a:off x="9639424" y="150328"/>
        <a:ext cx="725847" cy="725847"/>
      </dsp:txXfrm>
    </dsp:sp>
    <dsp:sp modelId="{051D0E05-CFB7-4070-921A-03EAEE21A74A}">
      <dsp:nvSpPr>
        <dsp:cNvPr id="0" name=""/>
        <dsp:cNvSpPr/>
      </dsp:nvSpPr>
      <dsp:spPr>
        <a:xfrm>
          <a:off x="2732308" y="4351266"/>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DFF-8DC6-46EB-AA30-5293AC6B7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82E6B-5191-4301-AEF9-675436C44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35B411-30AB-49A2-893B-6146963F4B8F}"/>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5" name="Footer Placeholder 4">
            <a:extLst>
              <a:ext uri="{FF2B5EF4-FFF2-40B4-BE49-F238E27FC236}">
                <a16:creationId xmlns:a16="http://schemas.microsoft.com/office/drawing/2014/main" id="{76FD1859-5A74-4687-8CDE-C77BE807A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BCE13-95E9-4BE4-BB93-C370AE6C2998}"/>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290488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8A3-AC1F-406A-BE14-0AE2D78CD3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019AA-10E2-4DD6-A9CF-E21E781C8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AEF28-0DE2-48B3-8DE1-B1D0F62C61A3}"/>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5" name="Footer Placeholder 4">
            <a:extLst>
              <a:ext uri="{FF2B5EF4-FFF2-40B4-BE49-F238E27FC236}">
                <a16:creationId xmlns:a16="http://schemas.microsoft.com/office/drawing/2014/main" id="{00A25947-F349-4C73-8D5C-4C0428FFB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7DAB2-98C9-423C-B9BF-3C8A2E465F4B}"/>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162582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0788D-78B8-42A3-BF85-BDC063486B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E3340-03AC-4874-904B-3737ECCFF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7D5E4-A820-4A3C-A8E2-46538514F762}"/>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5" name="Footer Placeholder 4">
            <a:extLst>
              <a:ext uri="{FF2B5EF4-FFF2-40B4-BE49-F238E27FC236}">
                <a16:creationId xmlns:a16="http://schemas.microsoft.com/office/drawing/2014/main" id="{8765772C-71B0-48AD-A563-A00D587E4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1E4F6-717E-44B1-A8D7-AD988AA83C8C}"/>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403287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9342-CDFC-40F2-B402-352ABD286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827FD1-F827-4415-BA29-89D92E14F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DDB33-D6C1-4BA5-B4CE-441FD3EBD3B6}"/>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5" name="Footer Placeholder 4">
            <a:extLst>
              <a:ext uri="{FF2B5EF4-FFF2-40B4-BE49-F238E27FC236}">
                <a16:creationId xmlns:a16="http://schemas.microsoft.com/office/drawing/2014/main" id="{483C6983-BE17-4ACC-8A6F-C1D413DBB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73328-F8AB-4AEA-AC24-24208C49710B}"/>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321933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C921-6AC3-4873-846D-89E85AA1A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8F12A0-7281-4126-8EAB-E0A5565D9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6515A-DFB2-4D74-9E1E-02FF919058A8}"/>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5" name="Footer Placeholder 4">
            <a:extLst>
              <a:ext uri="{FF2B5EF4-FFF2-40B4-BE49-F238E27FC236}">
                <a16:creationId xmlns:a16="http://schemas.microsoft.com/office/drawing/2014/main" id="{5E3C5C9B-4B87-4A7E-918E-BCD362CA2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AC72E-646A-40BF-81F3-E74A2A42B1F9}"/>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116388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B49C-0E55-4675-A5F9-6295CDF9C3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0B522C-CE6D-4DCA-8656-912A51994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67BBDC-1993-4607-BF06-75150629E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815D-D036-4089-A5B4-83027A7598C3}"/>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6" name="Footer Placeholder 5">
            <a:extLst>
              <a:ext uri="{FF2B5EF4-FFF2-40B4-BE49-F238E27FC236}">
                <a16:creationId xmlns:a16="http://schemas.microsoft.com/office/drawing/2014/main" id="{0309E8FE-1FF7-43C1-BD3E-48F2A391A1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A2F95-8904-4AD0-A87E-527297086E20}"/>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379977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4462-6EC7-49F7-AED5-C30574CC39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F62BC4-A614-4D3D-A306-4A4DE25E8D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B457C-3449-412A-AD63-5839AB771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D5E764-905A-4135-9C1C-39F819736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544073-0D51-464E-969B-5B82FA047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6A9FE5-70A5-46F4-AC0A-88139605E975}"/>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8" name="Footer Placeholder 7">
            <a:extLst>
              <a:ext uri="{FF2B5EF4-FFF2-40B4-BE49-F238E27FC236}">
                <a16:creationId xmlns:a16="http://schemas.microsoft.com/office/drawing/2014/main" id="{CD366EEC-ADDB-4995-AE1B-70E1036E57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3A7710-5BF0-47E3-BA12-55653A3678E8}"/>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331249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DD12-3D76-4F8C-A314-5477D3E247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9F4395-0A5B-46EB-A66B-4CD35C85FAB2}"/>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4" name="Footer Placeholder 3">
            <a:extLst>
              <a:ext uri="{FF2B5EF4-FFF2-40B4-BE49-F238E27FC236}">
                <a16:creationId xmlns:a16="http://schemas.microsoft.com/office/drawing/2014/main" id="{5989DB36-C357-407F-90FC-F824705E2D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C08F85-8234-4818-BD77-A117C55E3FA1}"/>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92632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BCFC9-A0A6-4649-B520-A225168C4AB9}"/>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3" name="Footer Placeholder 2">
            <a:extLst>
              <a:ext uri="{FF2B5EF4-FFF2-40B4-BE49-F238E27FC236}">
                <a16:creationId xmlns:a16="http://schemas.microsoft.com/office/drawing/2014/main" id="{5360C066-2A0D-4095-B623-26FEEFBFDF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EC8813-5FC3-4E7A-8938-07F164BBF23F}"/>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257955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7BAD-3612-4B0A-B897-9A48D41D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FB7516-84B2-470F-9C19-98FB833BF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7279F6-1223-4A40-B59B-6E55F152A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A250D-D875-4753-84C9-BE0D624E42E9}"/>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6" name="Footer Placeholder 5">
            <a:extLst>
              <a:ext uri="{FF2B5EF4-FFF2-40B4-BE49-F238E27FC236}">
                <a16:creationId xmlns:a16="http://schemas.microsoft.com/office/drawing/2014/main" id="{66F7763A-35DC-4E8D-BAC1-2314AA6B1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C4353-47D8-4FAE-BAD3-F107C72E5204}"/>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38552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1491-3465-4538-B7A8-5DAF5827F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C11B4C-D1AD-451F-B761-CE9202985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1313F6-673E-4EA9-8947-F82F66423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42BE3-4D10-49BD-AAEB-01A2540C1EBE}"/>
              </a:ext>
            </a:extLst>
          </p:cNvPr>
          <p:cNvSpPr>
            <a:spLocks noGrp="1"/>
          </p:cNvSpPr>
          <p:nvPr>
            <p:ph type="dt" sz="half" idx="10"/>
          </p:nvPr>
        </p:nvSpPr>
        <p:spPr/>
        <p:txBody>
          <a:bodyPr/>
          <a:lstStyle/>
          <a:p>
            <a:fld id="{31E893D0-6FE7-47A1-8DD1-4624F5C301F0}" type="datetimeFigureOut">
              <a:rPr lang="en-IN" smtClean="0"/>
              <a:t>12-04-2021</a:t>
            </a:fld>
            <a:endParaRPr lang="en-IN"/>
          </a:p>
        </p:txBody>
      </p:sp>
      <p:sp>
        <p:nvSpPr>
          <p:cNvPr id="6" name="Footer Placeholder 5">
            <a:extLst>
              <a:ext uri="{FF2B5EF4-FFF2-40B4-BE49-F238E27FC236}">
                <a16:creationId xmlns:a16="http://schemas.microsoft.com/office/drawing/2014/main" id="{C17566E4-F5A3-43AF-99E3-01E402372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BA5C9-9C77-4288-AA8F-81DE9299D1D0}"/>
              </a:ext>
            </a:extLst>
          </p:cNvPr>
          <p:cNvSpPr>
            <a:spLocks noGrp="1"/>
          </p:cNvSpPr>
          <p:nvPr>
            <p:ph type="sldNum" sz="quarter" idx="12"/>
          </p:nvPr>
        </p:nvSpPr>
        <p:spPr/>
        <p:txBody>
          <a:bodyPr/>
          <a:lstStyle/>
          <a:p>
            <a:fld id="{0E5D93F8-6DD4-42C1-930B-475FDDB012F9}" type="slidenum">
              <a:rPr lang="en-IN" smtClean="0"/>
              <a:t>‹#›</a:t>
            </a:fld>
            <a:endParaRPr lang="en-IN"/>
          </a:p>
        </p:txBody>
      </p:sp>
    </p:spTree>
    <p:extLst>
      <p:ext uri="{BB962C8B-B14F-4D97-AF65-F5344CB8AC3E}">
        <p14:creationId xmlns:p14="http://schemas.microsoft.com/office/powerpoint/2010/main" val="66492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C215B4-58D0-4F0F-A0B5-925433320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7CF7A-48F8-44D0-B42B-D18E17CA9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09EB65-665D-4B39-8CCA-99F46D45F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893D0-6FE7-47A1-8DD1-4624F5C301F0}" type="datetimeFigureOut">
              <a:rPr lang="en-IN" smtClean="0"/>
              <a:t>12-04-2021</a:t>
            </a:fld>
            <a:endParaRPr lang="en-IN"/>
          </a:p>
        </p:txBody>
      </p:sp>
      <p:sp>
        <p:nvSpPr>
          <p:cNvPr id="5" name="Footer Placeholder 4">
            <a:extLst>
              <a:ext uri="{FF2B5EF4-FFF2-40B4-BE49-F238E27FC236}">
                <a16:creationId xmlns:a16="http://schemas.microsoft.com/office/drawing/2014/main" id="{1703F9C6-A946-4069-B08A-12942CC8F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FC6D7C-2AEE-4C83-BA1B-648EF2C2D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D93F8-6DD4-42C1-930B-475FDDB012F9}" type="slidenum">
              <a:rPr lang="en-IN" smtClean="0"/>
              <a:t>‹#›</a:t>
            </a:fld>
            <a:endParaRPr lang="en-IN"/>
          </a:p>
        </p:txBody>
      </p:sp>
    </p:spTree>
    <p:extLst>
      <p:ext uri="{BB962C8B-B14F-4D97-AF65-F5344CB8AC3E}">
        <p14:creationId xmlns:p14="http://schemas.microsoft.com/office/powerpoint/2010/main" val="280039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42B9-DDEA-4236-81B5-CE5F3CD3AB86}"/>
              </a:ext>
            </a:extLst>
          </p:cNvPr>
          <p:cNvSpPr>
            <a:spLocks noGrp="1"/>
          </p:cNvSpPr>
          <p:nvPr>
            <p:ph type="title"/>
          </p:nvPr>
        </p:nvSpPr>
        <p:spPr>
          <a:xfrm>
            <a:off x="0" y="1433923"/>
            <a:ext cx="6896100" cy="1259991"/>
          </a:xfrm>
        </p:spPr>
        <p:txBody>
          <a:bodyPr>
            <a:normAutofit/>
          </a:bodyPr>
          <a:lstStyle/>
          <a:p>
            <a:r>
              <a:rPr lang="en-US" sz="4800" dirty="0">
                <a:solidFill>
                  <a:schemeClr val="accent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Air Pollutant Forecast </a:t>
            </a:r>
            <a:endParaRPr lang="en-CA" sz="4800" dirty="0">
              <a:solidFill>
                <a:schemeClr val="accent2">
                  <a:lumMod val="50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4050E528-EEEA-4CD1-962F-CB65210F2BF9}"/>
              </a:ext>
            </a:extLst>
          </p:cNvPr>
          <p:cNvSpPr>
            <a:spLocks noGrp="1"/>
          </p:cNvSpPr>
          <p:nvPr>
            <p:ph idx="1"/>
          </p:nvPr>
        </p:nvSpPr>
        <p:spPr>
          <a:xfrm>
            <a:off x="76201" y="3211270"/>
            <a:ext cx="4876799" cy="993775"/>
          </a:xfrm>
        </p:spPr>
        <p:txBody>
          <a:bodyPr/>
          <a:lstStyle/>
          <a:p>
            <a:pPr marL="0" indent="0" algn="ctr">
              <a:buNone/>
            </a:pPr>
            <a:r>
              <a:rPr lang="en-US" dirty="0">
                <a:solidFill>
                  <a:schemeClr val="accent3">
                    <a:lumMod val="50000"/>
                  </a:schemeClr>
                </a:solidFill>
                <a:latin typeface="Book Antiqua" panose="02040602050305030304" pitchFamily="18" charset="0"/>
              </a:rPr>
              <a:t>An Initiative For “Sustainable</a:t>
            </a:r>
          </a:p>
          <a:p>
            <a:pPr marL="0" indent="0" algn="ctr">
              <a:buNone/>
            </a:pPr>
            <a:r>
              <a:rPr lang="en-US" dirty="0">
                <a:solidFill>
                  <a:schemeClr val="accent3">
                    <a:lumMod val="50000"/>
                  </a:schemeClr>
                </a:solidFill>
                <a:latin typeface="Book Antiqua" panose="02040602050305030304" pitchFamily="18" charset="0"/>
              </a:rPr>
              <a:t>Supply Chain Planning” </a:t>
            </a:r>
            <a:endParaRPr lang="en-CA" dirty="0">
              <a:solidFill>
                <a:schemeClr val="accent3">
                  <a:lumMod val="50000"/>
                </a:schemeClr>
              </a:solidFill>
              <a:latin typeface="Book Antiqua" panose="02040602050305030304" pitchFamily="18" charset="0"/>
            </a:endParaRPr>
          </a:p>
        </p:txBody>
      </p:sp>
      <p:sp>
        <p:nvSpPr>
          <p:cNvPr id="4" name="Freeform: Shape 3">
            <a:extLst>
              <a:ext uri="{FF2B5EF4-FFF2-40B4-BE49-F238E27FC236}">
                <a16:creationId xmlns:a16="http://schemas.microsoft.com/office/drawing/2014/main" id="{BB45DCC9-4CEA-40A1-8686-83C95CAF3A57}"/>
              </a:ext>
            </a:extLst>
          </p:cNvPr>
          <p:cNvSpPr/>
          <p:nvPr/>
        </p:nvSpPr>
        <p:spPr>
          <a:xfrm>
            <a:off x="4167187" y="-25400"/>
            <a:ext cx="8037512" cy="6934200"/>
          </a:xfrm>
          <a:custGeom>
            <a:avLst/>
            <a:gdLst>
              <a:gd name="connsiteX0" fmla="*/ 6781800 w 6807200"/>
              <a:gd name="connsiteY0" fmla="*/ 25400 h 6934200"/>
              <a:gd name="connsiteX1" fmla="*/ 6807200 w 6807200"/>
              <a:gd name="connsiteY1" fmla="*/ 6934200 h 6934200"/>
              <a:gd name="connsiteX2" fmla="*/ 0 w 6807200"/>
              <a:gd name="connsiteY2" fmla="*/ 6908800 h 6934200"/>
              <a:gd name="connsiteX3" fmla="*/ 1460500 w 6807200"/>
              <a:gd name="connsiteY3" fmla="*/ 2387600 h 6934200"/>
              <a:gd name="connsiteX4" fmla="*/ 520700 w 6807200"/>
              <a:gd name="connsiteY4" fmla="*/ 0 h 6934200"/>
              <a:gd name="connsiteX5" fmla="*/ 6781800 w 6807200"/>
              <a:gd name="connsiteY5" fmla="*/ 25400 h 6934200"/>
              <a:gd name="connsiteX0" fmla="*/ 8048855 w 8074255"/>
              <a:gd name="connsiteY0" fmla="*/ 25400 h 6934200"/>
              <a:gd name="connsiteX1" fmla="*/ 8074255 w 8074255"/>
              <a:gd name="connsiteY1" fmla="*/ 6934200 h 6934200"/>
              <a:gd name="connsiteX2" fmla="*/ 1267055 w 8074255"/>
              <a:gd name="connsiteY2" fmla="*/ 6908800 h 6934200"/>
              <a:gd name="connsiteX3" fmla="*/ 2727555 w 8074255"/>
              <a:gd name="connsiteY3" fmla="*/ 2387600 h 6934200"/>
              <a:gd name="connsiteX4" fmla="*/ 1787755 w 8074255"/>
              <a:gd name="connsiteY4" fmla="*/ 0 h 6934200"/>
              <a:gd name="connsiteX5" fmla="*/ 8048855 w 8074255"/>
              <a:gd name="connsiteY5" fmla="*/ 25400 h 6934200"/>
              <a:gd name="connsiteX0" fmla="*/ 8053048 w 8078448"/>
              <a:gd name="connsiteY0" fmla="*/ 25400 h 6934200"/>
              <a:gd name="connsiteX1" fmla="*/ 8078448 w 8078448"/>
              <a:gd name="connsiteY1" fmla="*/ 6934200 h 6934200"/>
              <a:gd name="connsiteX2" fmla="*/ 1271248 w 8078448"/>
              <a:gd name="connsiteY2" fmla="*/ 6908800 h 6934200"/>
              <a:gd name="connsiteX3" fmla="*/ 2731748 w 8078448"/>
              <a:gd name="connsiteY3" fmla="*/ 2387600 h 6934200"/>
              <a:gd name="connsiteX4" fmla="*/ 1791948 w 8078448"/>
              <a:gd name="connsiteY4" fmla="*/ 0 h 6934200"/>
              <a:gd name="connsiteX5" fmla="*/ 8053048 w 8078448"/>
              <a:gd name="connsiteY5" fmla="*/ 25400 h 6934200"/>
              <a:gd name="connsiteX0" fmla="*/ 8053048 w 8078448"/>
              <a:gd name="connsiteY0" fmla="*/ 25400 h 6934200"/>
              <a:gd name="connsiteX1" fmla="*/ 8078448 w 8078448"/>
              <a:gd name="connsiteY1" fmla="*/ 6934200 h 6934200"/>
              <a:gd name="connsiteX2" fmla="*/ 1271248 w 8078448"/>
              <a:gd name="connsiteY2" fmla="*/ 6908800 h 6934200"/>
              <a:gd name="connsiteX3" fmla="*/ 2731748 w 8078448"/>
              <a:gd name="connsiteY3" fmla="*/ 2387600 h 6934200"/>
              <a:gd name="connsiteX4" fmla="*/ 1791948 w 8078448"/>
              <a:gd name="connsiteY4" fmla="*/ 0 h 6934200"/>
              <a:gd name="connsiteX5" fmla="*/ 8053048 w 8078448"/>
              <a:gd name="connsiteY5" fmla="*/ 25400 h 6934200"/>
              <a:gd name="connsiteX0" fmla="*/ 8053048 w 8078448"/>
              <a:gd name="connsiteY0" fmla="*/ 25400 h 6934200"/>
              <a:gd name="connsiteX1" fmla="*/ 8078448 w 8078448"/>
              <a:gd name="connsiteY1" fmla="*/ 6934200 h 6934200"/>
              <a:gd name="connsiteX2" fmla="*/ 1271248 w 8078448"/>
              <a:gd name="connsiteY2" fmla="*/ 6908800 h 6934200"/>
              <a:gd name="connsiteX3" fmla="*/ 2731748 w 8078448"/>
              <a:gd name="connsiteY3" fmla="*/ 2387600 h 6934200"/>
              <a:gd name="connsiteX4" fmla="*/ 1791948 w 8078448"/>
              <a:gd name="connsiteY4" fmla="*/ 0 h 6934200"/>
              <a:gd name="connsiteX5" fmla="*/ 8053048 w 8078448"/>
              <a:gd name="connsiteY5" fmla="*/ 25400 h 6934200"/>
              <a:gd name="connsiteX0" fmla="*/ 8065762 w 8091162"/>
              <a:gd name="connsiteY0" fmla="*/ 25400 h 6934200"/>
              <a:gd name="connsiteX1" fmla="*/ 8091162 w 8091162"/>
              <a:gd name="connsiteY1" fmla="*/ 6934200 h 6934200"/>
              <a:gd name="connsiteX2" fmla="*/ 1283962 w 8091162"/>
              <a:gd name="connsiteY2" fmla="*/ 6908800 h 6934200"/>
              <a:gd name="connsiteX3" fmla="*/ 2744462 w 8091162"/>
              <a:gd name="connsiteY3" fmla="*/ 2387600 h 6934200"/>
              <a:gd name="connsiteX4" fmla="*/ 1804662 w 8091162"/>
              <a:gd name="connsiteY4" fmla="*/ 0 h 6934200"/>
              <a:gd name="connsiteX5" fmla="*/ 8065762 w 8091162"/>
              <a:gd name="connsiteY5" fmla="*/ 25400 h 6934200"/>
              <a:gd name="connsiteX0" fmla="*/ 8067901 w 8093301"/>
              <a:gd name="connsiteY0" fmla="*/ 25400 h 6934200"/>
              <a:gd name="connsiteX1" fmla="*/ 8093301 w 8093301"/>
              <a:gd name="connsiteY1" fmla="*/ 6934200 h 6934200"/>
              <a:gd name="connsiteX2" fmla="*/ 1286101 w 8093301"/>
              <a:gd name="connsiteY2" fmla="*/ 6908800 h 6934200"/>
              <a:gd name="connsiteX3" fmla="*/ 2746601 w 8093301"/>
              <a:gd name="connsiteY3" fmla="*/ 2387600 h 6934200"/>
              <a:gd name="connsiteX4" fmla="*/ 1806801 w 8093301"/>
              <a:gd name="connsiteY4" fmla="*/ 0 h 6934200"/>
              <a:gd name="connsiteX5" fmla="*/ 8067901 w 8093301"/>
              <a:gd name="connsiteY5" fmla="*/ 25400 h 6934200"/>
              <a:gd name="connsiteX0" fmla="*/ 8012112 w 8037512"/>
              <a:gd name="connsiteY0" fmla="*/ 25400 h 6934200"/>
              <a:gd name="connsiteX1" fmla="*/ 8037512 w 8037512"/>
              <a:gd name="connsiteY1" fmla="*/ 6934200 h 6934200"/>
              <a:gd name="connsiteX2" fmla="*/ 1230312 w 8037512"/>
              <a:gd name="connsiteY2" fmla="*/ 6908800 h 6934200"/>
              <a:gd name="connsiteX3" fmla="*/ 2690812 w 8037512"/>
              <a:gd name="connsiteY3" fmla="*/ 2387600 h 6934200"/>
              <a:gd name="connsiteX4" fmla="*/ 1751012 w 8037512"/>
              <a:gd name="connsiteY4" fmla="*/ 0 h 6934200"/>
              <a:gd name="connsiteX5" fmla="*/ 8012112 w 8037512"/>
              <a:gd name="connsiteY5" fmla="*/ 25400 h 6934200"/>
              <a:gd name="connsiteX0" fmla="*/ 8012112 w 8037512"/>
              <a:gd name="connsiteY0" fmla="*/ 25400 h 6934200"/>
              <a:gd name="connsiteX1" fmla="*/ 8037512 w 8037512"/>
              <a:gd name="connsiteY1" fmla="*/ 6934200 h 6934200"/>
              <a:gd name="connsiteX2" fmla="*/ 1230312 w 8037512"/>
              <a:gd name="connsiteY2" fmla="*/ 6908800 h 6934200"/>
              <a:gd name="connsiteX3" fmla="*/ 2690812 w 8037512"/>
              <a:gd name="connsiteY3" fmla="*/ 2387600 h 6934200"/>
              <a:gd name="connsiteX4" fmla="*/ 1751012 w 8037512"/>
              <a:gd name="connsiteY4" fmla="*/ 0 h 6934200"/>
              <a:gd name="connsiteX5" fmla="*/ 8012112 w 8037512"/>
              <a:gd name="connsiteY5" fmla="*/ 25400 h 693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37512" h="6934200">
                <a:moveTo>
                  <a:pt x="8012112" y="25400"/>
                </a:moveTo>
                <a:cubicBezTo>
                  <a:pt x="8020579" y="2328333"/>
                  <a:pt x="8029045" y="4631267"/>
                  <a:pt x="8037512" y="6934200"/>
                </a:cubicBezTo>
                <a:lnTo>
                  <a:pt x="1230312" y="6908800"/>
                </a:lnTo>
                <a:cubicBezTo>
                  <a:pt x="-2130955" y="4246033"/>
                  <a:pt x="2432579" y="2611967"/>
                  <a:pt x="2690812" y="2387600"/>
                </a:cubicBezTo>
                <a:cubicBezTo>
                  <a:pt x="4473045" y="1198033"/>
                  <a:pt x="2343679" y="249767"/>
                  <a:pt x="1751012" y="0"/>
                </a:cubicBezTo>
                <a:lnTo>
                  <a:pt x="8012112" y="25400"/>
                </a:lnTo>
                <a:close/>
              </a:path>
            </a:pathLst>
          </a:custGeom>
          <a:gradFill flip="none" rotWithShape="1">
            <a:gsLst>
              <a:gs pos="1000">
                <a:schemeClr val="accent5"/>
              </a:gs>
              <a:gs pos="100000">
                <a:schemeClr val="accent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6" descr="Online city logistics | Logistics design, Logistics, City">
            <a:extLst>
              <a:ext uri="{FF2B5EF4-FFF2-40B4-BE49-F238E27FC236}">
                <a16:creationId xmlns:a16="http://schemas.microsoft.com/office/drawing/2014/main" id="{81965B6D-E4E6-4FD8-9D27-82BD9F65C76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7568" r="3121" b="7021"/>
          <a:stretch/>
        </p:blipFill>
        <p:spPr bwMode="auto">
          <a:xfrm>
            <a:off x="5605670" y="2063919"/>
            <a:ext cx="6599030" cy="436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02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9FA0DE-C904-4873-AD74-F43AF2C9827F}"/>
              </a:ext>
            </a:extLst>
          </p:cNvPr>
          <p:cNvSpPr>
            <a:spLocks noGrp="1"/>
          </p:cNvSpPr>
          <p:nvPr>
            <p:ph type="title"/>
          </p:nvPr>
        </p:nvSpPr>
        <p:spPr>
          <a:xfrm>
            <a:off x="966952" y="1204108"/>
            <a:ext cx="2669406" cy="1781175"/>
          </a:xfrm>
        </p:spPr>
        <p:txBody>
          <a:bodyPr>
            <a:normAutofit/>
          </a:bodyPr>
          <a:lstStyle/>
          <a:p>
            <a:r>
              <a:rPr lang="en-US" sz="3200" b="1">
                <a:solidFill>
                  <a:srgbClr val="FFFFFF"/>
                </a:solidFill>
                <a:latin typeface="Book Antiqua" panose="02040602050305030304" pitchFamily="18" charset="0"/>
              </a:rPr>
              <a:t>Seasonal Arima</a:t>
            </a:r>
            <a:endParaRPr lang="en-CA" sz="3200" b="1">
              <a:solidFill>
                <a:srgbClr val="FFFFFF"/>
              </a:solidFill>
              <a:latin typeface="Book Antiqua" panose="02040602050305030304" pitchFamily="18" charset="0"/>
            </a:endParaRPr>
          </a:p>
        </p:txBody>
      </p:sp>
      <p:sp>
        <p:nvSpPr>
          <p:cNvPr id="14" name="Content Placeholder 13">
            <a:extLst>
              <a:ext uri="{FF2B5EF4-FFF2-40B4-BE49-F238E27FC236}">
                <a16:creationId xmlns:a16="http://schemas.microsoft.com/office/drawing/2014/main" id="{9B9C04AE-0D0D-47DE-8AE3-C3476E2A82F9}"/>
              </a:ext>
            </a:extLst>
          </p:cNvPr>
          <p:cNvSpPr>
            <a:spLocks noGrp="1"/>
          </p:cNvSpPr>
          <p:nvPr>
            <p:ph idx="1"/>
          </p:nvPr>
        </p:nvSpPr>
        <p:spPr>
          <a:xfrm>
            <a:off x="745414" y="3572357"/>
            <a:ext cx="3314518" cy="1174304"/>
          </a:xfrm>
        </p:spPr>
        <p:txBody>
          <a:bodyPr>
            <a:normAutofit/>
          </a:bodyPr>
          <a:lstStyle/>
          <a:p>
            <a:pPr algn="l"/>
            <a:r>
              <a:rPr lang="en-US" sz="1800" b="0" i="0" dirty="0">
                <a:effectLst/>
                <a:latin typeface="Book Antiqua" panose="02040602050305030304" pitchFamily="18" charset="0"/>
              </a:rPr>
              <a:t>MAE of Seasonal Arima is 39.45</a:t>
            </a:r>
          </a:p>
        </p:txBody>
      </p:sp>
      <p:pic>
        <p:nvPicPr>
          <p:cNvPr id="10" name="Content Placeholder 9">
            <a:extLst>
              <a:ext uri="{FF2B5EF4-FFF2-40B4-BE49-F238E27FC236}">
                <a16:creationId xmlns:a16="http://schemas.microsoft.com/office/drawing/2014/main" id="{FAF6B53A-1C86-4762-B56F-BB929F30C115}"/>
              </a:ext>
            </a:extLst>
          </p:cNvPr>
          <p:cNvPicPr>
            <a:picLocks noChangeAspect="1"/>
          </p:cNvPicPr>
          <p:nvPr/>
        </p:nvPicPr>
        <p:blipFill>
          <a:blip r:embed="rId2"/>
          <a:stretch>
            <a:fillRect/>
          </a:stretch>
        </p:blipFill>
        <p:spPr>
          <a:xfrm>
            <a:off x="4662102" y="952500"/>
            <a:ext cx="7060711" cy="4829963"/>
          </a:xfrm>
          <a:prstGeom prst="rect">
            <a:avLst/>
          </a:prstGeom>
        </p:spPr>
      </p:pic>
      <p:sp>
        <p:nvSpPr>
          <p:cNvPr id="4" name="Google Shape;5095;p45">
            <a:extLst>
              <a:ext uri="{FF2B5EF4-FFF2-40B4-BE49-F238E27FC236}">
                <a16:creationId xmlns:a16="http://schemas.microsoft.com/office/drawing/2014/main" id="{85600943-5AAA-4FB9-8361-C2B98AC25058}"/>
              </a:ext>
            </a:extLst>
          </p:cNvPr>
          <p:cNvSpPr/>
          <p:nvPr/>
        </p:nvSpPr>
        <p:spPr>
          <a:xfrm>
            <a:off x="745413" y="532956"/>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3511;p37">
            <a:extLst>
              <a:ext uri="{FF2B5EF4-FFF2-40B4-BE49-F238E27FC236}">
                <a16:creationId xmlns:a16="http://schemas.microsoft.com/office/drawing/2014/main" id="{2A4CD210-9BB4-4328-8792-9F23604E11D4}"/>
              </a:ext>
            </a:extLst>
          </p:cNvPr>
          <p:cNvGrpSpPr/>
          <p:nvPr/>
        </p:nvGrpSpPr>
        <p:grpSpPr>
          <a:xfrm>
            <a:off x="965771" y="681037"/>
            <a:ext cx="414442" cy="431195"/>
            <a:chOff x="-34405525" y="3558075"/>
            <a:chExt cx="292225" cy="293600"/>
          </a:xfrm>
        </p:grpSpPr>
        <p:sp>
          <p:nvSpPr>
            <p:cNvPr id="6" name="Google Shape;3512;p37">
              <a:extLst>
                <a:ext uri="{FF2B5EF4-FFF2-40B4-BE49-F238E27FC236}">
                  <a16:creationId xmlns:a16="http://schemas.microsoft.com/office/drawing/2014/main" id="{C6342508-2A28-422D-A7C0-1654513FD311}"/>
                </a:ext>
              </a:extLst>
            </p:cNvPr>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3;p37">
              <a:extLst>
                <a:ext uri="{FF2B5EF4-FFF2-40B4-BE49-F238E27FC236}">
                  <a16:creationId xmlns:a16="http://schemas.microsoft.com/office/drawing/2014/main" id="{67FA449A-5B50-437F-9038-74F8DCC5B9B0}"/>
                </a:ext>
              </a:extLst>
            </p:cNvPr>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4;p37">
              <a:extLst>
                <a:ext uri="{FF2B5EF4-FFF2-40B4-BE49-F238E27FC236}">
                  <a16:creationId xmlns:a16="http://schemas.microsoft.com/office/drawing/2014/main" id="{37CF9945-99C3-42D8-A48E-3CB35A676E64}"/>
                </a:ext>
              </a:extLst>
            </p:cNvPr>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035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CCA728-2E85-43CF-9CBA-F7BB7843D6DB}"/>
              </a:ext>
            </a:extLst>
          </p:cNvPr>
          <p:cNvSpPr>
            <a:spLocks noGrp="1"/>
          </p:cNvSpPr>
          <p:nvPr>
            <p:ph type="title"/>
          </p:nvPr>
        </p:nvSpPr>
        <p:spPr>
          <a:xfrm>
            <a:off x="966952" y="1204108"/>
            <a:ext cx="2669406" cy="1781175"/>
          </a:xfrm>
        </p:spPr>
        <p:txBody>
          <a:bodyPr>
            <a:normAutofit/>
          </a:bodyPr>
          <a:lstStyle/>
          <a:p>
            <a:r>
              <a:rPr lang="en-US" sz="3200" b="1">
                <a:solidFill>
                  <a:srgbClr val="FFFFFF"/>
                </a:solidFill>
                <a:latin typeface="Book Antiqua" panose="02040602050305030304" pitchFamily="18" charset="0"/>
              </a:rPr>
              <a:t>Gradient Boosting Regressor</a:t>
            </a:r>
            <a:endParaRPr lang="en-CA" sz="3200" b="1">
              <a:solidFill>
                <a:srgbClr val="FFFFFF"/>
              </a:solidFill>
              <a:latin typeface="Book Antiqua" panose="02040602050305030304" pitchFamily="18" charset="0"/>
            </a:endParaRPr>
          </a:p>
        </p:txBody>
      </p:sp>
      <p:sp>
        <p:nvSpPr>
          <p:cNvPr id="14" name="Content Placeholder 13">
            <a:extLst>
              <a:ext uri="{FF2B5EF4-FFF2-40B4-BE49-F238E27FC236}">
                <a16:creationId xmlns:a16="http://schemas.microsoft.com/office/drawing/2014/main" id="{CA805425-9D3B-4343-BE07-E825DC86B122}"/>
              </a:ext>
            </a:extLst>
          </p:cNvPr>
          <p:cNvSpPr>
            <a:spLocks noGrp="1"/>
          </p:cNvSpPr>
          <p:nvPr>
            <p:ph idx="1"/>
          </p:nvPr>
        </p:nvSpPr>
        <p:spPr>
          <a:xfrm>
            <a:off x="717423" y="3344562"/>
            <a:ext cx="3342509" cy="1483998"/>
          </a:xfrm>
        </p:spPr>
        <p:txBody>
          <a:bodyPr>
            <a:normAutofit/>
          </a:bodyPr>
          <a:lstStyle/>
          <a:p>
            <a:pPr algn="l"/>
            <a:r>
              <a:rPr lang="en-US" sz="2000" b="0" i="0" dirty="0">
                <a:effectLst/>
                <a:latin typeface="Book Antiqua" panose="02040602050305030304" pitchFamily="18" charset="0"/>
              </a:rPr>
              <a:t>Gradient boosting training score 0.83</a:t>
            </a:r>
          </a:p>
          <a:p>
            <a:pPr algn="l"/>
            <a:r>
              <a:rPr lang="en-US" sz="2000" b="0" i="0" dirty="0">
                <a:effectLst/>
                <a:latin typeface="Book Antiqua" panose="02040602050305030304" pitchFamily="18" charset="0"/>
              </a:rPr>
              <a:t>Gradient boosting test score 0.50</a:t>
            </a:r>
          </a:p>
          <a:p>
            <a:endParaRPr lang="en-US" sz="2000" dirty="0">
              <a:latin typeface="Book Antiqua" panose="02040602050305030304" pitchFamily="18" charset="0"/>
            </a:endParaRPr>
          </a:p>
        </p:txBody>
      </p:sp>
      <p:pic>
        <p:nvPicPr>
          <p:cNvPr id="10" name="Content Placeholder 9" descr="Chart, line chart&#10;&#10;Description automatically generated">
            <a:extLst>
              <a:ext uri="{FF2B5EF4-FFF2-40B4-BE49-F238E27FC236}">
                <a16:creationId xmlns:a16="http://schemas.microsoft.com/office/drawing/2014/main" id="{D0F16F6F-E50B-4D21-90A0-5FD623F6C401}"/>
              </a:ext>
            </a:extLst>
          </p:cNvPr>
          <p:cNvPicPr>
            <a:picLocks noChangeAspect="1"/>
          </p:cNvPicPr>
          <p:nvPr/>
        </p:nvPicPr>
        <p:blipFill>
          <a:blip r:embed="rId2"/>
          <a:stretch>
            <a:fillRect/>
          </a:stretch>
        </p:blipFill>
        <p:spPr>
          <a:xfrm>
            <a:off x="4883219" y="952500"/>
            <a:ext cx="6461488" cy="4829963"/>
          </a:xfrm>
          <a:prstGeom prst="rect">
            <a:avLst/>
          </a:prstGeom>
        </p:spPr>
      </p:pic>
      <p:sp>
        <p:nvSpPr>
          <p:cNvPr id="4" name="Google Shape;5095;p45">
            <a:extLst>
              <a:ext uri="{FF2B5EF4-FFF2-40B4-BE49-F238E27FC236}">
                <a16:creationId xmlns:a16="http://schemas.microsoft.com/office/drawing/2014/main" id="{2DD503E9-2F85-4143-9A53-092C5FCBFA2F}"/>
              </a:ext>
            </a:extLst>
          </p:cNvPr>
          <p:cNvSpPr/>
          <p:nvPr/>
        </p:nvSpPr>
        <p:spPr>
          <a:xfrm>
            <a:off x="745413" y="532956"/>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3511;p37">
            <a:extLst>
              <a:ext uri="{FF2B5EF4-FFF2-40B4-BE49-F238E27FC236}">
                <a16:creationId xmlns:a16="http://schemas.microsoft.com/office/drawing/2014/main" id="{0052DE49-9D22-452A-8D8C-5CF66736183B}"/>
              </a:ext>
            </a:extLst>
          </p:cNvPr>
          <p:cNvGrpSpPr/>
          <p:nvPr/>
        </p:nvGrpSpPr>
        <p:grpSpPr>
          <a:xfrm>
            <a:off x="965771" y="681037"/>
            <a:ext cx="414442" cy="431195"/>
            <a:chOff x="-34405525" y="3558075"/>
            <a:chExt cx="292225" cy="293600"/>
          </a:xfrm>
        </p:grpSpPr>
        <p:sp>
          <p:nvSpPr>
            <p:cNvPr id="6" name="Google Shape;3512;p37">
              <a:extLst>
                <a:ext uri="{FF2B5EF4-FFF2-40B4-BE49-F238E27FC236}">
                  <a16:creationId xmlns:a16="http://schemas.microsoft.com/office/drawing/2014/main" id="{08F86F2C-9D23-4D18-86E5-7FE5B76CCE75}"/>
                </a:ext>
              </a:extLst>
            </p:cNvPr>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3;p37">
              <a:extLst>
                <a:ext uri="{FF2B5EF4-FFF2-40B4-BE49-F238E27FC236}">
                  <a16:creationId xmlns:a16="http://schemas.microsoft.com/office/drawing/2014/main" id="{0AE7AD53-4991-4935-BF1C-4A99317D0758}"/>
                </a:ext>
              </a:extLst>
            </p:cNvPr>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4;p37">
              <a:extLst>
                <a:ext uri="{FF2B5EF4-FFF2-40B4-BE49-F238E27FC236}">
                  <a16:creationId xmlns:a16="http://schemas.microsoft.com/office/drawing/2014/main" id="{49E28D9E-E791-4ACC-A967-4B3100FB6D92}"/>
                </a:ext>
              </a:extLst>
            </p:cNvPr>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329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oogle Shape;4850;p45">
            <a:extLst>
              <a:ext uri="{FF2B5EF4-FFF2-40B4-BE49-F238E27FC236}">
                <a16:creationId xmlns:a16="http://schemas.microsoft.com/office/drawing/2014/main" id="{23E62B37-9649-4B46-91A4-9C019218A8CE}"/>
              </a:ext>
            </a:extLst>
          </p:cNvPr>
          <p:cNvGrpSpPr/>
          <p:nvPr/>
        </p:nvGrpSpPr>
        <p:grpSpPr>
          <a:xfrm>
            <a:off x="8760253" y="3585141"/>
            <a:ext cx="3434492" cy="3272859"/>
            <a:chOff x="1074225" y="250475"/>
            <a:chExt cx="5471550" cy="5214050"/>
          </a:xfrm>
        </p:grpSpPr>
        <p:sp>
          <p:nvSpPr>
            <p:cNvPr id="32" name="Google Shape;4851;p45">
              <a:extLst>
                <a:ext uri="{FF2B5EF4-FFF2-40B4-BE49-F238E27FC236}">
                  <a16:creationId xmlns:a16="http://schemas.microsoft.com/office/drawing/2014/main" id="{078C71E4-BB4A-4512-8664-5FDE0667A909}"/>
                </a:ext>
              </a:extLst>
            </p:cNvPr>
            <p:cNvSpPr/>
            <p:nvPr/>
          </p:nvSpPr>
          <p:spPr>
            <a:xfrm>
              <a:off x="2209325" y="4172850"/>
              <a:ext cx="25" cy="8250"/>
            </a:xfrm>
            <a:custGeom>
              <a:avLst/>
              <a:gdLst/>
              <a:ahLst/>
              <a:cxnLst/>
              <a:rect l="l" t="t" r="r" b="b"/>
              <a:pathLst>
                <a:path w="1" h="330" fill="none" extrusionOk="0">
                  <a:moveTo>
                    <a:pt x="0" y="330"/>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52;p45">
              <a:extLst>
                <a:ext uri="{FF2B5EF4-FFF2-40B4-BE49-F238E27FC236}">
                  <a16:creationId xmlns:a16="http://schemas.microsoft.com/office/drawing/2014/main" id="{8504CD7C-E892-454C-9878-61C1A0B4739B}"/>
                </a:ext>
              </a:extLst>
            </p:cNvPr>
            <p:cNvSpPr/>
            <p:nvPr/>
          </p:nvSpPr>
          <p:spPr>
            <a:xfrm>
              <a:off x="2196950" y="4108975"/>
              <a:ext cx="2100" cy="8275"/>
            </a:xfrm>
            <a:custGeom>
              <a:avLst/>
              <a:gdLst/>
              <a:ahLst/>
              <a:cxnLst/>
              <a:rect l="l" t="t" r="r" b="b"/>
              <a:pathLst>
                <a:path w="84" h="331" fill="none" extrusionOk="0">
                  <a:moveTo>
                    <a:pt x="83" y="330"/>
                  </a:move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53;p45">
              <a:extLst>
                <a:ext uri="{FF2B5EF4-FFF2-40B4-BE49-F238E27FC236}">
                  <a16:creationId xmlns:a16="http://schemas.microsoft.com/office/drawing/2014/main" id="{2C2EF671-4815-4997-AA2C-0FAEB9D58B3F}"/>
                </a:ext>
              </a:extLst>
            </p:cNvPr>
            <p:cNvSpPr/>
            <p:nvPr/>
          </p:nvSpPr>
          <p:spPr>
            <a:xfrm>
              <a:off x="2166050" y="4051300"/>
              <a:ext cx="4150" cy="6200"/>
            </a:xfrm>
            <a:custGeom>
              <a:avLst/>
              <a:gdLst/>
              <a:ahLst/>
              <a:cxnLst/>
              <a:rect l="l" t="t" r="r" b="b"/>
              <a:pathLst>
                <a:path w="166" h="248" fill="none" extrusionOk="0">
                  <a:moveTo>
                    <a:pt x="166" y="248"/>
                  </a:moveTo>
                  <a:lnTo>
                    <a:pt x="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54;p45">
              <a:extLst>
                <a:ext uri="{FF2B5EF4-FFF2-40B4-BE49-F238E27FC236}">
                  <a16:creationId xmlns:a16="http://schemas.microsoft.com/office/drawing/2014/main" id="{0A1B0FD7-B180-4BFE-96CB-66910F5774D1}"/>
                </a:ext>
              </a:extLst>
            </p:cNvPr>
            <p:cNvSpPr/>
            <p:nvPr/>
          </p:nvSpPr>
          <p:spPr>
            <a:xfrm>
              <a:off x="2116625" y="4008025"/>
              <a:ext cx="6200" cy="4150"/>
            </a:xfrm>
            <a:custGeom>
              <a:avLst/>
              <a:gdLst/>
              <a:ahLst/>
              <a:cxnLst/>
              <a:rect l="l" t="t" r="r" b="b"/>
              <a:pathLst>
                <a:path w="248" h="166" fill="none" extrusionOk="0">
                  <a:moveTo>
                    <a:pt x="247" y="166"/>
                  </a:moveTo>
                  <a:lnTo>
                    <a:pt x="0" y="1"/>
                  </a:ln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5;p45">
              <a:extLst>
                <a:ext uri="{FF2B5EF4-FFF2-40B4-BE49-F238E27FC236}">
                  <a16:creationId xmlns:a16="http://schemas.microsoft.com/office/drawing/2014/main" id="{FB800666-F36F-4AC1-9F14-CC7F8972BCA2}"/>
                </a:ext>
              </a:extLst>
            </p:cNvPr>
            <p:cNvSpPr/>
            <p:nvPr/>
          </p:nvSpPr>
          <p:spPr>
            <a:xfrm>
              <a:off x="2056875" y="3979200"/>
              <a:ext cx="8275" cy="2075"/>
            </a:xfrm>
            <a:custGeom>
              <a:avLst/>
              <a:gdLst/>
              <a:ahLst/>
              <a:cxnLst/>
              <a:rect l="l" t="t" r="r" b="b"/>
              <a:pathLst>
                <a:path w="331" h="83" fill="none" extrusionOk="0">
                  <a:moveTo>
                    <a:pt x="330" y="83"/>
                  </a:moveTo>
                  <a:lnTo>
                    <a:pt x="248" y="83"/>
                  </a:ln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56;p45">
              <a:extLst>
                <a:ext uri="{FF2B5EF4-FFF2-40B4-BE49-F238E27FC236}">
                  <a16:creationId xmlns:a16="http://schemas.microsoft.com/office/drawing/2014/main" id="{8FF54A74-9437-4AB1-B1AE-F3485D15D3BF}"/>
                </a:ext>
              </a:extLst>
            </p:cNvPr>
            <p:cNvSpPr/>
            <p:nvPr/>
          </p:nvSpPr>
          <p:spPr>
            <a:xfrm>
              <a:off x="1993000" y="3970950"/>
              <a:ext cx="8275" cy="25"/>
            </a:xfrm>
            <a:custGeom>
              <a:avLst/>
              <a:gdLst/>
              <a:ahLst/>
              <a:cxnLst/>
              <a:rect l="l" t="t" r="r" b="b"/>
              <a:pathLst>
                <a:path w="331" h="1" fill="none" extrusionOk="0">
                  <a:moveTo>
                    <a:pt x="331" y="1"/>
                  </a:moveTo>
                  <a:lnTo>
                    <a:pt x="248" y="1"/>
                  </a:ln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57;p45">
              <a:extLst>
                <a:ext uri="{FF2B5EF4-FFF2-40B4-BE49-F238E27FC236}">
                  <a16:creationId xmlns:a16="http://schemas.microsoft.com/office/drawing/2014/main" id="{E3F978D5-88F1-47EE-99F3-61E2BF91815B}"/>
                </a:ext>
              </a:extLst>
            </p:cNvPr>
            <p:cNvSpPr/>
            <p:nvPr/>
          </p:nvSpPr>
          <p:spPr>
            <a:xfrm>
              <a:off x="1927100" y="3981250"/>
              <a:ext cx="8250" cy="4150"/>
            </a:xfrm>
            <a:custGeom>
              <a:avLst/>
              <a:gdLst/>
              <a:ahLst/>
              <a:cxnLst/>
              <a:rect l="l" t="t" r="r" b="b"/>
              <a:pathLst>
                <a:path w="330" h="166" fill="none" extrusionOk="0">
                  <a:moveTo>
                    <a:pt x="330" y="1"/>
                  </a:moveTo>
                  <a:lnTo>
                    <a:pt x="0" y="165"/>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58;p45">
              <a:extLst>
                <a:ext uri="{FF2B5EF4-FFF2-40B4-BE49-F238E27FC236}">
                  <a16:creationId xmlns:a16="http://schemas.microsoft.com/office/drawing/2014/main" id="{44DE3B03-4F64-4978-8789-DAB5121ACA29}"/>
                </a:ext>
              </a:extLst>
            </p:cNvPr>
            <p:cNvSpPr/>
            <p:nvPr/>
          </p:nvSpPr>
          <p:spPr>
            <a:xfrm>
              <a:off x="1871475" y="4012150"/>
              <a:ext cx="6200" cy="4150"/>
            </a:xfrm>
            <a:custGeom>
              <a:avLst/>
              <a:gdLst/>
              <a:ahLst/>
              <a:cxnLst/>
              <a:rect l="l" t="t" r="r" b="b"/>
              <a:pathLst>
                <a:path w="248" h="166" fill="none" extrusionOk="0">
                  <a:moveTo>
                    <a:pt x="247" y="1"/>
                  </a:moveTo>
                  <a:lnTo>
                    <a:pt x="0" y="166"/>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59;p45">
              <a:extLst>
                <a:ext uri="{FF2B5EF4-FFF2-40B4-BE49-F238E27FC236}">
                  <a16:creationId xmlns:a16="http://schemas.microsoft.com/office/drawing/2014/main" id="{96FA9751-77A1-455F-A93A-C7FBF61DDBE6}"/>
                </a:ext>
              </a:extLst>
            </p:cNvPr>
            <p:cNvSpPr/>
            <p:nvPr/>
          </p:nvSpPr>
          <p:spPr>
            <a:xfrm>
              <a:off x="1826150" y="4057475"/>
              <a:ext cx="4150" cy="6200"/>
            </a:xfrm>
            <a:custGeom>
              <a:avLst/>
              <a:gdLst/>
              <a:ahLst/>
              <a:cxnLst/>
              <a:rect l="l" t="t" r="r" b="b"/>
              <a:pathLst>
                <a:path w="166" h="248" fill="none" extrusionOk="0">
                  <a:moveTo>
                    <a:pt x="165" y="1"/>
                  </a:moveTo>
                  <a:lnTo>
                    <a:pt x="0"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60;p45">
              <a:extLst>
                <a:ext uri="{FF2B5EF4-FFF2-40B4-BE49-F238E27FC236}">
                  <a16:creationId xmlns:a16="http://schemas.microsoft.com/office/drawing/2014/main" id="{CE191BFB-4669-4EAB-85FF-595A84D755C3}"/>
                </a:ext>
              </a:extLst>
            </p:cNvPr>
            <p:cNvSpPr/>
            <p:nvPr/>
          </p:nvSpPr>
          <p:spPr>
            <a:xfrm>
              <a:off x="1797300" y="4115150"/>
              <a:ext cx="4150" cy="8275"/>
            </a:xfrm>
            <a:custGeom>
              <a:avLst/>
              <a:gdLst/>
              <a:ahLst/>
              <a:cxnLst/>
              <a:rect l="l" t="t" r="r" b="b"/>
              <a:pathLst>
                <a:path w="166" h="331" fill="none" extrusionOk="0">
                  <a:moveTo>
                    <a:pt x="166" y="1"/>
                  </a:moveTo>
                  <a:lnTo>
                    <a:pt x="83" y="166"/>
                  </a:lnTo>
                  <a:lnTo>
                    <a:pt x="1" y="33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61;p45">
              <a:extLst>
                <a:ext uri="{FF2B5EF4-FFF2-40B4-BE49-F238E27FC236}">
                  <a16:creationId xmlns:a16="http://schemas.microsoft.com/office/drawing/2014/main" id="{F10A1A2C-70D4-43C7-B606-96689F949192}"/>
                </a:ext>
              </a:extLst>
            </p:cNvPr>
            <p:cNvSpPr/>
            <p:nvPr/>
          </p:nvSpPr>
          <p:spPr>
            <a:xfrm>
              <a:off x="1789075" y="4181075"/>
              <a:ext cx="25" cy="8275"/>
            </a:xfrm>
            <a:custGeom>
              <a:avLst/>
              <a:gdLst/>
              <a:ahLst/>
              <a:cxnLst/>
              <a:rect l="l" t="t" r="r" b="b"/>
              <a:pathLst>
                <a:path w="1" h="331" fill="none" extrusionOk="0">
                  <a:moveTo>
                    <a:pt x="0" y="1"/>
                  </a:moveTo>
                  <a:lnTo>
                    <a:pt x="0" y="1"/>
                  </a:lnTo>
                  <a:lnTo>
                    <a:pt x="0" y="33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62;p45">
              <a:extLst>
                <a:ext uri="{FF2B5EF4-FFF2-40B4-BE49-F238E27FC236}">
                  <a16:creationId xmlns:a16="http://schemas.microsoft.com/office/drawing/2014/main" id="{190C569F-12C2-45A3-A50C-BFB1127D7065}"/>
                </a:ext>
              </a:extLst>
            </p:cNvPr>
            <p:cNvSpPr/>
            <p:nvPr/>
          </p:nvSpPr>
          <p:spPr>
            <a:xfrm>
              <a:off x="1799375" y="4244950"/>
              <a:ext cx="2075" cy="8250"/>
            </a:xfrm>
            <a:custGeom>
              <a:avLst/>
              <a:gdLst/>
              <a:ahLst/>
              <a:cxnLst/>
              <a:rect l="l" t="t" r="r" b="b"/>
              <a:pathLst>
                <a:path w="83" h="330" fill="none" extrusionOk="0">
                  <a:moveTo>
                    <a:pt x="0" y="0"/>
                  </a:moveTo>
                  <a:lnTo>
                    <a:pt x="83" y="33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63;p45">
              <a:extLst>
                <a:ext uri="{FF2B5EF4-FFF2-40B4-BE49-F238E27FC236}">
                  <a16:creationId xmlns:a16="http://schemas.microsoft.com/office/drawing/2014/main" id="{263771B6-7A0A-457F-9054-0F63C5FE6AAF}"/>
                </a:ext>
              </a:extLst>
            </p:cNvPr>
            <p:cNvSpPr/>
            <p:nvPr/>
          </p:nvSpPr>
          <p:spPr>
            <a:xfrm>
              <a:off x="1828200" y="4304675"/>
              <a:ext cx="6200" cy="6225"/>
            </a:xfrm>
            <a:custGeom>
              <a:avLst/>
              <a:gdLst/>
              <a:ahLst/>
              <a:cxnLst/>
              <a:rect l="l" t="t" r="r" b="b"/>
              <a:pathLst>
                <a:path w="248" h="249" fill="none" extrusionOk="0">
                  <a:moveTo>
                    <a:pt x="1" y="1"/>
                  </a:moveTo>
                  <a:lnTo>
                    <a:pt x="248"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64;p45">
              <a:extLst>
                <a:ext uri="{FF2B5EF4-FFF2-40B4-BE49-F238E27FC236}">
                  <a16:creationId xmlns:a16="http://schemas.microsoft.com/office/drawing/2014/main" id="{53418D21-2FB9-48F2-B2CC-B7D8E569B323}"/>
                </a:ext>
              </a:extLst>
            </p:cNvPr>
            <p:cNvSpPr/>
            <p:nvPr/>
          </p:nvSpPr>
          <p:spPr>
            <a:xfrm>
              <a:off x="1875600" y="4350000"/>
              <a:ext cx="6200" cy="6200"/>
            </a:xfrm>
            <a:custGeom>
              <a:avLst/>
              <a:gdLst/>
              <a:ahLst/>
              <a:cxnLst/>
              <a:rect l="l" t="t" r="r" b="b"/>
              <a:pathLst>
                <a:path w="248" h="248" fill="none" extrusionOk="0">
                  <a:moveTo>
                    <a:pt x="0" y="1"/>
                  </a:moveTo>
                  <a:lnTo>
                    <a:pt x="247"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65;p45">
              <a:extLst>
                <a:ext uri="{FF2B5EF4-FFF2-40B4-BE49-F238E27FC236}">
                  <a16:creationId xmlns:a16="http://schemas.microsoft.com/office/drawing/2014/main" id="{59685612-849F-4D8D-BB4D-D87680DC9F5C}"/>
                </a:ext>
              </a:extLst>
            </p:cNvPr>
            <p:cNvSpPr/>
            <p:nvPr/>
          </p:nvSpPr>
          <p:spPr>
            <a:xfrm>
              <a:off x="1933275" y="4380900"/>
              <a:ext cx="8250" cy="2100"/>
            </a:xfrm>
            <a:custGeom>
              <a:avLst/>
              <a:gdLst/>
              <a:ahLst/>
              <a:cxnLst/>
              <a:rect l="l" t="t" r="r" b="b"/>
              <a:pathLst>
                <a:path w="330" h="84" fill="none" extrusionOk="0">
                  <a:moveTo>
                    <a:pt x="0" y="1"/>
                  </a:moveTo>
                  <a:lnTo>
                    <a:pt x="165" y="83"/>
                  </a:lnTo>
                  <a:lnTo>
                    <a:pt x="330"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66;p45">
              <a:extLst>
                <a:ext uri="{FF2B5EF4-FFF2-40B4-BE49-F238E27FC236}">
                  <a16:creationId xmlns:a16="http://schemas.microsoft.com/office/drawing/2014/main" id="{A09F6A27-9B75-4DB4-9E27-3664416B57D8}"/>
                </a:ext>
              </a:extLst>
            </p:cNvPr>
            <p:cNvSpPr/>
            <p:nvPr/>
          </p:nvSpPr>
          <p:spPr>
            <a:xfrm>
              <a:off x="1999200" y="4391200"/>
              <a:ext cx="25" cy="25"/>
            </a:xfrm>
            <a:custGeom>
              <a:avLst/>
              <a:gdLst/>
              <a:ahLst/>
              <a:cxnLst/>
              <a:rect l="l" t="t" r="r" b="b"/>
              <a:pathLst>
                <a:path w="1" h="1" fill="none" extrusionOk="0">
                  <a:moveTo>
                    <a:pt x="0" y="1"/>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67;p45">
              <a:extLst>
                <a:ext uri="{FF2B5EF4-FFF2-40B4-BE49-F238E27FC236}">
                  <a16:creationId xmlns:a16="http://schemas.microsoft.com/office/drawing/2014/main" id="{E9129B12-9EE8-4C9F-B591-FB162859099D}"/>
                </a:ext>
              </a:extLst>
            </p:cNvPr>
            <p:cNvSpPr/>
            <p:nvPr/>
          </p:nvSpPr>
          <p:spPr>
            <a:xfrm>
              <a:off x="2159875" y="4181075"/>
              <a:ext cx="100975" cy="72125"/>
            </a:xfrm>
            <a:custGeom>
              <a:avLst/>
              <a:gdLst/>
              <a:ahLst/>
              <a:cxnLst/>
              <a:rect l="l" t="t" r="r" b="b"/>
              <a:pathLst>
                <a:path w="4039" h="2885" fill="none" extrusionOk="0">
                  <a:moveTo>
                    <a:pt x="1" y="1"/>
                  </a:moveTo>
                  <a:lnTo>
                    <a:pt x="1896" y="2885"/>
                  </a:lnTo>
                  <a:lnTo>
                    <a:pt x="4038"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68;p45">
              <a:extLst>
                <a:ext uri="{FF2B5EF4-FFF2-40B4-BE49-F238E27FC236}">
                  <a16:creationId xmlns:a16="http://schemas.microsoft.com/office/drawing/2014/main" id="{DFA01A73-724B-496B-A20D-8BD9AF077615}"/>
                </a:ext>
              </a:extLst>
            </p:cNvPr>
            <p:cNvSpPr/>
            <p:nvPr/>
          </p:nvSpPr>
          <p:spPr>
            <a:xfrm>
              <a:off x="2289650" y="821100"/>
              <a:ext cx="786975" cy="789050"/>
            </a:xfrm>
            <a:custGeom>
              <a:avLst/>
              <a:gdLst/>
              <a:ahLst/>
              <a:cxnLst/>
              <a:rect l="l" t="t" r="r" b="b"/>
              <a:pathLst>
                <a:path w="31479" h="31562" fill="none" extrusionOk="0">
                  <a:moveTo>
                    <a:pt x="31479" y="15740"/>
                  </a:moveTo>
                  <a:lnTo>
                    <a:pt x="31479" y="15740"/>
                  </a:lnTo>
                  <a:lnTo>
                    <a:pt x="31396" y="14174"/>
                  </a:lnTo>
                  <a:lnTo>
                    <a:pt x="31149" y="12609"/>
                  </a:lnTo>
                  <a:lnTo>
                    <a:pt x="30819" y="11043"/>
                  </a:lnTo>
                  <a:lnTo>
                    <a:pt x="30243" y="9642"/>
                  </a:lnTo>
                  <a:lnTo>
                    <a:pt x="29583" y="8241"/>
                  </a:lnTo>
                  <a:lnTo>
                    <a:pt x="28842" y="6923"/>
                  </a:lnTo>
                  <a:lnTo>
                    <a:pt x="27935" y="5769"/>
                  </a:lnTo>
                  <a:lnTo>
                    <a:pt x="26864" y="4616"/>
                  </a:lnTo>
                  <a:lnTo>
                    <a:pt x="25793" y="3627"/>
                  </a:lnTo>
                  <a:lnTo>
                    <a:pt x="24557" y="2720"/>
                  </a:lnTo>
                  <a:lnTo>
                    <a:pt x="23238" y="1896"/>
                  </a:lnTo>
                  <a:lnTo>
                    <a:pt x="21838" y="1237"/>
                  </a:lnTo>
                  <a:lnTo>
                    <a:pt x="20437" y="743"/>
                  </a:lnTo>
                  <a:lnTo>
                    <a:pt x="18871" y="331"/>
                  </a:lnTo>
                  <a:lnTo>
                    <a:pt x="17305" y="83"/>
                  </a:lnTo>
                  <a:lnTo>
                    <a:pt x="15740" y="1"/>
                  </a:lnTo>
                  <a:lnTo>
                    <a:pt x="15740" y="1"/>
                  </a:lnTo>
                  <a:lnTo>
                    <a:pt x="14092" y="83"/>
                  </a:lnTo>
                  <a:lnTo>
                    <a:pt x="12526" y="331"/>
                  </a:lnTo>
                  <a:lnTo>
                    <a:pt x="11043" y="743"/>
                  </a:lnTo>
                  <a:lnTo>
                    <a:pt x="9560" y="1237"/>
                  </a:lnTo>
                  <a:lnTo>
                    <a:pt x="8241" y="1896"/>
                  </a:lnTo>
                  <a:lnTo>
                    <a:pt x="6923" y="2720"/>
                  </a:lnTo>
                  <a:lnTo>
                    <a:pt x="5687" y="3627"/>
                  </a:lnTo>
                  <a:lnTo>
                    <a:pt x="4615" y="4616"/>
                  </a:lnTo>
                  <a:lnTo>
                    <a:pt x="3544" y="5769"/>
                  </a:lnTo>
                  <a:lnTo>
                    <a:pt x="2638" y="6923"/>
                  </a:lnTo>
                  <a:lnTo>
                    <a:pt x="1896" y="8241"/>
                  </a:lnTo>
                  <a:lnTo>
                    <a:pt x="1237" y="9642"/>
                  </a:lnTo>
                  <a:lnTo>
                    <a:pt x="660" y="11043"/>
                  </a:lnTo>
                  <a:lnTo>
                    <a:pt x="331" y="12609"/>
                  </a:lnTo>
                  <a:lnTo>
                    <a:pt x="83" y="14174"/>
                  </a:lnTo>
                  <a:lnTo>
                    <a:pt x="1" y="15740"/>
                  </a:lnTo>
                  <a:lnTo>
                    <a:pt x="1" y="15740"/>
                  </a:lnTo>
                  <a:lnTo>
                    <a:pt x="83" y="17388"/>
                  </a:lnTo>
                  <a:lnTo>
                    <a:pt x="331" y="18954"/>
                  </a:lnTo>
                  <a:lnTo>
                    <a:pt x="660" y="20437"/>
                  </a:lnTo>
                  <a:lnTo>
                    <a:pt x="1237" y="21920"/>
                  </a:lnTo>
                  <a:lnTo>
                    <a:pt x="1896" y="23239"/>
                  </a:lnTo>
                  <a:lnTo>
                    <a:pt x="2638" y="24557"/>
                  </a:lnTo>
                  <a:lnTo>
                    <a:pt x="3544" y="25793"/>
                  </a:lnTo>
                  <a:lnTo>
                    <a:pt x="4615" y="26947"/>
                  </a:lnTo>
                  <a:lnTo>
                    <a:pt x="5687" y="27935"/>
                  </a:lnTo>
                  <a:lnTo>
                    <a:pt x="6923" y="28842"/>
                  </a:lnTo>
                  <a:lnTo>
                    <a:pt x="8241" y="29584"/>
                  </a:lnTo>
                  <a:lnTo>
                    <a:pt x="9560" y="30325"/>
                  </a:lnTo>
                  <a:lnTo>
                    <a:pt x="11043" y="30820"/>
                  </a:lnTo>
                  <a:lnTo>
                    <a:pt x="12526" y="31232"/>
                  </a:lnTo>
                  <a:lnTo>
                    <a:pt x="14092" y="31479"/>
                  </a:lnTo>
                  <a:lnTo>
                    <a:pt x="15740" y="31561"/>
                  </a:lnTo>
                  <a:lnTo>
                    <a:pt x="15740" y="31561"/>
                  </a:lnTo>
                  <a:lnTo>
                    <a:pt x="17305" y="31479"/>
                  </a:lnTo>
                  <a:lnTo>
                    <a:pt x="18871" y="31232"/>
                  </a:lnTo>
                  <a:lnTo>
                    <a:pt x="20437" y="30820"/>
                  </a:lnTo>
                  <a:lnTo>
                    <a:pt x="21838" y="30325"/>
                  </a:lnTo>
                  <a:lnTo>
                    <a:pt x="23238" y="29584"/>
                  </a:lnTo>
                  <a:lnTo>
                    <a:pt x="24557" y="28842"/>
                  </a:lnTo>
                  <a:lnTo>
                    <a:pt x="25793" y="27935"/>
                  </a:lnTo>
                  <a:lnTo>
                    <a:pt x="26864" y="26947"/>
                  </a:lnTo>
                  <a:lnTo>
                    <a:pt x="27935" y="25793"/>
                  </a:lnTo>
                  <a:lnTo>
                    <a:pt x="28842" y="24557"/>
                  </a:lnTo>
                  <a:lnTo>
                    <a:pt x="29583" y="23239"/>
                  </a:lnTo>
                  <a:lnTo>
                    <a:pt x="30243" y="21920"/>
                  </a:lnTo>
                  <a:lnTo>
                    <a:pt x="30819" y="20437"/>
                  </a:lnTo>
                  <a:lnTo>
                    <a:pt x="31149" y="18954"/>
                  </a:lnTo>
                  <a:lnTo>
                    <a:pt x="31396" y="17388"/>
                  </a:lnTo>
                  <a:lnTo>
                    <a:pt x="31479" y="15740"/>
                  </a:lnTo>
                  <a:lnTo>
                    <a:pt x="31479" y="15740"/>
                  </a:lnTo>
                  <a:close/>
                </a:path>
              </a:pathLst>
            </a:custGeom>
            <a:noFill/>
            <a:ln w="4120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69;p45">
              <a:extLst>
                <a:ext uri="{FF2B5EF4-FFF2-40B4-BE49-F238E27FC236}">
                  <a16:creationId xmlns:a16="http://schemas.microsoft.com/office/drawing/2014/main" id="{B07792C4-080C-4030-9939-E54E0CF23733}"/>
                </a:ext>
              </a:extLst>
            </p:cNvPr>
            <p:cNvSpPr/>
            <p:nvPr/>
          </p:nvSpPr>
          <p:spPr>
            <a:xfrm>
              <a:off x="2683125" y="654250"/>
              <a:ext cx="25" cy="166875"/>
            </a:xfrm>
            <a:custGeom>
              <a:avLst/>
              <a:gdLst/>
              <a:ahLst/>
              <a:cxnLst/>
              <a:rect l="l" t="t" r="r" b="b"/>
              <a:pathLst>
                <a:path w="1" h="6675" fill="none" extrusionOk="0">
                  <a:moveTo>
                    <a:pt x="1" y="0"/>
                  </a:moveTo>
                  <a:lnTo>
                    <a:pt x="1" y="6675"/>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70;p45">
              <a:extLst>
                <a:ext uri="{FF2B5EF4-FFF2-40B4-BE49-F238E27FC236}">
                  <a16:creationId xmlns:a16="http://schemas.microsoft.com/office/drawing/2014/main" id="{4E55B14B-5B71-435C-A257-760A2308B054}"/>
                </a:ext>
              </a:extLst>
            </p:cNvPr>
            <p:cNvSpPr/>
            <p:nvPr/>
          </p:nvSpPr>
          <p:spPr>
            <a:xfrm>
              <a:off x="2683125" y="1610125"/>
              <a:ext cx="25" cy="164825"/>
            </a:xfrm>
            <a:custGeom>
              <a:avLst/>
              <a:gdLst/>
              <a:ahLst/>
              <a:cxnLst/>
              <a:rect l="l" t="t" r="r" b="b"/>
              <a:pathLst>
                <a:path w="1" h="6593" fill="none" extrusionOk="0">
                  <a:moveTo>
                    <a:pt x="1" y="0"/>
                  </a:moveTo>
                  <a:lnTo>
                    <a:pt x="1" y="6592"/>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71;p45">
              <a:extLst>
                <a:ext uri="{FF2B5EF4-FFF2-40B4-BE49-F238E27FC236}">
                  <a16:creationId xmlns:a16="http://schemas.microsoft.com/office/drawing/2014/main" id="{B4C9E992-82E5-440B-9322-DCC02AFAE814}"/>
                </a:ext>
              </a:extLst>
            </p:cNvPr>
            <p:cNvSpPr/>
            <p:nvPr/>
          </p:nvSpPr>
          <p:spPr>
            <a:xfrm>
              <a:off x="3076600" y="1214575"/>
              <a:ext cx="166900" cy="25"/>
            </a:xfrm>
            <a:custGeom>
              <a:avLst/>
              <a:gdLst/>
              <a:ahLst/>
              <a:cxnLst/>
              <a:rect l="l" t="t" r="r" b="b"/>
              <a:pathLst>
                <a:path w="6676" h="1" fill="none" extrusionOk="0">
                  <a:moveTo>
                    <a:pt x="1" y="1"/>
                  </a:moveTo>
                  <a:lnTo>
                    <a:pt x="6675" y="1"/>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72;p45">
              <a:extLst>
                <a:ext uri="{FF2B5EF4-FFF2-40B4-BE49-F238E27FC236}">
                  <a16:creationId xmlns:a16="http://schemas.microsoft.com/office/drawing/2014/main" id="{90C431DE-7C16-4827-8646-82E0B2922B92}"/>
                </a:ext>
              </a:extLst>
            </p:cNvPr>
            <p:cNvSpPr/>
            <p:nvPr/>
          </p:nvSpPr>
          <p:spPr>
            <a:xfrm>
              <a:off x="2122800" y="1214575"/>
              <a:ext cx="166875" cy="25"/>
            </a:xfrm>
            <a:custGeom>
              <a:avLst/>
              <a:gdLst/>
              <a:ahLst/>
              <a:cxnLst/>
              <a:rect l="l" t="t" r="r" b="b"/>
              <a:pathLst>
                <a:path w="6675" h="1" fill="none" extrusionOk="0">
                  <a:moveTo>
                    <a:pt x="6675" y="1"/>
                  </a:moveTo>
                  <a:lnTo>
                    <a:pt x="0" y="1"/>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3;p45">
              <a:extLst>
                <a:ext uri="{FF2B5EF4-FFF2-40B4-BE49-F238E27FC236}">
                  <a16:creationId xmlns:a16="http://schemas.microsoft.com/office/drawing/2014/main" id="{11767F40-2E40-4372-9722-F092E362B745}"/>
                </a:ext>
              </a:extLst>
            </p:cNvPr>
            <p:cNvSpPr/>
            <p:nvPr/>
          </p:nvSpPr>
          <p:spPr>
            <a:xfrm>
              <a:off x="2122800" y="654250"/>
              <a:ext cx="1120700" cy="1120700"/>
            </a:xfrm>
            <a:custGeom>
              <a:avLst/>
              <a:gdLst/>
              <a:ahLst/>
              <a:cxnLst/>
              <a:rect l="l" t="t" r="r" b="b"/>
              <a:pathLst>
                <a:path w="44828" h="44828" fill="none" extrusionOk="0">
                  <a:moveTo>
                    <a:pt x="44827" y="22414"/>
                  </a:moveTo>
                  <a:lnTo>
                    <a:pt x="44827" y="22414"/>
                  </a:lnTo>
                  <a:lnTo>
                    <a:pt x="44827" y="21260"/>
                  </a:lnTo>
                  <a:lnTo>
                    <a:pt x="44745" y="20107"/>
                  </a:lnTo>
                  <a:lnTo>
                    <a:pt x="44580" y="19035"/>
                  </a:lnTo>
                  <a:lnTo>
                    <a:pt x="44415" y="17882"/>
                  </a:lnTo>
                  <a:lnTo>
                    <a:pt x="44086" y="16810"/>
                  </a:lnTo>
                  <a:lnTo>
                    <a:pt x="43838" y="15739"/>
                  </a:lnTo>
                  <a:lnTo>
                    <a:pt x="43509" y="14750"/>
                  </a:lnTo>
                  <a:lnTo>
                    <a:pt x="43097" y="13679"/>
                  </a:lnTo>
                  <a:lnTo>
                    <a:pt x="42602" y="12690"/>
                  </a:lnTo>
                  <a:lnTo>
                    <a:pt x="42108" y="11784"/>
                  </a:lnTo>
                  <a:lnTo>
                    <a:pt x="41614" y="10795"/>
                  </a:lnTo>
                  <a:lnTo>
                    <a:pt x="41037" y="9889"/>
                  </a:lnTo>
                  <a:lnTo>
                    <a:pt x="40378" y="8982"/>
                  </a:lnTo>
                  <a:lnTo>
                    <a:pt x="39718" y="8158"/>
                  </a:lnTo>
                  <a:lnTo>
                    <a:pt x="38977" y="7334"/>
                  </a:lnTo>
                  <a:lnTo>
                    <a:pt x="38235" y="6593"/>
                  </a:lnTo>
                  <a:lnTo>
                    <a:pt x="37493" y="5851"/>
                  </a:lnTo>
                  <a:lnTo>
                    <a:pt x="36669" y="5109"/>
                  </a:lnTo>
                  <a:lnTo>
                    <a:pt x="35845" y="4450"/>
                  </a:lnTo>
                  <a:lnTo>
                    <a:pt x="34939" y="3873"/>
                  </a:lnTo>
                  <a:lnTo>
                    <a:pt x="34033" y="3296"/>
                  </a:lnTo>
                  <a:lnTo>
                    <a:pt x="33126" y="2720"/>
                  </a:lnTo>
                  <a:lnTo>
                    <a:pt x="32137" y="2225"/>
                  </a:lnTo>
                  <a:lnTo>
                    <a:pt x="31148" y="1813"/>
                  </a:lnTo>
                  <a:lnTo>
                    <a:pt x="30077" y="1401"/>
                  </a:lnTo>
                  <a:lnTo>
                    <a:pt x="29088" y="989"/>
                  </a:lnTo>
                  <a:lnTo>
                    <a:pt x="28017" y="742"/>
                  </a:lnTo>
                  <a:lnTo>
                    <a:pt x="26946" y="495"/>
                  </a:lnTo>
                  <a:lnTo>
                    <a:pt x="25792" y="248"/>
                  </a:lnTo>
                  <a:lnTo>
                    <a:pt x="24721" y="165"/>
                  </a:lnTo>
                  <a:lnTo>
                    <a:pt x="23567" y="83"/>
                  </a:lnTo>
                  <a:lnTo>
                    <a:pt x="22414" y="0"/>
                  </a:lnTo>
                  <a:lnTo>
                    <a:pt x="22414" y="0"/>
                  </a:lnTo>
                  <a:lnTo>
                    <a:pt x="21260" y="83"/>
                  </a:lnTo>
                  <a:lnTo>
                    <a:pt x="20107" y="165"/>
                  </a:lnTo>
                  <a:lnTo>
                    <a:pt x="18953" y="248"/>
                  </a:lnTo>
                  <a:lnTo>
                    <a:pt x="17882" y="495"/>
                  </a:lnTo>
                  <a:lnTo>
                    <a:pt x="16810" y="742"/>
                  </a:lnTo>
                  <a:lnTo>
                    <a:pt x="15739" y="989"/>
                  </a:lnTo>
                  <a:lnTo>
                    <a:pt x="14668" y="1401"/>
                  </a:lnTo>
                  <a:lnTo>
                    <a:pt x="13679" y="1813"/>
                  </a:lnTo>
                  <a:lnTo>
                    <a:pt x="12690" y="2225"/>
                  </a:lnTo>
                  <a:lnTo>
                    <a:pt x="11701" y="2720"/>
                  </a:lnTo>
                  <a:lnTo>
                    <a:pt x="10795" y="3296"/>
                  </a:lnTo>
                  <a:lnTo>
                    <a:pt x="9889" y="3873"/>
                  </a:lnTo>
                  <a:lnTo>
                    <a:pt x="8982" y="4450"/>
                  </a:lnTo>
                  <a:lnTo>
                    <a:pt x="8158" y="5109"/>
                  </a:lnTo>
                  <a:lnTo>
                    <a:pt x="7334" y="5851"/>
                  </a:lnTo>
                  <a:lnTo>
                    <a:pt x="6593" y="6593"/>
                  </a:lnTo>
                  <a:lnTo>
                    <a:pt x="5768" y="7334"/>
                  </a:lnTo>
                  <a:lnTo>
                    <a:pt x="5109" y="8158"/>
                  </a:lnTo>
                  <a:lnTo>
                    <a:pt x="4450" y="8982"/>
                  </a:lnTo>
                  <a:lnTo>
                    <a:pt x="3791" y="9889"/>
                  </a:lnTo>
                  <a:lnTo>
                    <a:pt x="3214" y="10795"/>
                  </a:lnTo>
                  <a:lnTo>
                    <a:pt x="2720" y="11784"/>
                  </a:lnTo>
                  <a:lnTo>
                    <a:pt x="2225" y="12690"/>
                  </a:lnTo>
                  <a:lnTo>
                    <a:pt x="1731" y="13679"/>
                  </a:lnTo>
                  <a:lnTo>
                    <a:pt x="1319" y="14750"/>
                  </a:lnTo>
                  <a:lnTo>
                    <a:pt x="989" y="15739"/>
                  </a:lnTo>
                  <a:lnTo>
                    <a:pt x="660" y="16810"/>
                  </a:lnTo>
                  <a:lnTo>
                    <a:pt x="412" y="17882"/>
                  </a:lnTo>
                  <a:lnTo>
                    <a:pt x="248" y="19035"/>
                  </a:lnTo>
                  <a:lnTo>
                    <a:pt x="83" y="20107"/>
                  </a:lnTo>
                  <a:lnTo>
                    <a:pt x="0" y="21260"/>
                  </a:lnTo>
                  <a:lnTo>
                    <a:pt x="0" y="22414"/>
                  </a:lnTo>
                  <a:lnTo>
                    <a:pt x="0" y="22414"/>
                  </a:lnTo>
                  <a:lnTo>
                    <a:pt x="0" y="23568"/>
                  </a:lnTo>
                  <a:lnTo>
                    <a:pt x="83" y="24721"/>
                  </a:lnTo>
                  <a:lnTo>
                    <a:pt x="248" y="25875"/>
                  </a:lnTo>
                  <a:lnTo>
                    <a:pt x="412" y="26946"/>
                  </a:lnTo>
                  <a:lnTo>
                    <a:pt x="660" y="28017"/>
                  </a:lnTo>
                  <a:lnTo>
                    <a:pt x="989" y="29088"/>
                  </a:lnTo>
                  <a:lnTo>
                    <a:pt x="1319" y="30160"/>
                  </a:lnTo>
                  <a:lnTo>
                    <a:pt x="1731" y="31149"/>
                  </a:lnTo>
                  <a:lnTo>
                    <a:pt x="2225" y="32137"/>
                  </a:lnTo>
                  <a:lnTo>
                    <a:pt x="2720" y="33126"/>
                  </a:lnTo>
                  <a:lnTo>
                    <a:pt x="3214" y="34033"/>
                  </a:lnTo>
                  <a:lnTo>
                    <a:pt x="3791" y="34939"/>
                  </a:lnTo>
                  <a:lnTo>
                    <a:pt x="4450" y="35846"/>
                  </a:lnTo>
                  <a:lnTo>
                    <a:pt x="5109" y="36670"/>
                  </a:lnTo>
                  <a:lnTo>
                    <a:pt x="5768" y="37494"/>
                  </a:lnTo>
                  <a:lnTo>
                    <a:pt x="6593" y="38318"/>
                  </a:lnTo>
                  <a:lnTo>
                    <a:pt x="7334" y="39059"/>
                  </a:lnTo>
                  <a:lnTo>
                    <a:pt x="8158" y="39718"/>
                  </a:lnTo>
                  <a:lnTo>
                    <a:pt x="8982" y="40378"/>
                  </a:lnTo>
                  <a:lnTo>
                    <a:pt x="9889" y="41037"/>
                  </a:lnTo>
                  <a:lnTo>
                    <a:pt x="10795" y="41614"/>
                  </a:lnTo>
                  <a:lnTo>
                    <a:pt x="11701" y="42191"/>
                  </a:lnTo>
                  <a:lnTo>
                    <a:pt x="12690" y="42685"/>
                  </a:lnTo>
                  <a:lnTo>
                    <a:pt x="13679" y="43097"/>
                  </a:lnTo>
                  <a:lnTo>
                    <a:pt x="14668" y="43509"/>
                  </a:lnTo>
                  <a:lnTo>
                    <a:pt x="15739" y="43839"/>
                  </a:lnTo>
                  <a:lnTo>
                    <a:pt x="16810" y="44168"/>
                  </a:lnTo>
                  <a:lnTo>
                    <a:pt x="17882" y="44415"/>
                  </a:lnTo>
                  <a:lnTo>
                    <a:pt x="18953" y="44580"/>
                  </a:lnTo>
                  <a:lnTo>
                    <a:pt x="20107" y="44745"/>
                  </a:lnTo>
                  <a:lnTo>
                    <a:pt x="21260" y="44827"/>
                  </a:lnTo>
                  <a:lnTo>
                    <a:pt x="22414" y="44827"/>
                  </a:lnTo>
                  <a:lnTo>
                    <a:pt x="22414" y="44827"/>
                  </a:lnTo>
                  <a:lnTo>
                    <a:pt x="23567" y="44827"/>
                  </a:lnTo>
                  <a:lnTo>
                    <a:pt x="24721" y="44745"/>
                  </a:lnTo>
                  <a:lnTo>
                    <a:pt x="25792" y="44580"/>
                  </a:lnTo>
                  <a:lnTo>
                    <a:pt x="26946" y="44415"/>
                  </a:lnTo>
                  <a:lnTo>
                    <a:pt x="28017" y="44168"/>
                  </a:lnTo>
                  <a:lnTo>
                    <a:pt x="29088" y="43839"/>
                  </a:lnTo>
                  <a:lnTo>
                    <a:pt x="30077" y="43509"/>
                  </a:lnTo>
                  <a:lnTo>
                    <a:pt x="31148" y="43097"/>
                  </a:lnTo>
                  <a:lnTo>
                    <a:pt x="32137" y="42685"/>
                  </a:lnTo>
                  <a:lnTo>
                    <a:pt x="33126" y="42191"/>
                  </a:lnTo>
                  <a:lnTo>
                    <a:pt x="34033" y="41614"/>
                  </a:lnTo>
                  <a:lnTo>
                    <a:pt x="34939" y="41037"/>
                  </a:lnTo>
                  <a:lnTo>
                    <a:pt x="35845" y="40378"/>
                  </a:lnTo>
                  <a:lnTo>
                    <a:pt x="36669" y="39718"/>
                  </a:lnTo>
                  <a:lnTo>
                    <a:pt x="37493" y="39059"/>
                  </a:lnTo>
                  <a:lnTo>
                    <a:pt x="38235" y="38318"/>
                  </a:lnTo>
                  <a:lnTo>
                    <a:pt x="38977" y="37494"/>
                  </a:lnTo>
                  <a:lnTo>
                    <a:pt x="39718" y="36670"/>
                  </a:lnTo>
                  <a:lnTo>
                    <a:pt x="40378" y="35846"/>
                  </a:lnTo>
                  <a:lnTo>
                    <a:pt x="41037" y="34939"/>
                  </a:lnTo>
                  <a:lnTo>
                    <a:pt x="41614" y="34033"/>
                  </a:lnTo>
                  <a:lnTo>
                    <a:pt x="42108" y="33126"/>
                  </a:lnTo>
                  <a:lnTo>
                    <a:pt x="42602" y="32137"/>
                  </a:lnTo>
                  <a:lnTo>
                    <a:pt x="43097" y="31149"/>
                  </a:lnTo>
                  <a:lnTo>
                    <a:pt x="43509" y="30160"/>
                  </a:lnTo>
                  <a:lnTo>
                    <a:pt x="43838" y="29088"/>
                  </a:lnTo>
                  <a:lnTo>
                    <a:pt x="44086" y="28017"/>
                  </a:lnTo>
                  <a:lnTo>
                    <a:pt x="44415" y="26946"/>
                  </a:lnTo>
                  <a:lnTo>
                    <a:pt x="44580" y="25875"/>
                  </a:lnTo>
                  <a:lnTo>
                    <a:pt x="44745" y="24721"/>
                  </a:lnTo>
                  <a:lnTo>
                    <a:pt x="44827" y="23568"/>
                  </a:lnTo>
                  <a:lnTo>
                    <a:pt x="44827" y="22414"/>
                  </a:lnTo>
                  <a:lnTo>
                    <a:pt x="44827" y="22414"/>
                  </a:lnTo>
                  <a:close/>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74;p45">
              <a:extLst>
                <a:ext uri="{FF2B5EF4-FFF2-40B4-BE49-F238E27FC236}">
                  <a16:creationId xmlns:a16="http://schemas.microsoft.com/office/drawing/2014/main" id="{E8097289-E46A-4CA7-9CFB-3217C18A83ED}"/>
                </a:ext>
              </a:extLst>
            </p:cNvPr>
            <p:cNvSpPr/>
            <p:nvPr/>
          </p:nvSpPr>
          <p:spPr>
            <a:xfrm>
              <a:off x="2615150" y="454425"/>
              <a:ext cx="136000" cy="199850"/>
            </a:xfrm>
            <a:custGeom>
              <a:avLst/>
              <a:gdLst/>
              <a:ahLst/>
              <a:cxnLst/>
              <a:rect l="l" t="t" r="r" b="b"/>
              <a:pathLst>
                <a:path w="5440" h="7994" extrusionOk="0">
                  <a:moveTo>
                    <a:pt x="2720" y="0"/>
                  </a:moveTo>
                  <a:lnTo>
                    <a:pt x="2555" y="83"/>
                  </a:lnTo>
                  <a:lnTo>
                    <a:pt x="2390" y="165"/>
                  </a:lnTo>
                  <a:lnTo>
                    <a:pt x="2225" y="247"/>
                  </a:lnTo>
                  <a:lnTo>
                    <a:pt x="2143" y="495"/>
                  </a:lnTo>
                  <a:lnTo>
                    <a:pt x="1" y="7993"/>
                  </a:lnTo>
                  <a:lnTo>
                    <a:pt x="5439" y="7993"/>
                  </a:lnTo>
                  <a:lnTo>
                    <a:pt x="3297" y="495"/>
                  </a:lnTo>
                  <a:lnTo>
                    <a:pt x="3214" y="247"/>
                  </a:lnTo>
                  <a:lnTo>
                    <a:pt x="3049" y="165"/>
                  </a:lnTo>
                  <a:lnTo>
                    <a:pt x="2885" y="83"/>
                  </a:lnTo>
                  <a:lnTo>
                    <a:pt x="272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75;p45">
              <a:extLst>
                <a:ext uri="{FF2B5EF4-FFF2-40B4-BE49-F238E27FC236}">
                  <a16:creationId xmlns:a16="http://schemas.microsoft.com/office/drawing/2014/main" id="{5F71116A-59B4-41B1-8A83-95CBFFD1770E}"/>
                </a:ext>
              </a:extLst>
            </p:cNvPr>
            <p:cNvSpPr/>
            <p:nvPr/>
          </p:nvSpPr>
          <p:spPr>
            <a:xfrm>
              <a:off x="2413275" y="499750"/>
              <a:ext cx="142150" cy="212200"/>
            </a:xfrm>
            <a:custGeom>
              <a:avLst/>
              <a:gdLst/>
              <a:ahLst/>
              <a:cxnLst/>
              <a:rect l="l" t="t" r="r" b="b"/>
              <a:pathLst>
                <a:path w="5686" h="8488" extrusionOk="0">
                  <a:moveTo>
                    <a:pt x="412" y="0"/>
                  </a:moveTo>
                  <a:lnTo>
                    <a:pt x="247" y="165"/>
                  </a:lnTo>
                  <a:lnTo>
                    <a:pt x="82" y="247"/>
                  </a:lnTo>
                  <a:lnTo>
                    <a:pt x="0" y="412"/>
                  </a:lnTo>
                  <a:lnTo>
                    <a:pt x="0" y="659"/>
                  </a:lnTo>
                  <a:lnTo>
                    <a:pt x="577" y="8488"/>
                  </a:lnTo>
                  <a:lnTo>
                    <a:pt x="5686" y="6592"/>
                  </a:lnTo>
                  <a:lnTo>
                    <a:pt x="1071" y="247"/>
                  </a:lnTo>
                  <a:lnTo>
                    <a:pt x="907" y="83"/>
                  </a:lnTo>
                  <a:lnTo>
                    <a:pt x="742"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76;p45">
              <a:extLst>
                <a:ext uri="{FF2B5EF4-FFF2-40B4-BE49-F238E27FC236}">
                  <a16:creationId xmlns:a16="http://schemas.microsoft.com/office/drawing/2014/main" id="{06448C7E-8DBE-4A0B-AAE0-0C3379CD9E7B}"/>
                </a:ext>
              </a:extLst>
            </p:cNvPr>
            <p:cNvSpPr/>
            <p:nvPr/>
          </p:nvSpPr>
          <p:spPr>
            <a:xfrm>
              <a:off x="2188725" y="629525"/>
              <a:ext cx="185425" cy="199850"/>
            </a:xfrm>
            <a:custGeom>
              <a:avLst/>
              <a:gdLst/>
              <a:ahLst/>
              <a:cxnLst/>
              <a:rect l="l" t="t" r="r" b="b"/>
              <a:pathLst>
                <a:path w="7417" h="7994" extrusionOk="0">
                  <a:moveTo>
                    <a:pt x="412" y="1"/>
                  </a:moveTo>
                  <a:lnTo>
                    <a:pt x="247" y="165"/>
                  </a:lnTo>
                  <a:lnTo>
                    <a:pt x="83" y="248"/>
                  </a:lnTo>
                  <a:lnTo>
                    <a:pt x="0" y="413"/>
                  </a:lnTo>
                  <a:lnTo>
                    <a:pt x="0" y="660"/>
                  </a:lnTo>
                  <a:lnTo>
                    <a:pt x="83" y="825"/>
                  </a:lnTo>
                  <a:lnTo>
                    <a:pt x="3296" y="7994"/>
                  </a:lnTo>
                  <a:lnTo>
                    <a:pt x="7416" y="4533"/>
                  </a:lnTo>
                  <a:lnTo>
                    <a:pt x="989" y="83"/>
                  </a:lnTo>
                  <a:lnTo>
                    <a:pt x="742"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77;p45">
              <a:extLst>
                <a:ext uri="{FF2B5EF4-FFF2-40B4-BE49-F238E27FC236}">
                  <a16:creationId xmlns:a16="http://schemas.microsoft.com/office/drawing/2014/main" id="{EA0C23CD-EE7C-418A-81AC-8FB948546983}"/>
                </a:ext>
              </a:extLst>
            </p:cNvPr>
            <p:cNvSpPr/>
            <p:nvPr/>
          </p:nvSpPr>
          <p:spPr>
            <a:xfrm>
              <a:off x="2021850" y="827300"/>
              <a:ext cx="210150" cy="166875"/>
            </a:xfrm>
            <a:custGeom>
              <a:avLst/>
              <a:gdLst/>
              <a:ahLst/>
              <a:cxnLst/>
              <a:rect l="l" t="t" r="r" b="b"/>
              <a:pathLst>
                <a:path w="8406" h="6675" extrusionOk="0">
                  <a:moveTo>
                    <a:pt x="577" y="0"/>
                  </a:moveTo>
                  <a:lnTo>
                    <a:pt x="413" y="83"/>
                  </a:lnTo>
                  <a:lnTo>
                    <a:pt x="248" y="165"/>
                  </a:lnTo>
                  <a:lnTo>
                    <a:pt x="83" y="330"/>
                  </a:lnTo>
                  <a:lnTo>
                    <a:pt x="1" y="495"/>
                  </a:lnTo>
                  <a:lnTo>
                    <a:pt x="1" y="659"/>
                  </a:lnTo>
                  <a:lnTo>
                    <a:pt x="83" y="824"/>
                  </a:lnTo>
                  <a:lnTo>
                    <a:pt x="165" y="1071"/>
                  </a:lnTo>
                  <a:lnTo>
                    <a:pt x="5686" y="6675"/>
                  </a:lnTo>
                  <a:lnTo>
                    <a:pt x="8406" y="1978"/>
                  </a:lnTo>
                  <a:lnTo>
                    <a:pt x="742"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78;p45">
              <a:extLst>
                <a:ext uri="{FF2B5EF4-FFF2-40B4-BE49-F238E27FC236}">
                  <a16:creationId xmlns:a16="http://schemas.microsoft.com/office/drawing/2014/main" id="{839E39E8-ABED-4DD2-9126-5974A6F13991}"/>
                </a:ext>
              </a:extLst>
            </p:cNvPr>
            <p:cNvSpPr/>
            <p:nvPr/>
          </p:nvSpPr>
          <p:spPr>
            <a:xfrm>
              <a:off x="1933275" y="1051850"/>
              <a:ext cx="210150" cy="131850"/>
            </a:xfrm>
            <a:custGeom>
              <a:avLst/>
              <a:gdLst/>
              <a:ahLst/>
              <a:cxnLst/>
              <a:rect l="l" t="t" r="r" b="b"/>
              <a:pathLst>
                <a:path w="8406" h="5274" extrusionOk="0">
                  <a:moveTo>
                    <a:pt x="8405" y="0"/>
                  </a:moveTo>
                  <a:lnTo>
                    <a:pt x="577" y="742"/>
                  </a:lnTo>
                  <a:lnTo>
                    <a:pt x="330" y="824"/>
                  </a:lnTo>
                  <a:lnTo>
                    <a:pt x="247" y="906"/>
                  </a:lnTo>
                  <a:lnTo>
                    <a:pt x="83" y="1071"/>
                  </a:lnTo>
                  <a:lnTo>
                    <a:pt x="0" y="1236"/>
                  </a:lnTo>
                  <a:lnTo>
                    <a:pt x="0" y="1401"/>
                  </a:lnTo>
                  <a:lnTo>
                    <a:pt x="83" y="1648"/>
                  </a:lnTo>
                  <a:lnTo>
                    <a:pt x="165" y="1813"/>
                  </a:lnTo>
                  <a:lnTo>
                    <a:pt x="412" y="1895"/>
                  </a:lnTo>
                  <a:lnTo>
                    <a:pt x="7417" y="5274"/>
                  </a:lnTo>
                  <a:lnTo>
                    <a:pt x="840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79;p45">
              <a:extLst>
                <a:ext uri="{FF2B5EF4-FFF2-40B4-BE49-F238E27FC236}">
                  <a16:creationId xmlns:a16="http://schemas.microsoft.com/office/drawing/2014/main" id="{C9EC0C0C-A455-435D-9508-FF362B6C4B28}"/>
                </a:ext>
              </a:extLst>
            </p:cNvPr>
            <p:cNvSpPr/>
            <p:nvPr/>
          </p:nvSpPr>
          <p:spPr>
            <a:xfrm>
              <a:off x="1933275" y="1245475"/>
              <a:ext cx="210150" cy="133950"/>
            </a:xfrm>
            <a:custGeom>
              <a:avLst/>
              <a:gdLst/>
              <a:ahLst/>
              <a:cxnLst/>
              <a:rect l="l" t="t" r="r" b="b"/>
              <a:pathLst>
                <a:path w="8406" h="5358" extrusionOk="0">
                  <a:moveTo>
                    <a:pt x="7417" y="1"/>
                  </a:moveTo>
                  <a:lnTo>
                    <a:pt x="412" y="3379"/>
                  </a:lnTo>
                  <a:lnTo>
                    <a:pt x="165" y="3544"/>
                  </a:lnTo>
                  <a:lnTo>
                    <a:pt x="83" y="3709"/>
                  </a:lnTo>
                  <a:lnTo>
                    <a:pt x="0" y="3874"/>
                  </a:lnTo>
                  <a:lnTo>
                    <a:pt x="0" y="4039"/>
                  </a:lnTo>
                  <a:lnTo>
                    <a:pt x="83" y="4286"/>
                  </a:lnTo>
                  <a:lnTo>
                    <a:pt x="247" y="4368"/>
                  </a:lnTo>
                  <a:lnTo>
                    <a:pt x="330" y="4533"/>
                  </a:lnTo>
                  <a:lnTo>
                    <a:pt x="577" y="4533"/>
                  </a:lnTo>
                  <a:lnTo>
                    <a:pt x="8405" y="5357"/>
                  </a:lnTo>
                  <a:lnTo>
                    <a:pt x="7417"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80;p45">
              <a:extLst>
                <a:ext uri="{FF2B5EF4-FFF2-40B4-BE49-F238E27FC236}">
                  <a16:creationId xmlns:a16="http://schemas.microsoft.com/office/drawing/2014/main" id="{12BC957F-00CD-4B8A-89A0-2DEEE7C32738}"/>
                </a:ext>
              </a:extLst>
            </p:cNvPr>
            <p:cNvSpPr/>
            <p:nvPr/>
          </p:nvSpPr>
          <p:spPr>
            <a:xfrm>
              <a:off x="2021850" y="1437075"/>
              <a:ext cx="210150" cy="164825"/>
            </a:xfrm>
            <a:custGeom>
              <a:avLst/>
              <a:gdLst/>
              <a:ahLst/>
              <a:cxnLst/>
              <a:rect l="l" t="t" r="r" b="b"/>
              <a:pathLst>
                <a:path w="8406" h="6593" extrusionOk="0">
                  <a:moveTo>
                    <a:pt x="5686" y="0"/>
                  </a:moveTo>
                  <a:lnTo>
                    <a:pt x="165" y="5604"/>
                  </a:lnTo>
                  <a:lnTo>
                    <a:pt x="83" y="5769"/>
                  </a:lnTo>
                  <a:lnTo>
                    <a:pt x="1" y="5933"/>
                  </a:lnTo>
                  <a:lnTo>
                    <a:pt x="1" y="6181"/>
                  </a:lnTo>
                  <a:lnTo>
                    <a:pt x="83" y="6345"/>
                  </a:lnTo>
                  <a:lnTo>
                    <a:pt x="248" y="6510"/>
                  </a:lnTo>
                  <a:lnTo>
                    <a:pt x="413" y="6593"/>
                  </a:lnTo>
                  <a:lnTo>
                    <a:pt x="742" y="6593"/>
                  </a:lnTo>
                  <a:lnTo>
                    <a:pt x="8406" y="4697"/>
                  </a:lnTo>
                  <a:lnTo>
                    <a:pt x="568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81;p45">
              <a:extLst>
                <a:ext uri="{FF2B5EF4-FFF2-40B4-BE49-F238E27FC236}">
                  <a16:creationId xmlns:a16="http://schemas.microsoft.com/office/drawing/2014/main" id="{D1BDC865-A040-40C6-ABB8-8B3F8438B54B}"/>
                </a:ext>
              </a:extLst>
            </p:cNvPr>
            <p:cNvSpPr/>
            <p:nvPr/>
          </p:nvSpPr>
          <p:spPr>
            <a:xfrm>
              <a:off x="2188725" y="1601875"/>
              <a:ext cx="185425" cy="199850"/>
            </a:xfrm>
            <a:custGeom>
              <a:avLst/>
              <a:gdLst/>
              <a:ahLst/>
              <a:cxnLst/>
              <a:rect l="l" t="t" r="r" b="b"/>
              <a:pathLst>
                <a:path w="7417" h="7994" extrusionOk="0">
                  <a:moveTo>
                    <a:pt x="3296" y="1"/>
                  </a:moveTo>
                  <a:lnTo>
                    <a:pt x="83" y="7087"/>
                  </a:lnTo>
                  <a:lnTo>
                    <a:pt x="0" y="7334"/>
                  </a:lnTo>
                  <a:lnTo>
                    <a:pt x="0" y="7499"/>
                  </a:lnTo>
                  <a:lnTo>
                    <a:pt x="83" y="7664"/>
                  </a:lnTo>
                  <a:lnTo>
                    <a:pt x="247" y="7829"/>
                  </a:lnTo>
                  <a:lnTo>
                    <a:pt x="412" y="7911"/>
                  </a:lnTo>
                  <a:lnTo>
                    <a:pt x="577" y="7994"/>
                  </a:lnTo>
                  <a:lnTo>
                    <a:pt x="742" y="7994"/>
                  </a:lnTo>
                  <a:lnTo>
                    <a:pt x="989" y="7829"/>
                  </a:lnTo>
                  <a:lnTo>
                    <a:pt x="7416" y="3461"/>
                  </a:lnTo>
                  <a:lnTo>
                    <a:pt x="3296"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82;p45">
              <a:extLst>
                <a:ext uri="{FF2B5EF4-FFF2-40B4-BE49-F238E27FC236}">
                  <a16:creationId xmlns:a16="http://schemas.microsoft.com/office/drawing/2014/main" id="{928D49F3-997D-4946-8C43-9178EC7735FB}"/>
                </a:ext>
              </a:extLst>
            </p:cNvPr>
            <p:cNvSpPr/>
            <p:nvPr/>
          </p:nvSpPr>
          <p:spPr>
            <a:xfrm>
              <a:off x="2413275" y="1719300"/>
              <a:ext cx="142150" cy="212200"/>
            </a:xfrm>
            <a:custGeom>
              <a:avLst/>
              <a:gdLst/>
              <a:ahLst/>
              <a:cxnLst/>
              <a:rect l="l" t="t" r="r" b="b"/>
              <a:pathLst>
                <a:path w="5686" h="8488" extrusionOk="0">
                  <a:moveTo>
                    <a:pt x="577" y="1"/>
                  </a:moveTo>
                  <a:lnTo>
                    <a:pt x="0" y="7829"/>
                  </a:lnTo>
                  <a:lnTo>
                    <a:pt x="0" y="7994"/>
                  </a:lnTo>
                  <a:lnTo>
                    <a:pt x="82" y="8158"/>
                  </a:lnTo>
                  <a:lnTo>
                    <a:pt x="247" y="8323"/>
                  </a:lnTo>
                  <a:lnTo>
                    <a:pt x="412" y="8406"/>
                  </a:lnTo>
                  <a:lnTo>
                    <a:pt x="577" y="8488"/>
                  </a:lnTo>
                  <a:lnTo>
                    <a:pt x="742" y="8406"/>
                  </a:lnTo>
                  <a:lnTo>
                    <a:pt x="907" y="8323"/>
                  </a:lnTo>
                  <a:lnTo>
                    <a:pt x="1071" y="8158"/>
                  </a:lnTo>
                  <a:lnTo>
                    <a:pt x="5686" y="1813"/>
                  </a:lnTo>
                  <a:lnTo>
                    <a:pt x="577"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83;p45">
              <a:extLst>
                <a:ext uri="{FF2B5EF4-FFF2-40B4-BE49-F238E27FC236}">
                  <a16:creationId xmlns:a16="http://schemas.microsoft.com/office/drawing/2014/main" id="{EAED9CAB-A02F-43A4-BA28-D2A937DBAF2F}"/>
                </a:ext>
              </a:extLst>
            </p:cNvPr>
            <p:cNvSpPr/>
            <p:nvPr/>
          </p:nvSpPr>
          <p:spPr>
            <a:xfrm>
              <a:off x="2615150" y="1774925"/>
              <a:ext cx="136000" cy="199850"/>
            </a:xfrm>
            <a:custGeom>
              <a:avLst/>
              <a:gdLst/>
              <a:ahLst/>
              <a:cxnLst/>
              <a:rect l="l" t="t" r="r" b="b"/>
              <a:pathLst>
                <a:path w="5440" h="7994" extrusionOk="0">
                  <a:moveTo>
                    <a:pt x="1" y="0"/>
                  </a:moveTo>
                  <a:lnTo>
                    <a:pt x="2143" y="7581"/>
                  </a:lnTo>
                  <a:lnTo>
                    <a:pt x="2225" y="7746"/>
                  </a:lnTo>
                  <a:lnTo>
                    <a:pt x="2390" y="7911"/>
                  </a:lnTo>
                  <a:lnTo>
                    <a:pt x="2555" y="7993"/>
                  </a:lnTo>
                  <a:lnTo>
                    <a:pt x="2885" y="7993"/>
                  </a:lnTo>
                  <a:lnTo>
                    <a:pt x="3049" y="7911"/>
                  </a:lnTo>
                  <a:lnTo>
                    <a:pt x="3214" y="7746"/>
                  </a:lnTo>
                  <a:lnTo>
                    <a:pt x="3297" y="7581"/>
                  </a:lnTo>
                  <a:lnTo>
                    <a:pt x="5439"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84;p45">
              <a:extLst>
                <a:ext uri="{FF2B5EF4-FFF2-40B4-BE49-F238E27FC236}">
                  <a16:creationId xmlns:a16="http://schemas.microsoft.com/office/drawing/2014/main" id="{35B0D9CA-7654-48BE-B25B-376623A7AA17}"/>
                </a:ext>
              </a:extLst>
            </p:cNvPr>
            <p:cNvSpPr/>
            <p:nvPr/>
          </p:nvSpPr>
          <p:spPr>
            <a:xfrm>
              <a:off x="2810850" y="1719300"/>
              <a:ext cx="142175" cy="212200"/>
            </a:xfrm>
            <a:custGeom>
              <a:avLst/>
              <a:gdLst/>
              <a:ahLst/>
              <a:cxnLst/>
              <a:rect l="l" t="t" r="r" b="b"/>
              <a:pathLst>
                <a:path w="5687" h="8488" extrusionOk="0">
                  <a:moveTo>
                    <a:pt x="5110" y="1"/>
                  </a:moveTo>
                  <a:lnTo>
                    <a:pt x="1" y="1813"/>
                  </a:lnTo>
                  <a:lnTo>
                    <a:pt x="4615" y="8158"/>
                  </a:lnTo>
                  <a:lnTo>
                    <a:pt x="4780" y="8323"/>
                  </a:lnTo>
                  <a:lnTo>
                    <a:pt x="4945" y="8406"/>
                  </a:lnTo>
                  <a:lnTo>
                    <a:pt x="5110" y="8488"/>
                  </a:lnTo>
                  <a:lnTo>
                    <a:pt x="5275" y="8406"/>
                  </a:lnTo>
                  <a:lnTo>
                    <a:pt x="5439" y="8323"/>
                  </a:lnTo>
                  <a:lnTo>
                    <a:pt x="5604" y="8158"/>
                  </a:lnTo>
                  <a:lnTo>
                    <a:pt x="5687" y="7994"/>
                  </a:lnTo>
                  <a:lnTo>
                    <a:pt x="5687" y="7829"/>
                  </a:lnTo>
                  <a:lnTo>
                    <a:pt x="5110"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85;p45">
              <a:extLst>
                <a:ext uri="{FF2B5EF4-FFF2-40B4-BE49-F238E27FC236}">
                  <a16:creationId xmlns:a16="http://schemas.microsoft.com/office/drawing/2014/main" id="{019C666F-3782-4A0B-B285-E4D7187E2B94}"/>
                </a:ext>
              </a:extLst>
            </p:cNvPr>
            <p:cNvSpPr/>
            <p:nvPr/>
          </p:nvSpPr>
          <p:spPr>
            <a:xfrm>
              <a:off x="2992150" y="1601875"/>
              <a:ext cx="185425" cy="199850"/>
            </a:xfrm>
            <a:custGeom>
              <a:avLst/>
              <a:gdLst/>
              <a:ahLst/>
              <a:cxnLst/>
              <a:rect l="l" t="t" r="r" b="b"/>
              <a:pathLst>
                <a:path w="7417" h="7994" extrusionOk="0">
                  <a:moveTo>
                    <a:pt x="4120" y="1"/>
                  </a:moveTo>
                  <a:lnTo>
                    <a:pt x="0" y="3461"/>
                  </a:lnTo>
                  <a:lnTo>
                    <a:pt x="6428" y="7829"/>
                  </a:lnTo>
                  <a:lnTo>
                    <a:pt x="6675" y="7994"/>
                  </a:lnTo>
                  <a:lnTo>
                    <a:pt x="6840" y="7994"/>
                  </a:lnTo>
                  <a:lnTo>
                    <a:pt x="7004" y="7911"/>
                  </a:lnTo>
                  <a:lnTo>
                    <a:pt x="7169" y="7829"/>
                  </a:lnTo>
                  <a:lnTo>
                    <a:pt x="7334" y="7664"/>
                  </a:lnTo>
                  <a:lnTo>
                    <a:pt x="7416" y="7499"/>
                  </a:lnTo>
                  <a:lnTo>
                    <a:pt x="7416" y="7334"/>
                  </a:lnTo>
                  <a:lnTo>
                    <a:pt x="7334" y="7087"/>
                  </a:lnTo>
                  <a:lnTo>
                    <a:pt x="4120"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86;p45">
              <a:extLst>
                <a:ext uri="{FF2B5EF4-FFF2-40B4-BE49-F238E27FC236}">
                  <a16:creationId xmlns:a16="http://schemas.microsoft.com/office/drawing/2014/main" id="{1C40726A-9423-4CBD-B9B3-66C333645F79}"/>
                </a:ext>
              </a:extLst>
            </p:cNvPr>
            <p:cNvSpPr/>
            <p:nvPr/>
          </p:nvSpPr>
          <p:spPr>
            <a:xfrm>
              <a:off x="3134275" y="1437075"/>
              <a:ext cx="210175" cy="164825"/>
            </a:xfrm>
            <a:custGeom>
              <a:avLst/>
              <a:gdLst/>
              <a:ahLst/>
              <a:cxnLst/>
              <a:rect l="l" t="t" r="r" b="b"/>
              <a:pathLst>
                <a:path w="8407" h="6593" extrusionOk="0">
                  <a:moveTo>
                    <a:pt x="2720" y="0"/>
                  </a:moveTo>
                  <a:lnTo>
                    <a:pt x="1" y="4697"/>
                  </a:lnTo>
                  <a:lnTo>
                    <a:pt x="7582" y="6593"/>
                  </a:lnTo>
                  <a:lnTo>
                    <a:pt x="7994" y="6593"/>
                  </a:lnTo>
                  <a:lnTo>
                    <a:pt x="8159" y="6510"/>
                  </a:lnTo>
                  <a:lnTo>
                    <a:pt x="8324" y="6345"/>
                  </a:lnTo>
                  <a:lnTo>
                    <a:pt x="8324" y="6181"/>
                  </a:lnTo>
                  <a:lnTo>
                    <a:pt x="8406" y="5933"/>
                  </a:lnTo>
                  <a:lnTo>
                    <a:pt x="8324" y="5769"/>
                  </a:lnTo>
                  <a:lnTo>
                    <a:pt x="8159" y="5604"/>
                  </a:lnTo>
                  <a:lnTo>
                    <a:pt x="272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87;p45">
              <a:extLst>
                <a:ext uri="{FF2B5EF4-FFF2-40B4-BE49-F238E27FC236}">
                  <a16:creationId xmlns:a16="http://schemas.microsoft.com/office/drawing/2014/main" id="{B580F90B-60D4-4726-AE55-A148CDB7D3E3}"/>
                </a:ext>
              </a:extLst>
            </p:cNvPr>
            <p:cNvSpPr/>
            <p:nvPr/>
          </p:nvSpPr>
          <p:spPr>
            <a:xfrm>
              <a:off x="3222875" y="1245475"/>
              <a:ext cx="208075" cy="133950"/>
            </a:xfrm>
            <a:custGeom>
              <a:avLst/>
              <a:gdLst/>
              <a:ahLst/>
              <a:cxnLst/>
              <a:rect l="l" t="t" r="r" b="b"/>
              <a:pathLst>
                <a:path w="8323" h="5358" extrusionOk="0">
                  <a:moveTo>
                    <a:pt x="989" y="1"/>
                  </a:moveTo>
                  <a:lnTo>
                    <a:pt x="0" y="5357"/>
                  </a:lnTo>
                  <a:lnTo>
                    <a:pt x="7829" y="4533"/>
                  </a:lnTo>
                  <a:lnTo>
                    <a:pt x="7993" y="4533"/>
                  </a:lnTo>
                  <a:lnTo>
                    <a:pt x="8158" y="4368"/>
                  </a:lnTo>
                  <a:lnTo>
                    <a:pt x="8323" y="4286"/>
                  </a:lnTo>
                  <a:lnTo>
                    <a:pt x="8323" y="4039"/>
                  </a:lnTo>
                  <a:lnTo>
                    <a:pt x="8323" y="3874"/>
                  </a:lnTo>
                  <a:lnTo>
                    <a:pt x="8323" y="3709"/>
                  </a:lnTo>
                  <a:lnTo>
                    <a:pt x="8158" y="3544"/>
                  </a:lnTo>
                  <a:lnTo>
                    <a:pt x="7993" y="3379"/>
                  </a:lnTo>
                  <a:lnTo>
                    <a:pt x="989"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88;p45">
              <a:extLst>
                <a:ext uri="{FF2B5EF4-FFF2-40B4-BE49-F238E27FC236}">
                  <a16:creationId xmlns:a16="http://schemas.microsoft.com/office/drawing/2014/main" id="{3E810C9E-F727-4A76-A5B9-7B81D702B131}"/>
                </a:ext>
              </a:extLst>
            </p:cNvPr>
            <p:cNvSpPr/>
            <p:nvPr/>
          </p:nvSpPr>
          <p:spPr>
            <a:xfrm>
              <a:off x="3222875" y="1051850"/>
              <a:ext cx="208075" cy="131850"/>
            </a:xfrm>
            <a:custGeom>
              <a:avLst/>
              <a:gdLst/>
              <a:ahLst/>
              <a:cxnLst/>
              <a:rect l="l" t="t" r="r" b="b"/>
              <a:pathLst>
                <a:path w="8323" h="5274" extrusionOk="0">
                  <a:moveTo>
                    <a:pt x="0" y="0"/>
                  </a:moveTo>
                  <a:lnTo>
                    <a:pt x="989" y="5274"/>
                  </a:lnTo>
                  <a:lnTo>
                    <a:pt x="7993" y="1895"/>
                  </a:lnTo>
                  <a:lnTo>
                    <a:pt x="8158" y="1813"/>
                  </a:lnTo>
                  <a:lnTo>
                    <a:pt x="8323" y="1648"/>
                  </a:lnTo>
                  <a:lnTo>
                    <a:pt x="8323" y="1401"/>
                  </a:lnTo>
                  <a:lnTo>
                    <a:pt x="8323" y="1236"/>
                  </a:lnTo>
                  <a:lnTo>
                    <a:pt x="8323" y="1071"/>
                  </a:lnTo>
                  <a:lnTo>
                    <a:pt x="8158" y="906"/>
                  </a:lnTo>
                  <a:lnTo>
                    <a:pt x="7993" y="824"/>
                  </a:lnTo>
                  <a:lnTo>
                    <a:pt x="7829" y="742"/>
                  </a:lnTo>
                  <a:lnTo>
                    <a:pt x="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89;p45">
              <a:extLst>
                <a:ext uri="{FF2B5EF4-FFF2-40B4-BE49-F238E27FC236}">
                  <a16:creationId xmlns:a16="http://schemas.microsoft.com/office/drawing/2014/main" id="{815551D2-8123-4C60-9E03-42132F261979}"/>
                </a:ext>
              </a:extLst>
            </p:cNvPr>
            <p:cNvSpPr/>
            <p:nvPr/>
          </p:nvSpPr>
          <p:spPr>
            <a:xfrm>
              <a:off x="3134275" y="827300"/>
              <a:ext cx="210175" cy="166875"/>
            </a:xfrm>
            <a:custGeom>
              <a:avLst/>
              <a:gdLst/>
              <a:ahLst/>
              <a:cxnLst/>
              <a:rect l="l" t="t" r="r" b="b"/>
              <a:pathLst>
                <a:path w="8407" h="6675" extrusionOk="0">
                  <a:moveTo>
                    <a:pt x="7582" y="0"/>
                  </a:moveTo>
                  <a:lnTo>
                    <a:pt x="1" y="1978"/>
                  </a:lnTo>
                  <a:lnTo>
                    <a:pt x="2720" y="6675"/>
                  </a:lnTo>
                  <a:lnTo>
                    <a:pt x="8159" y="1071"/>
                  </a:lnTo>
                  <a:lnTo>
                    <a:pt x="8324" y="824"/>
                  </a:lnTo>
                  <a:lnTo>
                    <a:pt x="8406" y="659"/>
                  </a:lnTo>
                  <a:lnTo>
                    <a:pt x="8324" y="495"/>
                  </a:lnTo>
                  <a:lnTo>
                    <a:pt x="8324" y="330"/>
                  </a:lnTo>
                  <a:lnTo>
                    <a:pt x="8159" y="165"/>
                  </a:lnTo>
                  <a:lnTo>
                    <a:pt x="7994" y="83"/>
                  </a:lnTo>
                  <a:lnTo>
                    <a:pt x="7829"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90;p45">
              <a:extLst>
                <a:ext uri="{FF2B5EF4-FFF2-40B4-BE49-F238E27FC236}">
                  <a16:creationId xmlns:a16="http://schemas.microsoft.com/office/drawing/2014/main" id="{74EFD768-A4BB-4E1C-B54A-362D3E0CAE8A}"/>
                </a:ext>
              </a:extLst>
            </p:cNvPr>
            <p:cNvSpPr/>
            <p:nvPr/>
          </p:nvSpPr>
          <p:spPr>
            <a:xfrm>
              <a:off x="2992150" y="629525"/>
              <a:ext cx="185425" cy="199850"/>
            </a:xfrm>
            <a:custGeom>
              <a:avLst/>
              <a:gdLst/>
              <a:ahLst/>
              <a:cxnLst/>
              <a:rect l="l" t="t" r="r" b="b"/>
              <a:pathLst>
                <a:path w="7417" h="7994" extrusionOk="0">
                  <a:moveTo>
                    <a:pt x="6675" y="1"/>
                  </a:moveTo>
                  <a:lnTo>
                    <a:pt x="6428" y="83"/>
                  </a:lnTo>
                  <a:lnTo>
                    <a:pt x="0" y="4533"/>
                  </a:lnTo>
                  <a:lnTo>
                    <a:pt x="4120" y="7994"/>
                  </a:lnTo>
                  <a:lnTo>
                    <a:pt x="7334" y="825"/>
                  </a:lnTo>
                  <a:lnTo>
                    <a:pt x="7416" y="660"/>
                  </a:lnTo>
                  <a:lnTo>
                    <a:pt x="7416" y="413"/>
                  </a:lnTo>
                  <a:lnTo>
                    <a:pt x="7334" y="248"/>
                  </a:lnTo>
                  <a:lnTo>
                    <a:pt x="7169" y="165"/>
                  </a:lnTo>
                  <a:lnTo>
                    <a:pt x="700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91;p45">
              <a:extLst>
                <a:ext uri="{FF2B5EF4-FFF2-40B4-BE49-F238E27FC236}">
                  <a16:creationId xmlns:a16="http://schemas.microsoft.com/office/drawing/2014/main" id="{E9B14ECE-88AB-4F58-8898-8BFA1833BE53}"/>
                </a:ext>
              </a:extLst>
            </p:cNvPr>
            <p:cNvSpPr/>
            <p:nvPr/>
          </p:nvSpPr>
          <p:spPr>
            <a:xfrm>
              <a:off x="2810850" y="499750"/>
              <a:ext cx="142175" cy="212200"/>
            </a:xfrm>
            <a:custGeom>
              <a:avLst/>
              <a:gdLst/>
              <a:ahLst/>
              <a:cxnLst/>
              <a:rect l="l" t="t" r="r" b="b"/>
              <a:pathLst>
                <a:path w="5687" h="8488" extrusionOk="0">
                  <a:moveTo>
                    <a:pt x="4945" y="0"/>
                  </a:moveTo>
                  <a:lnTo>
                    <a:pt x="4780" y="83"/>
                  </a:lnTo>
                  <a:lnTo>
                    <a:pt x="4615" y="247"/>
                  </a:lnTo>
                  <a:lnTo>
                    <a:pt x="1" y="6592"/>
                  </a:lnTo>
                  <a:lnTo>
                    <a:pt x="5110" y="8488"/>
                  </a:lnTo>
                  <a:lnTo>
                    <a:pt x="5687" y="659"/>
                  </a:lnTo>
                  <a:lnTo>
                    <a:pt x="5687" y="412"/>
                  </a:lnTo>
                  <a:lnTo>
                    <a:pt x="5604" y="247"/>
                  </a:lnTo>
                  <a:lnTo>
                    <a:pt x="5439" y="165"/>
                  </a:lnTo>
                  <a:lnTo>
                    <a:pt x="527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92;p45">
              <a:extLst>
                <a:ext uri="{FF2B5EF4-FFF2-40B4-BE49-F238E27FC236}">
                  <a16:creationId xmlns:a16="http://schemas.microsoft.com/office/drawing/2014/main" id="{CB4A8B23-74C1-4514-8FD8-00C733773BB1}"/>
                </a:ext>
              </a:extLst>
            </p:cNvPr>
            <p:cNvSpPr/>
            <p:nvPr/>
          </p:nvSpPr>
          <p:spPr>
            <a:xfrm>
              <a:off x="1657225" y="3839100"/>
              <a:ext cx="683950" cy="683975"/>
            </a:xfrm>
            <a:custGeom>
              <a:avLst/>
              <a:gdLst/>
              <a:ahLst/>
              <a:cxnLst/>
              <a:rect l="l" t="t" r="r" b="b"/>
              <a:pathLst>
                <a:path w="27358" h="27359" extrusionOk="0">
                  <a:moveTo>
                    <a:pt x="13597" y="1402"/>
                  </a:moveTo>
                  <a:lnTo>
                    <a:pt x="15080" y="1484"/>
                  </a:lnTo>
                  <a:lnTo>
                    <a:pt x="16234" y="1649"/>
                  </a:lnTo>
                  <a:lnTo>
                    <a:pt x="17305" y="1979"/>
                  </a:lnTo>
                  <a:lnTo>
                    <a:pt x="18376" y="2308"/>
                  </a:lnTo>
                  <a:lnTo>
                    <a:pt x="19365" y="2803"/>
                  </a:lnTo>
                  <a:lnTo>
                    <a:pt x="20271" y="3379"/>
                  </a:lnTo>
                  <a:lnTo>
                    <a:pt x="21178" y="3956"/>
                  </a:lnTo>
                  <a:lnTo>
                    <a:pt x="22084" y="4698"/>
                  </a:lnTo>
                  <a:lnTo>
                    <a:pt x="22826" y="5439"/>
                  </a:lnTo>
                  <a:lnTo>
                    <a:pt x="23485" y="6263"/>
                  </a:lnTo>
                  <a:lnTo>
                    <a:pt x="24144" y="7170"/>
                  </a:lnTo>
                  <a:lnTo>
                    <a:pt x="24639" y="8159"/>
                  </a:lnTo>
                  <a:lnTo>
                    <a:pt x="25133" y="9148"/>
                  </a:lnTo>
                  <a:lnTo>
                    <a:pt x="25463" y="10219"/>
                  </a:lnTo>
                  <a:lnTo>
                    <a:pt x="25792" y="11290"/>
                  </a:lnTo>
                  <a:lnTo>
                    <a:pt x="25957" y="12444"/>
                  </a:lnTo>
                  <a:lnTo>
                    <a:pt x="25957" y="13597"/>
                  </a:lnTo>
                  <a:lnTo>
                    <a:pt x="25957" y="14751"/>
                  </a:lnTo>
                  <a:lnTo>
                    <a:pt x="25792" y="15987"/>
                  </a:lnTo>
                  <a:lnTo>
                    <a:pt x="25545" y="17141"/>
                  </a:lnTo>
                  <a:lnTo>
                    <a:pt x="25133" y="18294"/>
                  </a:lnTo>
                  <a:lnTo>
                    <a:pt x="24639" y="19366"/>
                  </a:lnTo>
                  <a:lnTo>
                    <a:pt x="23979" y="20437"/>
                  </a:lnTo>
                  <a:lnTo>
                    <a:pt x="23320" y="21343"/>
                  </a:lnTo>
                  <a:lnTo>
                    <a:pt x="22496" y="22332"/>
                  </a:lnTo>
                  <a:lnTo>
                    <a:pt x="21590" y="23156"/>
                  </a:lnTo>
                  <a:lnTo>
                    <a:pt x="20601" y="23815"/>
                  </a:lnTo>
                  <a:lnTo>
                    <a:pt x="19612" y="24474"/>
                  </a:lnTo>
                  <a:lnTo>
                    <a:pt x="18541" y="24969"/>
                  </a:lnTo>
                  <a:lnTo>
                    <a:pt x="17387" y="25463"/>
                  </a:lnTo>
                  <a:lnTo>
                    <a:pt x="16234" y="25711"/>
                  </a:lnTo>
                  <a:lnTo>
                    <a:pt x="15080" y="25875"/>
                  </a:lnTo>
                  <a:lnTo>
                    <a:pt x="13844" y="25958"/>
                  </a:lnTo>
                  <a:lnTo>
                    <a:pt x="12361" y="25958"/>
                  </a:lnTo>
                  <a:lnTo>
                    <a:pt x="11207" y="25711"/>
                  </a:lnTo>
                  <a:lnTo>
                    <a:pt x="10136" y="25463"/>
                  </a:lnTo>
                  <a:lnTo>
                    <a:pt x="9065" y="25051"/>
                  </a:lnTo>
                  <a:lnTo>
                    <a:pt x="8076" y="24639"/>
                  </a:lnTo>
                  <a:lnTo>
                    <a:pt x="7087" y="24062"/>
                  </a:lnTo>
                  <a:lnTo>
                    <a:pt x="6181" y="23403"/>
                  </a:lnTo>
                  <a:lnTo>
                    <a:pt x="5357" y="22744"/>
                  </a:lnTo>
                  <a:lnTo>
                    <a:pt x="4615" y="21920"/>
                  </a:lnTo>
                  <a:lnTo>
                    <a:pt x="3956" y="21096"/>
                  </a:lnTo>
                  <a:lnTo>
                    <a:pt x="3296" y="20190"/>
                  </a:lnTo>
                  <a:lnTo>
                    <a:pt x="2720" y="19283"/>
                  </a:lnTo>
                  <a:lnTo>
                    <a:pt x="2308" y="18294"/>
                  </a:lnTo>
                  <a:lnTo>
                    <a:pt x="1896" y="17223"/>
                  </a:lnTo>
                  <a:lnTo>
                    <a:pt x="1648" y="16152"/>
                  </a:lnTo>
                  <a:lnTo>
                    <a:pt x="1484" y="14998"/>
                  </a:lnTo>
                  <a:lnTo>
                    <a:pt x="1401" y="13845"/>
                  </a:lnTo>
                  <a:lnTo>
                    <a:pt x="1484" y="12608"/>
                  </a:lnTo>
                  <a:lnTo>
                    <a:pt x="1648" y="11455"/>
                  </a:lnTo>
                  <a:lnTo>
                    <a:pt x="1896" y="10219"/>
                  </a:lnTo>
                  <a:lnTo>
                    <a:pt x="2308" y="9148"/>
                  </a:lnTo>
                  <a:lnTo>
                    <a:pt x="2802" y="8076"/>
                  </a:lnTo>
                  <a:lnTo>
                    <a:pt x="3379" y="7005"/>
                  </a:lnTo>
                  <a:lnTo>
                    <a:pt x="4120" y="6016"/>
                  </a:lnTo>
                  <a:lnTo>
                    <a:pt x="4944" y="5110"/>
                  </a:lnTo>
                  <a:lnTo>
                    <a:pt x="5851" y="4286"/>
                  </a:lnTo>
                  <a:lnTo>
                    <a:pt x="6757" y="3544"/>
                  </a:lnTo>
                  <a:lnTo>
                    <a:pt x="7829" y="2967"/>
                  </a:lnTo>
                  <a:lnTo>
                    <a:pt x="8900" y="2391"/>
                  </a:lnTo>
                  <a:lnTo>
                    <a:pt x="9971" y="1979"/>
                  </a:lnTo>
                  <a:lnTo>
                    <a:pt x="11125" y="1649"/>
                  </a:lnTo>
                  <a:lnTo>
                    <a:pt x="12361" y="1484"/>
                  </a:lnTo>
                  <a:lnTo>
                    <a:pt x="13597" y="1402"/>
                  </a:lnTo>
                  <a:close/>
                  <a:moveTo>
                    <a:pt x="13597" y="1"/>
                  </a:moveTo>
                  <a:lnTo>
                    <a:pt x="12196" y="83"/>
                  </a:lnTo>
                  <a:lnTo>
                    <a:pt x="10877" y="330"/>
                  </a:lnTo>
                  <a:lnTo>
                    <a:pt x="9559" y="660"/>
                  </a:lnTo>
                  <a:lnTo>
                    <a:pt x="8323" y="1155"/>
                  </a:lnTo>
                  <a:lnTo>
                    <a:pt x="7169" y="1731"/>
                  </a:lnTo>
                  <a:lnTo>
                    <a:pt x="6016" y="2391"/>
                  </a:lnTo>
                  <a:lnTo>
                    <a:pt x="4944" y="3215"/>
                  </a:lnTo>
                  <a:lnTo>
                    <a:pt x="3956" y="4121"/>
                  </a:lnTo>
                  <a:lnTo>
                    <a:pt x="3049" y="5192"/>
                  </a:lnTo>
                  <a:lnTo>
                    <a:pt x="2225" y="6263"/>
                  </a:lnTo>
                  <a:lnTo>
                    <a:pt x="1566" y="7417"/>
                  </a:lnTo>
                  <a:lnTo>
                    <a:pt x="989" y="8653"/>
                  </a:lnTo>
                  <a:lnTo>
                    <a:pt x="577" y="9889"/>
                  </a:lnTo>
                  <a:lnTo>
                    <a:pt x="248" y="11208"/>
                  </a:lnTo>
                  <a:lnTo>
                    <a:pt x="83" y="12526"/>
                  </a:lnTo>
                  <a:lnTo>
                    <a:pt x="0" y="13845"/>
                  </a:lnTo>
                  <a:lnTo>
                    <a:pt x="83" y="15163"/>
                  </a:lnTo>
                  <a:lnTo>
                    <a:pt x="330" y="16399"/>
                  </a:lnTo>
                  <a:lnTo>
                    <a:pt x="577" y="17635"/>
                  </a:lnTo>
                  <a:lnTo>
                    <a:pt x="989" y="18789"/>
                  </a:lnTo>
                  <a:lnTo>
                    <a:pt x="1484" y="19860"/>
                  </a:lnTo>
                  <a:lnTo>
                    <a:pt x="2143" y="20931"/>
                  </a:lnTo>
                  <a:lnTo>
                    <a:pt x="2802" y="21920"/>
                  </a:lnTo>
                  <a:lnTo>
                    <a:pt x="3544" y="22909"/>
                  </a:lnTo>
                  <a:lnTo>
                    <a:pt x="4450" y="23733"/>
                  </a:lnTo>
                  <a:lnTo>
                    <a:pt x="5357" y="24557"/>
                  </a:lnTo>
                  <a:lnTo>
                    <a:pt x="6345" y="25216"/>
                  </a:lnTo>
                  <a:lnTo>
                    <a:pt x="7417" y="25875"/>
                  </a:lnTo>
                  <a:lnTo>
                    <a:pt x="8570" y="26370"/>
                  </a:lnTo>
                  <a:lnTo>
                    <a:pt x="9724" y="26782"/>
                  </a:lnTo>
                  <a:lnTo>
                    <a:pt x="10960" y="27111"/>
                  </a:lnTo>
                  <a:lnTo>
                    <a:pt x="12196" y="27276"/>
                  </a:lnTo>
                  <a:lnTo>
                    <a:pt x="13844" y="27359"/>
                  </a:lnTo>
                  <a:lnTo>
                    <a:pt x="15245" y="27276"/>
                  </a:lnTo>
                  <a:lnTo>
                    <a:pt x="16563" y="27111"/>
                  </a:lnTo>
                  <a:lnTo>
                    <a:pt x="17799" y="26782"/>
                  </a:lnTo>
                  <a:lnTo>
                    <a:pt x="19118" y="26287"/>
                  </a:lnTo>
                  <a:lnTo>
                    <a:pt x="20271" y="25711"/>
                  </a:lnTo>
                  <a:lnTo>
                    <a:pt x="21425" y="24969"/>
                  </a:lnTo>
                  <a:lnTo>
                    <a:pt x="22496" y="24227"/>
                  </a:lnTo>
                  <a:lnTo>
                    <a:pt x="23485" y="23238"/>
                  </a:lnTo>
                  <a:lnTo>
                    <a:pt x="24391" y="22250"/>
                  </a:lnTo>
                  <a:lnTo>
                    <a:pt x="25216" y="21178"/>
                  </a:lnTo>
                  <a:lnTo>
                    <a:pt x="25875" y="20025"/>
                  </a:lnTo>
                  <a:lnTo>
                    <a:pt x="26369" y="18789"/>
                  </a:lnTo>
                  <a:lnTo>
                    <a:pt x="26864" y="17553"/>
                  </a:lnTo>
                  <a:lnTo>
                    <a:pt x="27111" y="16234"/>
                  </a:lnTo>
                  <a:lnTo>
                    <a:pt x="27358" y="14916"/>
                  </a:lnTo>
                  <a:lnTo>
                    <a:pt x="27358" y="13515"/>
                  </a:lnTo>
                  <a:lnTo>
                    <a:pt x="27276" y="12279"/>
                  </a:lnTo>
                  <a:lnTo>
                    <a:pt x="27111" y="11043"/>
                  </a:lnTo>
                  <a:lnTo>
                    <a:pt x="26781" y="9807"/>
                  </a:lnTo>
                  <a:lnTo>
                    <a:pt x="26452" y="8653"/>
                  </a:lnTo>
                  <a:lnTo>
                    <a:pt x="25875" y="7500"/>
                  </a:lnTo>
                  <a:lnTo>
                    <a:pt x="25298" y="6428"/>
                  </a:lnTo>
                  <a:lnTo>
                    <a:pt x="24639" y="5439"/>
                  </a:lnTo>
                  <a:lnTo>
                    <a:pt x="23815" y="4533"/>
                  </a:lnTo>
                  <a:lnTo>
                    <a:pt x="22991" y="3627"/>
                  </a:lnTo>
                  <a:lnTo>
                    <a:pt x="22084" y="2885"/>
                  </a:lnTo>
                  <a:lnTo>
                    <a:pt x="21095" y="2143"/>
                  </a:lnTo>
                  <a:lnTo>
                    <a:pt x="20024" y="1567"/>
                  </a:lnTo>
                  <a:lnTo>
                    <a:pt x="18871" y="1072"/>
                  </a:lnTo>
                  <a:lnTo>
                    <a:pt x="17717" y="660"/>
                  </a:lnTo>
                  <a:lnTo>
                    <a:pt x="16481" y="330"/>
                  </a:lnTo>
                  <a:lnTo>
                    <a:pt x="15245" y="83"/>
                  </a:lnTo>
                  <a:lnTo>
                    <a:pt x="13597"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893;p45">
              <a:extLst>
                <a:ext uri="{FF2B5EF4-FFF2-40B4-BE49-F238E27FC236}">
                  <a16:creationId xmlns:a16="http://schemas.microsoft.com/office/drawing/2014/main" id="{285630B5-9ADC-4617-B58F-4EAEEAC62943}"/>
                </a:ext>
              </a:extLst>
            </p:cNvPr>
            <p:cNvSpPr/>
            <p:nvPr/>
          </p:nvSpPr>
          <p:spPr>
            <a:xfrm>
              <a:off x="1383225" y="3554825"/>
              <a:ext cx="1234000" cy="1252550"/>
            </a:xfrm>
            <a:custGeom>
              <a:avLst/>
              <a:gdLst/>
              <a:ahLst/>
              <a:cxnLst/>
              <a:rect l="l" t="t" r="r" b="b"/>
              <a:pathLst>
                <a:path w="49360" h="50102" extrusionOk="0">
                  <a:moveTo>
                    <a:pt x="25546" y="7334"/>
                  </a:moveTo>
                  <a:lnTo>
                    <a:pt x="26617" y="7417"/>
                  </a:lnTo>
                  <a:lnTo>
                    <a:pt x="28265" y="7664"/>
                  </a:lnTo>
                  <a:lnTo>
                    <a:pt x="29831" y="8076"/>
                  </a:lnTo>
                  <a:lnTo>
                    <a:pt x="31396" y="8653"/>
                  </a:lnTo>
                  <a:lnTo>
                    <a:pt x="32797" y="9312"/>
                  </a:lnTo>
                  <a:lnTo>
                    <a:pt x="34198" y="10053"/>
                  </a:lnTo>
                  <a:lnTo>
                    <a:pt x="35516" y="10960"/>
                  </a:lnTo>
                  <a:lnTo>
                    <a:pt x="36752" y="12031"/>
                  </a:lnTo>
                  <a:lnTo>
                    <a:pt x="37824" y="13102"/>
                  </a:lnTo>
                  <a:lnTo>
                    <a:pt x="38812" y="14338"/>
                  </a:lnTo>
                  <a:lnTo>
                    <a:pt x="39719" y="15657"/>
                  </a:lnTo>
                  <a:lnTo>
                    <a:pt x="40543" y="17058"/>
                  </a:lnTo>
                  <a:lnTo>
                    <a:pt x="41202" y="18459"/>
                  </a:lnTo>
                  <a:lnTo>
                    <a:pt x="41696" y="20024"/>
                  </a:lnTo>
                  <a:lnTo>
                    <a:pt x="42109" y="21590"/>
                  </a:lnTo>
                  <a:lnTo>
                    <a:pt x="42356" y="23238"/>
                  </a:lnTo>
                  <a:lnTo>
                    <a:pt x="42438" y="24886"/>
                  </a:lnTo>
                  <a:lnTo>
                    <a:pt x="42356" y="26699"/>
                  </a:lnTo>
                  <a:lnTo>
                    <a:pt x="42109" y="28429"/>
                  </a:lnTo>
                  <a:lnTo>
                    <a:pt x="41696" y="30160"/>
                  </a:lnTo>
                  <a:lnTo>
                    <a:pt x="41120" y="31808"/>
                  </a:lnTo>
                  <a:lnTo>
                    <a:pt x="40378" y="33373"/>
                  </a:lnTo>
                  <a:lnTo>
                    <a:pt x="39472" y="34857"/>
                  </a:lnTo>
                  <a:lnTo>
                    <a:pt x="38483" y="36257"/>
                  </a:lnTo>
                  <a:lnTo>
                    <a:pt x="37329" y="37494"/>
                  </a:lnTo>
                  <a:lnTo>
                    <a:pt x="36093" y="38647"/>
                  </a:lnTo>
                  <a:lnTo>
                    <a:pt x="34775" y="39718"/>
                  </a:lnTo>
                  <a:lnTo>
                    <a:pt x="33291" y="40625"/>
                  </a:lnTo>
                  <a:lnTo>
                    <a:pt x="31726" y="41366"/>
                  </a:lnTo>
                  <a:lnTo>
                    <a:pt x="30160" y="42026"/>
                  </a:lnTo>
                  <a:lnTo>
                    <a:pt x="28430" y="42438"/>
                  </a:lnTo>
                  <a:lnTo>
                    <a:pt x="26699" y="42767"/>
                  </a:lnTo>
                  <a:lnTo>
                    <a:pt x="24886" y="42850"/>
                  </a:lnTo>
                  <a:lnTo>
                    <a:pt x="23815" y="42850"/>
                  </a:lnTo>
                  <a:lnTo>
                    <a:pt x="22744" y="42767"/>
                  </a:lnTo>
                  <a:lnTo>
                    <a:pt x="21096" y="42520"/>
                  </a:lnTo>
                  <a:lnTo>
                    <a:pt x="19530" y="42108"/>
                  </a:lnTo>
                  <a:lnTo>
                    <a:pt x="17965" y="41531"/>
                  </a:lnTo>
                  <a:lnTo>
                    <a:pt x="16481" y="40872"/>
                  </a:lnTo>
                  <a:lnTo>
                    <a:pt x="15163" y="40048"/>
                  </a:lnTo>
                  <a:lnTo>
                    <a:pt x="13844" y="39142"/>
                  </a:lnTo>
                  <a:lnTo>
                    <a:pt x="12608" y="38153"/>
                  </a:lnTo>
                  <a:lnTo>
                    <a:pt x="11537" y="36999"/>
                  </a:lnTo>
                  <a:lnTo>
                    <a:pt x="10466" y="35763"/>
                  </a:lnTo>
                  <a:lnTo>
                    <a:pt x="9642" y="34527"/>
                  </a:lnTo>
                  <a:lnTo>
                    <a:pt x="8818" y="33126"/>
                  </a:lnTo>
                  <a:lnTo>
                    <a:pt x="8159" y="31643"/>
                  </a:lnTo>
                  <a:lnTo>
                    <a:pt x="7664" y="30160"/>
                  </a:lnTo>
                  <a:lnTo>
                    <a:pt x="7252" y="28594"/>
                  </a:lnTo>
                  <a:lnTo>
                    <a:pt x="7005" y="26946"/>
                  </a:lnTo>
                  <a:lnTo>
                    <a:pt x="6923" y="25298"/>
                  </a:lnTo>
                  <a:lnTo>
                    <a:pt x="7005" y="23485"/>
                  </a:lnTo>
                  <a:lnTo>
                    <a:pt x="7170" y="21755"/>
                  </a:lnTo>
                  <a:lnTo>
                    <a:pt x="7582" y="20107"/>
                  </a:lnTo>
                  <a:lnTo>
                    <a:pt x="8159" y="18459"/>
                  </a:lnTo>
                  <a:lnTo>
                    <a:pt x="8900" y="16893"/>
                  </a:lnTo>
                  <a:lnTo>
                    <a:pt x="9807" y="15410"/>
                  </a:lnTo>
                  <a:lnTo>
                    <a:pt x="10796" y="14009"/>
                  </a:lnTo>
                  <a:lnTo>
                    <a:pt x="11949" y="12690"/>
                  </a:lnTo>
                  <a:lnTo>
                    <a:pt x="13268" y="11454"/>
                  </a:lnTo>
                  <a:lnTo>
                    <a:pt x="14668" y="10383"/>
                  </a:lnTo>
                  <a:lnTo>
                    <a:pt x="16152" y="9477"/>
                  </a:lnTo>
                  <a:lnTo>
                    <a:pt x="17717" y="8735"/>
                  </a:lnTo>
                  <a:lnTo>
                    <a:pt x="19283" y="8158"/>
                  </a:lnTo>
                  <a:lnTo>
                    <a:pt x="21013" y="7664"/>
                  </a:lnTo>
                  <a:lnTo>
                    <a:pt x="22744" y="7417"/>
                  </a:lnTo>
                  <a:lnTo>
                    <a:pt x="24474" y="7334"/>
                  </a:lnTo>
                  <a:close/>
                  <a:moveTo>
                    <a:pt x="24392" y="0"/>
                  </a:moveTo>
                  <a:lnTo>
                    <a:pt x="24145" y="165"/>
                  </a:lnTo>
                  <a:lnTo>
                    <a:pt x="23980" y="248"/>
                  </a:lnTo>
                  <a:lnTo>
                    <a:pt x="23898" y="412"/>
                  </a:lnTo>
                  <a:lnTo>
                    <a:pt x="22414" y="6098"/>
                  </a:lnTo>
                  <a:lnTo>
                    <a:pt x="21096" y="6263"/>
                  </a:lnTo>
                  <a:lnTo>
                    <a:pt x="19860" y="6510"/>
                  </a:lnTo>
                  <a:lnTo>
                    <a:pt x="16399" y="1813"/>
                  </a:lnTo>
                  <a:lnTo>
                    <a:pt x="16317" y="1731"/>
                  </a:lnTo>
                  <a:lnTo>
                    <a:pt x="16152" y="1648"/>
                  </a:lnTo>
                  <a:lnTo>
                    <a:pt x="15822" y="1648"/>
                  </a:lnTo>
                  <a:lnTo>
                    <a:pt x="15575" y="1813"/>
                  </a:lnTo>
                  <a:lnTo>
                    <a:pt x="15575" y="1978"/>
                  </a:lnTo>
                  <a:lnTo>
                    <a:pt x="15492" y="2143"/>
                  </a:lnTo>
                  <a:lnTo>
                    <a:pt x="15987" y="7993"/>
                  </a:lnTo>
                  <a:lnTo>
                    <a:pt x="14916" y="8570"/>
                  </a:lnTo>
                  <a:lnTo>
                    <a:pt x="13844" y="9312"/>
                  </a:lnTo>
                  <a:lnTo>
                    <a:pt x="8983" y="6016"/>
                  </a:lnTo>
                  <a:lnTo>
                    <a:pt x="8818" y="5933"/>
                  </a:lnTo>
                  <a:lnTo>
                    <a:pt x="8653" y="5933"/>
                  </a:lnTo>
                  <a:lnTo>
                    <a:pt x="8406" y="6098"/>
                  </a:lnTo>
                  <a:lnTo>
                    <a:pt x="8241" y="6345"/>
                  </a:lnTo>
                  <a:lnTo>
                    <a:pt x="8159" y="6510"/>
                  </a:lnTo>
                  <a:lnTo>
                    <a:pt x="8241" y="6675"/>
                  </a:lnTo>
                  <a:lnTo>
                    <a:pt x="10713" y="11949"/>
                  </a:lnTo>
                  <a:lnTo>
                    <a:pt x="9889" y="12938"/>
                  </a:lnTo>
                  <a:lnTo>
                    <a:pt x="9065" y="13926"/>
                  </a:lnTo>
                  <a:lnTo>
                    <a:pt x="3379" y="12526"/>
                  </a:lnTo>
                  <a:lnTo>
                    <a:pt x="3214" y="12526"/>
                  </a:lnTo>
                  <a:lnTo>
                    <a:pt x="3050" y="12608"/>
                  </a:lnTo>
                  <a:lnTo>
                    <a:pt x="2885" y="12773"/>
                  </a:lnTo>
                  <a:lnTo>
                    <a:pt x="2802" y="13102"/>
                  </a:lnTo>
                  <a:lnTo>
                    <a:pt x="2802" y="13267"/>
                  </a:lnTo>
                  <a:lnTo>
                    <a:pt x="2967" y="13432"/>
                  </a:lnTo>
                  <a:lnTo>
                    <a:pt x="7087" y="17552"/>
                  </a:lnTo>
                  <a:lnTo>
                    <a:pt x="6593" y="18706"/>
                  </a:lnTo>
                  <a:lnTo>
                    <a:pt x="6181" y="19942"/>
                  </a:lnTo>
                  <a:lnTo>
                    <a:pt x="413" y="20601"/>
                  </a:lnTo>
                  <a:lnTo>
                    <a:pt x="248" y="20601"/>
                  </a:lnTo>
                  <a:lnTo>
                    <a:pt x="83" y="20766"/>
                  </a:lnTo>
                  <a:lnTo>
                    <a:pt x="1" y="21013"/>
                  </a:lnTo>
                  <a:lnTo>
                    <a:pt x="1" y="21343"/>
                  </a:lnTo>
                  <a:lnTo>
                    <a:pt x="83" y="21425"/>
                  </a:lnTo>
                  <a:lnTo>
                    <a:pt x="248" y="21507"/>
                  </a:lnTo>
                  <a:lnTo>
                    <a:pt x="5522" y="24062"/>
                  </a:lnTo>
                  <a:lnTo>
                    <a:pt x="5522" y="25298"/>
                  </a:lnTo>
                  <a:lnTo>
                    <a:pt x="5604" y="26534"/>
                  </a:lnTo>
                  <a:lnTo>
                    <a:pt x="330" y="29171"/>
                  </a:lnTo>
                  <a:lnTo>
                    <a:pt x="166" y="29253"/>
                  </a:lnTo>
                  <a:lnTo>
                    <a:pt x="83" y="29418"/>
                  </a:lnTo>
                  <a:lnTo>
                    <a:pt x="83" y="29665"/>
                  </a:lnTo>
                  <a:lnTo>
                    <a:pt x="166" y="29995"/>
                  </a:lnTo>
                  <a:lnTo>
                    <a:pt x="330" y="30077"/>
                  </a:lnTo>
                  <a:lnTo>
                    <a:pt x="495" y="30077"/>
                  </a:lnTo>
                  <a:lnTo>
                    <a:pt x="6346" y="30654"/>
                  </a:lnTo>
                  <a:lnTo>
                    <a:pt x="6758" y="31808"/>
                  </a:lnTo>
                  <a:lnTo>
                    <a:pt x="7252" y="32961"/>
                  </a:lnTo>
                  <a:lnTo>
                    <a:pt x="3214" y="37246"/>
                  </a:lnTo>
                  <a:lnTo>
                    <a:pt x="3132" y="37411"/>
                  </a:lnTo>
                  <a:lnTo>
                    <a:pt x="3050" y="37576"/>
                  </a:lnTo>
                  <a:lnTo>
                    <a:pt x="3132" y="37823"/>
                  </a:lnTo>
                  <a:lnTo>
                    <a:pt x="3379" y="38070"/>
                  </a:lnTo>
                  <a:lnTo>
                    <a:pt x="3709" y="38070"/>
                  </a:lnTo>
                  <a:lnTo>
                    <a:pt x="9312" y="36587"/>
                  </a:lnTo>
                  <a:lnTo>
                    <a:pt x="10136" y="37576"/>
                  </a:lnTo>
                  <a:lnTo>
                    <a:pt x="10960" y="38482"/>
                  </a:lnTo>
                  <a:lnTo>
                    <a:pt x="8653" y="43839"/>
                  </a:lnTo>
                  <a:lnTo>
                    <a:pt x="8571" y="44003"/>
                  </a:lnTo>
                  <a:lnTo>
                    <a:pt x="8653" y="44168"/>
                  </a:lnTo>
                  <a:lnTo>
                    <a:pt x="8818" y="44415"/>
                  </a:lnTo>
                  <a:lnTo>
                    <a:pt x="9065" y="44580"/>
                  </a:lnTo>
                  <a:lnTo>
                    <a:pt x="9230" y="44498"/>
                  </a:lnTo>
                  <a:lnTo>
                    <a:pt x="9395" y="44498"/>
                  </a:lnTo>
                  <a:lnTo>
                    <a:pt x="14174" y="41119"/>
                  </a:lnTo>
                  <a:lnTo>
                    <a:pt x="15245" y="41778"/>
                  </a:lnTo>
                  <a:lnTo>
                    <a:pt x="16399" y="42355"/>
                  </a:lnTo>
                  <a:lnTo>
                    <a:pt x="16069" y="48206"/>
                  </a:lnTo>
                  <a:lnTo>
                    <a:pt x="16069" y="48371"/>
                  </a:lnTo>
                  <a:lnTo>
                    <a:pt x="16152" y="48535"/>
                  </a:lnTo>
                  <a:lnTo>
                    <a:pt x="16399" y="48700"/>
                  </a:lnTo>
                  <a:lnTo>
                    <a:pt x="16646" y="48700"/>
                  </a:lnTo>
                  <a:lnTo>
                    <a:pt x="16811" y="48618"/>
                  </a:lnTo>
                  <a:lnTo>
                    <a:pt x="16976" y="48535"/>
                  </a:lnTo>
                  <a:lnTo>
                    <a:pt x="20272" y="43756"/>
                  </a:lnTo>
                  <a:lnTo>
                    <a:pt x="21425" y="43921"/>
                  </a:lnTo>
                  <a:lnTo>
                    <a:pt x="22579" y="44086"/>
                  </a:lnTo>
                  <a:lnTo>
                    <a:pt x="22826" y="44168"/>
                  </a:lnTo>
                  <a:lnTo>
                    <a:pt x="24474" y="49772"/>
                  </a:lnTo>
                  <a:lnTo>
                    <a:pt x="24557" y="49936"/>
                  </a:lnTo>
                  <a:lnTo>
                    <a:pt x="24639" y="50019"/>
                  </a:lnTo>
                  <a:lnTo>
                    <a:pt x="24969" y="50101"/>
                  </a:lnTo>
                  <a:lnTo>
                    <a:pt x="25216" y="50019"/>
                  </a:lnTo>
                  <a:lnTo>
                    <a:pt x="25381" y="49936"/>
                  </a:lnTo>
                  <a:lnTo>
                    <a:pt x="25463" y="49772"/>
                  </a:lnTo>
                  <a:lnTo>
                    <a:pt x="26946" y="44086"/>
                  </a:lnTo>
                  <a:lnTo>
                    <a:pt x="28182" y="43921"/>
                  </a:lnTo>
                  <a:lnTo>
                    <a:pt x="29419" y="43591"/>
                  </a:lnTo>
                  <a:lnTo>
                    <a:pt x="32962" y="48371"/>
                  </a:lnTo>
                  <a:lnTo>
                    <a:pt x="33044" y="48453"/>
                  </a:lnTo>
                  <a:lnTo>
                    <a:pt x="33209" y="48535"/>
                  </a:lnTo>
                  <a:lnTo>
                    <a:pt x="33456" y="48535"/>
                  </a:lnTo>
                  <a:lnTo>
                    <a:pt x="33703" y="48288"/>
                  </a:lnTo>
                  <a:lnTo>
                    <a:pt x="33786" y="48206"/>
                  </a:lnTo>
                  <a:lnTo>
                    <a:pt x="33786" y="48041"/>
                  </a:lnTo>
                  <a:lnTo>
                    <a:pt x="33291" y="42190"/>
                  </a:lnTo>
                  <a:lnTo>
                    <a:pt x="34445" y="41531"/>
                  </a:lnTo>
                  <a:lnTo>
                    <a:pt x="35516" y="40872"/>
                  </a:lnTo>
                  <a:lnTo>
                    <a:pt x="40378" y="44086"/>
                  </a:lnTo>
                  <a:lnTo>
                    <a:pt x="40543" y="44168"/>
                  </a:lnTo>
                  <a:lnTo>
                    <a:pt x="40708" y="44168"/>
                  </a:lnTo>
                  <a:lnTo>
                    <a:pt x="40955" y="44086"/>
                  </a:lnTo>
                  <a:lnTo>
                    <a:pt x="41120" y="43839"/>
                  </a:lnTo>
                  <a:lnTo>
                    <a:pt x="41120" y="43674"/>
                  </a:lnTo>
                  <a:lnTo>
                    <a:pt x="41120" y="43509"/>
                  </a:lnTo>
                  <a:lnTo>
                    <a:pt x="38648" y="38153"/>
                  </a:lnTo>
                  <a:lnTo>
                    <a:pt x="39472" y="37246"/>
                  </a:lnTo>
                  <a:lnTo>
                    <a:pt x="40213" y="36257"/>
                  </a:lnTo>
                  <a:lnTo>
                    <a:pt x="45981" y="37576"/>
                  </a:lnTo>
                  <a:lnTo>
                    <a:pt x="46311" y="37576"/>
                  </a:lnTo>
                  <a:lnTo>
                    <a:pt x="46476" y="37329"/>
                  </a:lnTo>
                  <a:lnTo>
                    <a:pt x="46558" y="37082"/>
                  </a:lnTo>
                  <a:lnTo>
                    <a:pt x="46476" y="36917"/>
                  </a:lnTo>
                  <a:lnTo>
                    <a:pt x="46393" y="36752"/>
                  </a:lnTo>
                  <a:lnTo>
                    <a:pt x="42273" y="32632"/>
                  </a:lnTo>
                  <a:lnTo>
                    <a:pt x="42768" y="31396"/>
                  </a:lnTo>
                  <a:lnTo>
                    <a:pt x="43097" y="30242"/>
                  </a:lnTo>
                  <a:lnTo>
                    <a:pt x="48948" y="29583"/>
                  </a:lnTo>
                  <a:lnTo>
                    <a:pt x="49113" y="29500"/>
                  </a:lnTo>
                  <a:lnTo>
                    <a:pt x="49278" y="29418"/>
                  </a:lnTo>
                  <a:lnTo>
                    <a:pt x="49360" y="29171"/>
                  </a:lnTo>
                  <a:lnTo>
                    <a:pt x="49360" y="28841"/>
                  </a:lnTo>
                  <a:lnTo>
                    <a:pt x="49278" y="28759"/>
                  </a:lnTo>
                  <a:lnTo>
                    <a:pt x="49113" y="28594"/>
                  </a:lnTo>
                  <a:lnTo>
                    <a:pt x="43757" y="26122"/>
                  </a:lnTo>
                  <a:lnTo>
                    <a:pt x="43839" y="24886"/>
                  </a:lnTo>
                  <a:lnTo>
                    <a:pt x="43757" y="23567"/>
                  </a:lnTo>
                  <a:lnTo>
                    <a:pt x="49030" y="21013"/>
                  </a:lnTo>
                  <a:lnTo>
                    <a:pt x="49195" y="20931"/>
                  </a:lnTo>
                  <a:lnTo>
                    <a:pt x="49278" y="20766"/>
                  </a:lnTo>
                  <a:lnTo>
                    <a:pt x="49278" y="20436"/>
                  </a:lnTo>
                  <a:lnTo>
                    <a:pt x="49113" y="20189"/>
                  </a:lnTo>
                  <a:lnTo>
                    <a:pt x="49030" y="20107"/>
                  </a:lnTo>
                  <a:lnTo>
                    <a:pt x="48866" y="20024"/>
                  </a:lnTo>
                  <a:lnTo>
                    <a:pt x="43015" y="19530"/>
                  </a:lnTo>
                  <a:lnTo>
                    <a:pt x="42603" y="18294"/>
                  </a:lnTo>
                  <a:lnTo>
                    <a:pt x="42109" y="17140"/>
                  </a:lnTo>
                  <a:lnTo>
                    <a:pt x="46146" y="12938"/>
                  </a:lnTo>
                  <a:lnTo>
                    <a:pt x="46229" y="12773"/>
                  </a:lnTo>
                  <a:lnTo>
                    <a:pt x="46311" y="12608"/>
                  </a:lnTo>
                  <a:lnTo>
                    <a:pt x="46229" y="12278"/>
                  </a:lnTo>
                  <a:lnTo>
                    <a:pt x="45981" y="12114"/>
                  </a:lnTo>
                  <a:lnTo>
                    <a:pt x="45652" y="12114"/>
                  </a:lnTo>
                  <a:lnTo>
                    <a:pt x="39966" y="13597"/>
                  </a:lnTo>
                  <a:lnTo>
                    <a:pt x="39224" y="12608"/>
                  </a:lnTo>
                  <a:lnTo>
                    <a:pt x="38318" y="11701"/>
                  </a:lnTo>
                  <a:lnTo>
                    <a:pt x="40708" y="6263"/>
                  </a:lnTo>
                  <a:lnTo>
                    <a:pt x="40708" y="6098"/>
                  </a:lnTo>
                  <a:lnTo>
                    <a:pt x="40708" y="5933"/>
                  </a:lnTo>
                  <a:lnTo>
                    <a:pt x="40543" y="5686"/>
                  </a:lnTo>
                  <a:lnTo>
                    <a:pt x="40296" y="5604"/>
                  </a:lnTo>
                  <a:lnTo>
                    <a:pt x="40131" y="5604"/>
                  </a:lnTo>
                  <a:lnTo>
                    <a:pt x="39966" y="5686"/>
                  </a:lnTo>
                  <a:lnTo>
                    <a:pt x="35187" y="9065"/>
                  </a:lnTo>
                  <a:lnTo>
                    <a:pt x="34033" y="8405"/>
                  </a:lnTo>
                  <a:lnTo>
                    <a:pt x="32962" y="7829"/>
                  </a:lnTo>
                  <a:lnTo>
                    <a:pt x="33291" y="1978"/>
                  </a:lnTo>
                  <a:lnTo>
                    <a:pt x="33291" y="1813"/>
                  </a:lnTo>
                  <a:lnTo>
                    <a:pt x="33209" y="1648"/>
                  </a:lnTo>
                  <a:lnTo>
                    <a:pt x="32962" y="1484"/>
                  </a:lnTo>
                  <a:lnTo>
                    <a:pt x="32550" y="1484"/>
                  </a:lnTo>
                  <a:lnTo>
                    <a:pt x="32385" y="1648"/>
                  </a:lnTo>
                  <a:lnTo>
                    <a:pt x="29006" y="6428"/>
                  </a:lnTo>
                  <a:lnTo>
                    <a:pt x="27935" y="6181"/>
                  </a:lnTo>
                  <a:lnTo>
                    <a:pt x="26782" y="6016"/>
                  </a:lnTo>
                  <a:lnTo>
                    <a:pt x="26534" y="6016"/>
                  </a:lnTo>
                  <a:lnTo>
                    <a:pt x="24886" y="412"/>
                  </a:lnTo>
                  <a:lnTo>
                    <a:pt x="24804" y="248"/>
                  </a:lnTo>
                  <a:lnTo>
                    <a:pt x="24722" y="165"/>
                  </a:lnTo>
                  <a:lnTo>
                    <a:pt x="2439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894;p45">
              <a:extLst>
                <a:ext uri="{FF2B5EF4-FFF2-40B4-BE49-F238E27FC236}">
                  <a16:creationId xmlns:a16="http://schemas.microsoft.com/office/drawing/2014/main" id="{ACDB0DF6-18DB-4D29-953A-3B42D47196E8}"/>
                </a:ext>
              </a:extLst>
            </p:cNvPr>
            <p:cNvSpPr/>
            <p:nvPr/>
          </p:nvSpPr>
          <p:spPr>
            <a:xfrm>
              <a:off x="4007750" y="1799650"/>
              <a:ext cx="791100" cy="797275"/>
            </a:xfrm>
            <a:custGeom>
              <a:avLst/>
              <a:gdLst/>
              <a:ahLst/>
              <a:cxnLst/>
              <a:rect l="l" t="t" r="r" b="b"/>
              <a:pathLst>
                <a:path w="31644" h="31891" extrusionOk="0">
                  <a:moveTo>
                    <a:pt x="16646" y="7499"/>
                  </a:moveTo>
                  <a:lnTo>
                    <a:pt x="17470" y="7664"/>
                  </a:lnTo>
                  <a:lnTo>
                    <a:pt x="18294" y="7828"/>
                  </a:lnTo>
                  <a:lnTo>
                    <a:pt x="19036" y="8076"/>
                  </a:lnTo>
                  <a:lnTo>
                    <a:pt x="19777" y="8405"/>
                  </a:lnTo>
                  <a:lnTo>
                    <a:pt x="20519" y="8817"/>
                  </a:lnTo>
                  <a:lnTo>
                    <a:pt x="21178" y="9312"/>
                  </a:lnTo>
                  <a:lnTo>
                    <a:pt x="21755" y="9806"/>
                  </a:lnTo>
                  <a:lnTo>
                    <a:pt x="22332" y="10383"/>
                  </a:lnTo>
                  <a:lnTo>
                    <a:pt x="22826" y="11042"/>
                  </a:lnTo>
                  <a:lnTo>
                    <a:pt x="23321" y="11701"/>
                  </a:lnTo>
                  <a:lnTo>
                    <a:pt x="23650" y="12443"/>
                  </a:lnTo>
                  <a:lnTo>
                    <a:pt x="23980" y="13267"/>
                  </a:lnTo>
                  <a:lnTo>
                    <a:pt x="24227" y="14091"/>
                  </a:lnTo>
                  <a:lnTo>
                    <a:pt x="24392" y="14915"/>
                  </a:lnTo>
                  <a:lnTo>
                    <a:pt x="24392" y="15822"/>
                  </a:lnTo>
                  <a:lnTo>
                    <a:pt x="24392" y="16646"/>
                  </a:lnTo>
                  <a:lnTo>
                    <a:pt x="24309" y="17470"/>
                  </a:lnTo>
                  <a:lnTo>
                    <a:pt x="24062" y="18211"/>
                  </a:lnTo>
                  <a:lnTo>
                    <a:pt x="23815" y="19035"/>
                  </a:lnTo>
                  <a:lnTo>
                    <a:pt x="23485" y="19777"/>
                  </a:lnTo>
                  <a:lnTo>
                    <a:pt x="23073" y="20436"/>
                  </a:lnTo>
                  <a:lnTo>
                    <a:pt x="22661" y="21095"/>
                  </a:lnTo>
                  <a:lnTo>
                    <a:pt x="22085" y="21755"/>
                  </a:lnTo>
                  <a:lnTo>
                    <a:pt x="21508" y="22249"/>
                  </a:lnTo>
                  <a:lnTo>
                    <a:pt x="20848" y="22743"/>
                  </a:lnTo>
                  <a:lnTo>
                    <a:pt x="20189" y="23238"/>
                  </a:lnTo>
                  <a:lnTo>
                    <a:pt x="19448" y="23567"/>
                  </a:lnTo>
                  <a:lnTo>
                    <a:pt x="18624" y="23897"/>
                  </a:lnTo>
                  <a:lnTo>
                    <a:pt x="17800" y="24144"/>
                  </a:lnTo>
                  <a:lnTo>
                    <a:pt x="16976" y="24309"/>
                  </a:lnTo>
                  <a:lnTo>
                    <a:pt x="15245" y="24309"/>
                  </a:lnTo>
                  <a:lnTo>
                    <a:pt x="14504" y="24227"/>
                  </a:lnTo>
                  <a:lnTo>
                    <a:pt x="13679" y="23979"/>
                  </a:lnTo>
                  <a:lnTo>
                    <a:pt x="12938" y="23732"/>
                  </a:lnTo>
                  <a:lnTo>
                    <a:pt x="12196" y="23403"/>
                  </a:lnTo>
                  <a:lnTo>
                    <a:pt x="11455" y="22991"/>
                  </a:lnTo>
                  <a:lnTo>
                    <a:pt x="10795" y="22579"/>
                  </a:lnTo>
                  <a:lnTo>
                    <a:pt x="10219" y="22002"/>
                  </a:lnTo>
                  <a:lnTo>
                    <a:pt x="9642" y="21425"/>
                  </a:lnTo>
                  <a:lnTo>
                    <a:pt x="9147" y="20766"/>
                  </a:lnTo>
                  <a:lnTo>
                    <a:pt x="8653" y="20106"/>
                  </a:lnTo>
                  <a:lnTo>
                    <a:pt x="8323" y="19365"/>
                  </a:lnTo>
                  <a:lnTo>
                    <a:pt x="7994" y="18541"/>
                  </a:lnTo>
                  <a:lnTo>
                    <a:pt x="7746" y="17717"/>
                  </a:lnTo>
                  <a:lnTo>
                    <a:pt x="7582" y="16893"/>
                  </a:lnTo>
                  <a:lnTo>
                    <a:pt x="7582" y="16069"/>
                  </a:lnTo>
                  <a:lnTo>
                    <a:pt x="7582" y="15245"/>
                  </a:lnTo>
                  <a:lnTo>
                    <a:pt x="7664" y="14421"/>
                  </a:lnTo>
                  <a:lnTo>
                    <a:pt x="7911" y="13597"/>
                  </a:lnTo>
                  <a:lnTo>
                    <a:pt x="8159" y="12855"/>
                  </a:lnTo>
                  <a:lnTo>
                    <a:pt x="8488" y="12113"/>
                  </a:lnTo>
                  <a:lnTo>
                    <a:pt x="8900" y="11372"/>
                  </a:lnTo>
                  <a:lnTo>
                    <a:pt x="9312" y="10713"/>
                  </a:lnTo>
                  <a:lnTo>
                    <a:pt x="9889" y="10136"/>
                  </a:lnTo>
                  <a:lnTo>
                    <a:pt x="10466" y="9559"/>
                  </a:lnTo>
                  <a:lnTo>
                    <a:pt x="11125" y="9065"/>
                  </a:lnTo>
                  <a:lnTo>
                    <a:pt x="11784" y="8570"/>
                  </a:lnTo>
                  <a:lnTo>
                    <a:pt x="12526" y="8240"/>
                  </a:lnTo>
                  <a:lnTo>
                    <a:pt x="13350" y="7911"/>
                  </a:lnTo>
                  <a:lnTo>
                    <a:pt x="14174" y="7664"/>
                  </a:lnTo>
                  <a:lnTo>
                    <a:pt x="14998" y="7581"/>
                  </a:lnTo>
                  <a:lnTo>
                    <a:pt x="15822" y="7499"/>
                  </a:lnTo>
                  <a:close/>
                  <a:moveTo>
                    <a:pt x="14339" y="0"/>
                  </a:moveTo>
                  <a:lnTo>
                    <a:pt x="13432" y="83"/>
                  </a:lnTo>
                  <a:lnTo>
                    <a:pt x="12526" y="330"/>
                  </a:lnTo>
                  <a:lnTo>
                    <a:pt x="11619" y="495"/>
                  </a:lnTo>
                  <a:lnTo>
                    <a:pt x="10795" y="824"/>
                  </a:lnTo>
                  <a:lnTo>
                    <a:pt x="11619" y="4615"/>
                  </a:lnTo>
                  <a:lnTo>
                    <a:pt x="10466" y="5109"/>
                  </a:lnTo>
                  <a:lnTo>
                    <a:pt x="9477" y="5686"/>
                  </a:lnTo>
                  <a:lnTo>
                    <a:pt x="8488" y="6428"/>
                  </a:lnTo>
                  <a:lnTo>
                    <a:pt x="7582" y="7169"/>
                  </a:lnTo>
                  <a:lnTo>
                    <a:pt x="4533" y="4780"/>
                  </a:lnTo>
                  <a:lnTo>
                    <a:pt x="3874" y="5439"/>
                  </a:lnTo>
                  <a:lnTo>
                    <a:pt x="3297" y="6180"/>
                  </a:lnTo>
                  <a:lnTo>
                    <a:pt x="2802" y="6922"/>
                  </a:lnTo>
                  <a:lnTo>
                    <a:pt x="2308" y="7664"/>
                  </a:lnTo>
                  <a:lnTo>
                    <a:pt x="5357" y="10053"/>
                  </a:lnTo>
                  <a:lnTo>
                    <a:pt x="4862" y="11125"/>
                  </a:lnTo>
                  <a:lnTo>
                    <a:pt x="4450" y="12278"/>
                  </a:lnTo>
                  <a:lnTo>
                    <a:pt x="4121" y="13432"/>
                  </a:lnTo>
                  <a:lnTo>
                    <a:pt x="3956" y="14586"/>
                  </a:lnTo>
                  <a:lnTo>
                    <a:pt x="1" y="14750"/>
                  </a:lnTo>
                  <a:lnTo>
                    <a:pt x="1" y="15657"/>
                  </a:lnTo>
                  <a:lnTo>
                    <a:pt x="1" y="16563"/>
                  </a:lnTo>
                  <a:lnTo>
                    <a:pt x="83" y="17470"/>
                  </a:lnTo>
                  <a:lnTo>
                    <a:pt x="165" y="18376"/>
                  </a:lnTo>
                  <a:lnTo>
                    <a:pt x="4121" y="18211"/>
                  </a:lnTo>
                  <a:lnTo>
                    <a:pt x="4121" y="18541"/>
                  </a:lnTo>
                  <a:lnTo>
                    <a:pt x="4450" y="19612"/>
                  </a:lnTo>
                  <a:lnTo>
                    <a:pt x="4862" y="20683"/>
                  </a:lnTo>
                  <a:lnTo>
                    <a:pt x="5357" y="21672"/>
                  </a:lnTo>
                  <a:lnTo>
                    <a:pt x="5934" y="22661"/>
                  </a:lnTo>
                  <a:lnTo>
                    <a:pt x="3050" y="25298"/>
                  </a:lnTo>
                  <a:lnTo>
                    <a:pt x="3544" y="25957"/>
                  </a:lnTo>
                  <a:lnTo>
                    <a:pt x="4203" y="26699"/>
                  </a:lnTo>
                  <a:lnTo>
                    <a:pt x="4862" y="27358"/>
                  </a:lnTo>
                  <a:lnTo>
                    <a:pt x="5522" y="27935"/>
                  </a:lnTo>
                  <a:lnTo>
                    <a:pt x="8406" y="25298"/>
                  </a:lnTo>
                  <a:lnTo>
                    <a:pt x="9312" y="26039"/>
                  </a:lnTo>
                  <a:lnTo>
                    <a:pt x="10383" y="26616"/>
                  </a:lnTo>
                  <a:lnTo>
                    <a:pt x="11455" y="27111"/>
                  </a:lnTo>
                  <a:lnTo>
                    <a:pt x="12608" y="27523"/>
                  </a:lnTo>
                  <a:lnTo>
                    <a:pt x="12114" y="31396"/>
                  </a:lnTo>
                  <a:lnTo>
                    <a:pt x="12938" y="31560"/>
                  </a:lnTo>
                  <a:lnTo>
                    <a:pt x="13844" y="31725"/>
                  </a:lnTo>
                  <a:lnTo>
                    <a:pt x="14833" y="31808"/>
                  </a:lnTo>
                  <a:lnTo>
                    <a:pt x="15740" y="31890"/>
                  </a:lnTo>
                  <a:lnTo>
                    <a:pt x="16234" y="28017"/>
                  </a:lnTo>
                  <a:lnTo>
                    <a:pt x="17388" y="27935"/>
                  </a:lnTo>
                  <a:lnTo>
                    <a:pt x="18624" y="27770"/>
                  </a:lnTo>
                  <a:lnTo>
                    <a:pt x="19777" y="27440"/>
                  </a:lnTo>
                  <a:lnTo>
                    <a:pt x="20848" y="27028"/>
                  </a:lnTo>
                  <a:lnTo>
                    <a:pt x="22909" y="30242"/>
                  </a:lnTo>
                  <a:lnTo>
                    <a:pt x="23733" y="29830"/>
                  </a:lnTo>
                  <a:lnTo>
                    <a:pt x="24557" y="29336"/>
                  </a:lnTo>
                  <a:lnTo>
                    <a:pt x="25298" y="28841"/>
                  </a:lnTo>
                  <a:lnTo>
                    <a:pt x="26040" y="28264"/>
                  </a:lnTo>
                  <a:lnTo>
                    <a:pt x="23980" y="25051"/>
                  </a:lnTo>
                  <a:lnTo>
                    <a:pt x="24804" y="24227"/>
                  </a:lnTo>
                  <a:lnTo>
                    <a:pt x="25628" y="23320"/>
                  </a:lnTo>
                  <a:lnTo>
                    <a:pt x="26287" y="22331"/>
                  </a:lnTo>
                  <a:lnTo>
                    <a:pt x="26864" y="21260"/>
                  </a:lnTo>
                  <a:lnTo>
                    <a:pt x="30572" y="22414"/>
                  </a:lnTo>
                  <a:lnTo>
                    <a:pt x="30902" y="21590"/>
                  </a:lnTo>
                  <a:lnTo>
                    <a:pt x="31231" y="20683"/>
                  </a:lnTo>
                  <a:lnTo>
                    <a:pt x="31478" y="19859"/>
                  </a:lnTo>
                  <a:lnTo>
                    <a:pt x="31643" y="18953"/>
                  </a:lnTo>
                  <a:lnTo>
                    <a:pt x="27935" y="17799"/>
                  </a:lnTo>
                  <a:lnTo>
                    <a:pt x="28100" y="16646"/>
                  </a:lnTo>
                  <a:lnTo>
                    <a:pt x="28100" y="15574"/>
                  </a:lnTo>
                  <a:lnTo>
                    <a:pt x="28018" y="14421"/>
                  </a:lnTo>
                  <a:lnTo>
                    <a:pt x="27853" y="13267"/>
                  </a:lnTo>
                  <a:lnTo>
                    <a:pt x="27770" y="13020"/>
                  </a:lnTo>
                  <a:lnTo>
                    <a:pt x="31314" y="11537"/>
                  </a:lnTo>
                  <a:lnTo>
                    <a:pt x="31066" y="10630"/>
                  </a:lnTo>
                  <a:lnTo>
                    <a:pt x="30737" y="9806"/>
                  </a:lnTo>
                  <a:lnTo>
                    <a:pt x="30325" y="8982"/>
                  </a:lnTo>
                  <a:lnTo>
                    <a:pt x="29913" y="8158"/>
                  </a:lnTo>
                  <a:lnTo>
                    <a:pt x="26369" y="9641"/>
                  </a:lnTo>
                  <a:lnTo>
                    <a:pt x="25710" y="8653"/>
                  </a:lnTo>
                  <a:lnTo>
                    <a:pt x="24886" y="7746"/>
                  </a:lnTo>
                  <a:lnTo>
                    <a:pt x="24062" y="6840"/>
                  </a:lnTo>
                  <a:lnTo>
                    <a:pt x="23156" y="6098"/>
                  </a:lnTo>
                  <a:lnTo>
                    <a:pt x="24969" y="2637"/>
                  </a:lnTo>
                  <a:lnTo>
                    <a:pt x="24145" y="2143"/>
                  </a:lnTo>
                  <a:lnTo>
                    <a:pt x="23321" y="1731"/>
                  </a:lnTo>
                  <a:lnTo>
                    <a:pt x="22497" y="1319"/>
                  </a:lnTo>
                  <a:lnTo>
                    <a:pt x="21673" y="989"/>
                  </a:lnTo>
                  <a:lnTo>
                    <a:pt x="19860" y="4450"/>
                  </a:lnTo>
                  <a:lnTo>
                    <a:pt x="18788" y="4120"/>
                  </a:lnTo>
                  <a:lnTo>
                    <a:pt x="17552" y="3873"/>
                  </a:lnTo>
                  <a:lnTo>
                    <a:pt x="16399" y="3791"/>
                  </a:lnTo>
                  <a:lnTo>
                    <a:pt x="15163" y="3791"/>
                  </a:lnTo>
                  <a:lnTo>
                    <a:pt x="143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95;p45">
              <a:extLst>
                <a:ext uri="{FF2B5EF4-FFF2-40B4-BE49-F238E27FC236}">
                  <a16:creationId xmlns:a16="http://schemas.microsoft.com/office/drawing/2014/main" id="{EA47D4B7-A718-4A00-A2E3-3F37F1C3F40E}"/>
                </a:ext>
              </a:extLst>
            </p:cNvPr>
            <p:cNvSpPr/>
            <p:nvPr/>
          </p:nvSpPr>
          <p:spPr>
            <a:xfrm>
              <a:off x="4236425" y="2028300"/>
              <a:ext cx="342000" cy="339950"/>
            </a:xfrm>
            <a:custGeom>
              <a:avLst/>
              <a:gdLst/>
              <a:ahLst/>
              <a:cxnLst/>
              <a:rect l="l" t="t" r="r" b="b"/>
              <a:pathLst>
                <a:path w="13680" h="13598" extrusionOk="0">
                  <a:moveTo>
                    <a:pt x="6181" y="1"/>
                  </a:moveTo>
                  <a:lnTo>
                    <a:pt x="5439" y="83"/>
                  </a:lnTo>
                  <a:lnTo>
                    <a:pt x="4780" y="248"/>
                  </a:lnTo>
                  <a:lnTo>
                    <a:pt x="4203" y="495"/>
                  </a:lnTo>
                  <a:lnTo>
                    <a:pt x="3626" y="825"/>
                  </a:lnTo>
                  <a:lnTo>
                    <a:pt x="3049" y="1155"/>
                  </a:lnTo>
                  <a:lnTo>
                    <a:pt x="2472" y="1567"/>
                  </a:lnTo>
                  <a:lnTo>
                    <a:pt x="2060" y="1979"/>
                  </a:lnTo>
                  <a:lnTo>
                    <a:pt x="1566" y="2473"/>
                  </a:lnTo>
                  <a:lnTo>
                    <a:pt x="1154" y="2967"/>
                  </a:lnTo>
                  <a:lnTo>
                    <a:pt x="824" y="3544"/>
                  </a:lnTo>
                  <a:lnTo>
                    <a:pt x="577" y="4121"/>
                  </a:lnTo>
                  <a:lnTo>
                    <a:pt x="330" y="4780"/>
                  </a:lnTo>
                  <a:lnTo>
                    <a:pt x="165" y="5440"/>
                  </a:lnTo>
                  <a:lnTo>
                    <a:pt x="83" y="6099"/>
                  </a:lnTo>
                  <a:lnTo>
                    <a:pt x="0" y="6758"/>
                  </a:lnTo>
                  <a:lnTo>
                    <a:pt x="83" y="7500"/>
                  </a:lnTo>
                  <a:lnTo>
                    <a:pt x="165" y="8159"/>
                  </a:lnTo>
                  <a:lnTo>
                    <a:pt x="330" y="8818"/>
                  </a:lnTo>
                  <a:lnTo>
                    <a:pt x="577" y="9477"/>
                  </a:lnTo>
                  <a:lnTo>
                    <a:pt x="824" y="10054"/>
                  </a:lnTo>
                  <a:lnTo>
                    <a:pt x="1154" y="10631"/>
                  </a:lnTo>
                  <a:lnTo>
                    <a:pt x="1566" y="11125"/>
                  </a:lnTo>
                  <a:lnTo>
                    <a:pt x="2060" y="11620"/>
                  </a:lnTo>
                  <a:lnTo>
                    <a:pt x="2472" y="12032"/>
                  </a:lnTo>
                  <a:lnTo>
                    <a:pt x="3049" y="12444"/>
                  </a:lnTo>
                  <a:lnTo>
                    <a:pt x="3626" y="12773"/>
                  </a:lnTo>
                  <a:lnTo>
                    <a:pt x="4203" y="13103"/>
                  </a:lnTo>
                  <a:lnTo>
                    <a:pt x="4780" y="13268"/>
                  </a:lnTo>
                  <a:lnTo>
                    <a:pt x="5439" y="13433"/>
                  </a:lnTo>
                  <a:lnTo>
                    <a:pt x="6181" y="13597"/>
                  </a:lnTo>
                  <a:lnTo>
                    <a:pt x="7581" y="13597"/>
                  </a:lnTo>
                  <a:lnTo>
                    <a:pt x="8241" y="13433"/>
                  </a:lnTo>
                  <a:lnTo>
                    <a:pt x="8900" y="13268"/>
                  </a:lnTo>
                  <a:lnTo>
                    <a:pt x="9477" y="13103"/>
                  </a:lnTo>
                  <a:lnTo>
                    <a:pt x="10053" y="12773"/>
                  </a:lnTo>
                  <a:lnTo>
                    <a:pt x="10630" y="12444"/>
                  </a:lnTo>
                  <a:lnTo>
                    <a:pt x="11207" y="12032"/>
                  </a:lnTo>
                  <a:lnTo>
                    <a:pt x="11701" y="11620"/>
                  </a:lnTo>
                  <a:lnTo>
                    <a:pt x="12114" y="11125"/>
                  </a:lnTo>
                  <a:lnTo>
                    <a:pt x="12526" y="10631"/>
                  </a:lnTo>
                  <a:lnTo>
                    <a:pt x="12855" y="10054"/>
                  </a:lnTo>
                  <a:lnTo>
                    <a:pt x="13102" y="9477"/>
                  </a:lnTo>
                  <a:lnTo>
                    <a:pt x="13350" y="8818"/>
                  </a:lnTo>
                  <a:lnTo>
                    <a:pt x="13514" y="8159"/>
                  </a:lnTo>
                  <a:lnTo>
                    <a:pt x="13597" y="7500"/>
                  </a:lnTo>
                  <a:lnTo>
                    <a:pt x="13679" y="6758"/>
                  </a:lnTo>
                  <a:lnTo>
                    <a:pt x="13597" y="6099"/>
                  </a:lnTo>
                  <a:lnTo>
                    <a:pt x="13514" y="5440"/>
                  </a:lnTo>
                  <a:lnTo>
                    <a:pt x="13350" y="4780"/>
                  </a:lnTo>
                  <a:lnTo>
                    <a:pt x="13102" y="4121"/>
                  </a:lnTo>
                  <a:lnTo>
                    <a:pt x="12855" y="3544"/>
                  </a:lnTo>
                  <a:lnTo>
                    <a:pt x="12526" y="2967"/>
                  </a:lnTo>
                  <a:lnTo>
                    <a:pt x="12114" y="2473"/>
                  </a:lnTo>
                  <a:lnTo>
                    <a:pt x="11701" y="1979"/>
                  </a:lnTo>
                  <a:lnTo>
                    <a:pt x="11207" y="1567"/>
                  </a:lnTo>
                  <a:lnTo>
                    <a:pt x="10630" y="1155"/>
                  </a:lnTo>
                  <a:lnTo>
                    <a:pt x="10053" y="825"/>
                  </a:lnTo>
                  <a:lnTo>
                    <a:pt x="9477" y="495"/>
                  </a:lnTo>
                  <a:lnTo>
                    <a:pt x="8900" y="248"/>
                  </a:lnTo>
                  <a:lnTo>
                    <a:pt x="8241" y="83"/>
                  </a:lnTo>
                  <a:lnTo>
                    <a:pt x="75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96;p45">
              <a:extLst>
                <a:ext uri="{FF2B5EF4-FFF2-40B4-BE49-F238E27FC236}">
                  <a16:creationId xmlns:a16="http://schemas.microsoft.com/office/drawing/2014/main" id="{C2AF7A06-A0F8-4728-A9C2-90439FFA7A0E}"/>
                </a:ext>
              </a:extLst>
            </p:cNvPr>
            <p:cNvSpPr/>
            <p:nvPr/>
          </p:nvSpPr>
          <p:spPr>
            <a:xfrm>
              <a:off x="1432675" y="1358800"/>
              <a:ext cx="607750" cy="605675"/>
            </a:xfrm>
            <a:custGeom>
              <a:avLst/>
              <a:gdLst/>
              <a:ahLst/>
              <a:cxnLst/>
              <a:rect l="l" t="t" r="r" b="b"/>
              <a:pathLst>
                <a:path w="24310" h="24227" extrusionOk="0">
                  <a:moveTo>
                    <a:pt x="12031" y="5603"/>
                  </a:moveTo>
                  <a:lnTo>
                    <a:pt x="13020" y="5686"/>
                  </a:lnTo>
                  <a:lnTo>
                    <a:pt x="14009" y="5851"/>
                  </a:lnTo>
                  <a:lnTo>
                    <a:pt x="14668" y="6098"/>
                  </a:lnTo>
                  <a:lnTo>
                    <a:pt x="14091" y="7251"/>
                  </a:lnTo>
                  <a:lnTo>
                    <a:pt x="13267" y="7004"/>
                  </a:lnTo>
                  <a:lnTo>
                    <a:pt x="12443" y="6839"/>
                  </a:lnTo>
                  <a:lnTo>
                    <a:pt x="11619" y="6922"/>
                  </a:lnTo>
                  <a:lnTo>
                    <a:pt x="10795" y="7004"/>
                  </a:lnTo>
                  <a:lnTo>
                    <a:pt x="9971" y="7334"/>
                  </a:lnTo>
                  <a:lnTo>
                    <a:pt x="9312" y="7746"/>
                  </a:lnTo>
                  <a:lnTo>
                    <a:pt x="8653" y="8240"/>
                  </a:lnTo>
                  <a:lnTo>
                    <a:pt x="8076" y="8900"/>
                  </a:lnTo>
                  <a:lnTo>
                    <a:pt x="6922" y="8240"/>
                  </a:lnTo>
                  <a:lnTo>
                    <a:pt x="7581" y="7499"/>
                  </a:lnTo>
                  <a:lnTo>
                    <a:pt x="8323" y="6839"/>
                  </a:lnTo>
                  <a:lnTo>
                    <a:pt x="9147" y="6345"/>
                  </a:lnTo>
                  <a:lnTo>
                    <a:pt x="10054" y="5933"/>
                  </a:lnTo>
                  <a:lnTo>
                    <a:pt x="11042" y="5686"/>
                  </a:lnTo>
                  <a:lnTo>
                    <a:pt x="12031" y="5603"/>
                  </a:lnTo>
                  <a:close/>
                  <a:moveTo>
                    <a:pt x="15904" y="6839"/>
                  </a:moveTo>
                  <a:lnTo>
                    <a:pt x="16646" y="7416"/>
                  </a:lnTo>
                  <a:lnTo>
                    <a:pt x="17305" y="8158"/>
                  </a:lnTo>
                  <a:lnTo>
                    <a:pt x="17799" y="8982"/>
                  </a:lnTo>
                  <a:lnTo>
                    <a:pt x="18211" y="9888"/>
                  </a:lnTo>
                  <a:lnTo>
                    <a:pt x="18459" y="10877"/>
                  </a:lnTo>
                  <a:lnTo>
                    <a:pt x="18541" y="11866"/>
                  </a:lnTo>
                  <a:lnTo>
                    <a:pt x="18541" y="12855"/>
                  </a:lnTo>
                  <a:lnTo>
                    <a:pt x="18294" y="13926"/>
                  </a:lnTo>
                  <a:lnTo>
                    <a:pt x="18047" y="14503"/>
                  </a:lnTo>
                  <a:lnTo>
                    <a:pt x="16975" y="13926"/>
                  </a:lnTo>
                  <a:lnTo>
                    <a:pt x="17223" y="13102"/>
                  </a:lnTo>
                  <a:lnTo>
                    <a:pt x="17305" y="12278"/>
                  </a:lnTo>
                  <a:lnTo>
                    <a:pt x="17305" y="11454"/>
                  </a:lnTo>
                  <a:lnTo>
                    <a:pt x="17140" y="10630"/>
                  </a:lnTo>
                  <a:lnTo>
                    <a:pt x="16811" y="9806"/>
                  </a:lnTo>
                  <a:lnTo>
                    <a:pt x="16399" y="9147"/>
                  </a:lnTo>
                  <a:lnTo>
                    <a:pt x="15904" y="8488"/>
                  </a:lnTo>
                  <a:lnTo>
                    <a:pt x="15245" y="7911"/>
                  </a:lnTo>
                  <a:lnTo>
                    <a:pt x="15904" y="6839"/>
                  </a:lnTo>
                  <a:close/>
                  <a:moveTo>
                    <a:pt x="6263" y="9394"/>
                  </a:moveTo>
                  <a:lnTo>
                    <a:pt x="7334" y="10053"/>
                  </a:lnTo>
                  <a:lnTo>
                    <a:pt x="7087" y="10877"/>
                  </a:lnTo>
                  <a:lnTo>
                    <a:pt x="6922" y="11701"/>
                  </a:lnTo>
                  <a:lnTo>
                    <a:pt x="7005" y="12608"/>
                  </a:lnTo>
                  <a:lnTo>
                    <a:pt x="7087" y="13432"/>
                  </a:lnTo>
                  <a:lnTo>
                    <a:pt x="7417" y="14173"/>
                  </a:lnTo>
                  <a:lnTo>
                    <a:pt x="7829" y="14915"/>
                  </a:lnTo>
                  <a:lnTo>
                    <a:pt x="8406" y="15657"/>
                  </a:lnTo>
                  <a:lnTo>
                    <a:pt x="9065" y="16233"/>
                  </a:lnTo>
                  <a:lnTo>
                    <a:pt x="8406" y="17305"/>
                  </a:lnTo>
                  <a:lnTo>
                    <a:pt x="7664" y="16645"/>
                  </a:lnTo>
                  <a:lnTo>
                    <a:pt x="7005" y="15904"/>
                  </a:lnTo>
                  <a:lnTo>
                    <a:pt x="6510" y="15080"/>
                  </a:lnTo>
                  <a:lnTo>
                    <a:pt x="6098" y="14173"/>
                  </a:lnTo>
                  <a:lnTo>
                    <a:pt x="5851" y="13184"/>
                  </a:lnTo>
                  <a:lnTo>
                    <a:pt x="5686" y="12196"/>
                  </a:lnTo>
                  <a:lnTo>
                    <a:pt x="5769" y="11207"/>
                  </a:lnTo>
                  <a:lnTo>
                    <a:pt x="6016" y="10136"/>
                  </a:lnTo>
                  <a:lnTo>
                    <a:pt x="6263" y="9394"/>
                  </a:lnTo>
                  <a:close/>
                  <a:moveTo>
                    <a:pt x="16316" y="15080"/>
                  </a:moveTo>
                  <a:lnTo>
                    <a:pt x="17470" y="15739"/>
                  </a:lnTo>
                  <a:lnTo>
                    <a:pt x="16811" y="16481"/>
                  </a:lnTo>
                  <a:lnTo>
                    <a:pt x="16069" y="17140"/>
                  </a:lnTo>
                  <a:lnTo>
                    <a:pt x="15245" y="17717"/>
                  </a:lnTo>
                  <a:lnTo>
                    <a:pt x="14256" y="18129"/>
                  </a:lnTo>
                  <a:lnTo>
                    <a:pt x="13350" y="18376"/>
                  </a:lnTo>
                  <a:lnTo>
                    <a:pt x="12361" y="18458"/>
                  </a:lnTo>
                  <a:lnTo>
                    <a:pt x="11290" y="18376"/>
                  </a:lnTo>
                  <a:lnTo>
                    <a:pt x="10301" y="18211"/>
                  </a:lnTo>
                  <a:lnTo>
                    <a:pt x="9559" y="17964"/>
                  </a:lnTo>
                  <a:lnTo>
                    <a:pt x="10218" y="16893"/>
                  </a:lnTo>
                  <a:lnTo>
                    <a:pt x="11042" y="17140"/>
                  </a:lnTo>
                  <a:lnTo>
                    <a:pt x="11866" y="17222"/>
                  </a:lnTo>
                  <a:lnTo>
                    <a:pt x="12773" y="17222"/>
                  </a:lnTo>
                  <a:lnTo>
                    <a:pt x="13597" y="17057"/>
                  </a:lnTo>
                  <a:lnTo>
                    <a:pt x="14339" y="16728"/>
                  </a:lnTo>
                  <a:lnTo>
                    <a:pt x="15080" y="16316"/>
                  </a:lnTo>
                  <a:lnTo>
                    <a:pt x="15822" y="15739"/>
                  </a:lnTo>
                  <a:lnTo>
                    <a:pt x="16316" y="15080"/>
                  </a:lnTo>
                  <a:close/>
                  <a:moveTo>
                    <a:pt x="14339" y="0"/>
                  </a:moveTo>
                  <a:lnTo>
                    <a:pt x="13432" y="2884"/>
                  </a:lnTo>
                  <a:lnTo>
                    <a:pt x="12526" y="2802"/>
                  </a:lnTo>
                  <a:lnTo>
                    <a:pt x="11619" y="2802"/>
                  </a:lnTo>
                  <a:lnTo>
                    <a:pt x="10713" y="2884"/>
                  </a:lnTo>
                  <a:lnTo>
                    <a:pt x="9889" y="3049"/>
                  </a:lnTo>
                  <a:lnTo>
                    <a:pt x="8653" y="330"/>
                  </a:lnTo>
                  <a:lnTo>
                    <a:pt x="7334" y="824"/>
                  </a:lnTo>
                  <a:lnTo>
                    <a:pt x="6098" y="1401"/>
                  </a:lnTo>
                  <a:lnTo>
                    <a:pt x="7252" y="4203"/>
                  </a:lnTo>
                  <a:lnTo>
                    <a:pt x="6510" y="4697"/>
                  </a:lnTo>
                  <a:lnTo>
                    <a:pt x="5851" y="5274"/>
                  </a:lnTo>
                  <a:lnTo>
                    <a:pt x="5192" y="5933"/>
                  </a:lnTo>
                  <a:lnTo>
                    <a:pt x="4615" y="6592"/>
                  </a:lnTo>
                  <a:lnTo>
                    <a:pt x="1978" y="5274"/>
                  </a:lnTo>
                  <a:lnTo>
                    <a:pt x="1236" y="6510"/>
                  </a:lnTo>
                  <a:lnTo>
                    <a:pt x="742" y="7746"/>
                  </a:lnTo>
                  <a:lnTo>
                    <a:pt x="3379" y="9147"/>
                  </a:lnTo>
                  <a:lnTo>
                    <a:pt x="3297" y="9312"/>
                  </a:lnTo>
                  <a:lnTo>
                    <a:pt x="3049" y="10218"/>
                  </a:lnTo>
                  <a:lnTo>
                    <a:pt x="2967" y="11042"/>
                  </a:lnTo>
                  <a:lnTo>
                    <a:pt x="2885" y="11866"/>
                  </a:lnTo>
                  <a:lnTo>
                    <a:pt x="2885" y="12690"/>
                  </a:lnTo>
                  <a:lnTo>
                    <a:pt x="0" y="13432"/>
                  </a:lnTo>
                  <a:lnTo>
                    <a:pt x="248" y="14750"/>
                  </a:lnTo>
                  <a:lnTo>
                    <a:pt x="660" y="16151"/>
                  </a:lnTo>
                  <a:lnTo>
                    <a:pt x="3544" y="15409"/>
                  </a:lnTo>
                  <a:lnTo>
                    <a:pt x="3956" y="16316"/>
                  </a:lnTo>
                  <a:lnTo>
                    <a:pt x="4368" y="17057"/>
                  </a:lnTo>
                  <a:lnTo>
                    <a:pt x="4945" y="17799"/>
                  </a:lnTo>
                  <a:lnTo>
                    <a:pt x="5521" y="18458"/>
                  </a:lnTo>
                  <a:lnTo>
                    <a:pt x="3709" y="20848"/>
                  </a:lnTo>
                  <a:lnTo>
                    <a:pt x="4780" y="21754"/>
                  </a:lnTo>
                  <a:lnTo>
                    <a:pt x="6016" y="22578"/>
                  </a:lnTo>
                  <a:lnTo>
                    <a:pt x="7746" y="20189"/>
                  </a:lnTo>
                  <a:lnTo>
                    <a:pt x="8570" y="20601"/>
                  </a:lnTo>
                  <a:lnTo>
                    <a:pt x="9477" y="20848"/>
                  </a:lnTo>
                  <a:lnTo>
                    <a:pt x="10383" y="21095"/>
                  </a:lnTo>
                  <a:lnTo>
                    <a:pt x="11207" y="21260"/>
                  </a:lnTo>
                  <a:lnTo>
                    <a:pt x="11372" y="24226"/>
                  </a:lnTo>
                  <a:lnTo>
                    <a:pt x="12773" y="24226"/>
                  </a:lnTo>
                  <a:lnTo>
                    <a:pt x="14174" y="24062"/>
                  </a:lnTo>
                  <a:lnTo>
                    <a:pt x="14009" y="21095"/>
                  </a:lnTo>
                  <a:lnTo>
                    <a:pt x="14915" y="20848"/>
                  </a:lnTo>
                  <a:lnTo>
                    <a:pt x="15739" y="20518"/>
                  </a:lnTo>
                  <a:lnTo>
                    <a:pt x="16563" y="20106"/>
                  </a:lnTo>
                  <a:lnTo>
                    <a:pt x="17387" y="19694"/>
                  </a:lnTo>
                  <a:lnTo>
                    <a:pt x="19365" y="21837"/>
                  </a:lnTo>
                  <a:lnTo>
                    <a:pt x="20436" y="20930"/>
                  </a:lnTo>
                  <a:lnTo>
                    <a:pt x="21425" y="19942"/>
                  </a:lnTo>
                  <a:lnTo>
                    <a:pt x="19447" y="17799"/>
                  </a:lnTo>
                  <a:lnTo>
                    <a:pt x="19942" y="17057"/>
                  </a:lnTo>
                  <a:lnTo>
                    <a:pt x="20354" y="16316"/>
                  </a:lnTo>
                  <a:lnTo>
                    <a:pt x="20684" y="15574"/>
                  </a:lnTo>
                  <a:lnTo>
                    <a:pt x="21013" y="14750"/>
                  </a:lnTo>
                  <a:lnTo>
                    <a:pt x="21096" y="14503"/>
                  </a:lnTo>
                  <a:lnTo>
                    <a:pt x="23980" y="14833"/>
                  </a:lnTo>
                  <a:lnTo>
                    <a:pt x="24227" y="13514"/>
                  </a:lnTo>
                  <a:lnTo>
                    <a:pt x="24309" y="12113"/>
                  </a:lnTo>
                  <a:lnTo>
                    <a:pt x="21425" y="11701"/>
                  </a:lnTo>
                  <a:lnTo>
                    <a:pt x="21343" y="10795"/>
                  </a:lnTo>
                  <a:lnTo>
                    <a:pt x="21178" y="9888"/>
                  </a:lnTo>
                  <a:lnTo>
                    <a:pt x="20931" y="9064"/>
                  </a:lnTo>
                  <a:lnTo>
                    <a:pt x="20601" y="8240"/>
                  </a:lnTo>
                  <a:lnTo>
                    <a:pt x="23073" y="6592"/>
                  </a:lnTo>
                  <a:lnTo>
                    <a:pt x="22332" y="5356"/>
                  </a:lnTo>
                  <a:lnTo>
                    <a:pt x="21508" y="4203"/>
                  </a:lnTo>
                  <a:lnTo>
                    <a:pt x="19035" y="5851"/>
                  </a:lnTo>
                  <a:lnTo>
                    <a:pt x="18376" y="5191"/>
                  </a:lnTo>
                  <a:lnTo>
                    <a:pt x="17717" y="4615"/>
                  </a:lnTo>
                  <a:lnTo>
                    <a:pt x="16975" y="4120"/>
                  </a:lnTo>
                  <a:lnTo>
                    <a:pt x="16151" y="3708"/>
                  </a:lnTo>
                  <a:lnTo>
                    <a:pt x="16975" y="824"/>
                  </a:lnTo>
                  <a:lnTo>
                    <a:pt x="15739" y="330"/>
                  </a:lnTo>
                  <a:lnTo>
                    <a:pt x="1433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97;p45">
              <a:extLst>
                <a:ext uri="{FF2B5EF4-FFF2-40B4-BE49-F238E27FC236}">
                  <a16:creationId xmlns:a16="http://schemas.microsoft.com/office/drawing/2014/main" id="{B38CD212-E0C8-42E9-B8C9-788423ABA2B4}"/>
                </a:ext>
              </a:extLst>
            </p:cNvPr>
            <p:cNvSpPr/>
            <p:nvPr/>
          </p:nvSpPr>
          <p:spPr>
            <a:xfrm>
              <a:off x="4553675" y="755200"/>
              <a:ext cx="1361725" cy="1361725"/>
            </a:xfrm>
            <a:custGeom>
              <a:avLst/>
              <a:gdLst/>
              <a:ahLst/>
              <a:cxnLst/>
              <a:rect l="l" t="t" r="r" b="b"/>
              <a:pathLst>
                <a:path w="54469" h="54469" extrusionOk="0">
                  <a:moveTo>
                    <a:pt x="28264" y="6015"/>
                  </a:moveTo>
                  <a:lnTo>
                    <a:pt x="29418" y="6098"/>
                  </a:lnTo>
                  <a:lnTo>
                    <a:pt x="30407" y="6263"/>
                  </a:lnTo>
                  <a:lnTo>
                    <a:pt x="31478" y="6427"/>
                  </a:lnTo>
                  <a:lnTo>
                    <a:pt x="32549" y="6675"/>
                  </a:lnTo>
                  <a:lnTo>
                    <a:pt x="33538" y="6922"/>
                  </a:lnTo>
                  <a:lnTo>
                    <a:pt x="34527" y="7252"/>
                  </a:lnTo>
                  <a:lnTo>
                    <a:pt x="35433" y="7664"/>
                  </a:lnTo>
                  <a:lnTo>
                    <a:pt x="36422" y="8076"/>
                  </a:lnTo>
                  <a:lnTo>
                    <a:pt x="37329" y="8570"/>
                  </a:lnTo>
                  <a:lnTo>
                    <a:pt x="38235" y="9064"/>
                  </a:lnTo>
                  <a:lnTo>
                    <a:pt x="39059" y="9641"/>
                  </a:lnTo>
                  <a:lnTo>
                    <a:pt x="40707" y="10877"/>
                  </a:lnTo>
                  <a:lnTo>
                    <a:pt x="42190" y="12196"/>
                  </a:lnTo>
                  <a:lnTo>
                    <a:pt x="43591" y="13679"/>
                  </a:lnTo>
                  <a:lnTo>
                    <a:pt x="44827" y="15327"/>
                  </a:lnTo>
                  <a:lnTo>
                    <a:pt x="45322" y="16233"/>
                  </a:lnTo>
                  <a:lnTo>
                    <a:pt x="45899" y="17140"/>
                  </a:lnTo>
                  <a:lnTo>
                    <a:pt x="46311" y="18046"/>
                  </a:lnTo>
                  <a:lnTo>
                    <a:pt x="46805" y="18953"/>
                  </a:lnTo>
                  <a:lnTo>
                    <a:pt x="47135" y="19942"/>
                  </a:lnTo>
                  <a:lnTo>
                    <a:pt x="47464" y="20930"/>
                  </a:lnTo>
                  <a:lnTo>
                    <a:pt x="47794" y="21919"/>
                  </a:lnTo>
                  <a:lnTo>
                    <a:pt x="48041" y="22908"/>
                  </a:lnTo>
                  <a:lnTo>
                    <a:pt x="48206" y="23979"/>
                  </a:lnTo>
                  <a:lnTo>
                    <a:pt x="48288" y="25050"/>
                  </a:lnTo>
                  <a:lnTo>
                    <a:pt x="48371" y="26122"/>
                  </a:lnTo>
                  <a:lnTo>
                    <a:pt x="48453" y="27193"/>
                  </a:lnTo>
                  <a:lnTo>
                    <a:pt x="48371" y="28347"/>
                  </a:lnTo>
                  <a:lnTo>
                    <a:pt x="48288" y="29418"/>
                  </a:lnTo>
                  <a:lnTo>
                    <a:pt x="48206" y="30407"/>
                  </a:lnTo>
                  <a:lnTo>
                    <a:pt x="48041" y="31478"/>
                  </a:lnTo>
                  <a:lnTo>
                    <a:pt x="47794" y="32549"/>
                  </a:lnTo>
                  <a:lnTo>
                    <a:pt x="47464" y="33538"/>
                  </a:lnTo>
                  <a:lnTo>
                    <a:pt x="47135" y="34527"/>
                  </a:lnTo>
                  <a:lnTo>
                    <a:pt x="46805" y="35516"/>
                  </a:lnTo>
                  <a:lnTo>
                    <a:pt x="46311" y="36422"/>
                  </a:lnTo>
                  <a:lnTo>
                    <a:pt x="45899" y="37328"/>
                  </a:lnTo>
                  <a:lnTo>
                    <a:pt x="45322" y="38235"/>
                  </a:lnTo>
                  <a:lnTo>
                    <a:pt x="44827" y="39059"/>
                  </a:lnTo>
                  <a:lnTo>
                    <a:pt x="43591" y="40707"/>
                  </a:lnTo>
                  <a:lnTo>
                    <a:pt x="42190" y="42190"/>
                  </a:lnTo>
                  <a:lnTo>
                    <a:pt x="40707" y="43591"/>
                  </a:lnTo>
                  <a:lnTo>
                    <a:pt x="39059" y="44827"/>
                  </a:lnTo>
                  <a:lnTo>
                    <a:pt x="38235" y="45404"/>
                  </a:lnTo>
                  <a:lnTo>
                    <a:pt x="37329" y="45898"/>
                  </a:lnTo>
                  <a:lnTo>
                    <a:pt x="36422" y="46310"/>
                  </a:lnTo>
                  <a:lnTo>
                    <a:pt x="35433" y="46805"/>
                  </a:lnTo>
                  <a:lnTo>
                    <a:pt x="34527" y="47134"/>
                  </a:lnTo>
                  <a:lnTo>
                    <a:pt x="33538" y="47464"/>
                  </a:lnTo>
                  <a:lnTo>
                    <a:pt x="32549" y="47794"/>
                  </a:lnTo>
                  <a:lnTo>
                    <a:pt x="31478" y="48041"/>
                  </a:lnTo>
                  <a:lnTo>
                    <a:pt x="30407" y="48206"/>
                  </a:lnTo>
                  <a:lnTo>
                    <a:pt x="29418" y="48288"/>
                  </a:lnTo>
                  <a:lnTo>
                    <a:pt x="28264" y="48370"/>
                  </a:lnTo>
                  <a:lnTo>
                    <a:pt x="27193" y="48453"/>
                  </a:lnTo>
                  <a:lnTo>
                    <a:pt x="26122" y="48370"/>
                  </a:lnTo>
                  <a:lnTo>
                    <a:pt x="25051" y="48288"/>
                  </a:lnTo>
                  <a:lnTo>
                    <a:pt x="23979" y="48206"/>
                  </a:lnTo>
                  <a:lnTo>
                    <a:pt x="22908" y="48041"/>
                  </a:lnTo>
                  <a:lnTo>
                    <a:pt x="21919" y="47794"/>
                  </a:lnTo>
                  <a:lnTo>
                    <a:pt x="20931" y="47464"/>
                  </a:lnTo>
                  <a:lnTo>
                    <a:pt x="19942" y="47134"/>
                  </a:lnTo>
                  <a:lnTo>
                    <a:pt x="18953" y="46805"/>
                  </a:lnTo>
                  <a:lnTo>
                    <a:pt x="18046" y="46310"/>
                  </a:lnTo>
                  <a:lnTo>
                    <a:pt x="17058" y="45898"/>
                  </a:lnTo>
                  <a:lnTo>
                    <a:pt x="16234" y="45404"/>
                  </a:lnTo>
                  <a:lnTo>
                    <a:pt x="15327" y="44827"/>
                  </a:lnTo>
                  <a:lnTo>
                    <a:pt x="13679" y="43591"/>
                  </a:lnTo>
                  <a:lnTo>
                    <a:pt x="12196" y="42190"/>
                  </a:lnTo>
                  <a:lnTo>
                    <a:pt x="10877" y="40707"/>
                  </a:lnTo>
                  <a:lnTo>
                    <a:pt x="9641" y="39059"/>
                  </a:lnTo>
                  <a:lnTo>
                    <a:pt x="9065" y="38235"/>
                  </a:lnTo>
                  <a:lnTo>
                    <a:pt x="8570" y="37328"/>
                  </a:lnTo>
                  <a:lnTo>
                    <a:pt x="8076" y="36422"/>
                  </a:lnTo>
                  <a:lnTo>
                    <a:pt x="7664" y="35516"/>
                  </a:lnTo>
                  <a:lnTo>
                    <a:pt x="7252" y="34527"/>
                  </a:lnTo>
                  <a:lnTo>
                    <a:pt x="6922" y="33538"/>
                  </a:lnTo>
                  <a:lnTo>
                    <a:pt x="6675" y="32549"/>
                  </a:lnTo>
                  <a:lnTo>
                    <a:pt x="6428" y="31478"/>
                  </a:lnTo>
                  <a:lnTo>
                    <a:pt x="6263" y="30407"/>
                  </a:lnTo>
                  <a:lnTo>
                    <a:pt x="6098" y="29418"/>
                  </a:lnTo>
                  <a:lnTo>
                    <a:pt x="6016" y="28347"/>
                  </a:lnTo>
                  <a:lnTo>
                    <a:pt x="6016" y="27193"/>
                  </a:lnTo>
                  <a:lnTo>
                    <a:pt x="6016" y="26122"/>
                  </a:lnTo>
                  <a:lnTo>
                    <a:pt x="6098" y="25050"/>
                  </a:lnTo>
                  <a:lnTo>
                    <a:pt x="6263" y="23979"/>
                  </a:lnTo>
                  <a:lnTo>
                    <a:pt x="6428" y="22908"/>
                  </a:lnTo>
                  <a:lnTo>
                    <a:pt x="6675" y="21919"/>
                  </a:lnTo>
                  <a:lnTo>
                    <a:pt x="6922" y="20930"/>
                  </a:lnTo>
                  <a:lnTo>
                    <a:pt x="7252" y="19942"/>
                  </a:lnTo>
                  <a:lnTo>
                    <a:pt x="7664" y="18953"/>
                  </a:lnTo>
                  <a:lnTo>
                    <a:pt x="8076" y="18046"/>
                  </a:lnTo>
                  <a:lnTo>
                    <a:pt x="8570" y="17140"/>
                  </a:lnTo>
                  <a:lnTo>
                    <a:pt x="9065" y="16233"/>
                  </a:lnTo>
                  <a:lnTo>
                    <a:pt x="9641" y="15327"/>
                  </a:lnTo>
                  <a:lnTo>
                    <a:pt x="10877" y="13679"/>
                  </a:lnTo>
                  <a:lnTo>
                    <a:pt x="12196" y="12196"/>
                  </a:lnTo>
                  <a:lnTo>
                    <a:pt x="13679" y="10877"/>
                  </a:lnTo>
                  <a:lnTo>
                    <a:pt x="15327" y="9641"/>
                  </a:lnTo>
                  <a:lnTo>
                    <a:pt x="16234" y="9064"/>
                  </a:lnTo>
                  <a:lnTo>
                    <a:pt x="17058" y="8570"/>
                  </a:lnTo>
                  <a:lnTo>
                    <a:pt x="18046" y="8076"/>
                  </a:lnTo>
                  <a:lnTo>
                    <a:pt x="18953" y="7664"/>
                  </a:lnTo>
                  <a:lnTo>
                    <a:pt x="19942" y="7252"/>
                  </a:lnTo>
                  <a:lnTo>
                    <a:pt x="20931" y="6922"/>
                  </a:lnTo>
                  <a:lnTo>
                    <a:pt x="21919" y="6675"/>
                  </a:lnTo>
                  <a:lnTo>
                    <a:pt x="22908" y="6427"/>
                  </a:lnTo>
                  <a:lnTo>
                    <a:pt x="23979" y="6263"/>
                  </a:lnTo>
                  <a:lnTo>
                    <a:pt x="25051" y="6098"/>
                  </a:lnTo>
                  <a:lnTo>
                    <a:pt x="26122" y="6015"/>
                  </a:lnTo>
                  <a:close/>
                  <a:moveTo>
                    <a:pt x="24803" y="0"/>
                  </a:moveTo>
                  <a:lnTo>
                    <a:pt x="14668" y="2967"/>
                  </a:lnTo>
                  <a:lnTo>
                    <a:pt x="14338" y="3131"/>
                  </a:lnTo>
                  <a:lnTo>
                    <a:pt x="14091" y="3379"/>
                  </a:lnTo>
                  <a:lnTo>
                    <a:pt x="14009" y="3708"/>
                  </a:lnTo>
                  <a:lnTo>
                    <a:pt x="14091" y="4038"/>
                  </a:lnTo>
                  <a:lnTo>
                    <a:pt x="14998" y="7169"/>
                  </a:lnTo>
                  <a:lnTo>
                    <a:pt x="13762" y="7993"/>
                  </a:lnTo>
                  <a:lnTo>
                    <a:pt x="12526" y="8900"/>
                  </a:lnTo>
                  <a:lnTo>
                    <a:pt x="11454" y="9888"/>
                  </a:lnTo>
                  <a:lnTo>
                    <a:pt x="10383" y="10877"/>
                  </a:lnTo>
                  <a:lnTo>
                    <a:pt x="7499" y="9312"/>
                  </a:lnTo>
                  <a:lnTo>
                    <a:pt x="7169" y="9229"/>
                  </a:lnTo>
                  <a:lnTo>
                    <a:pt x="6840" y="9229"/>
                  </a:lnTo>
                  <a:lnTo>
                    <a:pt x="6510" y="9394"/>
                  </a:lnTo>
                  <a:lnTo>
                    <a:pt x="6263" y="9641"/>
                  </a:lnTo>
                  <a:lnTo>
                    <a:pt x="1154" y="18953"/>
                  </a:lnTo>
                  <a:lnTo>
                    <a:pt x="1072" y="19282"/>
                  </a:lnTo>
                  <a:lnTo>
                    <a:pt x="1072" y="19612"/>
                  </a:lnTo>
                  <a:lnTo>
                    <a:pt x="1236" y="19942"/>
                  </a:lnTo>
                  <a:lnTo>
                    <a:pt x="1566" y="20106"/>
                  </a:lnTo>
                  <a:lnTo>
                    <a:pt x="4368" y="21754"/>
                  </a:lnTo>
                  <a:lnTo>
                    <a:pt x="4120" y="23155"/>
                  </a:lnTo>
                  <a:lnTo>
                    <a:pt x="3873" y="24638"/>
                  </a:lnTo>
                  <a:lnTo>
                    <a:pt x="3791" y="26122"/>
                  </a:lnTo>
                  <a:lnTo>
                    <a:pt x="3791" y="27605"/>
                  </a:lnTo>
                  <a:lnTo>
                    <a:pt x="577" y="28511"/>
                  </a:lnTo>
                  <a:lnTo>
                    <a:pt x="330" y="28676"/>
                  </a:lnTo>
                  <a:lnTo>
                    <a:pt x="83" y="28923"/>
                  </a:lnTo>
                  <a:lnTo>
                    <a:pt x="0" y="29253"/>
                  </a:lnTo>
                  <a:lnTo>
                    <a:pt x="0" y="29583"/>
                  </a:lnTo>
                  <a:lnTo>
                    <a:pt x="2967" y="39801"/>
                  </a:lnTo>
                  <a:lnTo>
                    <a:pt x="3132" y="40048"/>
                  </a:lnTo>
                  <a:lnTo>
                    <a:pt x="3379" y="40295"/>
                  </a:lnTo>
                  <a:lnTo>
                    <a:pt x="3708" y="40377"/>
                  </a:lnTo>
                  <a:lnTo>
                    <a:pt x="4038" y="40377"/>
                  </a:lnTo>
                  <a:lnTo>
                    <a:pt x="7169" y="39471"/>
                  </a:lnTo>
                  <a:lnTo>
                    <a:pt x="7993" y="40707"/>
                  </a:lnTo>
                  <a:lnTo>
                    <a:pt x="8900" y="41861"/>
                  </a:lnTo>
                  <a:lnTo>
                    <a:pt x="9889" y="43014"/>
                  </a:lnTo>
                  <a:lnTo>
                    <a:pt x="10877" y="44086"/>
                  </a:lnTo>
                  <a:lnTo>
                    <a:pt x="9312" y="46970"/>
                  </a:lnTo>
                  <a:lnTo>
                    <a:pt x="9229" y="47299"/>
                  </a:lnTo>
                  <a:lnTo>
                    <a:pt x="9229" y="47629"/>
                  </a:lnTo>
                  <a:lnTo>
                    <a:pt x="9394" y="47958"/>
                  </a:lnTo>
                  <a:lnTo>
                    <a:pt x="9641" y="48123"/>
                  </a:lnTo>
                  <a:lnTo>
                    <a:pt x="18953" y="53232"/>
                  </a:lnTo>
                  <a:lnTo>
                    <a:pt x="19283" y="53397"/>
                  </a:lnTo>
                  <a:lnTo>
                    <a:pt x="19612" y="53315"/>
                  </a:lnTo>
                  <a:lnTo>
                    <a:pt x="19942" y="53150"/>
                  </a:lnTo>
                  <a:lnTo>
                    <a:pt x="20107" y="52903"/>
                  </a:lnTo>
                  <a:lnTo>
                    <a:pt x="21755" y="50018"/>
                  </a:lnTo>
                  <a:lnTo>
                    <a:pt x="23155" y="50348"/>
                  </a:lnTo>
                  <a:lnTo>
                    <a:pt x="24639" y="50513"/>
                  </a:lnTo>
                  <a:lnTo>
                    <a:pt x="26122" y="50678"/>
                  </a:lnTo>
                  <a:lnTo>
                    <a:pt x="27605" y="50678"/>
                  </a:lnTo>
                  <a:lnTo>
                    <a:pt x="28512" y="53809"/>
                  </a:lnTo>
                  <a:lnTo>
                    <a:pt x="28676" y="54139"/>
                  </a:lnTo>
                  <a:lnTo>
                    <a:pt x="28924" y="54386"/>
                  </a:lnTo>
                  <a:lnTo>
                    <a:pt x="29253" y="54468"/>
                  </a:lnTo>
                  <a:lnTo>
                    <a:pt x="29583" y="54468"/>
                  </a:lnTo>
                  <a:lnTo>
                    <a:pt x="39718" y="51502"/>
                  </a:lnTo>
                  <a:lnTo>
                    <a:pt x="40048" y="51337"/>
                  </a:lnTo>
                  <a:lnTo>
                    <a:pt x="40295" y="51090"/>
                  </a:lnTo>
                  <a:lnTo>
                    <a:pt x="40378" y="50760"/>
                  </a:lnTo>
                  <a:lnTo>
                    <a:pt x="40378" y="50348"/>
                  </a:lnTo>
                  <a:lnTo>
                    <a:pt x="39471" y="47217"/>
                  </a:lnTo>
                  <a:lnTo>
                    <a:pt x="40707" y="46393"/>
                  </a:lnTo>
                  <a:lnTo>
                    <a:pt x="41861" y="45486"/>
                  </a:lnTo>
                  <a:lnTo>
                    <a:pt x="43014" y="44580"/>
                  </a:lnTo>
                  <a:lnTo>
                    <a:pt x="44086" y="43509"/>
                  </a:lnTo>
                  <a:lnTo>
                    <a:pt x="46970" y="45157"/>
                  </a:lnTo>
                  <a:lnTo>
                    <a:pt x="47299" y="45239"/>
                  </a:lnTo>
                  <a:lnTo>
                    <a:pt x="47629" y="45157"/>
                  </a:lnTo>
                  <a:lnTo>
                    <a:pt x="47959" y="45074"/>
                  </a:lnTo>
                  <a:lnTo>
                    <a:pt x="48123" y="44745"/>
                  </a:lnTo>
                  <a:lnTo>
                    <a:pt x="53232" y="35516"/>
                  </a:lnTo>
                  <a:lnTo>
                    <a:pt x="53315" y="35186"/>
                  </a:lnTo>
                  <a:lnTo>
                    <a:pt x="53315" y="34856"/>
                  </a:lnTo>
                  <a:lnTo>
                    <a:pt x="53150" y="34527"/>
                  </a:lnTo>
                  <a:lnTo>
                    <a:pt x="52903" y="34280"/>
                  </a:lnTo>
                  <a:lnTo>
                    <a:pt x="50019" y="32714"/>
                  </a:lnTo>
                  <a:lnTo>
                    <a:pt x="50348" y="31231"/>
                  </a:lnTo>
                  <a:lnTo>
                    <a:pt x="50513" y="29830"/>
                  </a:lnTo>
                  <a:lnTo>
                    <a:pt x="50678" y="28347"/>
                  </a:lnTo>
                  <a:lnTo>
                    <a:pt x="50678" y="26863"/>
                  </a:lnTo>
                  <a:lnTo>
                    <a:pt x="53809" y="25957"/>
                  </a:lnTo>
                  <a:lnTo>
                    <a:pt x="54139" y="25792"/>
                  </a:lnTo>
                  <a:lnTo>
                    <a:pt x="54386" y="25462"/>
                  </a:lnTo>
                  <a:lnTo>
                    <a:pt x="54468" y="25133"/>
                  </a:lnTo>
                  <a:lnTo>
                    <a:pt x="54468" y="24803"/>
                  </a:lnTo>
                  <a:lnTo>
                    <a:pt x="51502" y="14668"/>
                  </a:lnTo>
                  <a:lnTo>
                    <a:pt x="51337" y="14338"/>
                  </a:lnTo>
                  <a:lnTo>
                    <a:pt x="51090" y="14173"/>
                  </a:lnTo>
                  <a:lnTo>
                    <a:pt x="50760" y="14009"/>
                  </a:lnTo>
                  <a:lnTo>
                    <a:pt x="50348" y="14091"/>
                  </a:lnTo>
                  <a:lnTo>
                    <a:pt x="47217" y="14997"/>
                  </a:lnTo>
                  <a:lnTo>
                    <a:pt x="46393" y="13761"/>
                  </a:lnTo>
                  <a:lnTo>
                    <a:pt x="45487" y="12525"/>
                  </a:lnTo>
                  <a:lnTo>
                    <a:pt x="44580" y="11454"/>
                  </a:lnTo>
                  <a:lnTo>
                    <a:pt x="43509" y="10383"/>
                  </a:lnTo>
                  <a:lnTo>
                    <a:pt x="45157" y="7499"/>
                  </a:lnTo>
                  <a:lnTo>
                    <a:pt x="45239" y="7169"/>
                  </a:lnTo>
                  <a:lnTo>
                    <a:pt x="45157" y="6839"/>
                  </a:lnTo>
                  <a:lnTo>
                    <a:pt x="45075" y="6510"/>
                  </a:lnTo>
                  <a:lnTo>
                    <a:pt x="44745" y="6263"/>
                  </a:lnTo>
                  <a:lnTo>
                    <a:pt x="35516" y="1154"/>
                  </a:lnTo>
                  <a:lnTo>
                    <a:pt x="35186" y="1071"/>
                  </a:lnTo>
                  <a:lnTo>
                    <a:pt x="34857" y="1071"/>
                  </a:lnTo>
                  <a:lnTo>
                    <a:pt x="34527" y="1236"/>
                  </a:lnTo>
                  <a:lnTo>
                    <a:pt x="34280" y="1566"/>
                  </a:lnTo>
                  <a:lnTo>
                    <a:pt x="32714" y="4450"/>
                  </a:lnTo>
                  <a:lnTo>
                    <a:pt x="31231" y="4120"/>
                  </a:lnTo>
                  <a:lnTo>
                    <a:pt x="29830" y="3873"/>
                  </a:lnTo>
                  <a:lnTo>
                    <a:pt x="28347" y="3791"/>
                  </a:lnTo>
                  <a:lnTo>
                    <a:pt x="26864" y="3791"/>
                  </a:lnTo>
                  <a:lnTo>
                    <a:pt x="25957" y="577"/>
                  </a:lnTo>
                  <a:lnTo>
                    <a:pt x="25792" y="330"/>
                  </a:lnTo>
                  <a:lnTo>
                    <a:pt x="25463" y="82"/>
                  </a:lnTo>
                  <a:lnTo>
                    <a:pt x="25133"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898;p45">
              <a:extLst>
                <a:ext uri="{FF2B5EF4-FFF2-40B4-BE49-F238E27FC236}">
                  <a16:creationId xmlns:a16="http://schemas.microsoft.com/office/drawing/2014/main" id="{1C27AC41-F7B8-4401-8829-13DB5EB81B7A}"/>
                </a:ext>
              </a:extLst>
            </p:cNvPr>
            <p:cNvSpPr/>
            <p:nvPr/>
          </p:nvSpPr>
          <p:spPr>
            <a:xfrm>
              <a:off x="4767925" y="969425"/>
              <a:ext cx="931175" cy="931175"/>
            </a:xfrm>
            <a:custGeom>
              <a:avLst/>
              <a:gdLst/>
              <a:ahLst/>
              <a:cxnLst/>
              <a:rect l="l" t="t" r="r" b="b"/>
              <a:pathLst>
                <a:path w="37247" h="37247" fill="none" extrusionOk="0">
                  <a:moveTo>
                    <a:pt x="37246" y="18624"/>
                  </a:moveTo>
                  <a:lnTo>
                    <a:pt x="37246" y="18624"/>
                  </a:lnTo>
                  <a:lnTo>
                    <a:pt x="37164" y="20519"/>
                  </a:lnTo>
                  <a:lnTo>
                    <a:pt x="36917" y="22414"/>
                  </a:lnTo>
                  <a:lnTo>
                    <a:pt x="36422" y="24145"/>
                  </a:lnTo>
                  <a:lnTo>
                    <a:pt x="35763" y="25875"/>
                  </a:lnTo>
                  <a:lnTo>
                    <a:pt x="35021" y="27523"/>
                  </a:lnTo>
                  <a:lnTo>
                    <a:pt x="34115" y="29089"/>
                  </a:lnTo>
                  <a:lnTo>
                    <a:pt x="33044" y="30490"/>
                  </a:lnTo>
                  <a:lnTo>
                    <a:pt x="31808" y="31808"/>
                  </a:lnTo>
                  <a:lnTo>
                    <a:pt x="30489" y="33044"/>
                  </a:lnTo>
                  <a:lnTo>
                    <a:pt x="29088" y="34116"/>
                  </a:lnTo>
                  <a:lnTo>
                    <a:pt x="27523" y="35022"/>
                  </a:lnTo>
                  <a:lnTo>
                    <a:pt x="25875" y="35846"/>
                  </a:lnTo>
                  <a:lnTo>
                    <a:pt x="24144" y="36423"/>
                  </a:lnTo>
                  <a:lnTo>
                    <a:pt x="22414" y="36917"/>
                  </a:lnTo>
                  <a:lnTo>
                    <a:pt x="20518" y="37165"/>
                  </a:lnTo>
                  <a:lnTo>
                    <a:pt x="18623" y="37247"/>
                  </a:lnTo>
                  <a:lnTo>
                    <a:pt x="18623" y="37247"/>
                  </a:lnTo>
                  <a:lnTo>
                    <a:pt x="16728" y="37165"/>
                  </a:lnTo>
                  <a:lnTo>
                    <a:pt x="14915" y="36917"/>
                  </a:lnTo>
                  <a:lnTo>
                    <a:pt x="13102" y="36423"/>
                  </a:lnTo>
                  <a:lnTo>
                    <a:pt x="11372" y="35846"/>
                  </a:lnTo>
                  <a:lnTo>
                    <a:pt x="9806" y="35022"/>
                  </a:lnTo>
                  <a:lnTo>
                    <a:pt x="8240" y="34116"/>
                  </a:lnTo>
                  <a:lnTo>
                    <a:pt x="6757" y="33044"/>
                  </a:lnTo>
                  <a:lnTo>
                    <a:pt x="5439" y="31808"/>
                  </a:lnTo>
                  <a:lnTo>
                    <a:pt x="4285" y="30490"/>
                  </a:lnTo>
                  <a:lnTo>
                    <a:pt x="3214" y="29089"/>
                  </a:lnTo>
                  <a:lnTo>
                    <a:pt x="2307" y="27523"/>
                  </a:lnTo>
                  <a:lnTo>
                    <a:pt x="1483" y="25875"/>
                  </a:lnTo>
                  <a:lnTo>
                    <a:pt x="824" y="24145"/>
                  </a:lnTo>
                  <a:lnTo>
                    <a:pt x="412" y="22414"/>
                  </a:lnTo>
                  <a:lnTo>
                    <a:pt x="83" y="20519"/>
                  </a:lnTo>
                  <a:lnTo>
                    <a:pt x="0" y="18624"/>
                  </a:lnTo>
                  <a:lnTo>
                    <a:pt x="0" y="18624"/>
                  </a:lnTo>
                  <a:lnTo>
                    <a:pt x="83" y="16729"/>
                  </a:lnTo>
                  <a:lnTo>
                    <a:pt x="412" y="14916"/>
                  </a:lnTo>
                  <a:lnTo>
                    <a:pt x="824" y="13103"/>
                  </a:lnTo>
                  <a:lnTo>
                    <a:pt x="1483" y="11373"/>
                  </a:lnTo>
                  <a:lnTo>
                    <a:pt x="2307" y="9807"/>
                  </a:lnTo>
                  <a:lnTo>
                    <a:pt x="3214" y="8241"/>
                  </a:lnTo>
                  <a:lnTo>
                    <a:pt x="4285" y="6840"/>
                  </a:lnTo>
                  <a:lnTo>
                    <a:pt x="5439" y="5440"/>
                  </a:lnTo>
                  <a:lnTo>
                    <a:pt x="6757" y="4286"/>
                  </a:lnTo>
                  <a:lnTo>
                    <a:pt x="8240" y="3215"/>
                  </a:lnTo>
                  <a:lnTo>
                    <a:pt x="9806" y="2308"/>
                  </a:lnTo>
                  <a:lnTo>
                    <a:pt x="11372" y="1484"/>
                  </a:lnTo>
                  <a:lnTo>
                    <a:pt x="13102" y="825"/>
                  </a:lnTo>
                  <a:lnTo>
                    <a:pt x="14915" y="413"/>
                  </a:lnTo>
                  <a:lnTo>
                    <a:pt x="16728" y="83"/>
                  </a:lnTo>
                  <a:lnTo>
                    <a:pt x="18623" y="1"/>
                  </a:lnTo>
                  <a:lnTo>
                    <a:pt x="18623" y="1"/>
                  </a:lnTo>
                  <a:lnTo>
                    <a:pt x="20518" y="83"/>
                  </a:lnTo>
                  <a:lnTo>
                    <a:pt x="22414" y="413"/>
                  </a:lnTo>
                  <a:lnTo>
                    <a:pt x="24144" y="825"/>
                  </a:lnTo>
                  <a:lnTo>
                    <a:pt x="25875" y="1484"/>
                  </a:lnTo>
                  <a:lnTo>
                    <a:pt x="27523" y="2308"/>
                  </a:lnTo>
                  <a:lnTo>
                    <a:pt x="29088" y="3215"/>
                  </a:lnTo>
                  <a:lnTo>
                    <a:pt x="30489" y="4286"/>
                  </a:lnTo>
                  <a:lnTo>
                    <a:pt x="31808" y="5440"/>
                  </a:lnTo>
                  <a:lnTo>
                    <a:pt x="33044" y="6840"/>
                  </a:lnTo>
                  <a:lnTo>
                    <a:pt x="34115" y="8241"/>
                  </a:lnTo>
                  <a:lnTo>
                    <a:pt x="35021" y="9807"/>
                  </a:lnTo>
                  <a:lnTo>
                    <a:pt x="35763" y="11373"/>
                  </a:lnTo>
                  <a:lnTo>
                    <a:pt x="36422" y="13103"/>
                  </a:lnTo>
                  <a:lnTo>
                    <a:pt x="36917" y="14916"/>
                  </a:lnTo>
                  <a:lnTo>
                    <a:pt x="37164" y="16729"/>
                  </a:lnTo>
                  <a:lnTo>
                    <a:pt x="37246" y="18624"/>
                  </a:lnTo>
                  <a:lnTo>
                    <a:pt x="37246" y="18624"/>
                  </a:lnTo>
                  <a:close/>
                </a:path>
              </a:pathLst>
            </a:custGeom>
            <a:noFill/>
            <a:ln w="4120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899;p45">
              <a:extLst>
                <a:ext uri="{FF2B5EF4-FFF2-40B4-BE49-F238E27FC236}">
                  <a16:creationId xmlns:a16="http://schemas.microsoft.com/office/drawing/2014/main" id="{A2026236-B9E7-448A-8875-51D380E57E2C}"/>
                </a:ext>
              </a:extLst>
            </p:cNvPr>
            <p:cNvSpPr/>
            <p:nvPr/>
          </p:nvSpPr>
          <p:spPr>
            <a:xfrm>
              <a:off x="4852375" y="1053900"/>
              <a:ext cx="764325" cy="764300"/>
            </a:xfrm>
            <a:custGeom>
              <a:avLst/>
              <a:gdLst/>
              <a:ahLst/>
              <a:cxnLst/>
              <a:rect l="l" t="t" r="r" b="b"/>
              <a:pathLst>
                <a:path w="30573" h="30572" fill="none" extrusionOk="0">
                  <a:moveTo>
                    <a:pt x="30572" y="15245"/>
                  </a:moveTo>
                  <a:lnTo>
                    <a:pt x="30572" y="15245"/>
                  </a:lnTo>
                  <a:lnTo>
                    <a:pt x="30490" y="16811"/>
                  </a:lnTo>
                  <a:lnTo>
                    <a:pt x="30242" y="18376"/>
                  </a:lnTo>
                  <a:lnTo>
                    <a:pt x="29830" y="19777"/>
                  </a:lnTo>
                  <a:lnTo>
                    <a:pt x="29336" y="21178"/>
                  </a:lnTo>
                  <a:lnTo>
                    <a:pt x="28677" y="22579"/>
                  </a:lnTo>
                  <a:lnTo>
                    <a:pt x="27935" y="23815"/>
                  </a:lnTo>
                  <a:lnTo>
                    <a:pt x="27029" y="24968"/>
                  </a:lnTo>
                  <a:lnTo>
                    <a:pt x="26040" y="26040"/>
                  </a:lnTo>
                  <a:lnTo>
                    <a:pt x="24969" y="27029"/>
                  </a:lnTo>
                  <a:lnTo>
                    <a:pt x="23815" y="27935"/>
                  </a:lnTo>
                  <a:lnTo>
                    <a:pt x="22579" y="28677"/>
                  </a:lnTo>
                  <a:lnTo>
                    <a:pt x="21178" y="29336"/>
                  </a:lnTo>
                  <a:lnTo>
                    <a:pt x="19777" y="29830"/>
                  </a:lnTo>
                  <a:lnTo>
                    <a:pt x="18376" y="30242"/>
                  </a:lnTo>
                  <a:lnTo>
                    <a:pt x="16811" y="30489"/>
                  </a:lnTo>
                  <a:lnTo>
                    <a:pt x="15245" y="30572"/>
                  </a:lnTo>
                  <a:lnTo>
                    <a:pt x="15245" y="30572"/>
                  </a:lnTo>
                  <a:lnTo>
                    <a:pt x="13680" y="30489"/>
                  </a:lnTo>
                  <a:lnTo>
                    <a:pt x="12196" y="30242"/>
                  </a:lnTo>
                  <a:lnTo>
                    <a:pt x="10713" y="29830"/>
                  </a:lnTo>
                  <a:lnTo>
                    <a:pt x="9312" y="29336"/>
                  </a:lnTo>
                  <a:lnTo>
                    <a:pt x="7994" y="28677"/>
                  </a:lnTo>
                  <a:lnTo>
                    <a:pt x="6675" y="27935"/>
                  </a:lnTo>
                  <a:lnTo>
                    <a:pt x="5522" y="27029"/>
                  </a:lnTo>
                  <a:lnTo>
                    <a:pt x="4450" y="26040"/>
                  </a:lnTo>
                  <a:lnTo>
                    <a:pt x="3462" y="24968"/>
                  </a:lnTo>
                  <a:lnTo>
                    <a:pt x="2555" y="23815"/>
                  </a:lnTo>
                  <a:lnTo>
                    <a:pt x="1814" y="22579"/>
                  </a:lnTo>
                  <a:lnTo>
                    <a:pt x="1154" y="21178"/>
                  </a:lnTo>
                  <a:lnTo>
                    <a:pt x="660" y="19777"/>
                  </a:lnTo>
                  <a:lnTo>
                    <a:pt x="248" y="18376"/>
                  </a:lnTo>
                  <a:lnTo>
                    <a:pt x="83" y="16811"/>
                  </a:lnTo>
                  <a:lnTo>
                    <a:pt x="1" y="15245"/>
                  </a:lnTo>
                  <a:lnTo>
                    <a:pt x="1" y="15245"/>
                  </a:lnTo>
                  <a:lnTo>
                    <a:pt x="83" y="13679"/>
                  </a:lnTo>
                  <a:lnTo>
                    <a:pt x="248" y="12196"/>
                  </a:lnTo>
                  <a:lnTo>
                    <a:pt x="660" y="10713"/>
                  </a:lnTo>
                  <a:lnTo>
                    <a:pt x="1154" y="9312"/>
                  </a:lnTo>
                  <a:lnTo>
                    <a:pt x="1814" y="7994"/>
                  </a:lnTo>
                  <a:lnTo>
                    <a:pt x="2555" y="6757"/>
                  </a:lnTo>
                  <a:lnTo>
                    <a:pt x="3462" y="5521"/>
                  </a:lnTo>
                  <a:lnTo>
                    <a:pt x="4450" y="4450"/>
                  </a:lnTo>
                  <a:lnTo>
                    <a:pt x="5522" y="3461"/>
                  </a:lnTo>
                  <a:lnTo>
                    <a:pt x="6675" y="2555"/>
                  </a:lnTo>
                  <a:lnTo>
                    <a:pt x="7994" y="1813"/>
                  </a:lnTo>
                  <a:lnTo>
                    <a:pt x="9312" y="1154"/>
                  </a:lnTo>
                  <a:lnTo>
                    <a:pt x="10713" y="660"/>
                  </a:lnTo>
                  <a:lnTo>
                    <a:pt x="12196" y="330"/>
                  </a:lnTo>
                  <a:lnTo>
                    <a:pt x="13680" y="83"/>
                  </a:lnTo>
                  <a:lnTo>
                    <a:pt x="15245" y="0"/>
                  </a:lnTo>
                  <a:lnTo>
                    <a:pt x="15245" y="0"/>
                  </a:lnTo>
                  <a:lnTo>
                    <a:pt x="16811" y="83"/>
                  </a:lnTo>
                  <a:lnTo>
                    <a:pt x="18376" y="330"/>
                  </a:lnTo>
                  <a:lnTo>
                    <a:pt x="19777" y="660"/>
                  </a:lnTo>
                  <a:lnTo>
                    <a:pt x="21178" y="1154"/>
                  </a:lnTo>
                  <a:lnTo>
                    <a:pt x="22579" y="1813"/>
                  </a:lnTo>
                  <a:lnTo>
                    <a:pt x="23815" y="2555"/>
                  </a:lnTo>
                  <a:lnTo>
                    <a:pt x="24969" y="3461"/>
                  </a:lnTo>
                  <a:lnTo>
                    <a:pt x="26040" y="4450"/>
                  </a:lnTo>
                  <a:lnTo>
                    <a:pt x="27029" y="5521"/>
                  </a:lnTo>
                  <a:lnTo>
                    <a:pt x="27935" y="6757"/>
                  </a:lnTo>
                  <a:lnTo>
                    <a:pt x="28677" y="7994"/>
                  </a:lnTo>
                  <a:lnTo>
                    <a:pt x="29336" y="9312"/>
                  </a:lnTo>
                  <a:lnTo>
                    <a:pt x="29830" y="10713"/>
                  </a:lnTo>
                  <a:lnTo>
                    <a:pt x="30242" y="12196"/>
                  </a:lnTo>
                  <a:lnTo>
                    <a:pt x="30490" y="13679"/>
                  </a:lnTo>
                  <a:lnTo>
                    <a:pt x="30572" y="15245"/>
                  </a:lnTo>
                  <a:lnTo>
                    <a:pt x="30572" y="15245"/>
                  </a:lnTo>
                  <a:close/>
                </a:path>
              </a:pathLst>
            </a:custGeom>
            <a:noFill/>
            <a:ln w="4120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00;p45">
              <a:extLst>
                <a:ext uri="{FF2B5EF4-FFF2-40B4-BE49-F238E27FC236}">
                  <a16:creationId xmlns:a16="http://schemas.microsoft.com/office/drawing/2014/main" id="{ED183FF4-B47E-45B8-998E-BAE83D4B05C6}"/>
                </a:ext>
              </a:extLst>
            </p:cNvPr>
            <p:cNvSpPr/>
            <p:nvPr/>
          </p:nvSpPr>
          <p:spPr>
            <a:xfrm>
              <a:off x="5233500" y="878800"/>
              <a:ext cx="25" cy="166875"/>
            </a:xfrm>
            <a:custGeom>
              <a:avLst/>
              <a:gdLst/>
              <a:ahLst/>
              <a:cxnLst/>
              <a:rect l="l" t="t" r="r" b="b"/>
              <a:pathLst>
                <a:path w="1" h="6675" fill="none" extrusionOk="0">
                  <a:moveTo>
                    <a:pt x="0" y="6675"/>
                  </a:moveTo>
                  <a:lnTo>
                    <a:pt x="0" y="0"/>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01;p45">
              <a:extLst>
                <a:ext uri="{FF2B5EF4-FFF2-40B4-BE49-F238E27FC236}">
                  <a16:creationId xmlns:a16="http://schemas.microsoft.com/office/drawing/2014/main" id="{5F044118-2B7C-4957-B4E8-81461BEDD998}"/>
                </a:ext>
              </a:extLst>
            </p:cNvPr>
            <p:cNvSpPr/>
            <p:nvPr/>
          </p:nvSpPr>
          <p:spPr>
            <a:xfrm>
              <a:off x="5233500" y="1824375"/>
              <a:ext cx="25" cy="166875"/>
            </a:xfrm>
            <a:custGeom>
              <a:avLst/>
              <a:gdLst/>
              <a:ahLst/>
              <a:cxnLst/>
              <a:rect l="l" t="t" r="r" b="b"/>
              <a:pathLst>
                <a:path w="1" h="6675" fill="none" extrusionOk="0">
                  <a:moveTo>
                    <a:pt x="0" y="6675"/>
                  </a:moveTo>
                  <a:lnTo>
                    <a:pt x="0" y="0"/>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02;p45">
              <a:extLst>
                <a:ext uri="{FF2B5EF4-FFF2-40B4-BE49-F238E27FC236}">
                  <a16:creationId xmlns:a16="http://schemas.microsoft.com/office/drawing/2014/main" id="{82F2ADF6-4157-42A0-A98F-6940CA646374}"/>
                </a:ext>
              </a:extLst>
            </p:cNvPr>
            <p:cNvSpPr/>
            <p:nvPr/>
          </p:nvSpPr>
          <p:spPr>
            <a:xfrm>
              <a:off x="4840025" y="1041550"/>
              <a:ext cx="119500" cy="119500"/>
            </a:xfrm>
            <a:custGeom>
              <a:avLst/>
              <a:gdLst/>
              <a:ahLst/>
              <a:cxnLst/>
              <a:rect l="l" t="t" r="r" b="b"/>
              <a:pathLst>
                <a:path w="4780" h="4780" fill="none" extrusionOk="0">
                  <a:moveTo>
                    <a:pt x="4780" y="4779"/>
                  </a:moveTo>
                  <a:lnTo>
                    <a:pt x="0" y="0"/>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903;p45">
              <a:extLst>
                <a:ext uri="{FF2B5EF4-FFF2-40B4-BE49-F238E27FC236}">
                  <a16:creationId xmlns:a16="http://schemas.microsoft.com/office/drawing/2014/main" id="{966C1E77-C96B-47DE-89CE-D3FD523A196F}"/>
                </a:ext>
              </a:extLst>
            </p:cNvPr>
            <p:cNvSpPr/>
            <p:nvPr/>
          </p:nvSpPr>
          <p:spPr>
            <a:xfrm>
              <a:off x="5509550" y="1711050"/>
              <a:ext cx="117450" cy="117450"/>
            </a:xfrm>
            <a:custGeom>
              <a:avLst/>
              <a:gdLst/>
              <a:ahLst/>
              <a:cxnLst/>
              <a:rect l="l" t="t" r="r" b="b"/>
              <a:pathLst>
                <a:path w="4698" h="4698" fill="none" extrusionOk="0">
                  <a:moveTo>
                    <a:pt x="4697" y="4698"/>
                  </a:moveTo>
                  <a:lnTo>
                    <a:pt x="0" y="1"/>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904;p45">
              <a:extLst>
                <a:ext uri="{FF2B5EF4-FFF2-40B4-BE49-F238E27FC236}">
                  <a16:creationId xmlns:a16="http://schemas.microsoft.com/office/drawing/2014/main" id="{ADB44174-7F17-4D0E-8BA6-5A1EA33767C9}"/>
                </a:ext>
              </a:extLst>
            </p:cNvPr>
            <p:cNvSpPr/>
            <p:nvPr/>
          </p:nvSpPr>
          <p:spPr>
            <a:xfrm>
              <a:off x="5622850" y="1435000"/>
              <a:ext cx="166875" cy="25"/>
            </a:xfrm>
            <a:custGeom>
              <a:avLst/>
              <a:gdLst/>
              <a:ahLst/>
              <a:cxnLst/>
              <a:rect l="l" t="t" r="r" b="b"/>
              <a:pathLst>
                <a:path w="6675" h="1" fill="none" extrusionOk="0">
                  <a:moveTo>
                    <a:pt x="0" y="1"/>
                  </a:moveTo>
                  <a:lnTo>
                    <a:pt x="6675" y="1"/>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905;p45">
              <a:extLst>
                <a:ext uri="{FF2B5EF4-FFF2-40B4-BE49-F238E27FC236}">
                  <a16:creationId xmlns:a16="http://schemas.microsoft.com/office/drawing/2014/main" id="{3DA0A6DD-CFAF-43AF-BCE6-5285A157797C}"/>
                </a:ext>
              </a:extLst>
            </p:cNvPr>
            <p:cNvSpPr/>
            <p:nvPr/>
          </p:nvSpPr>
          <p:spPr>
            <a:xfrm>
              <a:off x="4677275" y="1435000"/>
              <a:ext cx="166900" cy="25"/>
            </a:xfrm>
            <a:custGeom>
              <a:avLst/>
              <a:gdLst/>
              <a:ahLst/>
              <a:cxnLst/>
              <a:rect l="l" t="t" r="r" b="b"/>
              <a:pathLst>
                <a:path w="6676" h="1" fill="none" extrusionOk="0">
                  <a:moveTo>
                    <a:pt x="0" y="1"/>
                  </a:moveTo>
                  <a:lnTo>
                    <a:pt x="6675" y="1"/>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906;p45">
              <a:extLst>
                <a:ext uri="{FF2B5EF4-FFF2-40B4-BE49-F238E27FC236}">
                  <a16:creationId xmlns:a16="http://schemas.microsoft.com/office/drawing/2014/main" id="{58B62C08-8104-4604-A939-FCB68A7EA530}"/>
                </a:ext>
              </a:extLst>
            </p:cNvPr>
            <p:cNvSpPr/>
            <p:nvPr/>
          </p:nvSpPr>
          <p:spPr>
            <a:xfrm>
              <a:off x="5509550" y="1041550"/>
              <a:ext cx="117450" cy="119500"/>
            </a:xfrm>
            <a:custGeom>
              <a:avLst/>
              <a:gdLst/>
              <a:ahLst/>
              <a:cxnLst/>
              <a:rect l="l" t="t" r="r" b="b"/>
              <a:pathLst>
                <a:path w="4698" h="4780" fill="none" extrusionOk="0">
                  <a:moveTo>
                    <a:pt x="0" y="4779"/>
                  </a:moveTo>
                  <a:lnTo>
                    <a:pt x="4697" y="0"/>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907;p45">
              <a:extLst>
                <a:ext uri="{FF2B5EF4-FFF2-40B4-BE49-F238E27FC236}">
                  <a16:creationId xmlns:a16="http://schemas.microsoft.com/office/drawing/2014/main" id="{7690D4F9-36CE-436A-97F3-E1BDB004A91C}"/>
                </a:ext>
              </a:extLst>
            </p:cNvPr>
            <p:cNvSpPr/>
            <p:nvPr/>
          </p:nvSpPr>
          <p:spPr>
            <a:xfrm>
              <a:off x="4840025" y="1711050"/>
              <a:ext cx="119500" cy="117450"/>
            </a:xfrm>
            <a:custGeom>
              <a:avLst/>
              <a:gdLst/>
              <a:ahLst/>
              <a:cxnLst/>
              <a:rect l="l" t="t" r="r" b="b"/>
              <a:pathLst>
                <a:path w="4780" h="4698" fill="none" extrusionOk="0">
                  <a:moveTo>
                    <a:pt x="0" y="4698"/>
                  </a:moveTo>
                  <a:lnTo>
                    <a:pt x="4780" y="1"/>
                  </a:lnTo>
                </a:path>
              </a:pathLst>
            </a:custGeom>
            <a:noFill/>
            <a:ln w="741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908;p45">
              <a:extLst>
                <a:ext uri="{FF2B5EF4-FFF2-40B4-BE49-F238E27FC236}">
                  <a16:creationId xmlns:a16="http://schemas.microsoft.com/office/drawing/2014/main" id="{8C0F4DA7-F47B-43AC-9AF7-929CBA0A2123}"/>
                </a:ext>
              </a:extLst>
            </p:cNvPr>
            <p:cNvSpPr/>
            <p:nvPr/>
          </p:nvSpPr>
          <p:spPr>
            <a:xfrm>
              <a:off x="2905625" y="1686350"/>
              <a:ext cx="1131000" cy="1133050"/>
            </a:xfrm>
            <a:custGeom>
              <a:avLst/>
              <a:gdLst/>
              <a:ahLst/>
              <a:cxnLst/>
              <a:rect l="l" t="t" r="r" b="b"/>
              <a:pathLst>
                <a:path w="45240" h="45322" extrusionOk="0">
                  <a:moveTo>
                    <a:pt x="22908" y="7581"/>
                  </a:moveTo>
                  <a:lnTo>
                    <a:pt x="24391" y="7664"/>
                  </a:lnTo>
                  <a:lnTo>
                    <a:pt x="25875" y="7911"/>
                  </a:lnTo>
                  <a:lnTo>
                    <a:pt x="27193" y="8240"/>
                  </a:lnTo>
                  <a:lnTo>
                    <a:pt x="28594" y="8817"/>
                  </a:lnTo>
                  <a:lnTo>
                    <a:pt x="29830" y="9394"/>
                  </a:lnTo>
                  <a:lnTo>
                    <a:pt x="31066" y="10136"/>
                  </a:lnTo>
                  <a:lnTo>
                    <a:pt x="32220" y="11042"/>
                  </a:lnTo>
                  <a:lnTo>
                    <a:pt x="33209" y="12031"/>
                  </a:lnTo>
                  <a:lnTo>
                    <a:pt x="34197" y="13020"/>
                  </a:lnTo>
                  <a:lnTo>
                    <a:pt x="35021" y="14256"/>
                  </a:lnTo>
                  <a:lnTo>
                    <a:pt x="35763" y="15492"/>
                  </a:lnTo>
                  <a:lnTo>
                    <a:pt x="36422" y="16810"/>
                  </a:lnTo>
                  <a:lnTo>
                    <a:pt x="36917" y="18211"/>
                  </a:lnTo>
                  <a:lnTo>
                    <a:pt x="37246" y="19694"/>
                  </a:lnTo>
                  <a:lnTo>
                    <a:pt x="37493" y="21178"/>
                  </a:lnTo>
                  <a:lnTo>
                    <a:pt x="37493" y="22661"/>
                  </a:lnTo>
                  <a:lnTo>
                    <a:pt x="37411" y="24144"/>
                  </a:lnTo>
                  <a:lnTo>
                    <a:pt x="37164" y="25545"/>
                  </a:lnTo>
                  <a:lnTo>
                    <a:pt x="36834" y="26946"/>
                  </a:lnTo>
                  <a:lnTo>
                    <a:pt x="36257" y="28264"/>
                  </a:lnTo>
                  <a:lnTo>
                    <a:pt x="35681" y="29583"/>
                  </a:lnTo>
                  <a:lnTo>
                    <a:pt x="34939" y="30819"/>
                  </a:lnTo>
                  <a:lnTo>
                    <a:pt x="34033" y="31890"/>
                  </a:lnTo>
                  <a:lnTo>
                    <a:pt x="33044" y="32961"/>
                  </a:lnTo>
                  <a:lnTo>
                    <a:pt x="32055" y="33950"/>
                  </a:lnTo>
                  <a:lnTo>
                    <a:pt x="30819" y="34774"/>
                  </a:lnTo>
                  <a:lnTo>
                    <a:pt x="29583" y="35516"/>
                  </a:lnTo>
                  <a:lnTo>
                    <a:pt x="28264" y="36175"/>
                  </a:lnTo>
                  <a:lnTo>
                    <a:pt x="26864" y="36669"/>
                  </a:lnTo>
                  <a:lnTo>
                    <a:pt x="25380" y="36999"/>
                  </a:lnTo>
                  <a:lnTo>
                    <a:pt x="23897" y="37164"/>
                  </a:lnTo>
                  <a:lnTo>
                    <a:pt x="22414" y="37246"/>
                  </a:lnTo>
                  <a:lnTo>
                    <a:pt x="20931" y="37164"/>
                  </a:lnTo>
                  <a:lnTo>
                    <a:pt x="19530" y="36916"/>
                  </a:lnTo>
                  <a:lnTo>
                    <a:pt x="18129" y="36504"/>
                  </a:lnTo>
                  <a:lnTo>
                    <a:pt x="16810" y="36010"/>
                  </a:lnTo>
                  <a:lnTo>
                    <a:pt x="15492" y="35351"/>
                  </a:lnTo>
                  <a:lnTo>
                    <a:pt x="14256" y="34609"/>
                  </a:lnTo>
                  <a:lnTo>
                    <a:pt x="13185" y="33785"/>
                  </a:lnTo>
                  <a:lnTo>
                    <a:pt x="12113" y="32796"/>
                  </a:lnTo>
                  <a:lnTo>
                    <a:pt x="11125" y="31725"/>
                  </a:lnTo>
                  <a:lnTo>
                    <a:pt x="10301" y="30571"/>
                  </a:lnTo>
                  <a:lnTo>
                    <a:pt x="9559" y="29335"/>
                  </a:lnTo>
                  <a:lnTo>
                    <a:pt x="8900" y="28017"/>
                  </a:lnTo>
                  <a:lnTo>
                    <a:pt x="8405" y="26616"/>
                  </a:lnTo>
                  <a:lnTo>
                    <a:pt x="8076" y="25133"/>
                  </a:lnTo>
                  <a:lnTo>
                    <a:pt x="7911" y="23650"/>
                  </a:lnTo>
                  <a:lnTo>
                    <a:pt x="7829" y="22166"/>
                  </a:lnTo>
                  <a:lnTo>
                    <a:pt x="7911" y="20683"/>
                  </a:lnTo>
                  <a:lnTo>
                    <a:pt x="8158" y="19200"/>
                  </a:lnTo>
                  <a:lnTo>
                    <a:pt x="8570" y="17881"/>
                  </a:lnTo>
                  <a:lnTo>
                    <a:pt x="9065" y="16481"/>
                  </a:lnTo>
                  <a:lnTo>
                    <a:pt x="9724" y="15245"/>
                  </a:lnTo>
                  <a:lnTo>
                    <a:pt x="10465" y="14009"/>
                  </a:lnTo>
                  <a:lnTo>
                    <a:pt x="11289" y="12855"/>
                  </a:lnTo>
                  <a:lnTo>
                    <a:pt x="12278" y="11866"/>
                  </a:lnTo>
                  <a:lnTo>
                    <a:pt x="13349" y="10877"/>
                  </a:lnTo>
                  <a:lnTo>
                    <a:pt x="14503" y="10053"/>
                  </a:lnTo>
                  <a:lnTo>
                    <a:pt x="15739" y="9312"/>
                  </a:lnTo>
                  <a:lnTo>
                    <a:pt x="17058" y="8652"/>
                  </a:lnTo>
                  <a:lnTo>
                    <a:pt x="18458" y="8158"/>
                  </a:lnTo>
                  <a:lnTo>
                    <a:pt x="19942" y="7828"/>
                  </a:lnTo>
                  <a:lnTo>
                    <a:pt x="21425" y="7581"/>
                  </a:lnTo>
                  <a:close/>
                  <a:moveTo>
                    <a:pt x="20024" y="0"/>
                  </a:moveTo>
                  <a:lnTo>
                    <a:pt x="18706" y="165"/>
                  </a:lnTo>
                  <a:lnTo>
                    <a:pt x="17470" y="412"/>
                  </a:lnTo>
                  <a:lnTo>
                    <a:pt x="16151" y="824"/>
                  </a:lnTo>
                  <a:lnTo>
                    <a:pt x="14915" y="1236"/>
                  </a:lnTo>
                  <a:lnTo>
                    <a:pt x="16234" y="6592"/>
                  </a:lnTo>
                  <a:lnTo>
                    <a:pt x="14668" y="7334"/>
                  </a:lnTo>
                  <a:lnTo>
                    <a:pt x="13185" y="8240"/>
                  </a:lnTo>
                  <a:lnTo>
                    <a:pt x="11866" y="9229"/>
                  </a:lnTo>
                  <a:lnTo>
                    <a:pt x="10630" y="10383"/>
                  </a:lnTo>
                  <a:lnTo>
                    <a:pt x="6098" y="7087"/>
                  </a:lnTo>
                  <a:lnTo>
                    <a:pt x="5274" y="7993"/>
                  </a:lnTo>
                  <a:lnTo>
                    <a:pt x="4450" y="9064"/>
                  </a:lnTo>
                  <a:lnTo>
                    <a:pt x="3708" y="10136"/>
                  </a:lnTo>
                  <a:lnTo>
                    <a:pt x="3049" y="11207"/>
                  </a:lnTo>
                  <a:lnTo>
                    <a:pt x="7499" y="14585"/>
                  </a:lnTo>
                  <a:lnTo>
                    <a:pt x="6840" y="16069"/>
                  </a:lnTo>
                  <a:lnTo>
                    <a:pt x="6263" y="17717"/>
                  </a:lnTo>
                  <a:lnTo>
                    <a:pt x="5851" y="19365"/>
                  </a:lnTo>
                  <a:lnTo>
                    <a:pt x="5604" y="21013"/>
                  </a:lnTo>
                  <a:lnTo>
                    <a:pt x="0" y="21425"/>
                  </a:lnTo>
                  <a:lnTo>
                    <a:pt x="0" y="22661"/>
                  </a:lnTo>
                  <a:lnTo>
                    <a:pt x="83" y="23979"/>
                  </a:lnTo>
                  <a:lnTo>
                    <a:pt x="165" y="25298"/>
                  </a:lnTo>
                  <a:lnTo>
                    <a:pt x="330" y="26616"/>
                  </a:lnTo>
                  <a:lnTo>
                    <a:pt x="5933" y="26204"/>
                  </a:lnTo>
                  <a:lnTo>
                    <a:pt x="6016" y="26699"/>
                  </a:lnTo>
                  <a:lnTo>
                    <a:pt x="6428" y="28264"/>
                  </a:lnTo>
                  <a:lnTo>
                    <a:pt x="7087" y="29747"/>
                  </a:lnTo>
                  <a:lnTo>
                    <a:pt x="7746" y="31148"/>
                  </a:lnTo>
                  <a:lnTo>
                    <a:pt x="8570" y="32467"/>
                  </a:lnTo>
                  <a:lnTo>
                    <a:pt x="4615" y="36257"/>
                  </a:lnTo>
                  <a:lnTo>
                    <a:pt x="5439" y="37328"/>
                  </a:lnTo>
                  <a:lnTo>
                    <a:pt x="6263" y="38235"/>
                  </a:lnTo>
                  <a:lnTo>
                    <a:pt x="7252" y="39224"/>
                  </a:lnTo>
                  <a:lnTo>
                    <a:pt x="8158" y="40048"/>
                  </a:lnTo>
                  <a:lnTo>
                    <a:pt x="12196" y="36257"/>
                  </a:lnTo>
                  <a:lnTo>
                    <a:pt x="13597" y="37246"/>
                  </a:lnTo>
                  <a:lnTo>
                    <a:pt x="15080" y="38070"/>
                  </a:lnTo>
                  <a:lnTo>
                    <a:pt x="16646" y="38729"/>
                  </a:lnTo>
                  <a:lnTo>
                    <a:pt x="18294" y="39224"/>
                  </a:lnTo>
                  <a:lnTo>
                    <a:pt x="17634" y="44745"/>
                  </a:lnTo>
                  <a:lnTo>
                    <a:pt x="18953" y="44992"/>
                  </a:lnTo>
                  <a:lnTo>
                    <a:pt x="20189" y="45239"/>
                  </a:lnTo>
                  <a:lnTo>
                    <a:pt x="21507" y="45322"/>
                  </a:lnTo>
                  <a:lnTo>
                    <a:pt x="22826" y="45322"/>
                  </a:lnTo>
                  <a:lnTo>
                    <a:pt x="23485" y="39883"/>
                  </a:lnTo>
                  <a:lnTo>
                    <a:pt x="25133" y="39718"/>
                  </a:lnTo>
                  <a:lnTo>
                    <a:pt x="26864" y="39389"/>
                  </a:lnTo>
                  <a:lnTo>
                    <a:pt x="28512" y="38894"/>
                  </a:lnTo>
                  <a:lnTo>
                    <a:pt x="30077" y="38235"/>
                  </a:lnTo>
                  <a:lnTo>
                    <a:pt x="33126" y="42849"/>
                  </a:lnTo>
                  <a:lnTo>
                    <a:pt x="34280" y="42273"/>
                  </a:lnTo>
                  <a:lnTo>
                    <a:pt x="35351" y="41531"/>
                  </a:lnTo>
                  <a:lnTo>
                    <a:pt x="36422" y="40789"/>
                  </a:lnTo>
                  <a:lnTo>
                    <a:pt x="37493" y="39965"/>
                  </a:lnTo>
                  <a:lnTo>
                    <a:pt x="34445" y="35351"/>
                  </a:lnTo>
                  <a:lnTo>
                    <a:pt x="35598" y="34197"/>
                  </a:lnTo>
                  <a:lnTo>
                    <a:pt x="36669" y="32879"/>
                  </a:lnTo>
                  <a:lnTo>
                    <a:pt x="37658" y="31396"/>
                  </a:lnTo>
                  <a:lnTo>
                    <a:pt x="38400" y="29912"/>
                  </a:lnTo>
                  <a:lnTo>
                    <a:pt x="43756" y="31478"/>
                  </a:lnTo>
                  <a:lnTo>
                    <a:pt x="44168" y="30242"/>
                  </a:lnTo>
                  <a:lnTo>
                    <a:pt x="44580" y="29006"/>
                  </a:lnTo>
                  <a:lnTo>
                    <a:pt x="44910" y="27770"/>
                  </a:lnTo>
                  <a:lnTo>
                    <a:pt x="45239" y="26451"/>
                  </a:lnTo>
                  <a:lnTo>
                    <a:pt x="39883" y="24886"/>
                  </a:lnTo>
                  <a:lnTo>
                    <a:pt x="40048" y="23320"/>
                  </a:lnTo>
                  <a:lnTo>
                    <a:pt x="40048" y="21754"/>
                  </a:lnTo>
                  <a:lnTo>
                    <a:pt x="39883" y="20189"/>
                  </a:lnTo>
                  <a:lnTo>
                    <a:pt x="39554" y="18541"/>
                  </a:lnTo>
                  <a:lnTo>
                    <a:pt x="39471" y="18129"/>
                  </a:lnTo>
                  <a:lnTo>
                    <a:pt x="44580" y="15904"/>
                  </a:lnTo>
                  <a:lnTo>
                    <a:pt x="44168" y="14668"/>
                  </a:lnTo>
                  <a:lnTo>
                    <a:pt x="43674" y="13432"/>
                  </a:lnTo>
                  <a:lnTo>
                    <a:pt x="43097" y="12278"/>
                  </a:lnTo>
                  <a:lnTo>
                    <a:pt x="42438" y="11124"/>
                  </a:lnTo>
                  <a:lnTo>
                    <a:pt x="37411" y="13349"/>
                  </a:lnTo>
                  <a:lnTo>
                    <a:pt x="36422" y="11948"/>
                  </a:lnTo>
                  <a:lnTo>
                    <a:pt x="35269" y="10630"/>
                  </a:lnTo>
                  <a:lnTo>
                    <a:pt x="34033" y="9476"/>
                  </a:lnTo>
                  <a:lnTo>
                    <a:pt x="32714" y="8488"/>
                  </a:lnTo>
                  <a:lnTo>
                    <a:pt x="35186" y="3461"/>
                  </a:lnTo>
                  <a:lnTo>
                    <a:pt x="34033" y="2802"/>
                  </a:lnTo>
                  <a:lnTo>
                    <a:pt x="32879" y="2225"/>
                  </a:lnTo>
                  <a:lnTo>
                    <a:pt x="31725" y="1648"/>
                  </a:lnTo>
                  <a:lnTo>
                    <a:pt x="30489" y="1154"/>
                  </a:lnTo>
                  <a:lnTo>
                    <a:pt x="28017" y="6180"/>
                  </a:lnTo>
                  <a:lnTo>
                    <a:pt x="26452" y="5686"/>
                  </a:lnTo>
                  <a:lnTo>
                    <a:pt x="24721" y="5439"/>
                  </a:lnTo>
                  <a:lnTo>
                    <a:pt x="23073" y="5356"/>
                  </a:lnTo>
                  <a:lnTo>
                    <a:pt x="21343" y="5356"/>
                  </a:lnTo>
                  <a:lnTo>
                    <a:pt x="2002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909;p45">
              <a:extLst>
                <a:ext uri="{FF2B5EF4-FFF2-40B4-BE49-F238E27FC236}">
                  <a16:creationId xmlns:a16="http://schemas.microsoft.com/office/drawing/2014/main" id="{332E45FB-B324-463C-AADF-34583CD8DF94}"/>
                </a:ext>
              </a:extLst>
            </p:cNvPr>
            <p:cNvSpPr/>
            <p:nvPr/>
          </p:nvSpPr>
          <p:spPr>
            <a:xfrm>
              <a:off x="3307325" y="2081875"/>
              <a:ext cx="329650" cy="329625"/>
            </a:xfrm>
            <a:custGeom>
              <a:avLst/>
              <a:gdLst/>
              <a:ahLst/>
              <a:cxnLst/>
              <a:rect l="l" t="t" r="r" b="b"/>
              <a:pathLst>
                <a:path w="13186" h="13185" fill="none" extrusionOk="0">
                  <a:moveTo>
                    <a:pt x="13103" y="5357"/>
                  </a:moveTo>
                  <a:lnTo>
                    <a:pt x="13103" y="5357"/>
                  </a:lnTo>
                  <a:lnTo>
                    <a:pt x="12938" y="4697"/>
                  </a:lnTo>
                  <a:lnTo>
                    <a:pt x="12691" y="4121"/>
                  </a:lnTo>
                  <a:lnTo>
                    <a:pt x="12444" y="3461"/>
                  </a:lnTo>
                  <a:lnTo>
                    <a:pt x="12114" y="2967"/>
                  </a:lnTo>
                  <a:lnTo>
                    <a:pt x="11702" y="2390"/>
                  </a:lnTo>
                  <a:lnTo>
                    <a:pt x="11290" y="1978"/>
                  </a:lnTo>
                  <a:lnTo>
                    <a:pt x="10878" y="1566"/>
                  </a:lnTo>
                  <a:lnTo>
                    <a:pt x="10301" y="1154"/>
                  </a:lnTo>
                  <a:lnTo>
                    <a:pt x="9807" y="824"/>
                  </a:lnTo>
                  <a:lnTo>
                    <a:pt x="9230" y="495"/>
                  </a:lnTo>
                  <a:lnTo>
                    <a:pt x="8653" y="330"/>
                  </a:lnTo>
                  <a:lnTo>
                    <a:pt x="7994" y="165"/>
                  </a:lnTo>
                  <a:lnTo>
                    <a:pt x="7417" y="0"/>
                  </a:lnTo>
                  <a:lnTo>
                    <a:pt x="6758" y="0"/>
                  </a:lnTo>
                  <a:lnTo>
                    <a:pt x="6099" y="0"/>
                  </a:lnTo>
                  <a:lnTo>
                    <a:pt x="5357" y="83"/>
                  </a:lnTo>
                  <a:lnTo>
                    <a:pt x="5357" y="83"/>
                  </a:lnTo>
                  <a:lnTo>
                    <a:pt x="4780" y="248"/>
                  </a:lnTo>
                  <a:lnTo>
                    <a:pt x="4121" y="495"/>
                  </a:lnTo>
                  <a:lnTo>
                    <a:pt x="3544" y="742"/>
                  </a:lnTo>
                  <a:lnTo>
                    <a:pt x="2967" y="1072"/>
                  </a:lnTo>
                  <a:lnTo>
                    <a:pt x="2473" y="1484"/>
                  </a:lnTo>
                  <a:lnTo>
                    <a:pt x="1978" y="1896"/>
                  </a:lnTo>
                  <a:lnTo>
                    <a:pt x="1566" y="2390"/>
                  </a:lnTo>
                  <a:lnTo>
                    <a:pt x="1154" y="2884"/>
                  </a:lnTo>
                  <a:lnTo>
                    <a:pt x="825" y="3379"/>
                  </a:lnTo>
                  <a:lnTo>
                    <a:pt x="578" y="3956"/>
                  </a:lnTo>
                  <a:lnTo>
                    <a:pt x="330" y="4533"/>
                  </a:lnTo>
                  <a:lnTo>
                    <a:pt x="166" y="5192"/>
                  </a:lnTo>
                  <a:lnTo>
                    <a:pt x="83" y="5851"/>
                  </a:lnTo>
                  <a:lnTo>
                    <a:pt x="1" y="6428"/>
                  </a:lnTo>
                  <a:lnTo>
                    <a:pt x="1" y="7087"/>
                  </a:lnTo>
                  <a:lnTo>
                    <a:pt x="83" y="7829"/>
                  </a:lnTo>
                  <a:lnTo>
                    <a:pt x="83" y="7829"/>
                  </a:lnTo>
                  <a:lnTo>
                    <a:pt x="248" y="8488"/>
                  </a:lnTo>
                  <a:lnTo>
                    <a:pt x="495" y="9065"/>
                  </a:lnTo>
                  <a:lnTo>
                    <a:pt x="742" y="9642"/>
                  </a:lnTo>
                  <a:lnTo>
                    <a:pt x="1072" y="10218"/>
                  </a:lnTo>
                  <a:lnTo>
                    <a:pt x="1484" y="10713"/>
                  </a:lnTo>
                  <a:lnTo>
                    <a:pt x="1896" y="11207"/>
                  </a:lnTo>
                  <a:lnTo>
                    <a:pt x="2390" y="11619"/>
                  </a:lnTo>
                  <a:lnTo>
                    <a:pt x="2885" y="12031"/>
                  </a:lnTo>
                  <a:lnTo>
                    <a:pt x="3379" y="12361"/>
                  </a:lnTo>
                  <a:lnTo>
                    <a:pt x="3956" y="12608"/>
                  </a:lnTo>
                  <a:lnTo>
                    <a:pt x="4615" y="12855"/>
                  </a:lnTo>
                  <a:lnTo>
                    <a:pt x="5192" y="13020"/>
                  </a:lnTo>
                  <a:lnTo>
                    <a:pt x="5851" y="13102"/>
                  </a:lnTo>
                  <a:lnTo>
                    <a:pt x="6511" y="13185"/>
                  </a:lnTo>
                  <a:lnTo>
                    <a:pt x="7170" y="13185"/>
                  </a:lnTo>
                  <a:lnTo>
                    <a:pt x="7829" y="13102"/>
                  </a:lnTo>
                  <a:lnTo>
                    <a:pt x="7829" y="13102"/>
                  </a:lnTo>
                  <a:lnTo>
                    <a:pt x="8488" y="12938"/>
                  </a:lnTo>
                  <a:lnTo>
                    <a:pt x="9065" y="12690"/>
                  </a:lnTo>
                  <a:lnTo>
                    <a:pt x="9724" y="12443"/>
                  </a:lnTo>
                  <a:lnTo>
                    <a:pt x="10219" y="12114"/>
                  </a:lnTo>
                  <a:lnTo>
                    <a:pt x="10796" y="11702"/>
                  </a:lnTo>
                  <a:lnTo>
                    <a:pt x="11208" y="11290"/>
                  </a:lnTo>
                  <a:lnTo>
                    <a:pt x="11620" y="10795"/>
                  </a:lnTo>
                  <a:lnTo>
                    <a:pt x="12032" y="10301"/>
                  </a:lnTo>
                  <a:lnTo>
                    <a:pt x="12361" y="9806"/>
                  </a:lnTo>
                  <a:lnTo>
                    <a:pt x="12691" y="9229"/>
                  </a:lnTo>
                  <a:lnTo>
                    <a:pt x="12856" y="8570"/>
                  </a:lnTo>
                  <a:lnTo>
                    <a:pt x="13020" y="7993"/>
                  </a:lnTo>
                  <a:lnTo>
                    <a:pt x="13185" y="7334"/>
                  </a:lnTo>
                  <a:lnTo>
                    <a:pt x="13185" y="6675"/>
                  </a:lnTo>
                  <a:lnTo>
                    <a:pt x="13185" y="6016"/>
                  </a:lnTo>
                  <a:lnTo>
                    <a:pt x="13103" y="5357"/>
                  </a:lnTo>
                  <a:lnTo>
                    <a:pt x="13103" y="5357"/>
                  </a:lnTo>
                  <a:close/>
                </a:path>
              </a:pathLst>
            </a:custGeom>
            <a:noFill/>
            <a:ln w="24725" cap="rnd" cmpd="sng">
              <a:solidFill>
                <a:srgbClr val="FA8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910;p45">
              <a:extLst>
                <a:ext uri="{FF2B5EF4-FFF2-40B4-BE49-F238E27FC236}">
                  <a16:creationId xmlns:a16="http://schemas.microsoft.com/office/drawing/2014/main" id="{BAF862C4-67D6-4870-B4A3-7C6EEC0D12CC}"/>
                </a:ext>
              </a:extLst>
            </p:cNvPr>
            <p:cNvSpPr/>
            <p:nvPr/>
          </p:nvSpPr>
          <p:spPr>
            <a:xfrm>
              <a:off x="3379425" y="1935600"/>
              <a:ext cx="86550" cy="86550"/>
            </a:xfrm>
            <a:custGeom>
              <a:avLst/>
              <a:gdLst/>
              <a:ahLst/>
              <a:cxnLst/>
              <a:rect l="l" t="t" r="r" b="b"/>
              <a:pathLst>
                <a:path w="3462" h="3462" extrusionOk="0">
                  <a:moveTo>
                    <a:pt x="1731" y="1"/>
                  </a:moveTo>
                  <a:lnTo>
                    <a:pt x="1402" y="83"/>
                  </a:lnTo>
                  <a:lnTo>
                    <a:pt x="1072" y="166"/>
                  </a:lnTo>
                  <a:lnTo>
                    <a:pt x="742" y="330"/>
                  </a:lnTo>
                  <a:lnTo>
                    <a:pt x="495" y="495"/>
                  </a:lnTo>
                  <a:lnTo>
                    <a:pt x="330" y="825"/>
                  </a:lnTo>
                  <a:lnTo>
                    <a:pt x="166" y="1072"/>
                  </a:lnTo>
                  <a:lnTo>
                    <a:pt x="83" y="1402"/>
                  </a:lnTo>
                  <a:lnTo>
                    <a:pt x="1" y="1731"/>
                  </a:lnTo>
                  <a:lnTo>
                    <a:pt x="83" y="2061"/>
                  </a:lnTo>
                  <a:lnTo>
                    <a:pt x="166" y="2390"/>
                  </a:lnTo>
                  <a:lnTo>
                    <a:pt x="330" y="2720"/>
                  </a:lnTo>
                  <a:lnTo>
                    <a:pt x="495" y="2967"/>
                  </a:lnTo>
                  <a:lnTo>
                    <a:pt x="742" y="3132"/>
                  </a:lnTo>
                  <a:lnTo>
                    <a:pt x="1072" y="3297"/>
                  </a:lnTo>
                  <a:lnTo>
                    <a:pt x="1402" y="3462"/>
                  </a:lnTo>
                  <a:lnTo>
                    <a:pt x="2061" y="3462"/>
                  </a:lnTo>
                  <a:lnTo>
                    <a:pt x="2391" y="3379"/>
                  </a:lnTo>
                  <a:lnTo>
                    <a:pt x="2638" y="3215"/>
                  </a:lnTo>
                  <a:lnTo>
                    <a:pt x="2967" y="2967"/>
                  </a:lnTo>
                  <a:lnTo>
                    <a:pt x="3132" y="2720"/>
                  </a:lnTo>
                  <a:lnTo>
                    <a:pt x="3297" y="2473"/>
                  </a:lnTo>
                  <a:lnTo>
                    <a:pt x="3379" y="2143"/>
                  </a:lnTo>
                  <a:lnTo>
                    <a:pt x="3462" y="1814"/>
                  </a:lnTo>
                  <a:lnTo>
                    <a:pt x="3379" y="1402"/>
                  </a:lnTo>
                  <a:lnTo>
                    <a:pt x="3297" y="1072"/>
                  </a:lnTo>
                  <a:lnTo>
                    <a:pt x="3132" y="825"/>
                  </a:lnTo>
                  <a:lnTo>
                    <a:pt x="2967" y="578"/>
                  </a:lnTo>
                  <a:lnTo>
                    <a:pt x="2720" y="330"/>
                  </a:lnTo>
                  <a:lnTo>
                    <a:pt x="2391" y="166"/>
                  </a:lnTo>
                  <a:lnTo>
                    <a:pt x="2061" y="83"/>
                  </a:lnTo>
                  <a:lnTo>
                    <a:pt x="173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911;p45">
              <a:extLst>
                <a:ext uri="{FF2B5EF4-FFF2-40B4-BE49-F238E27FC236}">
                  <a16:creationId xmlns:a16="http://schemas.microsoft.com/office/drawing/2014/main" id="{A8F63B1F-41F3-43E9-99AA-F5BF63564AF3}"/>
                </a:ext>
              </a:extLst>
            </p:cNvPr>
            <p:cNvSpPr/>
            <p:nvPr/>
          </p:nvSpPr>
          <p:spPr>
            <a:xfrm>
              <a:off x="3206400" y="2050975"/>
              <a:ext cx="84475" cy="84475"/>
            </a:xfrm>
            <a:custGeom>
              <a:avLst/>
              <a:gdLst/>
              <a:ahLst/>
              <a:cxnLst/>
              <a:rect l="l" t="t" r="r" b="b"/>
              <a:pathLst>
                <a:path w="3379" h="3379" extrusionOk="0">
                  <a:moveTo>
                    <a:pt x="1401" y="0"/>
                  </a:moveTo>
                  <a:lnTo>
                    <a:pt x="1071" y="83"/>
                  </a:lnTo>
                  <a:lnTo>
                    <a:pt x="742" y="248"/>
                  </a:lnTo>
                  <a:lnTo>
                    <a:pt x="494" y="412"/>
                  </a:lnTo>
                  <a:lnTo>
                    <a:pt x="247" y="742"/>
                  </a:lnTo>
                  <a:lnTo>
                    <a:pt x="82" y="989"/>
                  </a:lnTo>
                  <a:lnTo>
                    <a:pt x="0" y="1319"/>
                  </a:lnTo>
                  <a:lnTo>
                    <a:pt x="0" y="1648"/>
                  </a:lnTo>
                  <a:lnTo>
                    <a:pt x="0" y="1978"/>
                  </a:lnTo>
                  <a:lnTo>
                    <a:pt x="82" y="2308"/>
                  </a:lnTo>
                  <a:lnTo>
                    <a:pt x="247" y="2637"/>
                  </a:lnTo>
                  <a:lnTo>
                    <a:pt x="412" y="2884"/>
                  </a:lnTo>
                  <a:lnTo>
                    <a:pt x="742" y="3132"/>
                  </a:lnTo>
                  <a:lnTo>
                    <a:pt x="989" y="3296"/>
                  </a:lnTo>
                  <a:lnTo>
                    <a:pt x="1318" y="3379"/>
                  </a:lnTo>
                  <a:lnTo>
                    <a:pt x="1978" y="3379"/>
                  </a:lnTo>
                  <a:lnTo>
                    <a:pt x="2307" y="3296"/>
                  </a:lnTo>
                  <a:lnTo>
                    <a:pt x="2637" y="3132"/>
                  </a:lnTo>
                  <a:lnTo>
                    <a:pt x="2884" y="2884"/>
                  </a:lnTo>
                  <a:lnTo>
                    <a:pt x="3131" y="2637"/>
                  </a:lnTo>
                  <a:lnTo>
                    <a:pt x="3296" y="2308"/>
                  </a:lnTo>
                  <a:lnTo>
                    <a:pt x="3379" y="1978"/>
                  </a:lnTo>
                  <a:lnTo>
                    <a:pt x="3379" y="1648"/>
                  </a:lnTo>
                  <a:lnTo>
                    <a:pt x="3379" y="1401"/>
                  </a:lnTo>
                  <a:lnTo>
                    <a:pt x="3296" y="1072"/>
                  </a:lnTo>
                  <a:lnTo>
                    <a:pt x="3131" y="742"/>
                  </a:lnTo>
                  <a:lnTo>
                    <a:pt x="2884" y="495"/>
                  </a:lnTo>
                  <a:lnTo>
                    <a:pt x="2637" y="248"/>
                  </a:lnTo>
                  <a:lnTo>
                    <a:pt x="2307" y="83"/>
                  </a:lnTo>
                  <a:lnTo>
                    <a:pt x="206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912;p45">
              <a:extLst>
                <a:ext uri="{FF2B5EF4-FFF2-40B4-BE49-F238E27FC236}">
                  <a16:creationId xmlns:a16="http://schemas.microsoft.com/office/drawing/2014/main" id="{C1E4113F-3F54-4987-93A5-2FAE5C0475DE}"/>
                </a:ext>
              </a:extLst>
            </p:cNvPr>
            <p:cNvSpPr/>
            <p:nvPr/>
          </p:nvSpPr>
          <p:spPr>
            <a:xfrm>
              <a:off x="3163125" y="2252850"/>
              <a:ext cx="84500" cy="86550"/>
            </a:xfrm>
            <a:custGeom>
              <a:avLst/>
              <a:gdLst/>
              <a:ahLst/>
              <a:cxnLst/>
              <a:rect l="l" t="t" r="r" b="b"/>
              <a:pathLst>
                <a:path w="3380" h="3462" extrusionOk="0">
                  <a:moveTo>
                    <a:pt x="1731" y="1"/>
                  </a:moveTo>
                  <a:lnTo>
                    <a:pt x="1401" y="83"/>
                  </a:lnTo>
                  <a:lnTo>
                    <a:pt x="1072" y="166"/>
                  </a:lnTo>
                  <a:lnTo>
                    <a:pt x="742" y="330"/>
                  </a:lnTo>
                  <a:lnTo>
                    <a:pt x="495" y="495"/>
                  </a:lnTo>
                  <a:lnTo>
                    <a:pt x="248" y="742"/>
                  </a:lnTo>
                  <a:lnTo>
                    <a:pt x="83" y="1072"/>
                  </a:lnTo>
                  <a:lnTo>
                    <a:pt x="1" y="1402"/>
                  </a:lnTo>
                  <a:lnTo>
                    <a:pt x="1" y="1731"/>
                  </a:lnTo>
                  <a:lnTo>
                    <a:pt x="1" y="2061"/>
                  </a:lnTo>
                  <a:lnTo>
                    <a:pt x="83" y="2390"/>
                  </a:lnTo>
                  <a:lnTo>
                    <a:pt x="248" y="2720"/>
                  </a:lnTo>
                  <a:lnTo>
                    <a:pt x="495" y="2967"/>
                  </a:lnTo>
                  <a:lnTo>
                    <a:pt x="742" y="3132"/>
                  </a:lnTo>
                  <a:lnTo>
                    <a:pt x="989" y="3297"/>
                  </a:lnTo>
                  <a:lnTo>
                    <a:pt x="1319" y="3379"/>
                  </a:lnTo>
                  <a:lnTo>
                    <a:pt x="1649" y="3462"/>
                  </a:lnTo>
                  <a:lnTo>
                    <a:pt x="1978" y="3462"/>
                  </a:lnTo>
                  <a:lnTo>
                    <a:pt x="2308" y="3297"/>
                  </a:lnTo>
                  <a:lnTo>
                    <a:pt x="2637" y="3132"/>
                  </a:lnTo>
                  <a:lnTo>
                    <a:pt x="2885" y="2967"/>
                  </a:lnTo>
                  <a:lnTo>
                    <a:pt x="3132" y="2720"/>
                  </a:lnTo>
                  <a:lnTo>
                    <a:pt x="3297" y="2390"/>
                  </a:lnTo>
                  <a:lnTo>
                    <a:pt x="3379" y="2143"/>
                  </a:lnTo>
                  <a:lnTo>
                    <a:pt x="3379" y="1731"/>
                  </a:lnTo>
                  <a:lnTo>
                    <a:pt x="3379" y="1402"/>
                  </a:lnTo>
                  <a:lnTo>
                    <a:pt x="3297" y="1072"/>
                  </a:lnTo>
                  <a:lnTo>
                    <a:pt x="3132" y="825"/>
                  </a:lnTo>
                  <a:lnTo>
                    <a:pt x="2885" y="495"/>
                  </a:lnTo>
                  <a:lnTo>
                    <a:pt x="2637" y="330"/>
                  </a:lnTo>
                  <a:lnTo>
                    <a:pt x="2390" y="166"/>
                  </a:lnTo>
                  <a:lnTo>
                    <a:pt x="2061" y="83"/>
                  </a:lnTo>
                  <a:lnTo>
                    <a:pt x="173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913;p45">
              <a:extLst>
                <a:ext uri="{FF2B5EF4-FFF2-40B4-BE49-F238E27FC236}">
                  <a16:creationId xmlns:a16="http://schemas.microsoft.com/office/drawing/2014/main" id="{862257F9-6D64-4DEA-B57E-2E62B4FD25DC}"/>
                </a:ext>
              </a:extLst>
            </p:cNvPr>
            <p:cNvSpPr/>
            <p:nvPr/>
          </p:nvSpPr>
          <p:spPr>
            <a:xfrm>
              <a:off x="3276425" y="2427975"/>
              <a:ext cx="84500" cy="84475"/>
            </a:xfrm>
            <a:custGeom>
              <a:avLst/>
              <a:gdLst/>
              <a:ahLst/>
              <a:cxnLst/>
              <a:rect l="l" t="t" r="r" b="b"/>
              <a:pathLst>
                <a:path w="3380" h="3379" extrusionOk="0">
                  <a:moveTo>
                    <a:pt x="1402" y="0"/>
                  </a:moveTo>
                  <a:lnTo>
                    <a:pt x="1072" y="82"/>
                  </a:lnTo>
                  <a:lnTo>
                    <a:pt x="742" y="247"/>
                  </a:lnTo>
                  <a:lnTo>
                    <a:pt x="495" y="494"/>
                  </a:lnTo>
                  <a:lnTo>
                    <a:pt x="248" y="742"/>
                  </a:lnTo>
                  <a:lnTo>
                    <a:pt x="83" y="1071"/>
                  </a:lnTo>
                  <a:lnTo>
                    <a:pt x="1" y="1318"/>
                  </a:lnTo>
                  <a:lnTo>
                    <a:pt x="1" y="1648"/>
                  </a:lnTo>
                  <a:lnTo>
                    <a:pt x="1" y="1978"/>
                  </a:lnTo>
                  <a:lnTo>
                    <a:pt x="83" y="2307"/>
                  </a:lnTo>
                  <a:lnTo>
                    <a:pt x="248" y="2637"/>
                  </a:lnTo>
                  <a:lnTo>
                    <a:pt x="495" y="2884"/>
                  </a:lnTo>
                  <a:lnTo>
                    <a:pt x="742" y="3131"/>
                  </a:lnTo>
                  <a:lnTo>
                    <a:pt x="1072" y="3296"/>
                  </a:lnTo>
                  <a:lnTo>
                    <a:pt x="1319" y="3379"/>
                  </a:lnTo>
                  <a:lnTo>
                    <a:pt x="1978" y="3379"/>
                  </a:lnTo>
                  <a:lnTo>
                    <a:pt x="2308" y="3296"/>
                  </a:lnTo>
                  <a:lnTo>
                    <a:pt x="2638" y="3131"/>
                  </a:lnTo>
                  <a:lnTo>
                    <a:pt x="2885" y="2967"/>
                  </a:lnTo>
                  <a:lnTo>
                    <a:pt x="3132" y="2637"/>
                  </a:lnTo>
                  <a:lnTo>
                    <a:pt x="3297" y="2390"/>
                  </a:lnTo>
                  <a:lnTo>
                    <a:pt x="3379" y="2060"/>
                  </a:lnTo>
                  <a:lnTo>
                    <a:pt x="3379" y="1731"/>
                  </a:lnTo>
                  <a:lnTo>
                    <a:pt x="3379" y="1401"/>
                  </a:lnTo>
                  <a:lnTo>
                    <a:pt x="3297" y="1071"/>
                  </a:lnTo>
                  <a:lnTo>
                    <a:pt x="3132" y="742"/>
                  </a:lnTo>
                  <a:lnTo>
                    <a:pt x="2967" y="494"/>
                  </a:lnTo>
                  <a:lnTo>
                    <a:pt x="2638" y="247"/>
                  </a:lnTo>
                  <a:lnTo>
                    <a:pt x="2390" y="82"/>
                  </a:lnTo>
                  <a:lnTo>
                    <a:pt x="206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914;p45">
              <a:extLst>
                <a:ext uri="{FF2B5EF4-FFF2-40B4-BE49-F238E27FC236}">
                  <a16:creationId xmlns:a16="http://schemas.microsoft.com/office/drawing/2014/main" id="{FC5FEC48-65AD-479F-AB25-244BF4B455F5}"/>
                </a:ext>
              </a:extLst>
            </p:cNvPr>
            <p:cNvSpPr/>
            <p:nvPr/>
          </p:nvSpPr>
          <p:spPr>
            <a:xfrm>
              <a:off x="3478325" y="2471225"/>
              <a:ext cx="86550" cy="84500"/>
            </a:xfrm>
            <a:custGeom>
              <a:avLst/>
              <a:gdLst/>
              <a:ahLst/>
              <a:cxnLst/>
              <a:rect l="l" t="t" r="r" b="b"/>
              <a:pathLst>
                <a:path w="3462" h="3380" extrusionOk="0">
                  <a:moveTo>
                    <a:pt x="1401" y="1"/>
                  </a:moveTo>
                  <a:lnTo>
                    <a:pt x="1071" y="83"/>
                  </a:lnTo>
                  <a:lnTo>
                    <a:pt x="824" y="248"/>
                  </a:lnTo>
                  <a:lnTo>
                    <a:pt x="577" y="495"/>
                  </a:lnTo>
                  <a:lnTo>
                    <a:pt x="330" y="742"/>
                  </a:lnTo>
                  <a:lnTo>
                    <a:pt x="165" y="989"/>
                  </a:lnTo>
                  <a:lnTo>
                    <a:pt x="83" y="1319"/>
                  </a:lnTo>
                  <a:lnTo>
                    <a:pt x="0" y="1649"/>
                  </a:lnTo>
                  <a:lnTo>
                    <a:pt x="83" y="1978"/>
                  </a:lnTo>
                  <a:lnTo>
                    <a:pt x="165" y="2308"/>
                  </a:lnTo>
                  <a:lnTo>
                    <a:pt x="330" y="2637"/>
                  </a:lnTo>
                  <a:lnTo>
                    <a:pt x="495" y="2885"/>
                  </a:lnTo>
                  <a:lnTo>
                    <a:pt x="824" y="3132"/>
                  </a:lnTo>
                  <a:lnTo>
                    <a:pt x="1071" y="3297"/>
                  </a:lnTo>
                  <a:lnTo>
                    <a:pt x="1401" y="3379"/>
                  </a:lnTo>
                  <a:lnTo>
                    <a:pt x="2060" y="3379"/>
                  </a:lnTo>
                  <a:lnTo>
                    <a:pt x="2390" y="3297"/>
                  </a:lnTo>
                  <a:lnTo>
                    <a:pt x="2719" y="3132"/>
                  </a:lnTo>
                  <a:lnTo>
                    <a:pt x="2967" y="2885"/>
                  </a:lnTo>
                  <a:lnTo>
                    <a:pt x="3131" y="2637"/>
                  </a:lnTo>
                  <a:lnTo>
                    <a:pt x="3296" y="2390"/>
                  </a:lnTo>
                  <a:lnTo>
                    <a:pt x="3461" y="2061"/>
                  </a:lnTo>
                  <a:lnTo>
                    <a:pt x="3461" y="1731"/>
                  </a:lnTo>
                  <a:lnTo>
                    <a:pt x="3461" y="1401"/>
                  </a:lnTo>
                  <a:lnTo>
                    <a:pt x="3379" y="1072"/>
                  </a:lnTo>
                  <a:lnTo>
                    <a:pt x="3214" y="742"/>
                  </a:lnTo>
                  <a:lnTo>
                    <a:pt x="2967" y="495"/>
                  </a:lnTo>
                  <a:lnTo>
                    <a:pt x="2719" y="248"/>
                  </a:lnTo>
                  <a:lnTo>
                    <a:pt x="2472" y="83"/>
                  </a:lnTo>
                  <a:lnTo>
                    <a:pt x="2143"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915;p45">
              <a:extLst>
                <a:ext uri="{FF2B5EF4-FFF2-40B4-BE49-F238E27FC236}">
                  <a16:creationId xmlns:a16="http://schemas.microsoft.com/office/drawing/2014/main" id="{E284073D-8CA8-446D-8711-E54DDA96FB83}"/>
                </a:ext>
              </a:extLst>
            </p:cNvPr>
            <p:cNvSpPr/>
            <p:nvPr/>
          </p:nvSpPr>
          <p:spPr>
            <a:xfrm>
              <a:off x="3653425" y="2357925"/>
              <a:ext cx="86550" cy="84475"/>
            </a:xfrm>
            <a:custGeom>
              <a:avLst/>
              <a:gdLst/>
              <a:ahLst/>
              <a:cxnLst/>
              <a:rect l="l" t="t" r="r" b="b"/>
              <a:pathLst>
                <a:path w="3462" h="3379" extrusionOk="0">
                  <a:moveTo>
                    <a:pt x="1401" y="0"/>
                  </a:moveTo>
                  <a:lnTo>
                    <a:pt x="1072" y="83"/>
                  </a:lnTo>
                  <a:lnTo>
                    <a:pt x="824" y="248"/>
                  </a:lnTo>
                  <a:lnTo>
                    <a:pt x="495" y="412"/>
                  </a:lnTo>
                  <a:lnTo>
                    <a:pt x="330" y="742"/>
                  </a:lnTo>
                  <a:lnTo>
                    <a:pt x="165" y="989"/>
                  </a:lnTo>
                  <a:lnTo>
                    <a:pt x="0" y="1319"/>
                  </a:lnTo>
                  <a:lnTo>
                    <a:pt x="0" y="1648"/>
                  </a:lnTo>
                  <a:lnTo>
                    <a:pt x="0" y="1978"/>
                  </a:lnTo>
                  <a:lnTo>
                    <a:pt x="165" y="2308"/>
                  </a:lnTo>
                  <a:lnTo>
                    <a:pt x="248" y="2637"/>
                  </a:lnTo>
                  <a:lnTo>
                    <a:pt x="495" y="2884"/>
                  </a:lnTo>
                  <a:lnTo>
                    <a:pt x="742" y="3132"/>
                  </a:lnTo>
                  <a:lnTo>
                    <a:pt x="1072" y="3296"/>
                  </a:lnTo>
                  <a:lnTo>
                    <a:pt x="1401" y="3379"/>
                  </a:lnTo>
                  <a:lnTo>
                    <a:pt x="2060" y="3379"/>
                  </a:lnTo>
                  <a:lnTo>
                    <a:pt x="2390" y="3296"/>
                  </a:lnTo>
                  <a:lnTo>
                    <a:pt x="2637" y="3132"/>
                  </a:lnTo>
                  <a:lnTo>
                    <a:pt x="2885" y="2884"/>
                  </a:lnTo>
                  <a:lnTo>
                    <a:pt x="3132" y="2637"/>
                  </a:lnTo>
                  <a:lnTo>
                    <a:pt x="3297" y="2390"/>
                  </a:lnTo>
                  <a:lnTo>
                    <a:pt x="3379" y="2060"/>
                  </a:lnTo>
                  <a:lnTo>
                    <a:pt x="3461" y="1731"/>
                  </a:lnTo>
                  <a:lnTo>
                    <a:pt x="3379" y="1401"/>
                  </a:lnTo>
                  <a:lnTo>
                    <a:pt x="3297" y="1072"/>
                  </a:lnTo>
                  <a:lnTo>
                    <a:pt x="3132" y="742"/>
                  </a:lnTo>
                  <a:lnTo>
                    <a:pt x="2967" y="495"/>
                  </a:lnTo>
                  <a:lnTo>
                    <a:pt x="2720" y="248"/>
                  </a:lnTo>
                  <a:lnTo>
                    <a:pt x="2390" y="83"/>
                  </a:lnTo>
                  <a:lnTo>
                    <a:pt x="206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916;p45">
              <a:extLst>
                <a:ext uri="{FF2B5EF4-FFF2-40B4-BE49-F238E27FC236}">
                  <a16:creationId xmlns:a16="http://schemas.microsoft.com/office/drawing/2014/main" id="{2FC45308-40D3-421B-9F1D-D93CA5D1702D}"/>
                </a:ext>
              </a:extLst>
            </p:cNvPr>
            <p:cNvSpPr/>
            <p:nvPr/>
          </p:nvSpPr>
          <p:spPr>
            <a:xfrm>
              <a:off x="3696675" y="2153975"/>
              <a:ext cx="86550" cy="86550"/>
            </a:xfrm>
            <a:custGeom>
              <a:avLst/>
              <a:gdLst/>
              <a:ahLst/>
              <a:cxnLst/>
              <a:rect l="l" t="t" r="r" b="b"/>
              <a:pathLst>
                <a:path w="3462" h="3462" extrusionOk="0">
                  <a:moveTo>
                    <a:pt x="1402" y="0"/>
                  </a:moveTo>
                  <a:lnTo>
                    <a:pt x="1072" y="83"/>
                  </a:lnTo>
                  <a:lnTo>
                    <a:pt x="742" y="248"/>
                  </a:lnTo>
                  <a:lnTo>
                    <a:pt x="495" y="495"/>
                  </a:lnTo>
                  <a:lnTo>
                    <a:pt x="330" y="742"/>
                  </a:lnTo>
                  <a:lnTo>
                    <a:pt x="166" y="989"/>
                  </a:lnTo>
                  <a:lnTo>
                    <a:pt x="1" y="1319"/>
                  </a:lnTo>
                  <a:lnTo>
                    <a:pt x="1" y="1649"/>
                  </a:lnTo>
                  <a:lnTo>
                    <a:pt x="1" y="2061"/>
                  </a:lnTo>
                  <a:lnTo>
                    <a:pt x="83" y="2390"/>
                  </a:lnTo>
                  <a:lnTo>
                    <a:pt x="248" y="2637"/>
                  </a:lnTo>
                  <a:lnTo>
                    <a:pt x="495" y="2885"/>
                  </a:lnTo>
                  <a:lnTo>
                    <a:pt x="742" y="3132"/>
                  </a:lnTo>
                  <a:lnTo>
                    <a:pt x="990" y="3297"/>
                  </a:lnTo>
                  <a:lnTo>
                    <a:pt x="1319" y="3379"/>
                  </a:lnTo>
                  <a:lnTo>
                    <a:pt x="1649" y="3461"/>
                  </a:lnTo>
                  <a:lnTo>
                    <a:pt x="2061" y="3379"/>
                  </a:lnTo>
                  <a:lnTo>
                    <a:pt x="2391" y="3297"/>
                  </a:lnTo>
                  <a:lnTo>
                    <a:pt x="2638" y="3132"/>
                  </a:lnTo>
                  <a:lnTo>
                    <a:pt x="2885" y="2967"/>
                  </a:lnTo>
                  <a:lnTo>
                    <a:pt x="3132" y="2637"/>
                  </a:lnTo>
                  <a:lnTo>
                    <a:pt x="3297" y="2390"/>
                  </a:lnTo>
                  <a:lnTo>
                    <a:pt x="3379" y="2061"/>
                  </a:lnTo>
                  <a:lnTo>
                    <a:pt x="3462" y="1731"/>
                  </a:lnTo>
                  <a:lnTo>
                    <a:pt x="3379" y="1401"/>
                  </a:lnTo>
                  <a:lnTo>
                    <a:pt x="3297" y="1072"/>
                  </a:lnTo>
                  <a:lnTo>
                    <a:pt x="3132" y="742"/>
                  </a:lnTo>
                  <a:lnTo>
                    <a:pt x="2967" y="495"/>
                  </a:lnTo>
                  <a:lnTo>
                    <a:pt x="2720" y="330"/>
                  </a:lnTo>
                  <a:lnTo>
                    <a:pt x="2391" y="165"/>
                  </a:lnTo>
                  <a:lnTo>
                    <a:pt x="206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17;p45">
              <a:extLst>
                <a:ext uri="{FF2B5EF4-FFF2-40B4-BE49-F238E27FC236}">
                  <a16:creationId xmlns:a16="http://schemas.microsoft.com/office/drawing/2014/main" id="{DFC27FDC-3A79-4455-B109-A78F13296234}"/>
                </a:ext>
              </a:extLst>
            </p:cNvPr>
            <p:cNvSpPr/>
            <p:nvPr/>
          </p:nvSpPr>
          <p:spPr>
            <a:xfrm>
              <a:off x="3583375" y="1978875"/>
              <a:ext cx="86550" cy="86550"/>
            </a:xfrm>
            <a:custGeom>
              <a:avLst/>
              <a:gdLst/>
              <a:ahLst/>
              <a:cxnLst/>
              <a:rect l="l" t="t" r="r" b="b"/>
              <a:pathLst>
                <a:path w="3462" h="3462" extrusionOk="0">
                  <a:moveTo>
                    <a:pt x="1731" y="0"/>
                  </a:moveTo>
                  <a:lnTo>
                    <a:pt x="1402" y="83"/>
                  </a:lnTo>
                  <a:lnTo>
                    <a:pt x="1072" y="165"/>
                  </a:lnTo>
                  <a:lnTo>
                    <a:pt x="742" y="330"/>
                  </a:lnTo>
                  <a:lnTo>
                    <a:pt x="495" y="495"/>
                  </a:lnTo>
                  <a:lnTo>
                    <a:pt x="330" y="742"/>
                  </a:lnTo>
                  <a:lnTo>
                    <a:pt x="166" y="1071"/>
                  </a:lnTo>
                  <a:lnTo>
                    <a:pt x="1" y="1401"/>
                  </a:lnTo>
                  <a:lnTo>
                    <a:pt x="1" y="1731"/>
                  </a:lnTo>
                  <a:lnTo>
                    <a:pt x="1" y="2060"/>
                  </a:lnTo>
                  <a:lnTo>
                    <a:pt x="83" y="2390"/>
                  </a:lnTo>
                  <a:lnTo>
                    <a:pt x="248" y="2637"/>
                  </a:lnTo>
                  <a:lnTo>
                    <a:pt x="495" y="2967"/>
                  </a:lnTo>
                  <a:lnTo>
                    <a:pt x="742" y="3132"/>
                  </a:lnTo>
                  <a:lnTo>
                    <a:pt x="1072" y="3296"/>
                  </a:lnTo>
                  <a:lnTo>
                    <a:pt x="1402" y="3461"/>
                  </a:lnTo>
                  <a:lnTo>
                    <a:pt x="2061" y="3461"/>
                  </a:lnTo>
                  <a:lnTo>
                    <a:pt x="2308" y="3379"/>
                  </a:lnTo>
                  <a:lnTo>
                    <a:pt x="2638" y="3214"/>
                  </a:lnTo>
                  <a:lnTo>
                    <a:pt x="2885" y="2967"/>
                  </a:lnTo>
                  <a:lnTo>
                    <a:pt x="3132" y="2720"/>
                  </a:lnTo>
                  <a:lnTo>
                    <a:pt x="3297" y="2390"/>
                  </a:lnTo>
                  <a:lnTo>
                    <a:pt x="3379" y="2060"/>
                  </a:lnTo>
                  <a:lnTo>
                    <a:pt x="3462" y="1731"/>
                  </a:lnTo>
                  <a:lnTo>
                    <a:pt x="3379" y="1401"/>
                  </a:lnTo>
                  <a:lnTo>
                    <a:pt x="3297" y="1071"/>
                  </a:lnTo>
                  <a:lnTo>
                    <a:pt x="3132" y="824"/>
                  </a:lnTo>
                  <a:lnTo>
                    <a:pt x="2967" y="577"/>
                  </a:lnTo>
                  <a:lnTo>
                    <a:pt x="2638" y="330"/>
                  </a:lnTo>
                  <a:lnTo>
                    <a:pt x="2390" y="165"/>
                  </a:lnTo>
                  <a:lnTo>
                    <a:pt x="2061" y="83"/>
                  </a:lnTo>
                  <a:lnTo>
                    <a:pt x="173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18;p45">
              <a:extLst>
                <a:ext uri="{FF2B5EF4-FFF2-40B4-BE49-F238E27FC236}">
                  <a16:creationId xmlns:a16="http://schemas.microsoft.com/office/drawing/2014/main" id="{32956004-5886-4773-AC15-76419AB1558E}"/>
                </a:ext>
              </a:extLst>
            </p:cNvPr>
            <p:cNvSpPr/>
            <p:nvPr/>
          </p:nvSpPr>
          <p:spPr>
            <a:xfrm>
              <a:off x="4807050" y="3206675"/>
              <a:ext cx="1128950" cy="1135125"/>
            </a:xfrm>
            <a:custGeom>
              <a:avLst/>
              <a:gdLst/>
              <a:ahLst/>
              <a:cxnLst/>
              <a:rect l="l" t="t" r="r" b="b"/>
              <a:pathLst>
                <a:path w="45158" h="45405" extrusionOk="0">
                  <a:moveTo>
                    <a:pt x="22909" y="7581"/>
                  </a:moveTo>
                  <a:lnTo>
                    <a:pt x="24392" y="7746"/>
                  </a:lnTo>
                  <a:lnTo>
                    <a:pt x="25793" y="7993"/>
                  </a:lnTo>
                  <a:lnTo>
                    <a:pt x="27194" y="8323"/>
                  </a:lnTo>
                  <a:lnTo>
                    <a:pt x="28595" y="8817"/>
                  </a:lnTo>
                  <a:lnTo>
                    <a:pt x="29831" y="9477"/>
                  </a:lnTo>
                  <a:lnTo>
                    <a:pt x="31067" y="10218"/>
                  </a:lnTo>
                  <a:lnTo>
                    <a:pt x="32220" y="11042"/>
                  </a:lnTo>
                  <a:lnTo>
                    <a:pt x="33209" y="12031"/>
                  </a:lnTo>
                  <a:lnTo>
                    <a:pt x="34198" y="13102"/>
                  </a:lnTo>
                  <a:lnTo>
                    <a:pt x="35022" y="14256"/>
                  </a:lnTo>
                  <a:lnTo>
                    <a:pt x="35764" y="15492"/>
                  </a:lnTo>
                  <a:lnTo>
                    <a:pt x="36423" y="16893"/>
                  </a:lnTo>
                  <a:lnTo>
                    <a:pt x="36917" y="18294"/>
                  </a:lnTo>
                  <a:lnTo>
                    <a:pt x="37247" y="19777"/>
                  </a:lnTo>
                  <a:lnTo>
                    <a:pt x="37412" y="21260"/>
                  </a:lnTo>
                  <a:lnTo>
                    <a:pt x="37494" y="22743"/>
                  </a:lnTo>
                  <a:lnTo>
                    <a:pt x="37412" y="24227"/>
                  </a:lnTo>
                  <a:lnTo>
                    <a:pt x="37164" y="25627"/>
                  </a:lnTo>
                  <a:lnTo>
                    <a:pt x="36752" y="27028"/>
                  </a:lnTo>
                  <a:lnTo>
                    <a:pt x="36258" y="28347"/>
                  </a:lnTo>
                  <a:lnTo>
                    <a:pt x="35681" y="29665"/>
                  </a:lnTo>
                  <a:lnTo>
                    <a:pt x="34857" y="30819"/>
                  </a:lnTo>
                  <a:lnTo>
                    <a:pt x="34033" y="31972"/>
                  </a:lnTo>
                  <a:lnTo>
                    <a:pt x="33044" y="33044"/>
                  </a:lnTo>
                  <a:lnTo>
                    <a:pt x="31973" y="33950"/>
                  </a:lnTo>
                  <a:lnTo>
                    <a:pt x="30819" y="34857"/>
                  </a:lnTo>
                  <a:lnTo>
                    <a:pt x="29583" y="35598"/>
                  </a:lnTo>
                  <a:lnTo>
                    <a:pt x="28265" y="36175"/>
                  </a:lnTo>
                  <a:lnTo>
                    <a:pt x="26864" y="36669"/>
                  </a:lnTo>
                  <a:lnTo>
                    <a:pt x="25381" y="37081"/>
                  </a:lnTo>
                  <a:lnTo>
                    <a:pt x="23898" y="37246"/>
                  </a:lnTo>
                  <a:lnTo>
                    <a:pt x="22414" y="37329"/>
                  </a:lnTo>
                  <a:lnTo>
                    <a:pt x="20931" y="37164"/>
                  </a:lnTo>
                  <a:lnTo>
                    <a:pt x="19448" y="36999"/>
                  </a:lnTo>
                  <a:lnTo>
                    <a:pt x="18129" y="36587"/>
                  </a:lnTo>
                  <a:lnTo>
                    <a:pt x="16729" y="36093"/>
                  </a:lnTo>
                  <a:lnTo>
                    <a:pt x="15493" y="35433"/>
                  </a:lnTo>
                  <a:lnTo>
                    <a:pt x="14256" y="34692"/>
                  </a:lnTo>
                  <a:lnTo>
                    <a:pt x="13103" y="33868"/>
                  </a:lnTo>
                  <a:lnTo>
                    <a:pt x="12114" y="32879"/>
                  </a:lnTo>
                  <a:lnTo>
                    <a:pt x="11125" y="31808"/>
                  </a:lnTo>
                  <a:lnTo>
                    <a:pt x="10301" y="30654"/>
                  </a:lnTo>
                  <a:lnTo>
                    <a:pt x="9560" y="29418"/>
                  </a:lnTo>
                  <a:lnTo>
                    <a:pt x="8900" y="28100"/>
                  </a:lnTo>
                  <a:lnTo>
                    <a:pt x="8406" y="26616"/>
                  </a:lnTo>
                  <a:lnTo>
                    <a:pt x="8076" y="25215"/>
                  </a:lnTo>
                  <a:lnTo>
                    <a:pt x="7829" y="23650"/>
                  </a:lnTo>
                  <a:lnTo>
                    <a:pt x="7829" y="22167"/>
                  </a:lnTo>
                  <a:lnTo>
                    <a:pt x="7911" y="20683"/>
                  </a:lnTo>
                  <a:lnTo>
                    <a:pt x="8159" y="19282"/>
                  </a:lnTo>
                  <a:lnTo>
                    <a:pt x="8571" y="17882"/>
                  </a:lnTo>
                  <a:lnTo>
                    <a:pt x="9065" y="16563"/>
                  </a:lnTo>
                  <a:lnTo>
                    <a:pt x="9642" y="15245"/>
                  </a:lnTo>
                  <a:lnTo>
                    <a:pt x="10384" y="14091"/>
                  </a:lnTo>
                  <a:lnTo>
                    <a:pt x="11290" y="12937"/>
                  </a:lnTo>
                  <a:lnTo>
                    <a:pt x="12279" y="11866"/>
                  </a:lnTo>
                  <a:lnTo>
                    <a:pt x="13350" y="10960"/>
                  </a:lnTo>
                  <a:lnTo>
                    <a:pt x="14504" y="10053"/>
                  </a:lnTo>
                  <a:lnTo>
                    <a:pt x="15740" y="9312"/>
                  </a:lnTo>
                  <a:lnTo>
                    <a:pt x="17058" y="8735"/>
                  </a:lnTo>
                  <a:lnTo>
                    <a:pt x="18459" y="8241"/>
                  </a:lnTo>
                  <a:lnTo>
                    <a:pt x="19942" y="7911"/>
                  </a:lnTo>
                  <a:lnTo>
                    <a:pt x="21426" y="7664"/>
                  </a:lnTo>
                  <a:lnTo>
                    <a:pt x="22909" y="7581"/>
                  </a:lnTo>
                  <a:close/>
                  <a:moveTo>
                    <a:pt x="20025" y="0"/>
                  </a:moveTo>
                  <a:lnTo>
                    <a:pt x="18706" y="247"/>
                  </a:lnTo>
                  <a:lnTo>
                    <a:pt x="17388" y="495"/>
                  </a:lnTo>
                  <a:lnTo>
                    <a:pt x="16152" y="824"/>
                  </a:lnTo>
                  <a:lnTo>
                    <a:pt x="14916" y="1236"/>
                  </a:lnTo>
                  <a:lnTo>
                    <a:pt x="16234" y="6675"/>
                  </a:lnTo>
                  <a:lnTo>
                    <a:pt x="14668" y="7417"/>
                  </a:lnTo>
                  <a:lnTo>
                    <a:pt x="13185" y="8323"/>
                  </a:lnTo>
                  <a:lnTo>
                    <a:pt x="11867" y="9312"/>
                  </a:lnTo>
                  <a:lnTo>
                    <a:pt x="10631" y="10383"/>
                  </a:lnTo>
                  <a:lnTo>
                    <a:pt x="6099" y="7087"/>
                  </a:lnTo>
                  <a:lnTo>
                    <a:pt x="5275" y="8076"/>
                  </a:lnTo>
                  <a:lnTo>
                    <a:pt x="4451" y="9147"/>
                  </a:lnTo>
                  <a:lnTo>
                    <a:pt x="3709" y="10218"/>
                  </a:lnTo>
                  <a:lnTo>
                    <a:pt x="3050" y="11289"/>
                  </a:lnTo>
                  <a:lnTo>
                    <a:pt x="7499" y="14586"/>
                  </a:lnTo>
                  <a:lnTo>
                    <a:pt x="6758" y="16151"/>
                  </a:lnTo>
                  <a:lnTo>
                    <a:pt x="6263" y="17717"/>
                  </a:lnTo>
                  <a:lnTo>
                    <a:pt x="5851" y="19365"/>
                  </a:lnTo>
                  <a:lnTo>
                    <a:pt x="5604" y="21095"/>
                  </a:lnTo>
                  <a:lnTo>
                    <a:pt x="1" y="21425"/>
                  </a:lnTo>
                  <a:lnTo>
                    <a:pt x="1" y="22743"/>
                  </a:lnTo>
                  <a:lnTo>
                    <a:pt x="1" y="24062"/>
                  </a:lnTo>
                  <a:lnTo>
                    <a:pt x="166" y="25380"/>
                  </a:lnTo>
                  <a:lnTo>
                    <a:pt x="330" y="26616"/>
                  </a:lnTo>
                  <a:lnTo>
                    <a:pt x="5934" y="26287"/>
                  </a:lnTo>
                  <a:lnTo>
                    <a:pt x="6016" y="26699"/>
                  </a:lnTo>
                  <a:lnTo>
                    <a:pt x="6428" y="28264"/>
                  </a:lnTo>
                  <a:lnTo>
                    <a:pt x="7005" y="29748"/>
                  </a:lnTo>
                  <a:lnTo>
                    <a:pt x="7747" y="31148"/>
                  </a:lnTo>
                  <a:lnTo>
                    <a:pt x="8571" y="32467"/>
                  </a:lnTo>
                  <a:lnTo>
                    <a:pt x="4615" y="36340"/>
                  </a:lnTo>
                  <a:lnTo>
                    <a:pt x="5357" y="37329"/>
                  </a:lnTo>
                  <a:lnTo>
                    <a:pt x="6263" y="38318"/>
                  </a:lnTo>
                  <a:lnTo>
                    <a:pt x="7170" y="39224"/>
                  </a:lnTo>
                  <a:lnTo>
                    <a:pt x="8159" y="40130"/>
                  </a:lnTo>
                  <a:lnTo>
                    <a:pt x="12196" y="36257"/>
                  </a:lnTo>
                  <a:lnTo>
                    <a:pt x="13597" y="37246"/>
                  </a:lnTo>
                  <a:lnTo>
                    <a:pt x="15081" y="38070"/>
                  </a:lnTo>
                  <a:lnTo>
                    <a:pt x="16646" y="38812"/>
                  </a:lnTo>
                  <a:lnTo>
                    <a:pt x="18212" y="39306"/>
                  </a:lnTo>
                  <a:lnTo>
                    <a:pt x="17635" y="44827"/>
                  </a:lnTo>
                  <a:lnTo>
                    <a:pt x="18871" y="45075"/>
                  </a:lnTo>
                  <a:lnTo>
                    <a:pt x="20189" y="45239"/>
                  </a:lnTo>
                  <a:lnTo>
                    <a:pt x="21508" y="45322"/>
                  </a:lnTo>
                  <a:lnTo>
                    <a:pt x="22826" y="45404"/>
                  </a:lnTo>
                  <a:lnTo>
                    <a:pt x="23403" y="39883"/>
                  </a:lnTo>
                  <a:lnTo>
                    <a:pt x="25134" y="39801"/>
                  </a:lnTo>
                  <a:lnTo>
                    <a:pt x="26864" y="39471"/>
                  </a:lnTo>
                  <a:lnTo>
                    <a:pt x="28512" y="38977"/>
                  </a:lnTo>
                  <a:lnTo>
                    <a:pt x="30078" y="38318"/>
                  </a:lnTo>
                  <a:lnTo>
                    <a:pt x="33127" y="42932"/>
                  </a:lnTo>
                  <a:lnTo>
                    <a:pt x="34198" y="42273"/>
                  </a:lnTo>
                  <a:lnTo>
                    <a:pt x="35352" y="41614"/>
                  </a:lnTo>
                  <a:lnTo>
                    <a:pt x="36423" y="40872"/>
                  </a:lnTo>
                  <a:lnTo>
                    <a:pt x="37412" y="40048"/>
                  </a:lnTo>
                  <a:lnTo>
                    <a:pt x="34363" y="35433"/>
                  </a:lnTo>
                  <a:lnTo>
                    <a:pt x="35599" y="34197"/>
                  </a:lnTo>
                  <a:lnTo>
                    <a:pt x="36670" y="32879"/>
                  </a:lnTo>
                  <a:lnTo>
                    <a:pt x="37659" y="31478"/>
                  </a:lnTo>
                  <a:lnTo>
                    <a:pt x="38400" y="29995"/>
                  </a:lnTo>
                  <a:lnTo>
                    <a:pt x="43757" y="31560"/>
                  </a:lnTo>
                  <a:lnTo>
                    <a:pt x="44169" y="30324"/>
                  </a:lnTo>
                  <a:lnTo>
                    <a:pt x="44581" y="29088"/>
                  </a:lnTo>
                  <a:lnTo>
                    <a:pt x="44910" y="27770"/>
                  </a:lnTo>
                  <a:lnTo>
                    <a:pt x="45157" y="26534"/>
                  </a:lnTo>
                  <a:lnTo>
                    <a:pt x="39884" y="24968"/>
                  </a:lnTo>
                  <a:lnTo>
                    <a:pt x="40048" y="23403"/>
                  </a:lnTo>
                  <a:lnTo>
                    <a:pt x="40048" y="21837"/>
                  </a:lnTo>
                  <a:lnTo>
                    <a:pt x="39884" y="20189"/>
                  </a:lnTo>
                  <a:lnTo>
                    <a:pt x="39554" y="18623"/>
                  </a:lnTo>
                  <a:lnTo>
                    <a:pt x="39472" y="18211"/>
                  </a:lnTo>
                  <a:lnTo>
                    <a:pt x="44498" y="15986"/>
                  </a:lnTo>
                  <a:lnTo>
                    <a:pt x="44086" y="14750"/>
                  </a:lnTo>
                  <a:lnTo>
                    <a:pt x="43592" y="13514"/>
                  </a:lnTo>
                  <a:lnTo>
                    <a:pt x="43097" y="12361"/>
                  </a:lnTo>
                  <a:lnTo>
                    <a:pt x="42438" y="11207"/>
                  </a:lnTo>
                  <a:lnTo>
                    <a:pt x="37412" y="13432"/>
                  </a:lnTo>
                  <a:lnTo>
                    <a:pt x="36340" y="12031"/>
                  </a:lnTo>
                  <a:lnTo>
                    <a:pt x="35269" y="10713"/>
                  </a:lnTo>
                  <a:lnTo>
                    <a:pt x="34033" y="9559"/>
                  </a:lnTo>
                  <a:lnTo>
                    <a:pt x="32715" y="8488"/>
                  </a:lnTo>
                  <a:lnTo>
                    <a:pt x="35187" y="3544"/>
                  </a:lnTo>
                  <a:lnTo>
                    <a:pt x="34033" y="2884"/>
                  </a:lnTo>
                  <a:lnTo>
                    <a:pt x="32879" y="2225"/>
                  </a:lnTo>
                  <a:lnTo>
                    <a:pt x="31726" y="1731"/>
                  </a:lnTo>
                  <a:lnTo>
                    <a:pt x="30490" y="1236"/>
                  </a:lnTo>
                  <a:lnTo>
                    <a:pt x="28018" y="6180"/>
                  </a:lnTo>
                  <a:lnTo>
                    <a:pt x="26370" y="5768"/>
                  </a:lnTo>
                  <a:lnTo>
                    <a:pt x="24722" y="5521"/>
                  </a:lnTo>
                  <a:lnTo>
                    <a:pt x="22991" y="5356"/>
                  </a:lnTo>
                  <a:lnTo>
                    <a:pt x="21261" y="5439"/>
                  </a:lnTo>
                  <a:lnTo>
                    <a:pt x="20025"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19;p45">
              <a:extLst>
                <a:ext uri="{FF2B5EF4-FFF2-40B4-BE49-F238E27FC236}">
                  <a16:creationId xmlns:a16="http://schemas.microsoft.com/office/drawing/2014/main" id="{788C6CB5-7C21-4F77-8DF0-2902E5533089}"/>
                </a:ext>
              </a:extLst>
            </p:cNvPr>
            <p:cNvSpPr/>
            <p:nvPr/>
          </p:nvSpPr>
          <p:spPr>
            <a:xfrm>
              <a:off x="5196400" y="3589850"/>
              <a:ext cx="354375" cy="356400"/>
            </a:xfrm>
            <a:custGeom>
              <a:avLst/>
              <a:gdLst/>
              <a:ahLst/>
              <a:cxnLst/>
              <a:rect l="l" t="t" r="r" b="b"/>
              <a:pathLst>
                <a:path w="14175" h="14256" extrusionOk="0">
                  <a:moveTo>
                    <a:pt x="7088" y="1071"/>
                  </a:moveTo>
                  <a:lnTo>
                    <a:pt x="8159" y="1154"/>
                  </a:lnTo>
                  <a:lnTo>
                    <a:pt x="9148" y="1401"/>
                  </a:lnTo>
                  <a:lnTo>
                    <a:pt x="10136" y="1895"/>
                  </a:lnTo>
                  <a:lnTo>
                    <a:pt x="10960" y="2472"/>
                  </a:lnTo>
                  <a:lnTo>
                    <a:pt x="11702" y="3214"/>
                  </a:lnTo>
                  <a:lnTo>
                    <a:pt x="12279" y="4038"/>
                  </a:lnTo>
                  <a:lnTo>
                    <a:pt x="12773" y="4944"/>
                  </a:lnTo>
                  <a:lnTo>
                    <a:pt x="13103" y="6016"/>
                  </a:lnTo>
                  <a:lnTo>
                    <a:pt x="13185" y="6592"/>
                  </a:lnTo>
                  <a:lnTo>
                    <a:pt x="13185" y="7252"/>
                  </a:lnTo>
                  <a:lnTo>
                    <a:pt x="13103" y="7828"/>
                  </a:lnTo>
                  <a:lnTo>
                    <a:pt x="13021" y="8405"/>
                  </a:lnTo>
                  <a:lnTo>
                    <a:pt x="12856" y="8982"/>
                  </a:lnTo>
                  <a:lnTo>
                    <a:pt x="12691" y="9559"/>
                  </a:lnTo>
                  <a:lnTo>
                    <a:pt x="12444" y="10053"/>
                  </a:lnTo>
                  <a:lnTo>
                    <a:pt x="12114" y="10548"/>
                  </a:lnTo>
                  <a:lnTo>
                    <a:pt x="11784" y="11042"/>
                  </a:lnTo>
                  <a:lnTo>
                    <a:pt x="11372" y="11454"/>
                  </a:lnTo>
                  <a:lnTo>
                    <a:pt x="10878" y="11866"/>
                  </a:lnTo>
                  <a:lnTo>
                    <a:pt x="10466" y="12196"/>
                  </a:lnTo>
                  <a:lnTo>
                    <a:pt x="9889" y="12525"/>
                  </a:lnTo>
                  <a:lnTo>
                    <a:pt x="9395" y="12773"/>
                  </a:lnTo>
                  <a:lnTo>
                    <a:pt x="8818" y="12937"/>
                  </a:lnTo>
                  <a:lnTo>
                    <a:pt x="8159" y="13102"/>
                  </a:lnTo>
                  <a:lnTo>
                    <a:pt x="7664" y="13185"/>
                  </a:lnTo>
                  <a:lnTo>
                    <a:pt x="7088" y="13185"/>
                  </a:lnTo>
                  <a:lnTo>
                    <a:pt x="6016" y="13102"/>
                  </a:lnTo>
                  <a:lnTo>
                    <a:pt x="4945" y="12855"/>
                  </a:lnTo>
                  <a:lnTo>
                    <a:pt x="4039" y="12443"/>
                  </a:lnTo>
                  <a:lnTo>
                    <a:pt x="3215" y="11784"/>
                  </a:lnTo>
                  <a:lnTo>
                    <a:pt x="2473" y="11125"/>
                  </a:lnTo>
                  <a:lnTo>
                    <a:pt x="1814" y="10218"/>
                  </a:lnTo>
                  <a:lnTo>
                    <a:pt x="1402" y="9312"/>
                  </a:lnTo>
                  <a:lnTo>
                    <a:pt x="1072" y="8240"/>
                  </a:lnTo>
                  <a:lnTo>
                    <a:pt x="990" y="7664"/>
                  </a:lnTo>
                  <a:lnTo>
                    <a:pt x="990" y="7004"/>
                  </a:lnTo>
                  <a:lnTo>
                    <a:pt x="1072" y="6428"/>
                  </a:lnTo>
                  <a:lnTo>
                    <a:pt x="1155" y="5851"/>
                  </a:lnTo>
                  <a:lnTo>
                    <a:pt x="1319" y="5274"/>
                  </a:lnTo>
                  <a:lnTo>
                    <a:pt x="1484" y="4697"/>
                  </a:lnTo>
                  <a:lnTo>
                    <a:pt x="1731" y="4203"/>
                  </a:lnTo>
                  <a:lnTo>
                    <a:pt x="2061" y="3708"/>
                  </a:lnTo>
                  <a:lnTo>
                    <a:pt x="2391" y="3214"/>
                  </a:lnTo>
                  <a:lnTo>
                    <a:pt x="2803" y="2802"/>
                  </a:lnTo>
                  <a:lnTo>
                    <a:pt x="3215" y="2390"/>
                  </a:lnTo>
                  <a:lnTo>
                    <a:pt x="3709" y="2060"/>
                  </a:lnTo>
                  <a:lnTo>
                    <a:pt x="4203" y="1731"/>
                  </a:lnTo>
                  <a:lnTo>
                    <a:pt x="4780" y="1483"/>
                  </a:lnTo>
                  <a:lnTo>
                    <a:pt x="5357" y="1319"/>
                  </a:lnTo>
                  <a:lnTo>
                    <a:pt x="5934" y="1154"/>
                  </a:lnTo>
                  <a:lnTo>
                    <a:pt x="6511" y="1071"/>
                  </a:lnTo>
                  <a:close/>
                  <a:moveTo>
                    <a:pt x="7088" y="0"/>
                  </a:moveTo>
                  <a:lnTo>
                    <a:pt x="6428" y="83"/>
                  </a:lnTo>
                  <a:lnTo>
                    <a:pt x="5769" y="165"/>
                  </a:lnTo>
                  <a:lnTo>
                    <a:pt x="5110" y="330"/>
                  </a:lnTo>
                  <a:lnTo>
                    <a:pt x="4368" y="577"/>
                  </a:lnTo>
                  <a:lnTo>
                    <a:pt x="3791" y="824"/>
                  </a:lnTo>
                  <a:lnTo>
                    <a:pt x="3132" y="1236"/>
                  </a:lnTo>
                  <a:lnTo>
                    <a:pt x="2638" y="1648"/>
                  </a:lnTo>
                  <a:lnTo>
                    <a:pt x="2143" y="2060"/>
                  </a:lnTo>
                  <a:lnTo>
                    <a:pt x="1649" y="2555"/>
                  </a:lnTo>
                  <a:lnTo>
                    <a:pt x="1237" y="3131"/>
                  </a:lnTo>
                  <a:lnTo>
                    <a:pt x="907" y="3708"/>
                  </a:lnTo>
                  <a:lnTo>
                    <a:pt x="578" y="4285"/>
                  </a:lnTo>
                  <a:lnTo>
                    <a:pt x="331" y="4944"/>
                  </a:lnTo>
                  <a:lnTo>
                    <a:pt x="166" y="5604"/>
                  </a:lnTo>
                  <a:lnTo>
                    <a:pt x="1" y="6263"/>
                  </a:lnTo>
                  <a:lnTo>
                    <a:pt x="1" y="7004"/>
                  </a:lnTo>
                  <a:lnTo>
                    <a:pt x="1" y="7746"/>
                  </a:lnTo>
                  <a:lnTo>
                    <a:pt x="83" y="8405"/>
                  </a:lnTo>
                  <a:lnTo>
                    <a:pt x="248" y="9064"/>
                  </a:lnTo>
                  <a:lnTo>
                    <a:pt x="413" y="9641"/>
                  </a:lnTo>
                  <a:lnTo>
                    <a:pt x="660" y="10218"/>
                  </a:lnTo>
                  <a:lnTo>
                    <a:pt x="990" y="10795"/>
                  </a:lnTo>
                  <a:lnTo>
                    <a:pt x="1319" y="11289"/>
                  </a:lnTo>
                  <a:lnTo>
                    <a:pt x="1649" y="11784"/>
                  </a:lnTo>
                  <a:lnTo>
                    <a:pt x="2061" y="12196"/>
                  </a:lnTo>
                  <a:lnTo>
                    <a:pt x="2555" y="12608"/>
                  </a:lnTo>
                  <a:lnTo>
                    <a:pt x="3050" y="12937"/>
                  </a:lnTo>
                  <a:lnTo>
                    <a:pt x="3544" y="13267"/>
                  </a:lnTo>
                  <a:lnTo>
                    <a:pt x="4039" y="13597"/>
                  </a:lnTo>
                  <a:lnTo>
                    <a:pt x="4615" y="13761"/>
                  </a:lnTo>
                  <a:lnTo>
                    <a:pt x="5192" y="14009"/>
                  </a:lnTo>
                  <a:lnTo>
                    <a:pt x="5852" y="14091"/>
                  </a:lnTo>
                  <a:lnTo>
                    <a:pt x="6428" y="14173"/>
                  </a:lnTo>
                  <a:lnTo>
                    <a:pt x="7088" y="14256"/>
                  </a:lnTo>
                  <a:lnTo>
                    <a:pt x="7747" y="14173"/>
                  </a:lnTo>
                  <a:lnTo>
                    <a:pt x="8406" y="14091"/>
                  </a:lnTo>
                  <a:lnTo>
                    <a:pt x="9065" y="13926"/>
                  </a:lnTo>
                  <a:lnTo>
                    <a:pt x="9724" y="13679"/>
                  </a:lnTo>
                  <a:lnTo>
                    <a:pt x="10384" y="13432"/>
                  </a:lnTo>
                  <a:lnTo>
                    <a:pt x="10960" y="13020"/>
                  </a:lnTo>
                  <a:lnTo>
                    <a:pt x="11537" y="12608"/>
                  </a:lnTo>
                  <a:lnTo>
                    <a:pt x="12032" y="12196"/>
                  </a:lnTo>
                  <a:lnTo>
                    <a:pt x="12526" y="11701"/>
                  </a:lnTo>
                  <a:lnTo>
                    <a:pt x="12938" y="11125"/>
                  </a:lnTo>
                  <a:lnTo>
                    <a:pt x="13268" y="10548"/>
                  </a:lnTo>
                  <a:lnTo>
                    <a:pt x="13597" y="9971"/>
                  </a:lnTo>
                  <a:lnTo>
                    <a:pt x="13845" y="9312"/>
                  </a:lnTo>
                  <a:lnTo>
                    <a:pt x="14009" y="8652"/>
                  </a:lnTo>
                  <a:lnTo>
                    <a:pt x="14174" y="7993"/>
                  </a:lnTo>
                  <a:lnTo>
                    <a:pt x="14174" y="7252"/>
                  </a:lnTo>
                  <a:lnTo>
                    <a:pt x="14174" y="6510"/>
                  </a:lnTo>
                  <a:lnTo>
                    <a:pt x="14092" y="5851"/>
                  </a:lnTo>
                  <a:lnTo>
                    <a:pt x="13927" y="5192"/>
                  </a:lnTo>
                  <a:lnTo>
                    <a:pt x="13762" y="4615"/>
                  </a:lnTo>
                  <a:lnTo>
                    <a:pt x="13515" y="4038"/>
                  </a:lnTo>
                  <a:lnTo>
                    <a:pt x="13185" y="3543"/>
                  </a:lnTo>
                  <a:lnTo>
                    <a:pt x="12856" y="2967"/>
                  </a:lnTo>
                  <a:lnTo>
                    <a:pt x="12444" y="2555"/>
                  </a:lnTo>
                  <a:lnTo>
                    <a:pt x="12032" y="2060"/>
                  </a:lnTo>
                  <a:lnTo>
                    <a:pt x="11620" y="1648"/>
                  </a:lnTo>
                  <a:lnTo>
                    <a:pt x="11125" y="1319"/>
                  </a:lnTo>
                  <a:lnTo>
                    <a:pt x="10631" y="989"/>
                  </a:lnTo>
                  <a:lnTo>
                    <a:pt x="10054" y="659"/>
                  </a:lnTo>
                  <a:lnTo>
                    <a:pt x="9560" y="495"/>
                  </a:lnTo>
                  <a:lnTo>
                    <a:pt x="8983" y="247"/>
                  </a:lnTo>
                  <a:lnTo>
                    <a:pt x="8324" y="165"/>
                  </a:lnTo>
                  <a:lnTo>
                    <a:pt x="7747" y="83"/>
                  </a:lnTo>
                  <a:lnTo>
                    <a:pt x="7088"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20;p45">
              <a:extLst>
                <a:ext uri="{FF2B5EF4-FFF2-40B4-BE49-F238E27FC236}">
                  <a16:creationId xmlns:a16="http://schemas.microsoft.com/office/drawing/2014/main" id="{4DFAB1A6-8095-4F1C-8325-329683E97057}"/>
                </a:ext>
              </a:extLst>
            </p:cNvPr>
            <p:cNvSpPr/>
            <p:nvPr/>
          </p:nvSpPr>
          <p:spPr>
            <a:xfrm>
              <a:off x="5280875" y="3458000"/>
              <a:ext cx="86550" cy="86550"/>
            </a:xfrm>
            <a:custGeom>
              <a:avLst/>
              <a:gdLst/>
              <a:ahLst/>
              <a:cxnLst/>
              <a:rect l="l" t="t" r="r" b="b"/>
              <a:pathLst>
                <a:path w="3462" h="3462" extrusionOk="0">
                  <a:moveTo>
                    <a:pt x="1401" y="0"/>
                  </a:moveTo>
                  <a:lnTo>
                    <a:pt x="1072" y="165"/>
                  </a:lnTo>
                  <a:lnTo>
                    <a:pt x="742" y="330"/>
                  </a:lnTo>
                  <a:lnTo>
                    <a:pt x="495" y="495"/>
                  </a:lnTo>
                  <a:lnTo>
                    <a:pt x="330" y="742"/>
                  </a:lnTo>
                  <a:lnTo>
                    <a:pt x="165" y="1072"/>
                  </a:lnTo>
                  <a:lnTo>
                    <a:pt x="0" y="1319"/>
                  </a:lnTo>
                  <a:lnTo>
                    <a:pt x="0" y="1731"/>
                  </a:lnTo>
                  <a:lnTo>
                    <a:pt x="0" y="2060"/>
                  </a:lnTo>
                  <a:lnTo>
                    <a:pt x="83" y="2390"/>
                  </a:lnTo>
                  <a:lnTo>
                    <a:pt x="248" y="2637"/>
                  </a:lnTo>
                  <a:lnTo>
                    <a:pt x="495" y="2967"/>
                  </a:lnTo>
                  <a:lnTo>
                    <a:pt x="742" y="3132"/>
                  </a:lnTo>
                  <a:lnTo>
                    <a:pt x="989" y="3296"/>
                  </a:lnTo>
                  <a:lnTo>
                    <a:pt x="1319" y="3379"/>
                  </a:lnTo>
                  <a:lnTo>
                    <a:pt x="1648" y="3461"/>
                  </a:lnTo>
                  <a:lnTo>
                    <a:pt x="2060" y="3379"/>
                  </a:lnTo>
                  <a:lnTo>
                    <a:pt x="2390" y="3296"/>
                  </a:lnTo>
                  <a:lnTo>
                    <a:pt x="2637" y="3132"/>
                  </a:lnTo>
                  <a:lnTo>
                    <a:pt x="2885" y="2967"/>
                  </a:lnTo>
                  <a:lnTo>
                    <a:pt x="3132" y="2720"/>
                  </a:lnTo>
                  <a:lnTo>
                    <a:pt x="3297" y="2390"/>
                  </a:lnTo>
                  <a:lnTo>
                    <a:pt x="3379" y="2060"/>
                  </a:lnTo>
                  <a:lnTo>
                    <a:pt x="3461" y="1731"/>
                  </a:lnTo>
                  <a:lnTo>
                    <a:pt x="3379" y="1401"/>
                  </a:lnTo>
                  <a:lnTo>
                    <a:pt x="3297" y="1072"/>
                  </a:lnTo>
                  <a:lnTo>
                    <a:pt x="3132" y="742"/>
                  </a:lnTo>
                  <a:lnTo>
                    <a:pt x="2967" y="495"/>
                  </a:lnTo>
                  <a:lnTo>
                    <a:pt x="2720" y="330"/>
                  </a:lnTo>
                  <a:lnTo>
                    <a:pt x="2390" y="165"/>
                  </a:lnTo>
                  <a:lnTo>
                    <a:pt x="2060" y="83"/>
                  </a:lnTo>
                  <a:lnTo>
                    <a:pt x="1731"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21;p45">
              <a:extLst>
                <a:ext uri="{FF2B5EF4-FFF2-40B4-BE49-F238E27FC236}">
                  <a16:creationId xmlns:a16="http://schemas.microsoft.com/office/drawing/2014/main" id="{A8E3943A-5F78-48E1-B1FD-AE090A46252F}"/>
                </a:ext>
              </a:extLst>
            </p:cNvPr>
            <p:cNvSpPr/>
            <p:nvPr/>
          </p:nvSpPr>
          <p:spPr>
            <a:xfrm>
              <a:off x="5105775" y="3571300"/>
              <a:ext cx="86550" cy="86550"/>
            </a:xfrm>
            <a:custGeom>
              <a:avLst/>
              <a:gdLst/>
              <a:ahLst/>
              <a:cxnLst/>
              <a:rect l="l" t="t" r="r" b="b"/>
              <a:pathLst>
                <a:path w="3462" h="3462" extrusionOk="0">
                  <a:moveTo>
                    <a:pt x="1731" y="1"/>
                  </a:moveTo>
                  <a:lnTo>
                    <a:pt x="1401" y="83"/>
                  </a:lnTo>
                  <a:lnTo>
                    <a:pt x="1154" y="165"/>
                  </a:lnTo>
                  <a:lnTo>
                    <a:pt x="824" y="248"/>
                  </a:lnTo>
                  <a:lnTo>
                    <a:pt x="577" y="495"/>
                  </a:lnTo>
                  <a:lnTo>
                    <a:pt x="330" y="742"/>
                  </a:lnTo>
                  <a:lnTo>
                    <a:pt x="165" y="1072"/>
                  </a:lnTo>
                  <a:lnTo>
                    <a:pt x="83" y="1401"/>
                  </a:lnTo>
                  <a:lnTo>
                    <a:pt x="0" y="1731"/>
                  </a:lnTo>
                  <a:lnTo>
                    <a:pt x="83" y="2061"/>
                  </a:lnTo>
                  <a:lnTo>
                    <a:pt x="165" y="2390"/>
                  </a:lnTo>
                  <a:lnTo>
                    <a:pt x="330" y="2637"/>
                  </a:lnTo>
                  <a:lnTo>
                    <a:pt x="495" y="2885"/>
                  </a:lnTo>
                  <a:lnTo>
                    <a:pt x="742" y="3132"/>
                  </a:lnTo>
                  <a:lnTo>
                    <a:pt x="1071" y="3297"/>
                  </a:lnTo>
                  <a:lnTo>
                    <a:pt x="1401" y="3379"/>
                  </a:lnTo>
                  <a:lnTo>
                    <a:pt x="1731" y="3461"/>
                  </a:lnTo>
                  <a:lnTo>
                    <a:pt x="2060" y="3379"/>
                  </a:lnTo>
                  <a:lnTo>
                    <a:pt x="2390" y="3297"/>
                  </a:lnTo>
                  <a:lnTo>
                    <a:pt x="2637" y="3214"/>
                  </a:lnTo>
                  <a:lnTo>
                    <a:pt x="2967" y="2967"/>
                  </a:lnTo>
                  <a:lnTo>
                    <a:pt x="3132" y="2720"/>
                  </a:lnTo>
                  <a:lnTo>
                    <a:pt x="3296" y="2390"/>
                  </a:lnTo>
                  <a:lnTo>
                    <a:pt x="3461" y="2061"/>
                  </a:lnTo>
                  <a:lnTo>
                    <a:pt x="3461" y="1731"/>
                  </a:lnTo>
                  <a:lnTo>
                    <a:pt x="3461" y="1401"/>
                  </a:lnTo>
                  <a:lnTo>
                    <a:pt x="3379" y="1072"/>
                  </a:lnTo>
                  <a:lnTo>
                    <a:pt x="3214" y="825"/>
                  </a:lnTo>
                  <a:lnTo>
                    <a:pt x="2967" y="577"/>
                  </a:lnTo>
                  <a:lnTo>
                    <a:pt x="2719" y="330"/>
                  </a:lnTo>
                  <a:lnTo>
                    <a:pt x="2390" y="165"/>
                  </a:lnTo>
                  <a:lnTo>
                    <a:pt x="2060" y="83"/>
                  </a:lnTo>
                  <a:lnTo>
                    <a:pt x="1731"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922;p45">
              <a:extLst>
                <a:ext uri="{FF2B5EF4-FFF2-40B4-BE49-F238E27FC236}">
                  <a16:creationId xmlns:a16="http://schemas.microsoft.com/office/drawing/2014/main" id="{FDB78DF7-3ACE-47BA-93E5-3695F345DD4C}"/>
                </a:ext>
              </a:extLst>
            </p:cNvPr>
            <p:cNvSpPr/>
            <p:nvPr/>
          </p:nvSpPr>
          <p:spPr>
            <a:xfrm>
              <a:off x="5064575" y="3775250"/>
              <a:ext cx="84475" cy="86550"/>
            </a:xfrm>
            <a:custGeom>
              <a:avLst/>
              <a:gdLst/>
              <a:ahLst/>
              <a:cxnLst/>
              <a:rect l="l" t="t" r="r" b="b"/>
              <a:pathLst>
                <a:path w="3379" h="3462" extrusionOk="0">
                  <a:moveTo>
                    <a:pt x="1401" y="0"/>
                  </a:moveTo>
                  <a:lnTo>
                    <a:pt x="989" y="83"/>
                  </a:lnTo>
                  <a:lnTo>
                    <a:pt x="742" y="248"/>
                  </a:lnTo>
                  <a:lnTo>
                    <a:pt x="495" y="495"/>
                  </a:lnTo>
                  <a:lnTo>
                    <a:pt x="247" y="742"/>
                  </a:lnTo>
                  <a:lnTo>
                    <a:pt x="83" y="989"/>
                  </a:lnTo>
                  <a:lnTo>
                    <a:pt x="0" y="1319"/>
                  </a:lnTo>
                  <a:lnTo>
                    <a:pt x="0" y="1648"/>
                  </a:lnTo>
                  <a:lnTo>
                    <a:pt x="0" y="2060"/>
                  </a:lnTo>
                  <a:lnTo>
                    <a:pt x="83" y="2390"/>
                  </a:lnTo>
                  <a:lnTo>
                    <a:pt x="247" y="2637"/>
                  </a:lnTo>
                  <a:lnTo>
                    <a:pt x="495" y="2884"/>
                  </a:lnTo>
                  <a:lnTo>
                    <a:pt x="742" y="3132"/>
                  </a:lnTo>
                  <a:lnTo>
                    <a:pt x="989" y="3297"/>
                  </a:lnTo>
                  <a:lnTo>
                    <a:pt x="1319" y="3379"/>
                  </a:lnTo>
                  <a:lnTo>
                    <a:pt x="1648" y="3461"/>
                  </a:lnTo>
                  <a:lnTo>
                    <a:pt x="1978" y="3379"/>
                  </a:lnTo>
                  <a:lnTo>
                    <a:pt x="2307" y="3297"/>
                  </a:lnTo>
                  <a:lnTo>
                    <a:pt x="2637" y="3132"/>
                  </a:lnTo>
                  <a:lnTo>
                    <a:pt x="2884" y="2967"/>
                  </a:lnTo>
                  <a:lnTo>
                    <a:pt x="3131" y="2637"/>
                  </a:lnTo>
                  <a:lnTo>
                    <a:pt x="3214" y="2390"/>
                  </a:lnTo>
                  <a:lnTo>
                    <a:pt x="3379" y="2060"/>
                  </a:lnTo>
                  <a:lnTo>
                    <a:pt x="3379" y="1731"/>
                  </a:lnTo>
                  <a:lnTo>
                    <a:pt x="3379" y="1401"/>
                  </a:lnTo>
                  <a:lnTo>
                    <a:pt x="3296" y="1072"/>
                  </a:lnTo>
                  <a:lnTo>
                    <a:pt x="3131" y="742"/>
                  </a:lnTo>
                  <a:lnTo>
                    <a:pt x="2884" y="495"/>
                  </a:lnTo>
                  <a:lnTo>
                    <a:pt x="2637" y="330"/>
                  </a:lnTo>
                  <a:lnTo>
                    <a:pt x="2390" y="165"/>
                  </a:lnTo>
                  <a:lnTo>
                    <a:pt x="2060"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923;p45">
              <a:extLst>
                <a:ext uri="{FF2B5EF4-FFF2-40B4-BE49-F238E27FC236}">
                  <a16:creationId xmlns:a16="http://schemas.microsoft.com/office/drawing/2014/main" id="{AD457058-1F42-43D2-BEB0-856E0EA2381D}"/>
                </a:ext>
              </a:extLst>
            </p:cNvPr>
            <p:cNvSpPr/>
            <p:nvPr/>
          </p:nvSpPr>
          <p:spPr>
            <a:xfrm>
              <a:off x="5177875" y="3948300"/>
              <a:ext cx="84475" cy="86550"/>
            </a:xfrm>
            <a:custGeom>
              <a:avLst/>
              <a:gdLst/>
              <a:ahLst/>
              <a:cxnLst/>
              <a:rect l="l" t="t" r="r" b="b"/>
              <a:pathLst>
                <a:path w="3379" h="3462" extrusionOk="0">
                  <a:moveTo>
                    <a:pt x="1731" y="0"/>
                  </a:moveTo>
                  <a:lnTo>
                    <a:pt x="1401" y="83"/>
                  </a:lnTo>
                  <a:lnTo>
                    <a:pt x="1072" y="165"/>
                  </a:lnTo>
                  <a:lnTo>
                    <a:pt x="742" y="330"/>
                  </a:lnTo>
                  <a:lnTo>
                    <a:pt x="495" y="495"/>
                  </a:lnTo>
                  <a:lnTo>
                    <a:pt x="248" y="824"/>
                  </a:lnTo>
                  <a:lnTo>
                    <a:pt x="83" y="1071"/>
                  </a:lnTo>
                  <a:lnTo>
                    <a:pt x="0" y="1401"/>
                  </a:lnTo>
                  <a:lnTo>
                    <a:pt x="0" y="1731"/>
                  </a:lnTo>
                  <a:lnTo>
                    <a:pt x="0" y="2060"/>
                  </a:lnTo>
                  <a:lnTo>
                    <a:pt x="83" y="2390"/>
                  </a:lnTo>
                  <a:lnTo>
                    <a:pt x="248" y="2720"/>
                  </a:lnTo>
                  <a:lnTo>
                    <a:pt x="412" y="2967"/>
                  </a:lnTo>
                  <a:lnTo>
                    <a:pt x="742" y="3132"/>
                  </a:lnTo>
                  <a:lnTo>
                    <a:pt x="989" y="3296"/>
                  </a:lnTo>
                  <a:lnTo>
                    <a:pt x="1319" y="3461"/>
                  </a:lnTo>
                  <a:lnTo>
                    <a:pt x="1978" y="3461"/>
                  </a:lnTo>
                  <a:lnTo>
                    <a:pt x="2308" y="3379"/>
                  </a:lnTo>
                  <a:lnTo>
                    <a:pt x="2637" y="3214"/>
                  </a:lnTo>
                  <a:lnTo>
                    <a:pt x="2884" y="2967"/>
                  </a:lnTo>
                  <a:lnTo>
                    <a:pt x="3132" y="2720"/>
                  </a:lnTo>
                  <a:lnTo>
                    <a:pt x="3296" y="2390"/>
                  </a:lnTo>
                  <a:lnTo>
                    <a:pt x="3379" y="2060"/>
                  </a:lnTo>
                  <a:lnTo>
                    <a:pt x="3379" y="1731"/>
                  </a:lnTo>
                  <a:lnTo>
                    <a:pt x="3379" y="1401"/>
                  </a:lnTo>
                  <a:lnTo>
                    <a:pt x="3296" y="1154"/>
                  </a:lnTo>
                  <a:lnTo>
                    <a:pt x="3132" y="824"/>
                  </a:lnTo>
                  <a:lnTo>
                    <a:pt x="2884" y="577"/>
                  </a:lnTo>
                  <a:lnTo>
                    <a:pt x="2637" y="330"/>
                  </a:lnTo>
                  <a:lnTo>
                    <a:pt x="2308" y="165"/>
                  </a:lnTo>
                  <a:lnTo>
                    <a:pt x="2060" y="83"/>
                  </a:lnTo>
                  <a:lnTo>
                    <a:pt x="1731"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924;p45">
              <a:extLst>
                <a:ext uri="{FF2B5EF4-FFF2-40B4-BE49-F238E27FC236}">
                  <a16:creationId xmlns:a16="http://schemas.microsoft.com/office/drawing/2014/main" id="{80E89B45-CB8F-4CAE-B531-6E8EB01CCFCB}"/>
                </a:ext>
              </a:extLst>
            </p:cNvPr>
            <p:cNvSpPr/>
            <p:nvPr/>
          </p:nvSpPr>
          <p:spPr>
            <a:xfrm>
              <a:off x="5379750" y="3991550"/>
              <a:ext cx="86550" cy="86550"/>
            </a:xfrm>
            <a:custGeom>
              <a:avLst/>
              <a:gdLst/>
              <a:ahLst/>
              <a:cxnLst/>
              <a:rect l="l" t="t" r="r" b="b"/>
              <a:pathLst>
                <a:path w="3462" h="3462" extrusionOk="0">
                  <a:moveTo>
                    <a:pt x="1814" y="1"/>
                  </a:moveTo>
                  <a:lnTo>
                    <a:pt x="1402" y="83"/>
                  </a:lnTo>
                  <a:lnTo>
                    <a:pt x="1072" y="165"/>
                  </a:lnTo>
                  <a:lnTo>
                    <a:pt x="825" y="330"/>
                  </a:lnTo>
                  <a:lnTo>
                    <a:pt x="578" y="495"/>
                  </a:lnTo>
                  <a:lnTo>
                    <a:pt x="330" y="742"/>
                  </a:lnTo>
                  <a:lnTo>
                    <a:pt x="166" y="1072"/>
                  </a:lnTo>
                  <a:lnTo>
                    <a:pt x="83" y="1402"/>
                  </a:lnTo>
                  <a:lnTo>
                    <a:pt x="1" y="1731"/>
                  </a:lnTo>
                  <a:lnTo>
                    <a:pt x="83" y="2061"/>
                  </a:lnTo>
                  <a:lnTo>
                    <a:pt x="166" y="2390"/>
                  </a:lnTo>
                  <a:lnTo>
                    <a:pt x="330" y="2720"/>
                  </a:lnTo>
                  <a:lnTo>
                    <a:pt x="495" y="2967"/>
                  </a:lnTo>
                  <a:lnTo>
                    <a:pt x="742" y="3132"/>
                  </a:lnTo>
                  <a:lnTo>
                    <a:pt x="1072" y="3297"/>
                  </a:lnTo>
                  <a:lnTo>
                    <a:pt x="1402" y="3462"/>
                  </a:lnTo>
                  <a:lnTo>
                    <a:pt x="2061" y="3462"/>
                  </a:lnTo>
                  <a:lnTo>
                    <a:pt x="2390" y="3297"/>
                  </a:lnTo>
                  <a:lnTo>
                    <a:pt x="2720" y="3214"/>
                  </a:lnTo>
                  <a:lnTo>
                    <a:pt x="2967" y="2967"/>
                  </a:lnTo>
                  <a:lnTo>
                    <a:pt x="3132" y="2720"/>
                  </a:lnTo>
                  <a:lnTo>
                    <a:pt x="3297" y="2390"/>
                  </a:lnTo>
                  <a:lnTo>
                    <a:pt x="3379" y="2143"/>
                  </a:lnTo>
                  <a:lnTo>
                    <a:pt x="3462" y="1814"/>
                  </a:lnTo>
                  <a:lnTo>
                    <a:pt x="3462" y="1402"/>
                  </a:lnTo>
                  <a:lnTo>
                    <a:pt x="3297" y="1072"/>
                  </a:lnTo>
                  <a:lnTo>
                    <a:pt x="3132" y="825"/>
                  </a:lnTo>
                  <a:lnTo>
                    <a:pt x="2967" y="577"/>
                  </a:lnTo>
                  <a:lnTo>
                    <a:pt x="2720" y="330"/>
                  </a:lnTo>
                  <a:lnTo>
                    <a:pt x="2390" y="165"/>
                  </a:lnTo>
                  <a:lnTo>
                    <a:pt x="2143" y="83"/>
                  </a:lnTo>
                  <a:lnTo>
                    <a:pt x="1814"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925;p45">
              <a:extLst>
                <a:ext uri="{FF2B5EF4-FFF2-40B4-BE49-F238E27FC236}">
                  <a16:creationId xmlns:a16="http://schemas.microsoft.com/office/drawing/2014/main" id="{1936B186-F3D0-4BAC-9146-11E129692694}"/>
                </a:ext>
              </a:extLst>
            </p:cNvPr>
            <p:cNvSpPr/>
            <p:nvPr/>
          </p:nvSpPr>
          <p:spPr>
            <a:xfrm>
              <a:off x="5554850" y="3878250"/>
              <a:ext cx="86550" cy="86550"/>
            </a:xfrm>
            <a:custGeom>
              <a:avLst/>
              <a:gdLst/>
              <a:ahLst/>
              <a:cxnLst/>
              <a:rect l="l" t="t" r="r" b="b"/>
              <a:pathLst>
                <a:path w="3462" h="3462" extrusionOk="0">
                  <a:moveTo>
                    <a:pt x="1731" y="1"/>
                  </a:moveTo>
                  <a:lnTo>
                    <a:pt x="1402" y="83"/>
                  </a:lnTo>
                  <a:lnTo>
                    <a:pt x="1072" y="165"/>
                  </a:lnTo>
                  <a:lnTo>
                    <a:pt x="743" y="330"/>
                  </a:lnTo>
                  <a:lnTo>
                    <a:pt x="495" y="495"/>
                  </a:lnTo>
                  <a:lnTo>
                    <a:pt x="331" y="742"/>
                  </a:lnTo>
                  <a:lnTo>
                    <a:pt x="83" y="1072"/>
                  </a:lnTo>
                  <a:lnTo>
                    <a:pt x="1" y="1401"/>
                  </a:lnTo>
                  <a:lnTo>
                    <a:pt x="1" y="1731"/>
                  </a:lnTo>
                  <a:lnTo>
                    <a:pt x="1" y="2061"/>
                  </a:lnTo>
                  <a:lnTo>
                    <a:pt x="83" y="2390"/>
                  </a:lnTo>
                  <a:lnTo>
                    <a:pt x="248" y="2637"/>
                  </a:lnTo>
                  <a:lnTo>
                    <a:pt x="495" y="2967"/>
                  </a:lnTo>
                  <a:lnTo>
                    <a:pt x="743" y="3132"/>
                  </a:lnTo>
                  <a:lnTo>
                    <a:pt x="1072" y="3297"/>
                  </a:lnTo>
                  <a:lnTo>
                    <a:pt x="1402" y="3461"/>
                  </a:lnTo>
                  <a:lnTo>
                    <a:pt x="1979" y="3461"/>
                  </a:lnTo>
                  <a:lnTo>
                    <a:pt x="2308" y="3297"/>
                  </a:lnTo>
                  <a:lnTo>
                    <a:pt x="2638" y="3214"/>
                  </a:lnTo>
                  <a:lnTo>
                    <a:pt x="2885" y="2967"/>
                  </a:lnTo>
                  <a:lnTo>
                    <a:pt x="3132" y="2720"/>
                  </a:lnTo>
                  <a:lnTo>
                    <a:pt x="3297" y="2390"/>
                  </a:lnTo>
                  <a:lnTo>
                    <a:pt x="3379" y="2061"/>
                  </a:lnTo>
                  <a:lnTo>
                    <a:pt x="3462" y="1731"/>
                  </a:lnTo>
                  <a:lnTo>
                    <a:pt x="3379" y="1401"/>
                  </a:lnTo>
                  <a:lnTo>
                    <a:pt x="3297" y="1072"/>
                  </a:lnTo>
                  <a:lnTo>
                    <a:pt x="3132" y="825"/>
                  </a:lnTo>
                  <a:lnTo>
                    <a:pt x="2967" y="577"/>
                  </a:lnTo>
                  <a:lnTo>
                    <a:pt x="2638" y="330"/>
                  </a:lnTo>
                  <a:lnTo>
                    <a:pt x="2391" y="165"/>
                  </a:lnTo>
                  <a:lnTo>
                    <a:pt x="2061" y="83"/>
                  </a:lnTo>
                  <a:lnTo>
                    <a:pt x="1731"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926;p45">
              <a:extLst>
                <a:ext uri="{FF2B5EF4-FFF2-40B4-BE49-F238E27FC236}">
                  <a16:creationId xmlns:a16="http://schemas.microsoft.com/office/drawing/2014/main" id="{95AA918C-9E0C-4DE3-931E-7FE43372FAA2}"/>
                </a:ext>
              </a:extLst>
            </p:cNvPr>
            <p:cNvSpPr/>
            <p:nvPr/>
          </p:nvSpPr>
          <p:spPr>
            <a:xfrm>
              <a:off x="5598125" y="3676375"/>
              <a:ext cx="84475" cy="84475"/>
            </a:xfrm>
            <a:custGeom>
              <a:avLst/>
              <a:gdLst/>
              <a:ahLst/>
              <a:cxnLst/>
              <a:rect l="l" t="t" r="r" b="b"/>
              <a:pathLst>
                <a:path w="3379" h="3379" extrusionOk="0">
                  <a:moveTo>
                    <a:pt x="1401" y="0"/>
                  </a:moveTo>
                  <a:lnTo>
                    <a:pt x="1072" y="82"/>
                  </a:lnTo>
                  <a:lnTo>
                    <a:pt x="742" y="247"/>
                  </a:lnTo>
                  <a:lnTo>
                    <a:pt x="495" y="494"/>
                  </a:lnTo>
                  <a:lnTo>
                    <a:pt x="248" y="742"/>
                  </a:lnTo>
                  <a:lnTo>
                    <a:pt x="83" y="989"/>
                  </a:lnTo>
                  <a:lnTo>
                    <a:pt x="0" y="1319"/>
                  </a:lnTo>
                  <a:lnTo>
                    <a:pt x="0" y="1648"/>
                  </a:lnTo>
                  <a:lnTo>
                    <a:pt x="0" y="1978"/>
                  </a:lnTo>
                  <a:lnTo>
                    <a:pt x="83" y="2307"/>
                  </a:lnTo>
                  <a:lnTo>
                    <a:pt x="248" y="2637"/>
                  </a:lnTo>
                  <a:lnTo>
                    <a:pt x="495" y="2884"/>
                  </a:lnTo>
                  <a:lnTo>
                    <a:pt x="742" y="3131"/>
                  </a:lnTo>
                  <a:lnTo>
                    <a:pt x="989" y="3214"/>
                  </a:lnTo>
                  <a:lnTo>
                    <a:pt x="1319" y="3379"/>
                  </a:lnTo>
                  <a:lnTo>
                    <a:pt x="1978" y="3379"/>
                  </a:lnTo>
                  <a:lnTo>
                    <a:pt x="2308" y="3296"/>
                  </a:lnTo>
                  <a:lnTo>
                    <a:pt x="2637" y="3131"/>
                  </a:lnTo>
                  <a:lnTo>
                    <a:pt x="2885" y="2884"/>
                  </a:lnTo>
                  <a:lnTo>
                    <a:pt x="3132" y="2637"/>
                  </a:lnTo>
                  <a:lnTo>
                    <a:pt x="3297" y="2390"/>
                  </a:lnTo>
                  <a:lnTo>
                    <a:pt x="3379" y="2060"/>
                  </a:lnTo>
                  <a:lnTo>
                    <a:pt x="3379" y="1731"/>
                  </a:lnTo>
                  <a:lnTo>
                    <a:pt x="3379" y="1401"/>
                  </a:lnTo>
                  <a:lnTo>
                    <a:pt x="3297" y="1071"/>
                  </a:lnTo>
                  <a:lnTo>
                    <a:pt x="3132" y="742"/>
                  </a:lnTo>
                  <a:lnTo>
                    <a:pt x="2885" y="494"/>
                  </a:lnTo>
                  <a:lnTo>
                    <a:pt x="2637" y="247"/>
                  </a:lnTo>
                  <a:lnTo>
                    <a:pt x="2390" y="82"/>
                  </a:lnTo>
                  <a:lnTo>
                    <a:pt x="2060"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927;p45">
              <a:extLst>
                <a:ext uri="{FF2B5EF4-FFF2-40B4-BE49-F238E27FC236}">
                  <a16:creationId xmlns:a16="http://schemas.microsoft.com/office/drawing/2014/main" id="{41562F8E-475E-46FA-BE3A-CE40050A5A7C}"/>
                </a:ext>
              </a:extLst>
            </p:cNvPr>
            <p:cNvSpPr/>
            <p:nvPr/>
          </p:nvSpPr>
          <p:spPr>
            <a:xfrm>
              <a:off x="5484825" y="3501250"/>
              <a:ext cx="84475" cy="86550"/>
            </a:xfrm>
            <a:custGeom>
              <a:avLst/>
              <a:gdLst/>
              <a:ahLst/>
              <a:cxnLst/>
              <a:rect l="l" t="t" r="r" b="b"/>
              <a:pathLst>
                <a:path w="3379" h="3462" extrusionOk="0">
                  <a:moveTo>
                    <a:pt x="1401" y="1"/>
                  </a:moveTo>
                  <a:lnTo>
                    <a:pt x="1072" y="83"/>
                  </a:lnTo>
                  <a:lnTo>
                    <a:pt x="742" y="248"/>
                  </a:lnTo>
                  <a:lnTo>
                    <a:pt x="495" y="495"/>
                  </a:lnTo>
                  <a:lnTo>
                    <a:pt x="247" y="742"/>
                  </a:lnTo>
                  <a:lnTo>
                    <a:pt x="83" y="1072"/>
                  </a:lnTo>
                  <a:lnTo>
                    <a:pt x="0" y="1402"/>
                  </a:lnTo>
                  <a:lnTo>
                    <a:pt x="0" y="1731"/>
                  </a:lnTo>
                  <a:lnTo>
                    <a:pt x="0" y="2061"/>
                  </a:lnTo>
                  <a:lnTo>
                    <a:pt x="83" y="2308"/>
                  </a:lnTo>
                  <a:lnTo>
                    <a:pt x="247" y="2638"/>
                  </a:lnTo>
                  <a:lnTo>
                    <a:pt x="495" y="2885"/>
                  </a:lnTo>
                  <a:lnTo>
                    <a:pt x="742" y="3132"/>
                  </a:lnTo>
                  <a:lnTo>
                    <a:pt x="989" y="3297"/>
                  </a:lnTo>
                  <a:lnTo>
                    <a:pt x="1319" y="3379"/>
                  </a:lnTo>
                  <a:lnTo>
                    <a:pt x="1648" y="3462"/>
                  </a:lnTo>
                  <a:lnTo>
                    <a:pt x="1978" y="3379"/>
                  </a:lnTo>
                  <a:lnTo>
                    <a:pt x="2308" y="3297"/>
                  </a:lnTo>
                  <a:lnTo>
                    <a:pt x="2637" y="3132"/>
                  </a:lnTo>
                  <a:lnTo>
                    <a:pt x="2884" y="2967"/>
                  </a:lnTo>
                  <a:lnTo>
                    <a:pt x="3132" y="2720"/>
                  </a:lnTo>
                  <a:lnTo>
                    <a:pt x="3296" y="2391"/>
                  </a:lnTo>
                  <a:lnTo>
                    <a:pt x="3379" y="2061"/>
                  </a:lnTo>
                  <a:lnTo>
                    <a:pt x="3379" y="1731"/>
                  </a:lnTo>
                  <a:lnTo>
                    <a:pt x="3379" y="1402"/>
                  </a:lnTo>
                  <a:lnTo>
                    <a:pt x="3296" y="1072"/>
                  </a:lnTo>
                  <a:lnTo>
                    <a:pt x="3132" y="825"/>
                  </a:lnTo>
                  <a:lnTo>
                    <a:pt x="2884" y="495"/>
                  </a:lnTo>
                  <a:lnTo>
                    <a:pt x="2637" y="330"/>
                  </a:lnTo>
                  <a:lnTo>
                    <a:pt x="2390" y="166"/>
                  </a:lnTo>
                  <a:lnTo>
                    <a:pt x="2060"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928;p45">
              <a:extLst>
                <a:ext uri="{FF2B5EF4-FFF2-40B4-BE49-F238E27FC236}">
                  <a16:creationId xmlns:a16="http://schemas.microsoft.com/office/drawing/2014/main" id="{40E4A633-EE40-49B8-A425-85F994CCE5CB}"/>
                </a:ext>
              </a:extLst>
            </p:cNvPr>
            <p:cNvSpPr/>
            <p:nvPr/>
          </p:nvSpPr>
          <p:spPr>
            <a:xfrm>
              <a:off x="1311125" y="1871750"/>
              <a:ext cx="1666625" cy="1650125"/>
            </a:xfrm>
            <a:custGeom>
              <a:avLst/>
              <a:gdLst/>
              <a:ahLst/>
              <a:cxnLst/>
              <a:rect l="l" t="t" r="r" b="b"/>
              <a:pathLst>
                <a:path w="66665" h="66005" extrusionOk="0">
                  <a:moveTo>
                    <a:pt x="34363" y="13102"/>
                  </a:moveTo>
                  <a:lnTo>
                    <a:pt x="35351" y="13185"/>
                  </a:lnTo>
                  <a:lnTo>
                    <a:pt x="36423" y="13267"/>
                  </a:lnTo>
                  <a:lnTo>
                    <a:pt x="37329" y="13514"/>
                  </a:lnTo>
                  <a:lnTo>
                    <a:pt x="38318" y="13679"/>
                  </a:lnTo>
                  <a:lnTo>
                    <a:pt x="39307" y="14009"/>
                  </a:lnTo>
                  <a:lnTo>
                    <a:pt x="41120" y="14668"/>
                  </a:lnTo>
                  <a:lnTo>
                    <a:pt x="42850" y="15492"/>
                  </a:lnTo>
                  <a:lnTo>
                    <a:pt x="44498" y="16481"/>
                  </a:lnTo>
                  <a:lnTo>
                    <a:pt x="46064" y="17634"/>
                  </a:lnTo>
                  <a:lnTo>
                    <a:pt x="47465" y="18953"/>
                  </a:lnTo>
                  <a:lnTo>
                    <a:pt x="48783" y="20354"/>
                  </a:lnTo>
                  <a:lnTo>
                    <a:pt x="49937" y="21837"/>
                  </a:lnTo>
                  <a:lnTo>
                    <a:pt x="50925" y="23485"/>
                  </a:lnTo>
                  <a:lnTo>
                    <a:pt x="51750" y="25298"/>
                  </a:lnTo>
                  <a:lnTo>
                    <a:pt x="52409" y="27111"/>
                  </a:lnTo>
                  <a:lnTo>
                    <a:pt x="52656" y="28017"/>
                  </a:lnTo>
                  <a:lnTo>
                    <a:pt x="52903" y="29006"/>
                  </a:lnTo>
                  <a:lnTo>
                    <a:pt x="53068" y="29995"/>
                  </a:lnTo>
                  <a:lnTo>
                    <a:pt x="53233" y="30984"/>
                  </a:lnTo>
                  <a:lnTo>
                    <a:pt x="53315" y="31973"/>
                  </a:lnTo>
                  <a:lnTo>
                    <a:pt x="53315" y="33044"/>
                  </a:lnTo>
                  <a:lnTo>
                    <a:pt x="53315" y="34033"/>
                  </a:lnTo>
                  <a:lnTo>
                    <a:pt x="53233" y="35104"/>
                  </a:lnTo>
                  <a:lnTo>
                    <a:pt x="53068" y="36093"/>
                  </a:lnTo>
                  <a:lnTo>
                    <a:pt x="52903" y="37082"/>
                  </a:lnTo>
                  <a:lnTo>
                    <a:pt x="52656" y="37988"/>
                  </a:lnTo>
                  <a:lnTo>
                    <a:pt x="52409" y="38977"/>
                  </a:lnTo>
                  <a:lnTo>
                    <a:pt x="51750" y="40790"/>
                  </a:lnTo>
                  <a:lnTo>
                    <a:pt x="50925" y="42520"/>
                  </a:lnTo>
                  <a:lnTo>
                    <a:pt x="49937" y="44168"/>
                  </a:lnTo>
                  <a:lnTo>
                    <a:pt x="48783" y="45734"/>
                  </a:lnTo>
                  <a:lnTo>
                    <a:pt x="47465" y="47135"/>
                  </a:lnTo>
                  <a:lnTo>
                    <a:pt x="46064" y="48453"/>
                  </a:lnTo>
                  <a:lnTo>
                    <a:pt x="44498" y="49607"/>
                  </a:lnTo>
                  <a:lnTo>
                    <a:pt x="42850" y="50596"/>
                  </a:lnTo>
                  <a:lnTo>
                    <a:pt x="41120" y="51420"/>
                  </a:lnTo>
                  <a:lnTo>
                    <a:pt x="39307" y="52079"/>
                  </a:lnTo>
                  <a:lnTo>
                    <a:pt x="38318" y="52408"/>
                  </a:lnTo>
                  <a:lnTo>
                    <a:pt x="37329" y="52573"/>
                  </a:lnTo>
                  <a:lnTo>
                    <a:pt x="36423" y="52738"/>
                  </a:lnTo>
                  <a:lnTo>
                    <a:pt x="35351" y="52903"/>
                  </a:lnTo>
                  <a:lnTo>
                    <a:pt x="34363" y="52985"/>
                  </a:lnTo>
                  <a:lnTo>
                    <a:pt x="32303" y="52985"/>
                  </a:lnTo>
                  <a:lnTo>
                    <a:pt x="31314" y="52903"/>
                  </a:lnTo>
                  <a:lnTo>
                    <a:pt x="30325" y="52738"/>
                  </a:lnTo>
                  <a:lnTo>
                    <a:pt x="29336" y="52573"/>
                  </a:lnTo>
                  <a:lnTo>
                    <a:pt x="28347" y="52408"/>
                  </a:lnTo>
                  <a:lnTo>
                    <a:pt x="27441" y="52079"/>
                  </a:lnTo>
                  <a:lnTo>
                    <a:pt x="25546" y="51420"/>
                  </a:lnTo>
                  <a:lnTo>
                    <a:pt x="23815" y="50596"/>
                  </a:lnTo>
                  <a:lnTo>
                    <a:pt x="22167" y="49607"/>
                  </a:lnTo>
                  <a:lnTo>
                    <a:pt x="20684" y="48453"/>
                  </a:lnTo>
                  <a:lnTo>
                    <a:pt x="19201" y="47135"/>
                  </a:lnTo>
                  <a:lnTo>
                    <a:pt x="17964" y="45734"/>
                  </a:lnTo>
                  <a:lnTo>
                    <a:pt x="16811" y="44168"/>
                  </a:lnTo>
                  <a:lnTo>
                    <a:pt x="15822" y="42520"/>
                  </a:lnTo>
                  <a:lnTo>
                    <a:pt x="14916" y="40790"/>
                  </a:lnTo>
                  <a:lnTo>
                    <a:pt x="14256" y="38977"/>
                  </a:lnTo>
                  <a:lnTo>
                    <a:pt x="14009" y="37988"/>
                  </a:lnTo>
                  <a:lnTo>
                    <a:pt x="13762" y="37082"/>
                  </a:lnTo>
                  <a:lnTo>
                    <a:pt x="13597" y="36093"/>
                  </a:lnTo>
                  <a:lnTo>
                    <a:pt x="13515" y="35104"/>
                  </a:lnTo>
                  <a:lnTo>
                    <a:pt x="13432" y="34033"/>
                  </a:lnTo>
                  <a:lnTo>
                    <a:pt x="13350" y="33044"/>
                  </a:lnTo>
                  <a:lnTo>
                    <a:pt x="13432" y="31973"/>
                  </a:lnTo>
                  <a:lnTo>
                    <a:pt x="13515" y="30984"/>
                  </a:lnTo>
                  <a:lnTo>
                    <a:pt x="13597" y="29995"/>
                  </a:lnTo>
                  <a:lnTo>
                    <a:pt x="13762" y="29006"/>
                  </a:lnTo>
                  <a:lnTo>
                    <a:pt x="14009" y="28017"/>
                  </a:lnTo>
                  <a:lnTo>
                    <a:pt x="14256" y="27111"/>
                  </a:lnTo>
                  <a:lnTo>
                    <a:pt x="14916" y="25298"/>
                  </a:lnTo>
                  <a:lnTo>
                    <a:pt x="15822" y="23485"/>
                  </a:lnTo>
                  <a:lnTo>
                    <a:pt x="16811" y="21837"/>
                  </a:lnTo>
                  <a:lnTo>
                    <a:pt x="17964" y="20354"/>
                  </a:lnTo>
                  <a:lnTo>
                    <a:pt x="19201" y="18953"/>
                  </a:lnTo>
                  <a:lnTo>
                    <a:pt x="20684" y="17634"/>
                  </a:lnTo>
                  <a:lnTo>
                    <a:pt x="22167" y="16481"/>
                  </a:lnTo>
                  <a:lnTo>
                    <a:pt x="23815" y="15492"/>
                  </a:lnTo>
                  <a:lnTo>
                    <a:pt x="25546" y="14668"/>
                  </a:lnTo>
                  <a:lnTo>
                    <a:pt x="27441" y="14009"/>
                  </a:lnTo>
                  <a:lnTo>
                    <a:pt x="28347" y="13679"/>
                  </a:lnTo>
                  <a:lnTo>
                    <a:pt x="29336" y="13514"/>
                  </a:lnTo>
                  <a:lnTo>
                    <a:pt x="30325" y="13267"/>
                  </a:lnTo>
                  <a:lnTo>
                    <a:pt x="31314" y="13185"/>
                  </a:lnTo>
                  <a:lnTo>
                    <a:pt x="32303" y="13102"/>
                  </a:lnTo>
                  <a:close/>
                  <a:moveTo>
                    <a:pt x="32385" y="0"/>
                  </a:moveTo>
                  <a:lnTo>
                    <a:pt x="30407" y="165"/>
                  </a:lnTo>
                  <a:lnTo>
                    <a:pt x="28512" y="412"/>
                  </a:lnTo>
                  <a:lnTo>
                    <a:pt x="27523" y="9559"/>
                  </a:lnTo>
                  <a:lnTo>
                    <a:pt x="26205" y="9889"/>
                  </a:lnTo>
                  <a:lnTo>
                    <a:pt x="24969" y="10301"/>
                  </a:lnTo>
                  <a:lnTo>
                    <a:pt x="23733" y="10795"/>
                  </a:lnTo>
                  <a:lnTo>
                    <a:pt x="22497" y="11372"/>
                  </a:lnTo>
                  <a:lnTo>
                    <a:pt x="15904" y="4944"/>
                  </a:lnTo>
                  <a:lnTo>
                    <a:pt x="14256" y="6016"/>
                  </a:lnTo>
                  <a:lnTo>
                    <a:pt x="12608" y="7252"/>
                  </a:lnTo>
                  <a:lnTo>
                    <a:pt x="11207" y="8405"/>
                  </a:lnTo>
                  <a:lnTo>
                    <a:pt x="9724" y="9806"/>
                  </a:lnTo>
                  <a:lnTo>
                    <a:pt x="8406" y="11207"/>
                  </a:lnTo>
                  <a:lnTo>
                    <a:pt x="13515" y="18871"/>
                  </a:lnTo>
                  <a:lnTo>
                    <a:pt x="12773" y="19942"/>
                  </a:lnTo>
                  <a:lnTo>
                    <a:pt x="12114" y="21095"/>
                  </a:lnTo>
                  <a:lnTo>
                    <a:pt x="11455" y="22249"/>
                  </a:lnTo>
                  <a:lnTo>
                    <a:pt x="10878" y="23485"/>
                  </a:lnTo>
                  <a:lnTo>
                    <a:pt x="1731" y="22826"/>
                  </a:lnTo>
                  <a:lnTo>
                    <a:pt x="1154" y="24721"/>
                  </a:lnTo>
                  <a:lnTo>
                    <a:pt x="660" y="26616"/>
                  </a:lnTo>
                  <a:lnTo>
                    <a:pt x="330" y="28512"/>
                  </a:lnTo>
                  <a:lnTo>
                    <a:pt x="166" y="30489"/>
                  </a:lnTo>
                  <a:lnTo>
                    <a:pt x="1" y="32467"/>
                  </a:lnTo>
                  <a:lnTo>
                    <a:pt x="8900" y="35021"/>
                  </a:lnTo>
                  <a:lnTo>
                    <a:pt x="8983" y="36340"/>
                  </a:lnTo>
                  <a:lnTo>
                    <a:pt x="9230" y="37658"/>
                  </a:lnTo>
                  <a:lnTo>
                    <a:pt x="9477" y="38977"/>
                  </a:lnTo>
                  <a:lnTo>
                    <a:pt x="9807" y="40213"/>
                  </a:lnTo>
                  <a:lnTo>
                    <a:pt x="2308" y="45651"/>
                  </a:lnTo>
                  <a:lnTo>
                    <a:pt x="3132" y="47464"/>
                  </a:lnTo>
                  <a:lnTo>
                    <a:pt x="4038" y="49195"/>
                  </a:lnTo>
                  <a:lnTo>
                    <a:pt x="4945" y="50843"/>
                  </a:lnTo>
                  <a:lnTo>
                    <a:pt x="6016" y="52491"/>
                  </a:lnTo>
                  <a:lnTo>
                    <a:pt x="7170" y="54056"/>
                  </a:lnTo>
                  <a:lnTo>
                    <a:pt x="15657" y="50348"/>
                  </a:lnTo>
                  <a:lnTo>
                    <a:pt x="16564" y="51255"/>
                  </a:lnTo>
                  <a:lnTo>
                    <a:pt x="17552" y="52161"/>
                  </a:lnTo>
                  <a:lnTo>
                    <a:pt x="18624" y="52985"/>
                  </a:lnTo>
                  <a:lnTo>
                    <a:pt x="19695" y="53727"/>
                  </a:lnTo>
                  <a:lnTo>
                    <a:pt x="17470" y="62709"/>
                  </a:lnTo>
                  <a:lnTo>
                    <a:pt x="19201" y="63615"/>
                  </a:lnTo>
                  <a:lnTo>
                    <a:pt x="21096" y="64357"/>
                  </a:lnTo>
                  <a:lnTo>
                    <a:pt x="22826" y="65016"/>
                  </a:lnTo>
                  <a:lnTo>
                    <a:pt x="24721" y="65593"/>
                  </a:lnTo>
                  <a:lnTo>
                    <a:pt x="26617" y="66005"/>
                  </a:lnTo>
                  <a:lnTo>
                    <a:pt x="30737" y="57765"/>
                  </a:lnTo>
                  <a:lnTo>
                    <a:pt x="32055" y="57847"/>
                  </a:lnTo>
                  <a:lnTo>
                    <a:pt x="34692" y="57847"/>
                  </a:lnTo>
                  <a:lnTo>
                    <a:pt x="36011" y="57765"/>
                  </a:lnTo>
                  <a:lnTo>
                    <a:pt x="40048" y="66005"/>
                  </a:lnTo>
                  <a:lnTo>
                    <a:pt x="41944" y="65593"/>
                  </a:lnTo>
                  <a:lnTo>
                    <a:pt x="43839" y="65016"/>
                  </a:lnTo>
                  <a:lnTo>
                    <a:pt x="45652" y="64357"/>
                  </a:lnTo>
                  <a:lnTo>
                    <a:pt x="47465" y="63615"/>
                  </a:lnTo>
                  <a:lnTo>
                    <a:pt x="49195" y="62709"/>
                  </a:lnTo>
                  <a:lnTo>
                    <a:pt x="46970" y="53727"/>
                  </a:lnTo>
                  <a:lnTo>
                    <a:pt x="48041" y="52985"/>
                  </a:lnTo>
                  <a:lnTo>
                    <a:pt x="49113" y="52161"/>
                  </a:lnTo>
                  <a:lnTo>
                    <a:pt x="50101" y="51255"/>
                  </a:lnTo>
                  <a:lnTo>
                    <a:pt x="51008" y="50348"/>
                  </a:lnTo>
                  <a:lnTo>
                    <a:pt x="59495" y="54056"/>
                  </a:lnTo>
                  <a:lnTo>
                    <a:pt x="60649" y="52491"/>
                  </a:lnTo>
                  <a:lnTo>
                    <a:pt x="61720" y="50843"/>
                  </a:lnTo>
                  <a:lnTo>
                    <a:pt x="62709" y="49195"/>
                  </a:lnTo>
                  <a:lnTo>
                    <a:pt x="63533" y="47464"/>
                  </a:lnTo>
                  <a:lnTo>
                    <a:pt x="64357" y="45651"/>
                  </a:lnTo>
                  <a:lnTo>
                    <a:pt x="56858" y="40213"/>
                  </a:lnTo>
                  <a:lnTo>
                    <a:pt x="57188" y="38977"/>
                  </a:lnTo>
                  <a:lnTo>
                    <a:pt x="57518" y="37658"/>
                  </a:lnTo>
                  <a:lnTo>
                    <a:pt x="57682" y="36340"/>
                  </a:lnTo>
                  <a:lnTo>
                    <a:pt x="57765" y="35021"/>
                  </a:lnTo>
                  <a:lnTo>
                    <a:pt x="66664" y="32467"/>
                  </a:lnTo>
                  <a:lnTo>
                    <a:pt x="66582" y="30489"/>
                  </a:lnTo>
                  <a:lnTo>
                    <a:pt x="66335" y="28512"/>
                  </a:lnTo>
                  <a:lnTo>
                    <a:pt x="66005" y="26616"/>
                  </a:lnTo>
                  <a:lnTo>
                    <a:pt x="65511" y="24721"/>
                  </a:lnTo>
                  <a:lnTo>
                    <a:pt x="65016" y="22826"/>
                  </a:lnTo>
                  <a:lnTo>
                    <a:pt x="55787" y="23485"/>
                  </a:lnTo>
                  <a:lnTo>
                    <a:pt x="55210" y="22249"/>
                  </a:lnTo>
                  <a:lnTo>
                    <a:pt x="54551" y="21095"/>
                  </a:lnTo>
                  <a:lnTo>
                    <a:pt x="53892" y="19942"/>
                  </a:lnTo>
                  <a:lnTo>
                    <a:pt x="53150" y="18871"/>
                  </a:lnTo>
                  <a:lnTo>
                    <a:pt x="58259" y="11207"/>
                  </a:lnTo>
                  <a:lnTo>
                    <a:pt x="56941" y="9806"/>
                  </a:lnTo>
                  <a:lnTo>
                    <a:pt x="55458" y="8405"/>
                  </a:lnTo>
                  <a:lnTo>
                    <a:pt x="54057" y="7252"/>
                  </a:lnTo>
                  <a:lnTo>
                    <a:pt x="52491" y="6016"/>
                  </a:lnTo>
                  <a:lnTo>
                    <a:pt x="50843" y="4944"/>
                  </a:lnTo>
                  <a:lnTo>
                    <a:pt x="44168" y="11372"/>
                  </a:lnTo>
                  <a:lnTo>
                    <a:pt x="42932" y="10795"/>
                  </a:lnTo>
                  <a:lnTo>
                    <a:pt x="41779" y="10301"/>
                  </a:lnTo>
                  <a:lnTo>
                    <a:pt x="40460" y="9889"/>
                  </a:lnTo>
                  <a:lnTo>
                    <a:pt x="39224" y="9559"/>
                  </a:lnTo>
                  <a:lnTo>
                    <a:pt x="38235" y="412"/>
                  </a:lnTo>
                  <a:lnTo>
                    <a:pt x="36258" y="165"/>
                  </a:lnTo>
                  <a:lnTo>
                    <a:pt x="34280"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929;p45">
              <a:extLst>
                <a:ext uri="{FF2B5EF4-FFF2-40B4-BE49-F238E27FC236}">
                  <a16:creationId xmlns:a16="http://schemas.microsoft.com/office/drawing/2014/main" id="{42617EDA-F607-4F56-AFBC-8849E88A29A4}"/>
                </a:ext>
              </a:extLst>
            </p:cNvPr>
            <p:cNvSpPr/>
            <p:nvPr/>
          </p:nvSpPr>
          <p:spPr>
            <a:xfrm>
              <a:off x="1916800" y="2471225"/>
              <a:ext cx="455300" cy="453250"/>
            </a:xfrm>
            <a:custGeom>
              <a:avLst/>
              <a:gdLst/>
              <a:ahLst/>
              <a:cxnLst/>
              <a:rect l="l" t="t" r="r" b="b"/>
              <a:pathLst>
                <a:path w="18212" h="18130" extrusionOk="0">
                  <a:moveTo>
                    <a:pt x="8158" y="1"/>
                  </a:moveTo>
                  <a:lnTo>
                    <a:pt x="7251" y="165"/>
                  </a:lnTo>
                  <a:lnTo>
                    <a:pt x="6427" y="330"/>
                  </a:lnTo>
                  <a:lnTo>
                    <a:pt x="5603" y="660"/>
                  </a:lnTo>
                  <a:lnTo>
                    <a:pt x="4779" y="1072"/>
                  </a:lnTo>
                  <a:lnTo>
                    <a:pt x="4038" y="1484"/>
                  </a:lnTo>
                  <a:lnTo>
                    <a:pt x="3296" y="2061"/>
                  </a:lnTo>
                  <a:lnTo>
                    <a:pt x="2719" y="2637"/>
                  </a:lnTo>
                  <a:lnTo>
                    <a:pt x="2060" y="3297"/>
                  </a:lnTo>
                  <a:lnTo>
                    <a:pt x="1566" y="3956"/>
                  </a:lnTo>
                  <a:lnTo>
                    <a:pt x="1154" y="4697"/>
                  </a:lnTo>
                  <a:lnTo>
                    <a:pt x="742" y="5521"/>
                  </a:lnTo>
                  <a:lnTo>
                    <a:pt x="412" y="6346"/>
                  </a:lnTo>
                  <a:lnTo>
                    <a:pt x="165" y="7252"/>
                  </a:lnTo>
                  <a:lnTo>
                    <a:pt x="82" y="8158"/>
                  </a:lnTo>
                  <a:lnTo>
                    <a:pt x="0" y="9065"/>
                  </a:lnTo>
                  <a:lnTo>
                    <a:pt x="82" y="9971"/>
                  </a:lnTo>
                  <a:lnTo>
                    <a:pt x="165" y="10878"/>
                  </a:lnTo>
                  <a:lnTo>
                    <a:pt x="412" y="11784"/>
                  </a:lnTo>
                  <a:lnTo>
                    <a:pt x="742" y="12608"/>
                  </a:lnTo>
                  <a:lnTo>
                    <a:pt x="1154" y="13432"/>
                  </a:lnTo>
                  <a:lnTo>
                    <a:pt x="1566" y="14174"/>
                  </a:lnTo>
                  <a:lnTo>
                    <a:pt x="2060" y="14833"/>
                  </a:lnTo>
                  <a:lnTo>
                    <a:pt x="2719" y="15492"/>
                  </a:lnTo>
                  <a:lnTo>
                    <a:pt x="3296" y="16069"/>
                  </a:lnTo>
                  <a:lnTo>
                    <a:pt x="4038" y="16563"/>
                  </a:lnTo>
                  <a:lnTo>
                    <a:pt x="4779" y="17058"/>
                  </a:lnTo>
                  <a:lnTo>
                    <a:pt x="5603" y="17470"/>
                  </a:lnTo>
                  <a:lnTo>
                    <a:pt x="6427" y="17717"/>
                  </a:lnTo>
                  <a:lnTo>
                    <a:pt x="7251" y="17964"/>
                  </a:lnTo>
                  <a:lnTo>
                    <a:pt x="8158" y="18129"/>
                  </a:lnTo>
                  <a:lnTo>
                    <a:pt x="10053" y="18129"/>
                  </a:lnTo>
                  <a:lnTo>
                    <a:pt x="10960" y="17964"/>
                  </a:lnTo>
                  <a:lnTo>
                    <a:pt x="11784" y="17717"/>
                  </a:lnTo>
                  <a:lnTo>
                    <a:pt x="12690" y="17470"/>
                  </a:lnTo>
                  <a:lnTo>
                    <a:pt x="13432" y="17058"/>
                  </a:lnTo>
                  <a:lnTo>
                    <a:pt x="14173" y="16563"/>
                  </a:lnTo>
                  <a:lnTo>
                    <a:pt x="14915" y="16069"/>
                  </a:lnTo>
                  <a:lnTo>
                    <a:pt x="15574" y="15492"/>
                  </a:lnTo>
                  <a:lnTo>
                    <a:pt x="16151" y="14833"/>
                  </a:lnTo>
                  <a:lnTo>
                    <a:pt x="16645" y="14174"/>
                  </a:lnTo>
                  <a:lnTo>
                    <a:pt x="17140" y="13432"/>
                  </a:lnTo>
                  <a:lnTo>
                    <a:pt x="17469" y="12608"/>
                  </a:lnTo>
                  <a:lnTo>
                    <a:pt x="17799" y="11784"/>
                  </a:lnTo>
                  <a:lnTo>
                    <a:pt x="18046" y="10878"/>
                  </a:lnTo>
                  <a:lnTo>
                    <a:pt x="18129" y="9971"/>
                  </a:lnTo>
                  <a:lnTo>
                    <a:pt x="18211" y="9065"/>
                  </a:lnTo>
                  <a:lnTo>
                    <a:pt x="18129" y="8158"/>
                  </a:lnTo>
                  <a:lnTo>
                    <a:pt x="18046" y="7252"/>
                  </a:lnTo>
                  <a:lnTo>
                    <a:pt x="17799" y="6346"/>
                  </a:lnTo>
                  <a:lnTo>
                    <a:pt x="17469" y="5521"/>
                  </a:lnTo>
                  <a:lnTo>
                    <a:pt x="17140" y="4697"/>
                  </a:lnTo>
                  <a:lnTo>
                    <a:pt x="16645" y="3956"/>
                  </a:lnTo>
                  <a:lnTo>
                    <a:pt x="16151" y="3297"/>
                  </a:lnTo>
                  <a:lnTo>
                    <a:pt x="15574" y="2637"/>
                  </a:lnTo>
                  <a:lnTo>
                    <a:pt x="14915" y="2061"/>
                  </a:lnTo>
                  <a:lnTo>
                    <a:pt x="14173" y="1484"/>
                  </a:lnTo>
                  <a:lnTo>
                    <a:pt x="13432" y="1072"/>
                  </a:lnTo>
                  <a:lnTo>
                    <a:pt x="12690" y="660"/>
                  </a:lnTo>
                  <a:lnTo>
                    <a:pt x="11784" y="330"/>
                  </a:lnTo>
                  <a:lnTo>
                    <a:pt x="10960" y="165"/>
                  </a:lnTo>
                  <a:lnTo>
                    <a:pt x="10053" y="1"/>
                  </a:lnTo>
                  <a:close/>
                </a:path>
              </a:pathLst>
            </a:custGeom>
            <a:solidFill>
              <a:srgbClr val="F5F5F3"/>
            </a:solid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930;p45">
              <a:extLst>
                <a:ext uri="{FF2B5EF4-FFF2-40B4-BE49-F238E27FC236}">
                  <a16:creationId xmlns:a16="http://schemas.microsoft.com/office/drawing/2014/main" id="{59B4E159-8672-46AF-A123-55E62D6608E2}"/>
                </a:ext>
              </a:extLst>
            </p:cNvPr>
            <p:cNvSpPr/>
            <p:nvPr/>
          </p:nvSpPr>
          <p:spPr>
            <a:xfrm>
              <a:off x="5501300" y="2059200"/>
              <a:ext cx="867300" cy="867325"/>
            </a:xfrm>
            <a:custGeom>
              <a:avLst/>
              <a:gdLst/>
              <a:ahLst/>
              <a:cxnLst/>
              <a:rect l="l" t="t" r="r" b="b"/>
              <a:pathLst>
                <a:path w="34692" h="34693" extrusionOk="0">
                  <a:moveTo>
                    <a:pt x="17799" y="9477"/>
                  </a:moveTo>
                  <a:lnTo>
                    <a:pt x="18541" y="9560"/>
                  </a:lnTo>
                  <a:lnTo>
                    <a:pt x="19283" y="9724"/>
                  </a:lnTo>
                  <a:lnTo>
                    <a:pt x="20024" y="9889"/>
                  </a:lnTo>
                  <a:lnTo>
                    <a:pt x="20766" y="10219"/>
                  </a:lnTo>
                  <a:lnTo>
                    <a:pt x="21425" y="10549"/>
                  </a:lnTo>
                  <a:lnTo>
                    <a:pt x="22002" y="10961"/>
                  </a:lnTo>
                  <a:lnTo>
                    <a:pt x="22661" y="11455"/>
                  </a:lnTo>
                  <a:lnTo>
                    <a:pt x="23156" y="12032"/>
                  </a:lnTo>
                  <a:lnTo>
                    <a:pt x="23650" y="12609"/>
                  </a:lnTo>
                  <a:lnTo>
                    <a:pt x="24144" y="13268"/>
                  </a:lnTo>
                  <a:lnTo>
                    <a:pt x="24474" y="13927"/>
                  </a:lnTo>
                  <a:lnTo>
                    <a:pt x="24804" y="14669"/>
                  </a:lnTo>
                  <a:lnTo>
                    <a:pt x="25051" y="15493"/>
                  </a:lnTo>
                  <a:lnTo>
                    <a:pt x="25216" y="16234"/>
                  </a:lnTo>
                  <a:lnTo>
                    <a:pt x="25298" y="17058"/>
                  </a:lnTo>
                  <a:lnTo>
                    <a:pt x="25298" y="17800"/>
                  </a:lnTo>
                  <a:lnTo>
                    <a:pt x="25216" y="18542"/>
                  </a:lnTo>
                  <a:lnTo>
                    <a:pt x="25051" y="19366"/>
                  </a:lnTo>
                  <a:lnTo>
                    <a:pt x="24804" y="20025"/>
                  </a:lnTo>
                  <a:lnTo>
                    <a:pt x="24556" y="20766"/>
                  </a:lnTo>
                  <a:lnTo>
                    <a:pt x="24144" y="21426"/>
                  </a:lnTo>
                  <a:lnTo>
                    <a:pt x="23732" y="22085"/>
                  </a:lnTo>
                  <a:lnTo>
                    <a:pt x="23238" y="22662"/>
                  </a:lnTo>
                  <a:lnTo>
                    <a:pt x="22744" y="23239"/>
                  </a:lnTo>
                  <a:lnTo>
                    <a:pt x="22167" y="23733"/>
                  </a:lnTo>
                  <a:lnTo>
                    <a:pt x="21508" y="24145"/>
                  </a:lnTo>
                  <a:lnTo>
                    <a:pt x="20766" y="24557"/>
                  </a:lnTo>
                  <a:lnTo>
                    <a:pt x="20024" y="24804"/>
                  </a:lnTo>
                  <a:lnTo>
                    <a:pt x="19283" y="25051"/>
                  </a:lnTo>
                  <a:lnTo>
                    <a:pt x="18459" y="25216"/>
                  </a:lnTo>
                  <a:lnTo>
                    <a:pt x="17717" y="25299"/>
                  </a:lnTo>
                  <a:lnTo>
                    <a:pt x="16893" y="25299"/>
                  </a:lnTo>
                  <a:lnTo>
                    <a:pt x="16151" y="25216"/>
                  </a:lnTo>
                  <a:lnTo>
                    <a:pt x="15410" y="25051"/>
                  </a:lnTo>
                  <a:lnTo>
                    <a:pt x="14668" y="24804"/>
                  </a:lnTo>
                  <a:lnTo>
                    <a:pt x="14009" y="24557"/>
                  </a:lnTo>
                  <a:lnTo>
                    <a:pt x="13267" y="24227"/>
                  </a:lnTo>
                  <a:lnTo>
                    <a:pt x="12690" y="23733"/>
                  </a:lnTo>
                  <a:lnTo>
                    <a:pt x="12114" y="23321"/>
                  </a:lnTo>
                  <a:lnTo>
                    <a:pt x="11537" y="22744"/>
                  </a:lnTo>
                  <a:lnTo>
                    <a:pt x="11042" y="22167"/>
                  </a:lnTo>
                  <a:lnTo>
                    <a:pt x="10548" y="21508"/>
                  </a:lnTo>
                  <a:lnTo>
                    <a:pt x="10218" y="20766"/>
                  </a:lnTo>
                  <a:lnTo>
                    <a:pt x="9889" y="20025"/>
                  </a:lnTo>
                  <a:lnTo>
                    <a:pt x="9642" y="19283"/>
                  </a:lnTo>
                  <a:lnTo>
                    <a:pt x="9477" y="18542"/>
                  </a:lnTo>
                  <a:lnTo>
                    <a:pt x="9477" y="17718"/>
                  </a:lnTo>
                  <a:lnTo>
                    <a:pt x="9477" y="16976"/>
                  </a:lnTo>
                  <a:lnTo>
                    <a:pt x="9559" y="16152"/>
                  </a:lnTo>
                  <a:lnTo>
                    <a:pt x="9642" y="15410"/>
                  </a:lnTo>
                  <a:lnTo>
                    <a:pt x="9889" y="14669"/>
                  </a:lnTo>
                  <a:lnTo>
                    <a:pt x="10218" y="14009"/>
                  </a:lnTo>
                  <a:lnTo>
                    <a:pt x="10548" y="13350"/>
                  </a:lnTo>
                  <a:lnTo>
                    <a:pt x="10960" y="12691"/>
                  </a:lnTo>
                  <a:lnTo>
                    <a:pt x="11454" y="12114"/>
                  </a:lnTo>
                  <a:lnTo>
                    <a:pt x="11949" y="11537"/>
                  </a:lnTo>
                  <a:lnTo>
                    <a:pt x="12608" y="11043"/>
                  </a:lnTo>
                  <a:lnTo>
                    <a:pt x="13267" y="10631"/>
                  </a:lnTo>
                  <a:lnTo>
                    <a:pt x="13927" y="10219"/>
                  </a:lnTo>
                  <a:lnTo>
                    <a:pt x="14668" y="9889"/>
                  </a:lnTo>
                  <a:lnTo>
                    <a:pt x="15492" y="9724"/>
                  </a:lnTo>
                  <a:lnTo>
                    <a:pt x="16234" y="9560"/>
                  </a:lnTo>
                  <a:lnTo>
                    <a:pt x="16975" y="9477"/>
                  </a:lnTo>
                  <a:close/>
                  <a:moveTo>
                    <a:pt x="11454" y="1"/>
                  </a:moveTo>
                  <a:lnTo>
                    <a:pt x="11125" y="83"/>
                  </a:lnTo>
                  <a:lnTo>
                    <a:pt x="10795" y="248"/>
                  </a:lnTo>
                  <a:lnTo>
                    <a:pt x="10548" y="495"/>
                  </a:lnTo>
                  <a:lnTo>
                    <a:pt x="10383" y="743"/>
                  </a:lnTo>
                  <a:lnTo>
                    <a:pt x="10218" y="1072"/>
                  </a:lnTo>
                  <a:lnTo>
                    <a:pt x="10054" y="1731"/>
                  </a:lnTo>
                  <a:lnTo>
                    <a:pt x="10054" y="2308"/>
                  </a:lnTo>
                  <a:lnTo>
                    <a:pt x="10713" y="6428"/>
                  </a:lnTo>
                  <a:lnTo>
                    <a:pt x="9642" y="7088"/>
                  </a:lnTo>
                  <a:lnTo>
                    <a:pt x="8735" y="7912"/>
                  </a:lnTo>
                  <a:lnTo>
                    <a:pt x="7829" y="8736"/>
                  </a:lnTo>
                  <a:lnTo>
                    <a:pt x="7087" y="9642"/>
                  </a:lnTo>
                  <a:lnTo>
                    <a:pt x="3049" y="8653"/>
                  </a:lnTo>
                  <a:lnTo>
                    <a:pt x="2473" y="8571"/>
                  </a:lnTo>
                  <a:lnTo>
                    <a:pt x="1731" y="8736"/>
                  </a:lnTo>
                  <a:lnTo>
                    <a:pt x="1484" y="8818"/>
                  </a:lnTo>
                  <a:lnTo>
                    <a:pt x="1154" y="8983"/>
                  </a:lnTo>
                  <a:lnTo>
                    <a:pt x="907" y="9230"/>
                  </a:lnTo>
                  <a:lnTo>
                    <a:pt x="742" y="9477"/>
                  </a:lnTo>
                  <a:lnTo>
                    <a:pt x="660" y="9807"/>
                  </a:lnTo>
                  <a:lnTo>
                    <a:pt x="577" y="10219"/>
                  </a:lnTo>
                  <a:lnTo>
                    <a:pt x="660" y="10549"/>
                  </a:lnTo>
                  <a:lnTo>
                    <a:pt x="825" y="10878"/>
                  </a:lnTo>
                  <a:lnTo>
                    <a:pt x="1154" y="11455"/>
                  </a:lnTo>
                  <a:lnTo>
                    <a:pt x="1566" y="11867"/>
                  </a:lnTo>
                  <a:lnTo>
                    <a:pt x="4862" y="14339"/>
                  </a:lnTo>
                  <a:lnTo>
                    <a:pt x="4697" y="15493"/>
                  </a:lnTo>
                  <a:lnTo>
                    <a:pt x="4533" y="16729"/>
                  </a:lnTo>
                  <a:lnTo>
                    <a:pt x="4533" y="17965"/>
                  </a:lnTo>
                  <a:lnTo>
                    <a:pt x="4615" y="19118"/>
                  </a:lnTo>
                  <a:lnTo>
                    <a:pt x="1072" y="21261"/>
                  </a:lnTo>
                  <a:lnTo>
                    <a:pt x="577" y="21673"/>
                  </a:lnTo>
                  <a:lnTo>
                    <a:pt x="165" y="22250"/>
                  </a:lnTo>
                  <a:lnTo>
                    <a:pt x="83" y="22579"/>
                  </a:lnTo>
                  <a:lnTo>
                    <a:pt x="1" y="22827"/>
                  </a:lnTo>
                  <a:lnTo>
                    <a:pt x="1" y="23156"/>
                  </a:lnTo>
                  <a:lnTo>
                    <a:pt x="83" y="23568"/>
                  </a:lnTo>
                  <a:lnTo>
                    <a:pt x="248" y="23815"/>
                  </a:lnTo>
                  <a:lnTo>
                    <a:pt x="413" y="24063"/>
                  </a:lnTo>
                  <a:lnTo>
                    <a:pt x="742" y="24310"/>
                  </a:lnTo>
                  <a:lnTo>
                    <a:pt x="1072" y="24475"/>
                  </a:lnTo>
                  <a:lnTo>
                    <a:pt x="1731" y="24557"/>
                  </a:lnTo>
                  <a:lnTo>
                    <a:pt x="2308" y="24557"/>
                  </a:lnTo>
                  <a:lnTo>
                    <a:pt x="6345" y="23980"/>
                  </a:lnTo>
                  <a:lnTo>
                    <a:pt x="7087" y="25051"/>
                  </a:lnTo>
                  <a:lnTo>
                    <a:pt x="7829" y="25958"/>
                  </a:lnTo>
                  <a:lnTo>
                    <a:pt x="8653" y="26864"/>
                  </a:lnTo>
                  <a:lnTo>
                    <a:pt x="9642" y="27606"/>
                  </a:lnTo>
                  <a:lnTo>
                    <a:pt x="8653" y="31644"/>
                  </a:lnTo>
                  <a:lnTo>
                    <a:pt x="8570" y="32220"/>
                  </a:lnTo>
                  <a:lnTo>
                    <a:pt x="8653" y="32880"/>
                  </a:lnTo>
                  <a:lnTo>
                    <a:pt x="8818" y="33209"/>
                  </a:lnTo>
                  <a:lnTo>
                    <a:pt x="8982" y="33539"/>
                  </a:lnTo>
                  <a:lnTo>
                    <a:pt x="9147" y="33786"/>
                  </a:lnTo>
                  <a:lnTo>
                    <a:pt x="9477" y="33951"/>
                  </a:lnTo>
                  <a:lnTo>
                    <a:pt x="9806" y="34033"/>
                  </a:lnTo>
                  <a:lnTo>
                    <a:pt x="10466" y="34033"/>
                  </a:lnTo>
                  <a:lnTo>
                    <a:pt x="10795" y="33868"/>
                  </a:lnTo>
                  <a:lnTo>
                    <a:pt x="11372" y="33539"/>
                  </a:lnTo>
                  <a:lnTo>
                    <a:pt x="11784" y="33127"/>
                  </a:lnTo>
                  <a:lnTo>
                    <a:pt x="14256" y="29831"/>
                  </a:lnTo>
                  <a:lnTo>
                    <a:pt x="15410" y="30078"/>
                  </a:lnTo>
                  <a:lnTo>
                    <a:pt x="16646" y="30160"/>
                  </a:lnTo>
                  <a:lnTo>
                    <a:pt x="17882" y="30160"/>
                  </a:lnTo>
                  <a:lnTo>
                    <a:pt x="19118" y="30078"/>
                  </a:lnTo>
                  <a:lnTo>
                    <a:pt x="21260" y="33539"/>
                  </a:lnTo>
                  <a:lnTo>
                    <a:pt x="21672" y="34033"/>
                  </a:lnTo>
                  <a:lnTo>
                    <a:pt x="22167" y="34445"/>
                  </a:lnTo>
                  <a:lnTo>
                    <a:pt x="22496" y="34610"/>
                  </a:lnTo>
                  <a:lnTo>
                    <a:pt x="22826" y="34692"/>
                  </a:lnTo>
                  <a:lnTo>
                    <a:pt x="23156" y="34692"/>
                  </a:lnTo>
                  <a:lnTo>
                    <a:pt x="23485" y="34610"/>
                  </a:lnTo>
                  <a:lnTo>
                    <a:pt x="23815" y="34445"/>
                  </a:lnTo>
                  <a:lnTo>
                    <a:pt x="24062" y="34198"/>
                  </a:lnTo>
                  <a:lnTo>
                    <a:pt x="24227" y="33951"/>
                  </a:lnTo>
                  <a:lnTo>
                    <a:pt x="24392" y="33621"/>
                  </a:lnTo>
                  <a:lnTo>
                    <a:pt x="24556" y="32962"/>
                  </a:lnTo>
                  <a:lnTo>
                    <a:pt x="24556" y="32385"/>
                  </a:lnTo>
                  <a:lnTo>
                    <a:pt x="23980" y="28347"/>
                  </a:lnTo>
                  <a:lnTo>
                    <a:pt x="24968" y="27688"/>
                  </a:lnTo>
                  <a:lnTo>
                    <a:pt x="25957" y="26864"/>
                  </a:lnTo>
                  <a:lnTo>
                    <a:pt x="26864" y="26040"/>
                  </a:lnTo>
                  <a:lnTo>
                    <a:pt x="27605" y="25051"/>
                  </a:lnTo>
                  <a:lnTo>
                    <a:pt x="31561" y="26040"/>
                  </a:lnTo>
                  <a:lnTo>
                    <a:pt x="32220" y="26123"/>
                  </a:lnTo>
                  <a:lnTo>
                    <a:pt x="32879" y="26040"/>
                  </a:lnTo>
                  <a:lnTo>
                    <a:pt x="33209" y="25875"/>
                  </a:lnTo>
                  <a:lnTo>
                    <a:pt x="33456" y="25711"/>
                  </a:lnTo>
                  <a:lnTo>
                    <a:pt x="33703" y="25463"/>
                  </a:lnTo>
                  <a:lnTo>
                    <a:pt x="33868" y="25216"/>
                  </a:lnTo>
                  <a:lnTo>
                    <a:pt x="34033" y="24887"/>
                  </a:lnTo>
                  <a:lnTo>
                    <a:pt x="34033" y="24557"/>
                  </a:lnTo>
                  <a:lnTo>
                    <a:pt x="33950" y="24145"/>
                  </a:lnTo>
                  <a:lnTo>
                    <a:pt x="33868" y="23815"/>
                  </a:lnTo>
                  <a:lnTo>
                    <a:pt x="33456" y="23239"/>
                  </a:lnTo>
                  <a:lnTo>
                    <a:pt x="33044" y="22909"/>
                  </a:lnTo>
                  <a:lnTo>
                    <a:pt x="29830" y="20437"/>
                  </a:lnTo>
                  <a:lnTo>
                    <a:pt x="30077" y="19283"/>
                  </a:lnTo>
                  <a:lnTo>
                    <a:pt x="30160" y="18047"/>
                  </a:lnTo>
                  <a:lnTo>
                    <a:pt x="30160" y="16811"/>
                  </a:lnTo>
                  <a:lnTo>
                    <a:pt x="30077" y="15493"/>
                  </a:lnTo>
                  <a:lnTo>
                    <a:pt x="33538" y="13433"/>
                  </a:lnTo>
                  <a:lnTo>
                    <a:pt x="34033" y="13021"/>
                  </a:lnTo>
                  <a:lnTo>
                    <a:pt x="34445" y="12444"/>
                  </a:lnTo>
                  <a:lnTo>
                    <a:pt x="34610" y="12197"/>
                  </a:lnTo>
                  <a:lnTo>
                    <a:pt x="34692" y="11867"/>
                  </a:lnTo>
                  <a:lnTo>
                    <a:pt x="34692" y="11537"/>
                  </a:lnTo>
                  <a:lnTo>
                    <a:pt x="34610" y="11208"/>
                  </a:lnTo>
                  <a:lnTo>
                    <a:pt x="34445" y="10878"/>
                  </a:lnTo>
                  <a:lnTo>
                    <a:pt x="34198" y="10631"/>
                  </a:lnTo>
                  <a:lnTo>
                    <a:pt x="33950" y="10384"/>
                  </a:lnTo>
                  <a:lnTo>
                    <a:pt x="33621" y="10301"/>
                  </a:lnTo>
                  <a:lnTo>
                    <a:pt x="32962" y="10136"/>
                  </a:lnTo>
                  <a:lnTo>
                    <a:pt x="32385" y="10136"/>
                  </a:lnTo>
                  <a:lnTo>
                    <a:pt x="28347" y="10713"/>
                  </a:lnTo>
                  <a:lnTo>
                    <a:pt x="27605" y="9642"/>
                  </a:lnTo>
                  <a:lnTo>
                    <a:pt x="26864" y="8736"/>
                  </a:lnTo>
                  <a:lnTo>
                    <a:pt x="25957" y="7829"/>
                  </a:lnTo>
                  <a:lnTo>
                    <a:pt x="25051" y="7088"/>
                  </a:lnTo>
                  <a:lnTo>
                    <a:pt x="26040" y="3132"/>
                  </a:lnTo>
                  <a:lnTo>
                    <a:pt x="26040" y="2473"/>
                  </a:lnTo>
                  <a:lnTo>
                    <a:pt x="25957" y="1814"/>
                  </a:lnTo>
                  <a:lnTo>
                    <a:pt x="25875" y="1484"/>
                  </a:lnTo>
                  <a:lnTo>
                    <a:pt x="25710" y="1237"/>
                  </a:lnTo>
                  <a:lnTo>
                    <a:pt x="25463" y="990"/>
                  </a:lnTo>
                  <a:lnTo>
                    <a:pt x="25133" y="743"/>
                  </a:lnTo>
                  <a:lnTo>
                    <a:pt x="24804" y="660"/>
                  </a:lnTo>
                  <a:lnTo>
                    <a:pt x="24474" y="660"/>
                  </a:lnTo>
                  <a:lnTo>
                    <a:pt x="24144" y="743"/>
                  </a:lnTo>
                  <a:lnTo>
                    <a:pt x="23815" y="825"/>
                  </a:lnTo>
                  <a:lnTo>
                    <a:pt x="23238" y="1155"/>
                  </a:lnTo>
                  <a:lnTo>
                    <a:pt x="22826" y="1649"/>
                  </a:lnTo>
                  <a:lnTo>
                    <a:pt x="20354" y="4945"/>
                  </a:lnTo>
                  <a:lnTo>
                    <a:pt x="19200" y="4698"/>
                  </a:lnTo>
                  <a:lnTo>
                    <a:pt x="17964" y="4533"/>
                  </a:lnTo>
                  <a:lnTo>
                    <a:pt x="16728" y="4533"/>
                  </a:lnTo>
                  <a:lnTo>
                    <a:pt x="15492" y="4698"/>
                  </a:lnTo>
                  <a:lnTo>
                    <a:pt x="13350" y="1155"/>
                  </a:lnTo>
                  <a:lnTo>
                    <a:pt x="13020" y="660"/>
                  </a:lnTo>
                  <a:lnTo>
                    <a:pt x="12443" y="248"/>
                  </a:lnTo>
                  <a:lnTo>
                    <a:pt x="12114" y="83"/>
                  </a:lnTo>
                  <a:lnTo>
                    <a:pt x="117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931;p45">
              <a:extLst>
                <a:ext uri="{FF2B5EF4-FFF2-40B4-BE49-F238E27FC236}">
                  <a16:creationId xmlns:a16="http://schemas.microsoft.com/office/drawing/2014/main" id="{AF9EB180-9E0F-4771-BA1B-65F4CBD19510}"/>
                </a:ext>
              </a:extLst>
            </p:cNvPr>
            <p:cNvSpPr/>
            <p:nvPr/>
          </p:nvSpPr>
          <p:spPr>
            <a:xfrm>
              <a:off x="4572200" y="2588650"/>
              <a:ext cx="576850" cy="576850"/>
            </a:xfrm>
            <a:custGeom>
              <a:avLst/>
              <a:gdLst/>
              <a:ahLst/>
              <a:cxnLst/>
              <a:rect l="l" t="t" r="r" b="b"/>
              <a:pathLst>
                <a:path w="23074" h="23074" extrusionOk="0">
                  <a:moveTo>
                    <a:pt x="11785" y="7087"/>
                  </a:moveTo>
                  <a:lnTo>
                    <a:pt x="12609" y="7252"/>
                  </a:lnTo>
                  <a:lnTo>
                    <a:pt x="13433" y="7499"/>
                  </a:lnTo>
                  <a:lnTo>
                    <a:pt x="14174" y="7994"/>
                  </a:lnTo>
                  <a:lnTo>
                    <a:pt x="14751" y="8488"/>
                  </a:lnTo>
                  <a:lnTo>
                    <a:pt x="15328" y="9230"/>
                  </a:lnTo>
                  <a:lnTo>
                    <a:pt x="15657" y="10054"/>
                  </a:lnTo>
                  <a:lnTo>
                    <a:pt x="15905" y="10878"/>
                  </a:lnTo>
                  <a:lnTo>
                    <a:pt x="15905" y="11784"/>
                  </a:lnTo>
                  <a:lnTo>
                    <a:pt x="15822" y="12608"/>
                  </a:lnTo>
                  <a:lnTo>
                    <a:pt x="15493" y="13350"/>
                  </a:lnTo>
                  <a:lnTo>
                    <a:pt x="15081" y="14091"/>
                  </a:lnTo>
                  <a:lnTo>
                    <a:pt x="14504" y="14751"/>
                  </a:lnTo>
                  <a:lnTo>
                    <a:pt x="13845" y="15245"/>
                  </a:lnTo>
                  <a:lnTo>
                    <a:pt x="13021" y="15657"/>
                  </a:lnTo>
                  <a:lnTo>
                    <a:pt x="12114" y="15904"/>
                  </a:lnTo>
                  <a:lnTo>
                    <a:pt x="11290" y="15904"/>
                  </a:lnTo>
                  <a:lnTo>
                    <a:pt x="10466" y="15739"/>
                  </a:lnTo>
                  <a:lnTo>
                    <a:pt x="9642" y="15492"/>
                  </a:lnTo>
                  <a:lnTo>
                    <a:pt x="8900" y="15080"/>
                  </a:lnTo>
                  <a:lnTo>
                    <a:pt x="8324" y="14503"/>
                  </a:lnTo>
                  <a:lnTo>
                    <a:pt x="7747" y="13762"/>
                  </a:lnTo>
                  <a:lnTo>
                    <a:pt x="7417" y="13020"/>
                  </a:lnTo>
                  <a:lnTo>
                    <a:pt x="7170" y="12114"/>
                  </a:lnTo>
                  <a:lnTo>
                    <a:pt x="7170" y="11290"/>
                  </a:lnTo>
                  <a:lnTo>
                    <a:pt x="7252" y="10383"/>
                  </a:lnTo>
                  <a:lnTo>
                    <a:pt x="7582" y="9642"/>
                  </a:lnTo>
                  <a:lnTo>
                    <a:pt x="7994" y="8900"/>
                  </a:lnTo>
                  <a:lnTo>
                    <a:pt x="8571" y="8241"/>
                  </a:lnTo>
                  <a:lnTo>
                    <a:pt x="9230" y="7746"/>
                  </a:lnTo>
                  <a:lnTo>
                    <a:pt x="10054" y="7334"/>
                  </a:lnTo>
                  <a:lnTo>
                    <a:pt x="10878" y="7169"/>
                  </a:lnTo>
                  <a:lnTo>
                    <a:pt x="11785" y="7087"/>
                  </a:lnTo>
                  <a:close/>
                  <a:moveTo>
                    <a:pt x="7417" y="0"/>
                  </a:moveTo>
                  <a:lnTo>
                    <a:pt x="7252" y="83"/>
                  </a:lnTo>
                  <a:lnTo>
                    <a:pt x="7005" y="248"/>
                  </a:lnTo>
                  <a:lnTo>
                    <a:pt x="6840" y="660"/>
                  </a:lnTo>
                  <a:lnTo>
                    <a:pt x="6676" y="1154"/>
                  </a:lnTo>
                  <a:lnTo>
                    <a:pt x="6758" y="1484"/>
                  </a:lnTo>
                  <a:lnTo>
                    <a:pt x="7088" y="4203"/>
                  </a:lnTo>
                  <a:lnTo>
                    <a:pt x="6428" y="4697"/>
                  </a:lnTo>
                  <a:lnTo>
                    <a:pt x="5852" y="5192"/>
                  </a:lnTo>
                  <a:lnTo>
                    <a:pt x="5275" y="5769"/>
                  </a:lnTo>
                  <a:lnTo>
                    <a:pt x="4698" y="6428"/>
                  </a:lnTo>
                  <a:lnTo>
                    <a:pt x="2061" y="5769"/>
                  </a:lnTo>
                  <a:lnTo>
                    <a:pt x="1649" y="5686"/>
                  </a:lnTo>
                  <a:lnTo>
                    <a:pt x="1155" y="5769"/>
                  </a:lnTo>
                  <a:lnTo>
                    <a:pt x="743" y="5933"/>
                  </a:lnTo>
                  <a:lnTo>
                    <a:pt x="660" y="6098"/>
                  </a:lnTo>
                  <a:lnTo>
                    <a:pt x="495" y="6263"/>
                  </a:lnTo>
                  <a:lnTo>
                    <a:pt x="413" y="6510"/>
                  </a:lnTo>
                  <a:lnTo>
                    <a:pt x="413" y="6757"/>
                  </a:lnTo>
                  <a:lnTo>
                    <a:pt x="578" y="7169"/>
                  </a:lnTo>
                  <a:lnTo>
                    <a:pt x="743" y="7582"/>
                  </a:lnTo>
                  <a:lnTo>
                    <a:pt x="1072" y="7829"/>
                  </a:lnTo>
                  <a:lnTo>
                    <a:pt x="3297" y="9477"/>
                  </a:lnTo>
                  <a:lnTo>
                    <a:pt x="3132" y="10301"/>
                  </a:lnTo>
                  <a:lnTo>
                    <a:pt x="3050" y="11042"/>
                  </a:lnTo>
                  <a:lnTo>
                    <a:pt x="3050" y="11866"/>
                  </a:lnTo>
                  <a:lnTo>
                    <a:pt x="3132" y="12690"/>
                  </a:lnTo>
                  <a:lnTo>
                    <a:pt x="743" y="14091"/>
                  </a:lnTo>
                  <a:lnTo>
                    <a:pt x="413" y="14421"/>
                  </a:lnTo>
                  <a:lnTo>
                    <a:pt x="166" y="14751"/>
                  </a:lnTo>
                  <a:lnTo>
                    <a:pt x="1" y="15163"/>
                  </a:lnTo>
                  <a:lnTo>
                    <a:pt x="1" y="15410"/>
                  </a:lnTo>
                  <a:lnTo>
                    <a:pt x="1" y="15657"/>
                  </a:lnTo>
                  <a:lnTo>
                    <a:pt x="166" y="15822"/>
                  </a:lnTo>
                  <a:lnTo>
                    <a:pt x="331" y="15987"/>
                  </a:lnTo>
                  <a:lnTo>
                    <a:pt x="743" y="16234"/>
                  </a:lnTo>
                  <a:lnTo>
                    <a:pt x="1155" y="16316"/>
                  </a:lnTo>
                  <a:lnTo>
                    <a:pt x="1567" y="16316"/>
                  </a:lnTo>
                  <a:lnTo>
                    <a:pt x="4203" y="15904"/>
                  </a:lnTo>
                  <a:lnTo>
                    <a:pt x="4698" y="16646"/>
                  </a:lnTo>
                  <a:lnTo>
                    <a:pt x="5192" y="17223"/>
                  </a:lnTo>
                  <a:lnTo>
                    <a:pt x="5769" y="17799"/>
                  </a:lnTo>
                  <a:lnTo>
                    <a:pt x="6428" y="18294"/>
                  </a:lnTo>
                  <a:lnTo>
                    <a:pt x="5769" y="21013"/>
                  </a:lnTo>
                  <a:lnTo>
                    <a:pt x="5687" y="21425"/>
                  </a:lnTo>
                  <a:lnTo>
                    <a:pt x="5769" y="21837"/>
                  </a:lnTo>
                  <a:lnTo>
                    <a:pt x="5934" y="22249"/>
                  </a:lnTo>
                  <a:lnTo>
                    <a:pt x="6099" y="22414"/>
                  </a:lnTo>
                  <a:lnTo>
                    <a:pt x="6346" y="22579"/>
                  </a:lnTo>
                  <a:lnTo>
                    <a:pt x="6758" y="22579"/>
                  </a:lnTo>
                  <a:lnTo>
                    <a:pt x="7170" y="22496"/>
                  </a:lnTo>
                  <a:lnTo>
                    <a:pt x="7582" y="22249"/>
                  </a:lnTo>
                  <a:lnTo>
                    <a:pt x="7829" y="22002"/>
                  </a:lnTo>
                  <a:lnTo>
                    <a:pt x="9477" y="19777"/>
                  </a:lnTo>
                  <a:lnTo>
                    <a:pt x="10301" y="19942"/>
                  </a:lnTo>
                  <a:lnTo>
                    <a:pt x="11125" y="20024"/>
                  </a:lnTo>
                  <a:lnTo>
                    <a:pt x="11949" y="20024"/>
                  </a:lnTo>
                  <a:lnTo>
                    <a:pt x="12773" y="19942"/>
                  </a:lnTo>
                  <a:lnTo>
                    <a:pt x="14174" y="22332"/>
                  </a:lnTo>
                  <a:lnTo>
                    <a:pt x="14421" y="22661"/>
                  </a:lnTo>
                  <a:lnTo>
                    <a:pt x="14751" y="22908"/>
                  </a:lnTo>
                  <a:lnTo>
                    <a:pt x="15163" y="23073"/>
                  </a:lnTo>
                  <a:lnTo>
                    <a:pt x="15410" y="23073"/>
                  </a:lnTo>
                  <a:lnTo>
                    <a:pt x="15657" y="22991"/>
                  </a:lnTo>
                  <a:lnTo>
                    <a:pt x="15822" y="22908"/>
                  </a:lnTo>
                  <a:lnTo>
                    <a:pt x="15987" y="22744"/>
                  </a:lnTo>
                  <a:lnTo>
                    <a:pt x="16234" y="22332"/>
                  </a:lnTo>
                  <a:lnTo>
                    <a:pt x="16317" y="21920"/>
                  </a:lnTo>
                  <a:lnTo>
                    <a:pt x="16317" y="21508"/>
                  </a:lnTo>
                  <a:lnTo>
                    <a:pt x="15987" y="18871"/>
                  </a:lnTo>
                  <a:lnTo>
                    <a:pt x="16646" y="18376"/>
                  </a:lnTo>
                  <a:lnTo>
                    <a:pt x="17305" y="17882"/>
                  </a:lnTo>
                  <a:lnTo>
                    <a:pt x="17882" y="17223"/>
                  </a:lnTo>
                  <a:lnTo>
                    <a:pt x="18377" y="16646"/>
                  </a:lnTo>
                  <a:lnTo>
                    <a:pt x="21014" y="17305"/>
                  </a:lnTo>
                  <a:lnTo>
                    <a:pt x="21426" y="17305"/>
                  </a:lnTo>
                  <a:lnTo>
                    <a:pt x="21838" y="17223"/>
                  </a:lnTo>
                  <a:lnTo>
                    <a:pt x="22250" y="17058"/>
                  </a:lnTo>
                  <a:lnTo>
                    <a:pt x="22414" y="16893"/>
                  </a:lnTo>
                  <a:lnTo>
                    <a:pt x="22579" y="16728"/>
                  </a:lnTo>
                  <a:lnTo>
                    <a:pt x="22662" y="16481"/>
                  </a:lnTo>
                  <a:lnTo>
                    <a:pt x="22662" y="16316"/>
                  </a:lnTo>
                  <a:lnTo>
                    <a:pt x="22497" y="15822"/>
                  </a:lnTo>
                  <a:lnTo>
                    <a:pt x="22250" y="15410"/>
                  </a:lnTo>
                  <a:lnTo>
                    <a:pt x="22002" y="15163"/>
                  </a:lnTo>
                  <a:lnTo>
                    <a:pt x="19860" y="13597"/>
                  </a:lnTo>
                  <a:lnTo>
                    <a:pt x="20025" y="12773"/>
                  </a:lnTo>
                  <a:lnTo>
                    <a:pt x="20107" y="11949"/>
                  </a:lnTo>
                  <a:lnTo>
                    <a:pt x="20107" y="11125"/>
                  </a:lnTo>
                  <a:lnTo>
                    <a:pt x="20025" y="10301"/>
                  </a:lnTo>
                  <a:lnTo>
                    <a:pt x="22332" y="8900"/>
                  </a:lnTo>
                  <a:lnTo>
                    <a:pt x="22662" y="8653"/>
                  </a:lnTo>
                  <a:lnTo>
                    <a:pt x="22909" y="8241"/>
                  </a:lnTo>
                  <a:lnTo>
                    <a:pt x="23074" y="7829"/>
                  </a:lnTo>
                  <a:lnTo>
                    <a:pt x="23074" y="7582"/>
                  </a:lnTo>
                  <a:lnTo>
                    <a:pt x="22991" y="7417"/>
                  </a:lnTo>
                  <a:lnTo>
                    <a:pt x="22909" y="7169"/>
                  </a:lnTo>
                  <a:lnTo>
                    <a:pt x="22744" y="7005"/>
                  </a:lnTo>
                  <a:lnTo>
                    <a:pt x="22332" y="6757"/>
                  </a:lnTo>
                  <a:lnTo>
                    <a:pt x="21920" y="6675"/>
                  </a:lnTo>
                  <a:lnTo>
                    <a:pt x="21508" y="6675"/>
                  </a:lnTo>
                  <a:lnTo>
                    <a:pt x="18871" y="7087"/>
                  </a:lnTo>
                  <a:lnTo>
                    <a:pt x="18377" y="6428"/>
                  </a:lnTo>
                  <a:lnTo>
                    <a:pt x="17882" y="5769"/>
                  </a:lnTo>
                  <a:lnTo>
                    <a:pt x="17305" y="5192"/>
                  </a:lnTo>
                  <a:lnTo>
                    <a:pt x="16646" y="4697"/>
                  </a:lnTo>
                  <a:lnTo>
                    <a:pt x="17305" y="2061"/>
                  </a:lnTo>
                  <a:lnTo>
                    <a:pt x="17388" y="1566"/>
                  </a:lnTo>
                  <a:lnTo>
                    <a:pt x="17305" y="1154"/>
                  </a:lnTo>
                  <a:lnTo>
                    <a:pt x="17058" y="742"/>
                  </a:lnTo>
                  <a:lnTo>
                    <a:pt x="16976" y="577"/>
                  </a:lnTo>
                  <a:lnTo>
                    <a:pt x="16729" y="495"/>
                  </a:lnTo>
                  <a:lnTo>
                    <a:pt x="16564" y="412"/>
                  </a:lnTo>
                  <a:lnTo>
                    <a:pt x="16317" y="412"/>
                  </a:lnTo>
                  <a:lnTo>
                    <a:pt x="15822" y="495"/>
                  </a:lnTo>
                  <a:lnTo>
                    <a:pt x="15493" y="742"/>
                  </a:lnTo>
                  <a:lnTo>
                    <a:pt x="15163" y="989"/>
                  </a:lnTo>
                  <a:lnTo>
                    <a:pt x="13597" y="3214"/>
                  </a:lnTo>
                  <a:lnTo>
                    <a:pt x="12773" y="3049"/>
                  </a:lnTo>
                  <a:lnTo>
                    <a:pt x="11949" y="2967"/>
                  </a:lnTo>
                  <a:lnTo>
                    <a:pt x="11125" y="2967"/>
                  </a:lnTo>
                  <a:lnTo>
                    <a:pt x="10301" y="3049"/>
                  </a:lnTo>
                  <a:lnTo>
                    <a:pt x="8900" y="742"/>
                  </a:lnTo>
                  <a:lnTo>
                    <a:pt x="8653" y="412"/>
                  </a:lnTo>
                  <a:lnTo>
                    <a:pt x="8324" y="83"/>
                  </a:lnTo>
                  <a:lnTo>
                    <a:pt x="782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932;p45">
              <a:extLst>
                <a:ext uri="{FF2B5EF4-FFF2-40B4-BE49-F238E27FC236}">
                  <a16:creationId xmlns:a16="http://schemas.microsoft.com/office/drawing/2014/main" id="{2006B912-77A7-413C-90D0-BE46A760B795}"/>
                </a:ext>
              </a:extLst>
            </p:cNvPr>
            <p:cNvSpPr/>
            <p:nvPr/>
          </p:nvSpPr>
          <p:spPr>
            <a:xfrm>
              <a:off x="4510400" y="2001525"/>
              <a:ext cx="1922075" cy="1209300"/>
            </a:xfrm>
            <a:custGeom>
              <a:avLst/>
              <a:gdLst/>
              <a:ahLst/>
              <a:cxnLst/>
              <a:rect l="l" t="t" r="r" b="b"/>
              <a:pathLst>
                <a:path w="76883" h="48372" fill="none" extrusionOk="0">
                  <a:moveTo>
                    <a:pt x="15987" y="48124"/>
                  </a:moveTo>
                  <a:lnTo>
                    <a:pt x="15987" y="48124"/>
                  </a:lnTo>
                  <a:lnTo>
                    <a:pt x="14833" y="48289"/>
                  </a:lnTo>
                  <a:lnTo>
                    <a:pt x="13597" y="48371"/>
                  </a:lnTo>
                  <a:lnTo>
                    <a:pt x="12444" y="48371"/>
                  </a:lnTo>
                  <a:lnTo>
                    <a:pt x="11208" y="48206"/>
                  </a:lnTo>
                  <a:lnTo>
                    <a:pt x="10054" y="47959"/>
                  </a:lnTo>
                  <a:lnTo>
                    <a:pt x="8983" y="47629"/>
                  </a:lnTo>
                  <a:lnTo>
                    <a:pt x="7829" y="47217"/>
                  </a:lnTo>
                  <a:lnTo>
                    <a:pt x="6840" y="46723"/>
                  </a:lnTo>
                  <a:lnTo>
                    <a:pt x="5851" y="46146"/>
                  </a:lnTo>
                  <a:lnTo>
                    <a:pt x="4863" y="45405"/>
                  </a:lnTo>
                  <a:lnTo>
                    <a:pt x="4039" y="44663"/>
                  </a:lnTo>
                  <a:lnTo>
                    <a:pt x="3215" y="43757"/>
                  </a:lnTo>
                  <a:lnTo>
                    <a:pt x="2473" y="42850"/>
                  </a:lnTo>
                  <a:lnTo>
                    <a:pt x="1814" y="41861"/>
                  </a:lnTo>
                  <a:lnTo>
                    <a:pt x="1237" y="40790"/>
                  </a:lnTo>
                  <a:lnTo>
                    <a:pt x="742" y="39636"/>
                  </a:lnTo>
                  <a:lnTo>
                    <a:pt x="742" y="39636"/>
                  </a:lnTo>
                  <a:lnTo>
                    <a:pt x="413" y="38483"/>
                  </a:lnTo>
                  <a:lnTo>
                    <a:pt x="166" y="37329"/>
                  </a:lnTo>
                  <a:lnTo>
                    <a:pt x="1" y="36093"/>
                  </a:lnTo>
                  <a:lnTo>
                    <a:pt x="1" y="34939"/>
                  </a:lnTo>
                  <a:lnTo>
                    <a:pt x="83" y="33786"/>
                  </a:lnTo>
                  <a:lnTo>
                    <a:pt x="248" y="32632"/>
                  </a:lnTo>
                  <a:lnTo>
                    <a:pt x="578" y="31479"/>
                  </a:lnTo>
                  <a:lnTo>
                    <a:pt x="907" y="30407"/>
                  </a:lnTo>
                  <a:lnTo>
                    <a:pt x="1402" y="29336"/>
                  </a:lnTo>
                  <a:lnTo>
                    <a:pt x="1979" y="28265"/>
                  </a:lnTo>
                  <a:lnTo>
                    <a:pt x="2638" y="27358"/>
                  </a:lnTo>
                  <a:lnTo>
                    <a:pt x="3379" y="26452"/>
                  </a:lnTo>
                  <a:lnTo>
                    <a:pt x="4203" y="25546"/>
                  </a:lnTo>
                  <a:lnTo>
                    <a:pt x="5027" y="24804"/>
                  </a:lnTo>
                  <a:lnTo>
                    <a:pt x="6016" y="24062"/>
                  </a:lnTo>
                  <a:lnTo>
                    <a:pt x="7087" y="23403"/>
                  </a:lnTo>
                  <a:lnTo>
                    <a:pt x="7747" y="23073"/>
                  </a:lnTo>
                  <a:lnTo>
                    <a:pt x="47547" y="2555"/>
                  </a:lnTo>
                  <a:lnTo>
                    <a:pt x="47547" y="2555"/>
                  </a:lnTo>
                  <a:lnTo>
                    <a:pt x="49442" y="1649"/>
                  </a:lnTo>
                  <a:lnTo>
                    <a:pt x="50596" y="1154"/>
                  </a:lnTo>
                  <a:lnTo>
                    <a:pt x="50596" y="1154"/>
                  </a:lnTo>
                  <a:lnTo>
                    <a:pt x="51585" y="825"/>
                  </a:lnTo>
                  <a:lnTo>
                    <a:pt x="52574" y="578"/>
                  </a:lnTo>
                  <a:lnTo>
                    <a:pt x="54469" y="165"/>
                  </a:lnTo>
                  <a:lnTo>
                    <a:pt x="56447" y="1"/>
                  </a:lnTo>
                  <a:lnTo>
                    <a:pt x="58342" y="1"/>
                  </a:lnTo>
                  <a:lnTo>
                    <a:pt x="60237" y="165"/>
                  </a:lnTo>
                  <a:lnTo>
                    <a:pt x="62132" y="578"/>
                  </a:lnTo>
                  <a:lnTo>
                    <a:pt x="63945" y="1072"/>
                  </a:lnTo>
                  <a:lnTo>
                    <a:pt x="65676" y="1814"/>
                  </a:lnTo>
                  <a:lnTo>
                    <a:pt x="67324" y="2638"/>
                  </a:lnTo>
                  <a:lnTo>
                    <a:pt x="68889" y="3626"/>
                  </a:lnTo>
                  <a:lnTo>
                    <a:pt x="70373" y="4862"/>
                  </a:lnTo>
                  <a:lnTo>
                    <a:pt x="71773" y="6181"/>
                  </a:lnTo>
                  <a:lnTo>
                    <a:pt x="73010" y="7582"/>
                  </a:lnTo>
                  <a:lnTo>
                    <a:pt x="74081" y="9147"/>
                  </a:lnTo>
                  <a:lnTo>
                    <a:pt x="74575" y="10054"/>
                  </a:lnTo>
                  <a:lnTo>
                    <a:pt x="74987" y="10878"/>
                  </a:lnTo>
                  <a:lnTo>
                    <a:pt x="75399" y="11784"/>
                  </a:lnTo>
                  <a:lnTo>
                    <a:pt x="75729" y="12691"/>
                  </a:lnTo>
                  <a:lnTo>
                    <a:pt x="75729" y="12691"/>
                  </a:lnTo>
                  <a:lnTo>
                    <a:pt x="76058" y="13680"/>
                  </a:lnTo>
                  <a:lnTo>
                    <a:pt x="76306" y="14586"/>
                  </a:lnTo>
                  <a:lnTo>
                    <a:pt x="76553" y="15575"/>
                  </a:lnTo>
                  <a:lnTo>
                    <a:pt x="76718" y="16564"/>
                  </a:lnTo>
                  <a:lnTo>
                    <a:pt x="76882" y="18459"/>
                  </a:lnTo>
                  <a:lnTo>
                    <a:pt x="76882" y="20354"/>
                  </a:lnTo>
                  <a:lnTo>
                    <a:pt x="76635" y="22249"/>
                  </a:lnTo>
                  <a:lnTo>
                    <a:pt x="76223" y="24062"/>
                  </a:lnTo>
                  <a:lnTo>
                    <a:pt x="75646" y="25875"/>
                  </a:lnTo>
                  <a:lnTo>
                    <a:pt x="74987" y="27606"/>
                  </a:lnTo>
                  <a:lnTo>
                    <a:pt x="74081" y="29254"/>
                  </a:lnTo>
                  <a:lnTo>
                    <a:pt x="73010" y="30819"/>
                  </a:lnTo>
                  <a:lnTo>
                    <a:pt x="71773" y="32220"/>
                  </a:lnTo>
                  <a:lnTo>
                    <a:pt x="70455" y="33621"/>
                  </a:lnTo>
                  <a:lnTo>
                    <a:pt x="68972" y="34857"/>
                  </a:lnTo>
                  <a:lnTo>
                    <a:pt x="67324" y="35928"/>
                  </a:lnTo>
                  <a:lnTo>
                    <a:pt x="65593" y="36835"/>
                  </a:lnTo>
                  <a:lnTo>
                    <a:pt x="64687" y="37247"/>
                  </a:lnTo>
                  <a:lnTo>
                    <a:pt x="63698" y="37659"/>
                  </a:lnTo>
                  <a:lnTo>
                    <a:pt x="63698" y="37659"/>
                  </a:lnTo>
                  <a:lnTo>
                    <a:pt x="62380" y="38071"/>
                  </a:lnTo>
                  <a:lnTo>
                    <a:pt x="60484" y="38565"/>
                  </a:lnTo>
                  <a:lnTo>
                    <a:pt x="16729" y="48041"/>
                  </a:lnTo>
                  <a:lnTo>
                    <a:pt x="15987" y="48124"/>
                  </a:lnTo>
                  <a:close/>
                </a:path>
              </a:pathLst>
            </a:custGeom>
            <a:noFill/>
            <a:ln w="32950" cap="rnd" cmpd="sng">
              <a:solidFill>
                <a:srgbClr val="FA8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933;p45">
              <a:extLst>
                <a:ext uri="{FF2B5EF4-FFF2-40B4-BE49-F238E27FC236}">
                  <a16:creationId xmlns:a16="http://schemas.microsoft.com/office/drawing/2014/main" id="{5033D5AE-E654-4298-8D65-5EE4C502FB08}"/>
                </a:ext>
              </a:extLst>
            </p:cNvPr>
            <p:cNvSpPr/>
            <p:nvPr/>
          </p:nvSpPr>
          <p:spPr>
            <a:xfrm>
              <a:off x="3428875" y="718100"/>
              <a:ext cx="1131000" cy="1128950"/>
            </a:xfrm>
            <a:custGeom>
              <a:avLst/>
              <a:gdLst/>
              <a:ahLst/>
              <a:cxnLst/>
              <a:rect l="l" t="t" r="r" b="b"/>
              <a:pathLst>
                <a:path w="45240" h="45158" extrusionOk="0">
                  <a:moveTo>
                    <a:pt x="22991" y="9642"/>
                  </a:moveTo>
                  <a:lnTo>
                    <a:pt x="24227" y="9724"/>
                  </a:lnTo>
                  <a:lnTo>
                    <a:pt x="25463" y="9889"/>
                  </a:lnTo>
                  <a:lnTo>
                    <a:pt x="26617" y="10219"/>
                  </a:lnTo>
                  <a:lnTo>
                    <a:pt x="27770" y="10713"/>
                  </a:lnTo>
                  <a:lnTo>
                    <a:pt x="28924" y="11290"/>
                  </a:lnTo>
                  <a:lnTo>
                    <a:pt x="29995" y="11949"/>
                  </a:lnTo>
                  <a:lnTo>
                    <a:pt x="31066" y="12691"/>
                  </a:lnTo>
                  <a:lnTo>
                    <a:pt x="31973" y="13597"/>
                  </a:lnTo>
                  <a:lnTo>
                    <a:pt x="32879" y="14586"/>
                  </a:lnTo>
                  <a:lnTo>
                    <a:pt x="33621" y="15657"/>
                  </a:lnTo>
                  <a:lnTo>
                    <a:pt x="34280" y="16811"/>
                  </a:lnTo>
                  <a:lnTo>
                    <a:pt x="34774" y="18047"/>
                  </a:lnTo>
                  <a:lnTo>
                    <a:pt x="35104" y="19201"/>
                  </a:lnTo>
                  <a:lnTo>
                    <a:pt x="35434" y="20437"/>
                  </a:lnTo>
                  <a:lnTo>
                    <a:pt x="35516" y="21673"/>
                  </a:lnTo>
                  <a:lnTo>
                    <a:pt x="35598" y="22909"/>
                  </a:lnTo>
                  <a:lnTo>
                    <a:pt x="35516" y="24145"/>
                  </a:lnTo>
                  <a:lnTo>
                    <a:pt x="35269" y="25381"/>
                  </a:lnTo>
                  <a:lnTo>
                    <a:pt x="34939" y="26617"/>
                  </a:lnTo>
                  <a:lnTo>
                    <a:pt x="34527" y="27771"/>
                  </a:lnTo>
                  <a:lnTo>
                    <a:pt x="33950" y="28924"/>
                  </a:lnTo>
                  <a:lnTo>
                    <a:pt x="33291" y="29995"/>
                  </a:lnTo>
                  <a:lnTo>
                    <a:pt x="32467" y="30984"/>
                  </a:lnTo>
                  <a:lnTo>
                    <a:pt x="31561" y="31973"/>
                  </a:lnTo>
                  <a:lnTo>
                    <a:pt x="30572" y="32797"/>
                  </a:lnTo>
                  <a:lnTo>
                    <a:pt x="29501" y="33539"/>
                  </a:lnTo>
                  <a:lnTo>
                    <a:pt x="28347" y="34198"/>
                  </a:lnTo>
                  <a:lnTo>
                    <a:pt x="27193" y="34692"/>
                  </a:lnTo>
                  <a:lnTo>
                    <a:pt x="25957" y="35104"/>
                  </a:lnTo>
                  <a:lnTo>
                    <a:pt x="24721" y="35352"/>
                  </a:lnTo>
                  <a:lnTo>
                    <a:pt x="23485" y="35516"/>
                  </a:lnTo>
                  <a:lnTo>
                    <a:pt x="22249" y="35516"/>
                  </a:lnTo>
                  <a:lnTo>
                    <a:pt x="21013" y="35434"/>
                  </a:lnTo>
                  <a:lnTo>
                    <a:pt x="19777" y="35269"/>
                  </a:lnTo>
                  <a:lnTo>
                    <a:pt x="18624" y="34940"/>
                  </a:lnTo>
                  <a:lnTo>
                    <a:pt x="17470" y="34445"/>
                  </a:lnTo>
                  <a:lnTo>
                    <a:pt x="16316" y="33951"/>
                  </a:lnTo>
                  <a:lnTo>
                    <a:pt x="15245" y="33209"/>
                  </a:lnTo>
                  <a:lnTo>
                    <a:pt x="14174" y="32467"/>
                  </a:lnTo>
                  <a:lnTo>
                    <a:pt x="13267" y="31561"/>
                  </a:lnTo>
                  <a:lnTo>
                    <a:pt x="12361" y="30572"/>
                  </a:lnTo>
                  <a:lnTo>
                    <a:pt x="11619" y="29501"/>
                  </a:lnTo>
                  <a:lnTo>
                    <a:pt x="10960" y="28347"/>
                  </a:lnTo>
                  <a:lnTo>
                    <a:pt x="10466" y="27194"/>
                  </a:lnTo>
                  <a:lnTo>
                    <a:pt x="10136" y="25958"/>
                  </a:lnTo>
                  <a:lnTo>
                    <a:pt x="9806" y="24722"/>
                  </a:lnTo>
                  <a:lnTo>
                    <a:pt x="9724" y="23486"/>
                  </a:lnTo>
                  <a:lnTo>
                    <a:pt x="9642" y="22250"/>
                  </a:lnTo>
                  <a:lnTo>
                    <a:pt x="9724" y="21014"/>
                  </a:lnTo>
                  <a:lnTo>
                    <a:pt x="9971" y="19777"/>
                  </a:lnTo>
                  <a:lnTo>
                    <a:pt x="10301" y="18541"/>
                  </a:lnTo>
                  <a:lnTo>
                    <a:pt x="10713" y="17388"/>
                  </a:lnTo>
                  <a:lnTo>
                    <a:pt x="11290" y="16234"/>
                  </a:lnTo>
                  <a:lnTo>
                    <a:pt x="11949" y="15163"/>
                  </a:lnTo>
                  <a:lnTo>
                    <a:pt x="12773" y="14174"/>
                  </a:lnTo>
                  <a:lnTo>
                    <a:pt x="13597" y="13268"/>
                  </a:lnTo>
                  <a:lnTo>
                    <a:pt x="14668" y="12361"/>
                  </a:lnTo>
                  <a:lnTo>
                    <a:pt x="15739" y="11620"/>
                  </a:lnTo>
                  <a:lnTo>
                    <a:pt x="16893" y="10960"/>
                  </a:lnTo>
                  <a:lnTo>
                    <a:pt x="18047" y="10466"/>
                  </a:lnTo>
                  <a:lnTo>
                    <a:pt x="19283" y="10054"/>
                  </a:lnTo>
                  <a:lnTo>
                    <a:pt x="20436" y="9807"/>
                  </a:lnTo>
                  <a:lnTo>
                    <a:pt x="21755" y="9642"/>
                  </a:lnTo>
                  <a:close/>
                  <a:moveTo>
                    <a:pt x="24969" y="1"/>
                  </a:moveTo>
                  <a:lnTo>
                    <a:pt x="24556" y="83"/>
                  </a:lnTo>
                  <a:lnTo>
                    <a:pt x="24227" y="330"/>
                  </a:lnTo>
                  <a:lnTo>
                    <a:pt x="23897" y="578"/>
                  </a:lnTo>
                  <a:lnTo>
                    <a:pt x="23568" y="907"/>
                  </a:lnTo>
                  <a:lnTo>
                    <a:pt x="23320" y="1237"/>
                  </a:lnTo>
                  <a:lnTo>
                    <a:pt x="22991" y="1896"/>
                  </a:lnTo>
                  <a:lnTo>
                    <a:pt x="21425" y="6758"/>
                  </a:lnTo>
                  <a:lnTo>
                    <a:pt x="19942" y="6923"/>
                  </a:lnTo>
                  <a:lnTo>
                    <a:pt x="18459" y="7252"/>
                  </a:lnTo>
                  <a:lnTo>
                    <a:pt x="16975" y="7747"/>
                  </a:lnTo>
                  <a:lnTo>
                    <a:pt x="15575" y="8323"/>
                  </a:lnTo>
                  <a:lnTo>
                    <a:pt x="11702" y="5027"/>
                  </a:lnTo>
                  <a:lnTo>
                    <a:pt x="11042" y="4615"/>
                  </a:lnTo>
                  <a:lnTo>
                    <a:pt x="10630" y="4451"/>
                  </a:lnTo>
                  <a:lnTo>
                    <a:pt x="10218" y="4286"/>
                  </a:lnTo>
                  <a:lnTo>
                    <a:pt x="9394" y="4286"/>
                  </a:lnTo>
                  <a:lnTo>
                    <a:pt x="8982" y="4368"/>
                  </a:lnTo>
                  <a:lnTo>
                    <a:pt x="8653" y="4615"/>
                  </a:lnTo>
                  <a:lnTo>
                    <a:pt x="8323" y="4945"/>
                  </a:lnTo>
                  <a:lnTo>
                    <a:pt x="8158" y="5275"/>
                  </a:lnTo>
                  <a:lnTo>
                    <a:pt x="7994" y="5687"/>
                  </a:lnTo>
                  <a:lnTo>
                    <a:pt x="7994" y="6181"/>
                  </a:lnTo>
                  <a:lnTo>
                    <a:pt x="7994" y="6593"/>
                  </a:lnTo>
                  <a:lnTo>
                    <a:pt x="7994" y="7005"/>
                  </a:lnTo>
                  <a:lnTo>
                    <a:pt x="8241" y="7664"/>
                  </a:lnTo>
                  <a:lnTo>
                    <a:pt x="10548" y="12279"/>
                  </a:lnTo>
                  <a:lnTo>
                    <a:pt x="9559" y="13432"/>
                  </a:lnTo>
                  <a:lnTo>
                    <a:pt x="8735" y="14751"/>
                  </a:lnTo>
                  <a:lnTo>
                    <a:pt x="8076" y="16069"/>
                  </a:lnTo>
                  <a:lnTo>
                    <a:pt x="7499" y="17470"/>
                  </a:lnTo>
                  <a:lnTo>
                    <a:pt x="2473" y="17882"/>
                  </a:lnTo>
                  <a:lnTo>
                    <a:pt x="1649" y="18047"/>
                  </a:lnTo>
                  <a:lnTo>
                    <a:pt x="1319" y="18212"/>
                  </a:lnTo>
                  <a:lnTo>
                    <a:pt x="907" y="18459"/>
                  </a:lnTo>
                  <a:lnTo>
                    <a:pt x="577" y="18706"/>
                  </a:lnTo>
                  <a:lnTo>
                    <a:pt x="330" y="18953"/>
                  </a:lnTo>
                  <a:lnTo>
                    <a:pt x="165" y="19365"/>
                  </a:lnTo>
                  <a:lnTo>
                    <a:pt x="1" y="19777"/>
                  </a:lnTo>
                  <a:lnTo>
                    <a:pt x="1" y="20189"/>
                  </a:lnTo>
                  <a:lnTo>
                    <a:pt x="165" y="20601"/>
                  </a:lnTo>
                  <a:lnTo>
                    <a:pt x="330" y="21014"/>
                  </a:lnTo>
                  <a:lnTo>
                    <a:pt x="660" y="21343"/>
                  </a:lnTo>
                  <a:lnTo>
                    <a:pt x="907" y="21673"/>
                  </a:lnTo>
                  <a:lnTo>
                    <a:pt x="1237" y="21920"/>
                  </a:lnTo>
                  <a:lnTo>
                    <a:pt x="1896" y="22167"/>
                  </a:lnTo>
                  <a:lnTo>
                    <a:pt x="6758" y="23815"/>
                  </a:lnTo>
                  <a:lnTo>
                    <a:pt x="6922" y="25298"/>
                  </a:lnTo>
                  <a:lnTo>
                    <a:pt x="7252" y="26782"/>
                  </a:lnTo>
                  <a:lnTo>
                    <a:pt x="7746" y="28265"/>
                  </a:lnTo>
                  <a:lnTo>
                    <a:pt x="8323" y="29666"/>
                  </a:lnTo>
                  <a:lnTo>
                    <a:pt x="5027" y="33539"/>
                  </a:lnTo>
                  <a:lnTo>
                    <a:pt x="4615" y="34198"/>
                  </a:lnTo>
                  <a:lnTo>
                    <a:pt x="4450" y="34610"/>
                  </a:lnTo>
                  <a:lnTo>
                    <a:pt x="4368" y="34940"/>
                  </a:lnTo>
                  <a:lnTo>
                    <a:pt x="4285" y="35352"/>
                  </a:lnTo>
                  <a:lnTo>
                    <a:pt x="4285" y="35846"/>
                  </a:lnTo>
                  <a:lnTo>
                    <a:pt x="4450" y="36176"/>
                  </a:lnTo>
                  <a:lnTo>
                    <a:pt x="4615" y="36588"/>
                  </a:lnTo>
                  <a:lnTo>
                    <a:pt x="4945" y="36835"/>
                  </a:lnTo>
                  <a:lnTo>
                    <a:pt x="5357" y="37082"/>
                  </a:lnTo>
                  <a:lnTo>
                    <a:pt x="5769" y="37164"/>
                  </a:lnTo>
                  <a:lnTo>
                    <a:pt x="6181" y="37247"/>
                  </a:lnTo>
                  <a:lnTo>
                    <a:pt x="6593" y="37247"/>
                  </a:lnTo>
                  <a:lnTo>
                    <a:pt x="7005" y="37164"/>
                  </a:lnTo>
                  <a:lnTo>
                    <a:pt x="7746" y="36917"/>
                  </a:lnTo>
                  <a:lnTo>
                    <a:pt x="12196" y="34692"/>
                  </a:lnTo>
                  <a:lnTo>
                    <a:pt x="13432" y="35681"/>
                  </a:lnTo>
                  <a:lnTo>
                    <a:pt x="14751" y="36505"/>
                  </a:lnTo>
                  <a:lnTo>
                    <a:pt x="16151" y="37164"/>
                  </a:lnTo>
                  <a:lnTo>
                    <a:pt x="17552" y="37741"/>
                  </a:lnTo>
                  <a:lnTo>
                    <a:pt x="17882" y="42768"/>
                  </a:lnTo>
                  <a:lnTo>
                    <a:pt x="18047" y="43509"/>
                  </a:lnTo>
                  <a:lnTo>
                    <a:pt x="18211" y="43921"/>
                  </a:lnTo>
                  <a:lnTo>
                    <a:pt x="18459" y="44251"/>
                  </a:lnTo>
                  <a:lnTo>
                    <a:pt x="18706" y="44581"/>
                  </a:lnTo>
                  <a:lnTo>
                    <a:pt x="19036" y="44910"/>
                  </a:lnTo>
                  <a:lnTo>
                    <a:pt x="19365" y="45075"/>
                  </a:lnTo>
                  <a:lnTo>
                    <a:pt x="19777" y="45157"/>
                  </a:lnTo>
                  <a:lnTo>
                    <a:pt x="20272" y="45157"/>
                  </a:lnTo>
                  <a:lnTo>
                    <a:pt x="20684" y="45075"/>
                  </a:lnTo>
                  <a:lnTo>
                    <a:pt x="21013" y="44828"/>
                  </a:lnTo>
                  <a:lnTo>
                    <a:pt x="21343" y="44581"/>
                  </a:lnTo>
                  <a:lnTo>
                    <a:pt x="21672" y="44251"/>
                  </a:lnTo>
                  <a:lnTo>
                    <a:pt x="21920" y="43921"/>
                  </a:lnTo>
                  <a:lnTo>
                    <a:pt x="22249" y="43262"/>
                  </a:lnTo>
                  <a:lnTo>
                    <a:pt x="23815" y="38483"/>
                  </a:lnTo>
                  <a:lnTo>
                    <a:pt x="25298" y="38318"/>
                  </a:lnTo>
                  <a:lnTo>
                    <a:pt x="26781" y="37988"/>
                  </a:lnTo>
                  <a:lnTo>
                    <a:pt x="28265" y="37494"/>
                  </a:lnTo>
                  <a:lnTo>
                    <a:pt x="29748" y="36917"/>
                  </a:lnTo>
                  <a:lnTo>
                    <a:pt x="33538" y="40213"/>
                  </a:lnTo>
                  <a:lnTo>
                    <a:pt x="34198" y="40625"/>
                  </a:lnTo>
                  <a:lnTo>
                    <a:pt x="34610" y="40790"/>
                  </a:lnTo>
                  <a:lnTo>
                    <a:pt x="35022" y="40873"/>
                  </a:lnTo>
                  <a:lnTo>
                    <a:pt x="35434" y="40955"/>
                  </a:lnTo>
                  <a:lnTo>
                    <a:pt x="35846" y="40873"/>
                  </a:lnTo>
                  <a:lnTo>
                    <a:pt x="36258" y="40790"/>
                  </a:lnTo>
                  <a:lnTo>
                    <a:pt x="36587" y="40543"/>
                  </a:lnTo>
                  <a:lnTo>
                    <a:pt x="36917" y="40213"/>
                  </a:lnTo>
                  <a:lnTo>
                    <a:pt x="37082" y="39884"/>
                  </a:lnTo>
                  <a:lnTo>
                    <a:pt x="37246" y="39472"/>
                  </a:lnTo>
                  <a:lnTo>
                    <a:pt x="37246" y="39060"/>
                  </a:lnTo>
                  <a:lnTo>
                    <a:pt x="37246" y="38565"/>
                  </a:lnTo>
                  <a:lnTo>
                    <a:pt x="37246" y="38153"/>
                  </a:lnTo>
                  <a:lnTo>
                    <a:pt x="36999" y="37494"/>
                  </a:lnTo>
                  <a:lnTo>
                    <a:pt x="34692" y="32962"/>
                  </a:lnTo>
                  <a:lnTo>
                    <a:pt x="35681" y="31726"/>
                  </a:lnTo>
                  <a:lnTo>
                    <a:pt x="36505" y="30407"/>
                  </a:lnTo>
                  <a:lnTo>
                    <a:pt x="37164" y="29089"/>
                  </a:lnTo>
                  <a:lnTo>
                    <a:pt x="37741" y="27688"/>
                  </a:lnTo>
                  <a:lnTo>
                    <a:pt x="42767" y="27276"/>
                  </a:lnTo>
                  <a:lnTo>
                    <a:pt x="43591" y="27111"/>
                  </a:lnTo>
                  <a:lnTo>
                    <a:pt x="43921" y="26946"/>
                  </a:lnTo>
                  <a:lnTo>
                    <a:pt x="44333" y="26782"/>
                  </a:lnTo>
                  <a:lnTo>
                    <a:pt x="44663" y="26534"/>
                  </a:lnTo>
                  <a:lnTo>
                    <a:pt x="44910" y="26205"/>
                  </a:lnTo>
                  <a:lnTo>
                    <a:pt x="45075" y="25793"/>
                  </a:lnTo>
                  <a:lnTo>
                    <a:pt x="45240" y="25381"/>
                  </a:lnTo>
                  <a:lnTo>
                    <a:pt x="45240" y="24969"/>
                  </a:lnTo>
                  <a:lnTo>
                    <a:pt x="45075" y="24557"/>
                  </a:lnTo>
                  <a:lnTo>
                    <a:pt x="44910" y="24145"/>
                  </a:lnTo>
                  <a:lnTo>
                    <a:pt x="44580" y="23815"/>
                  </a:lnTo>
                  <a:lnTo>
                    <a:pt x="44333" y="23568"/>
                  </a:lnTo>
                  <a:lnTo>
                    <a:pt x="43921" y="23321"/>
                  </a:lnTo>
                  <a:lnTo>
                    <a:pt x="43344" y="22991"/>
                  </a:lnTo>
                  <a:lnTo>
                    <a:pt x="38483" y="21343"/>
                  </a:lnTo>
                  <a:lnTo>
                    <a:pt x="38318" y="19860"/>
                  </a:lnTo>
                  <a:lnTo>
                    <a:pt x="37988" y="18377"/>
                  </a:lnTo>
                  <a:lnTo>
                    <a:pt x="37494" y="16976"/>
                  </a:lnTo>
                  <a:lnTo>
                    <a:pt x="36834" y="15575"/>
                  </a:lnTo>
                  <a:lnTo>
                    <a:pt x="40213" y="11620"/>
                  </a:lnTo>
                  <a:lnTo>
                    <a:pt x="40625" y="10960"/>
                  </a:lnTo>
                  <a:lnTo>
                    <a:pt x="40790" y="10631"/>
                  </a:lnTo>
                  <a:lnTo>
                    <a:pt x="40872" y="10219"/>
                  </a:lnTo>
                  <a:lnTo>
                    <a:pt x="40955" y="9807"/>
                  </a:lnTo>
                  <a:lnTo>
                    <a:pt x="40955" y="9395"/>
                  </a:lnTo>
                  <a:lnTo>
                    <a:pt x="40790" y="8983"/>
                  </a:lnTo>
                  <a:lnTo>
                    <a:pt x="40543" y="8571"/>
                  </a:lnTo>
                  <a:lnTo>
                    <a:pt x="40295" y="8323"/>
                  </a:lnTo>
                  <a:lnTo>
                    <a:pt x="39883" y="8076"/>
                  </a:lnTo>
                  <a:lnTo>
                    <a:pt x="39471" y="7994"/>
                  </a:lnTo>
                  <a:lnTo>
                    <a:pt x="39059" y="7911"/>
                  </a:lnTo>
                  <a:lnTo>
                    <a:pt x="38647" y="7911"/>
                  </a:lnTo>
                  <a:lnTo>
                    <a:pt x="38235" y="7994"/>
                  </a:lnTo>
                  <a:lnTo>
                    <a:pt x="37494" y="8241"/>
                  </a:lnTo>
                  <a:lnTo>
                    <a:pt x="32962" y="10548"/>
                  </a:lnTo>
                  <a:lnTo>
                    <a:pt x="31726" y="9560"/>
                  </a:lnTo>
                  <a:lnTo>
                    <a:pt x="30407" y="8818"/>
                  </a:lnTo>
                  <a:lnTo>
                    <a:pt x="29089" y="8076"/>
                  </a:lnTo>
                  <a:lnTo>
                    <a:pt x="27688" y="7582"/>
                  </a:lnTo>
                  <a:lnTo>
                    <a:pt x="27358" y="2391"/>
                  </a:lnTo>
                  <a:lnTo>
                    <a:pt x="27193" y="1649"/>
                  </a:lnTo>
                  <a:lnTo>
                    <a:pt x="27029" y="1237"/>
                  </a:lnTo>
                  <a:lnTo>
                    <a:pt x="26781" y="907"/>
                  </a:lnTo>
                  <a:lnTo>
                    <a:pt x="26534" y="578"/>
                  </a:lnTo>
                  <a:lnTo>
                    <a:pt x="26205" y="330"/>
                  </a:lnTo>
                  <a:lnTo>
                    <a:pt x="25875" y="83"/>
                  </a:lnTo>
                  <a:lnTo>
                    <a:pt x="25463"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934;p45">
              <a:extLst>
                <a:ext uri="{FF2B5EF4-FFF2-40B4-BE49-F238E27FC236}">
                  <a16:creationId xmlns:a16="http://schemas.microsoft.com/office/drawing/2014/main" id="{44F0DFD7-ED2B-4449-956E-8091667D1AA3}"/>
                </a:ext>
              </a:extLst>
            </p:cNvPr>
            <p:cNvSpPr/>
            <p:nvPr/>
          </p:nvSpPr>
          <p:spPr>
            <a:xfrm>
              <a:off x="4018050" y="1053900"/>
              <a:ext cx="267825" cy="210150"/>
            </a:xfrm>
            <a:custGeom>
              <a:avLst/>
              <a:gdLst/>
              <a:ahLst/>
              <a:cxnLst/>
              <a:rect l="l" t="t" r="r" b="b"/>
              <a:pathLst>
                <a:path w="10713" h="8406" fill="none" extrusionOk="0">
                  <a:moveTo>
                    <a:pt x="1" y="8406"/>
                  </a:moveTo>
                  <a:lnTo>
                    <a:pt x="10713" y="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935;p45">
              <a:extLst>
                <a:ext uri="{FF2B5EF4-FFF2-40B4-BE49-F238E27FC236}">
                  <a16:creationId xmlns:a16="http://schemas.microsoft.com/office/drawing/2014/main" id="{6F3B2B1C-38D3-4221-A723-D882475B3285}"/>
                </a:ext>
              </a:extLst>
            </p:cNvPr>
            <p:cNvSpPr/>
            <p:nvPr/>
          </p:nvSpPr>
          <p:spPr>
            <a:xfrm>
              <a:off x="4009825" y="967375"/>
              <a:ext cx="181300" cy="290500"/>
            </a:xfrm>
            <a:custGeom>
              <a:avLst/>
              <a:gdLst/>
              <a:ahLst/>
              <a:cxnLst/>
              <a:rect l="l" t="t" r="r" b="b"/>
              <a:pathLst>
                <a:path w="7252" h="11620" fill="none" extrusionOk="0">
                  <a:moveTo>
                    <a:pt x="0" y="11619"/>
                  </a:moveTo>
                  <a:lnTo>
                    <a:pt x="7251" y="1"/>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936;p45">
              <a:extLst>
                <a:ext uri="{FF2B5EF4-FFF2-40B4-BE49-F238E27FC236}">
                  <a16:creationId xmlns:a16="http://schemas.microsoft.com/office/drawing/2014/main" id="{5690D4F8-58EC-4F85-AC8C-EB640697D3BF}"/>
                </a:ext>
              </a:extLst>
            </p:cNvPr>
            <p:cNvSpPr/>
            <p:nvPr/>
          </p:nvSpPr>
          <p:spPr>
            <a:xfrm>
              <a:off x="3999525" y="920000"/>
              <a:ext cx="72125" cy="333750"/>
            </a:xfrm>
            <a:custGeom>
              <a:avLst/>
              <a:gdLst/>
              <a:ahLst/>
              <a:cxnLst/>
              <a:rect l="l" t="t" r="r" b="b"/>
              <a:pathLst>
                <a:path w="2885" h="13350" fill="none" extrusionOk="0">
                  <a:moveTo>
                    <a:pt x="0" y="13350"/>
                  </a:moveTo>
                  <a:lnTo>
                    <a:pt x="2884" y="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937;p45">
              <a:extLst>
                <a:ext uri="{FF2B5EF4-FFF2-40B4-BE49-F238E27FC236}">
                  <a16:creationId xmlns:a16="http://schemas.microsoft.com/office/drawing/2014/main" id="{DA881D03-B411-4529-A421-4634716ED620}"/>
                </a:ext>
              </a:extLst>
            </p:cNvPr>
            <p:cNvSpPr/>
            <p:nvPr/>
          </p:nvSpPr>
          <p:spPr>
            <a:xfrm>
              <a:off x="3943900" y="915875"/>
              <a:ext cx="47400" cy="337875"/>
            </a:xfrm>
            <a:custGeom>
              <a:avLst/>
              <a:gdLst/>
              <a:ahLst/>
              <a:cxnLst/>
              <a:rect l="l" t="t" r="r" b="b"/>
              <a:pathLst>
                <a:path w="1896" h="13515" fill="none" extrusionOk="0">
                  <a:moveTo>
                    <a:pt x="1895" y="13515"/>
                  </a:moveTo>
                  <a:lnTo>
                    <a:pt x="0" y="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938;p45">
              <a:extLst>
                <a:ext uri="{FF2B5EF4-FFF2-40B4-BE49-F238E27FC236}">
                  <a16:creationId xmlns:a16="http://schemas.microsoft.com/office/drawing/2014/main" id="{F64654EC-E28E-49FA-824B-746525B59FA5}"/>
                </a:ext>
              </a:extLst>
            </p:cNvPr>
            <p:cNvSpPr/>
            <p:nvPr/>
          </p:nvSpPr>
          <p:spPr>
            <a:xfrm>
              <a:off x="3820300" y="955025"/>
              <a:ext cx="160700" cy="302850"/>
            </a:xfrm>
            <a:custGeom>
              <a:avLst/>
              <a:gdLst/>
              <a:ahLst/>
              <a:cxnLst/>
              <a:rect l="l" t="t" r="r" b="b"/>
              <a:pathLst>
                <a:path w="6428" h="12114" fill="none" extrusionOk="0">
                  <a:moveTo>
                    <a:pt x="6427" y="12113"/>
                  </a:moveTo>
                  <a:lnTo>
                    <a:pt x="0" y="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939;p45">
              <a:extLst>
                <a:ext uri="{FF2B5EF4-FFF2-40B4-BE49-F238E27FC236}">
                  <a16:creationId xmlns:a16="http://schemas.microsoft.com/office/drawing/2014/main" id="{9CA90B0B-ADAF-464B-918E-3DDF2AA524E6}"/>
                </a:ext>
              </a:extLst>
            </p:cNvPr>
            <p:cNvSpPr/>
            <p:nvPr/>
          </p:nvSpPr>
          <p:spPr>
            <a:xfrm>
              <a:off x="3719350" y="1035350"/>
              <a:ext cx="253400" cy="228700"/>
            </a:xfrm>
            <a:custGeom>
              <a:avLst/>
              <a:gdLst/>
              <a:ahLst/>
              <a:cxnLst/>
              <a:rect l="l" t="t" r="r" b="b"/>
              <a:pathLst>
                <a:path w="10136" h="9148" fill="none" extrusionOk="0">
                  <a:moveTo>
                    <a:pt x="10136" y="9148"/>
                  </a:moveTo>
                  <a:lnTo>
                    <a:pt x="0" y="1"/>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940;p45">
              <a:extLst>
                <a:ext uri="{FF2B5EF4-FFF2-40B4-BE49-F238E27FC236}">
                  <a16:creationId xmlns:a16="http://schemas.microsoft.com/office/drawing/2014/main" id="{83250957-6855-42C1-88A6-41088D2AE8AE}"/>
                </a:ext>
              </a:extLst>
            </p:cNvPr>
            <p:cNvSpPr/>
            <p:nvPr/>
          </p:nvSpPr>
          <p:spPr>
            <a:xfrm>
              <a:off x="3651375" y="1144550"/>
              <a:ext cx="315200" cy="127750"/>
            </a:xfrm>
            <a:custGeom>
              <a:avLst/>
              <a:gdLst/>
              <a:ahLst/>
              <a:cxnLst/>
              <a:rect l="l" t="t" r="r" b="b"/>
              <a:pathLst>
                <a:path w="12608" h="5110" fill="none" extrusionOk="0">
                  <a:moveTo>
                    <a:pt x="12608" y="5109"/>
                  </a:moveTo>
                  <a:lnTo>
                    <a:pt x="0" y="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941;p45">
              <a:extLst>
                <a:ext uri="{FF2B5EF4-FFF2-40B4-BE49-F238E27FC236}">
                  <a16:creationId xmlns:a16="http://schemas.microsoft.com/office/drawing/2014/main" id="{ED26936D-FAC8-4317-A9EE-E5C9587F136C}"/>
                </a:ext>
              </a:extLst>
            </p:cNvPr>
            <p:cNvSpPr/>
            <p:nvPr/>
          </p:nvSpPr>
          <p:spPr>
            <a:xfrm>
              <a:off x="3624575" y="1270200"/>
              <a:ext cx="339950" cy="12400"/>
            </a:xfrm>
            <a:custGeom>
              <a:avLst/>
              <a:gdLst/>
              <a:ahLst/>
              <a:cxnLst/>
              <a:rect l="l" t="t" r="r" b="b"/>
              <a:pathLst>
                <a:path w="13598" h="496" fill="none" extrusionOk="0">
                  <a:moveTo>
                    <a:pt x="13597" y="495"/>
                  </a:moveTo>
                  <a:lnTo>
                    <a:pt x="1" y="1"/>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942;p45">
              <a:extLst>
                <a:ext uri="{FF2B5EF4-FFF2-40B4-BE49-F238E27FC236}">
                  <a16:creationId xmlns:a16="http://schemas.microsoft.com/office/drawing/2014/main" id="{5F305EE8-A7FF-47FF-A82E-854B73E7E236}"/>
                </a:ext>
              </a:extLst>
            </p:cNvPr>
            <p:cNvSpPr/>
            <p:nvPr/>
          </p:nvSpPr>
          <p:spPr>
            <a:xfrm>
              <a:off x="3641050" y="1290800"/>
              <a:ext cx="325525" cy="107150"/>
            </a:xfrm>
            <a:custGeom>
              <a:avLst/>
              <a:gdLst/>
              <a:ahLst/>
              <a:cxnLst/>
              <a:rect l="l" t="t" r="r" b="b"/>
              <a:pathLst>
                <a:path w="13021" h="4286" fill="none" extrusionOk="0">
                  <a:moveTo>
                    <a:pt x="13021" y="1"/>
                  </a:moveTo>
                  <a:lnTo>
                    <a:pt x="1" y="4286"/>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943;p45">
              <a:extLst>
                <a:ext uri="{FF2B5EF4-FFF2-40B4-BE49-F238E27FC236}">
                  <a16:creationId xmlns:a16="http://schemas.microsoft.com/office/drawing/2014/main" id="{83CD5A87-9663-4229-A816-C6FF459E6369}"/>
                </a:ext>
              </a:extLst>
            </p:cNvPr>
            <p:cNvSpPr/>
            <p:nvPr/>
          </p:nvSpPr>
          <p:spPr>
            <a:xfrm>
              <a:off x="3702875" y="1301100"/>
              <a:ext cx="267825" cy="210150"/>
            </a:xfrm>
            <a:custGeom>
              <a:avLst/>
              <a:gdLst/>
              <a:ahLst/>
              <a:cxnLst/>
              <a:rect l="l" t="t" r="r" b="b"/>
              <a:pathLst>
                <a:path w="10713" h="8406" fill="none" extrusionOk="0">
                  <a:moveTo>
                    <a:pt x="10712" y="1"/>
                  </a:moveTo>
                  <a:lnTo>
                    <a:pt x="0" y="8406"/>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944;p45">
              <a:extLst>
                <a:ext uri="{FF2B5EF4-FFF2-40B4-BE49-F238E27FC236}">
                  <a16:creationId xmlns:a16="http://schemas.microsoft.com/office/drawing/2014/main" id="{18C7DA60-394D-47A3-A050-539E76A21710}"/>
                </a:ext>
              </a:extLst>
            </p:cNvPr>
            <p:cNvSpPr/>
            <p:nvPr/>
          </p:nvSpPr>
          <p:spPr>
            <a:xfrm>
              <a:off x="3797625" y="1307275"/>
              <a:ext cx="181325" cy="290500"/>
            </a:xfrm>
            <a:custGeom>
              <a:avLst/>
              <a:gdLst/>
              <a:ahLst/>
              <a:cxnLst/>
              <a:rect l="l" t="t" r="r" b="b"/>
              <a:pathLst>
                <a:path w="7253" h="11620" fill="none" extrusionOk="0">
                  <a:moveTo>
                    <a:pt x="7252" y="1"/>
                  </a:moveTo>
                  <a:lnTo>
                    <a:pt x="1" y="1162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945;p45">
              <a:extLst>
                <a:ext uri="{FF2B5EF4-FFF2-40B4-BE49-F238E27FC236}">
                  <a16:creationId xmlns:a16="http://schemas.microsoft.com/office/drawing/2014/main" id="{2998624E-7242-4670-B62B-D736654805C6}"/>
                </a:ext>
              </a:extLst>
            </p:cNvPr>
            <p:cNvSpPr/>
            <p:nvPr/>
          </p:nvSpPr>
          <p:spPr>
            <a:xfrm>
              <a:off x="3917100" y="1311400"/>
              <a:ext cx="72150" cy="333775"/>
            </a:xfrm>
            <a:custGeom>
              <a:avLst/>
              <a:gdLst/>
              <a:ahLst/>
              <a:cxnLst/>
              <a:rect l="l" t="t" r="r" b="b"/>
              <a:pathLst>
                <a:path w="2886" h="13351" fill="none" extrusionOk="0">
                  <a:moveTo>
                    <a:pt x="2885" y="1"/>
                  </a:moveTo>
                  <a:lnTo>
                    <a:pt x="1" y="1335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946;p45">
              <a:extLst>
                <a:ext uri="{FF2B5EF4-FFF2-40B4-BE49-F238E27FC236}">
                  <a16:creationId xmlns:a16="http://schemas.microsoft.com/office/drawing/2014/main" id="{07AC3CC0-4788-476D-9B88-F0CB19C0B654}"/>
                </a:ext>
              </a:extLst>
            </p:cNvPr>
            <p:cNvSpPr/>
            <p:nvPr/>
          </p:nvSpPr>
          <p:spPr>
            <a:xfrm>
              <a:off x="3997450" y="1311400"/>
              <a:ext cx="47400" cy="337875"/>
            </a:xfrm>
            <a:custGeom>
              <a:avLst/>
              <a:gdLst/>
              <a:ahLst/>
              <a:cxnLst/>
              <a:rect l="l" t="t" r="r" b="b"/>
              <a:pathLst>
                <a:path w="1896" h="13515" fill="none" extrusionOk="0">
                  <a:moveTo>
                    <a:pt x="1" y="1"/>
                  </a:moveTo>
                  <a:lnTo>
                    <a:pt x="1896" y="13515"/>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947;p45">
              <a:extLst>
                <a:ext uri="{FF2B5EF4-FFF2-40B4-BE49-F238E27FC236}">
                  <a16:creationId xmlns:a16="http://schemas.microsoft.com/office/drawing/2014/main" id="{E006CC9F-5135-4CA6-B171-B28F39754632}"/>
                </a:ext>
              </a:extLst>
            </p:cNvPr>
            <p:cNvSpPr/>
            <p:nvPr/>
          </p:nvSpPr>
          <p:spPr>
            <a:xfrm>
              <a:off x="4007750" y="1309350"/>
              <a:ext cx="160725" cy="300800"/>
            </a:xfrm>
            <a:custGeom>
              <a:avLst/>
              <a:gdLst/>
              <a:ahLst/>
              <a:cxnLst/>
              <a:rect l="l" t="t" r="r" b="b"/>
              <a:pathLst>
                <a:path w="6429" h="12032" fill="none" extrusionOk="0">
                  <a:moveTo>
                    <a:pt x="1" y="0"/>
                  </a:moveTo>
                  <a:lnTo>
                    <a:pt x="6428" y="12031"/>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948;p45">
              <a:extLst>
                <a:ext uri="{FF2B5EF4-FFF2-40B4-BE49-F238E27FC236}">
                  <a16:creationId xmlns:a16="http://schemas.microsoft.com/office/drawing/2014/main" id="{7F107A06-AFD2-469F-8286-822C6B188060}"/>
                </a:ext>
              </a:extLst>
            </p:cNvPr>
            <p:cNvSpPr/>
            <p:nvPr/>
          </p:nvSpPr>
          <p:spPr>
            <a:xfrm>
              <a:off x="4016000" y="1303175"/>
              <a:ext cx="253400" cy="228675"/>
            </a:xfrm>
            <a:custGeom>
              <a:avLst/>
              <a:gdLst/>
              <a:ahLst/>
              <a:cxnLst/>
              <a:rect l="l" t="t" r="r" b="b"/>
              <a:pathLst>
                <a:path w="10136" h="9147" fill="none" extrusionOk="0">
                  <a:moveTo>
                    <a:pt x="0" y="0"/>
                  </a:moveTo>
                  <a:lnTo>
                    <a:pt x="10136" y="9147"/>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949;p45">
              <a:extLst>
                <a:ext uri="{FF2B5EF4-FFF2-40B4-BE49-F238E27FC236}">
                  <a16:creationId xmlns:a16="http://schemas.microsoft.com/office/drawing/2014/main" id="{F015A000-8BA6-4498-8C56-22A8F8ED6BAD}"/>
                </a:ext>
              </a:extLst>
            </p:cNvPr>
            <p:cNvSpPr/>
            <p:nvPr/>
          </p:nvSpPr>
          <p:spPr>
            <a:xfrm>
              <a:off x="4022175" y="1292875"/>
              <a:ext cx="315225" cy="129800"/>
            </a:xfrm>
            <a:custGeom>
              <a:avLst/>
              <a:gdLst/>
              <a:ahLst/>
              <a:cxnLst/>
              <a:rect l="l" t="t" r="r" b="b"/>
              <a:pathLst>
                <a:path w="12609" h="5192" fill="none" extrusionOk="0">
                  <a:moveTo>
                    <a:pt x="0" y="0"/>
                  </a:moveTo>
                  <a:lnTo>
                    <a:pt x="12608" y="5192"/>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950;p45">
              <a:extLst>
                <a:ext uri="{FF2B5EF4-FFF2-40B4-BE49-F238E27FC236}">
                  <a16:creationId xmlns:a16="http://schemas.microsoft.com/office/drawing/2014/main" id="{62B60254-1198-4537-816B-4A3334A7DCB3}"/>
                </a:ext>
              </a:extLst>
            </p:cNvPr>
            <p:cNvSpPr/>
            <p:nvPr/>
          </p:nvSpPr>
          <p:spPr>
            <a:xfrm>
              <a:off x="4024225" y="1284625"/>
              <a:ext cx="339950" cy="10325"/>
            </a:xfrm>
            <a:custGeom>
              <a:avLst/>
              <a:gdLst/>
              <a:ahLst/>
              <a:cxnLst/>
              <a:rect l="l" t="t" r="r" b="b"/>
              <a:pathLst>
                <a:path w="13598" h="413" fill="none" extrusionOk="0">
                  <a:moveTo>
                    <a:pt x="1" y="1"/>
                  </a:moveTo>
                  <a:lnTo>
                    <a:pt x="13597" y="413"/>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951;p45">
              <a:extLst>
                <a:ext uri="{FF2B5EF4-FFF2-40B4-BE49-F238E27FC236}">
                  <a16:creationId xmlns:a16="http://schemas.microsoft.com/office/drawing/2014/main" id="{FB83E541-DCF2-4225-A4B1-BE05FBCA41F4}"/>
                </a:ext>
              </a:extLst>
            </p:cNvPr>
            <p:cNvSpPr/>
            <p:nvPr/>
          </p:nvSpPr>
          <p:spPr>
            <a:xfrm>
              <a:off x="4022175" y="1169275"/>
              <a:ext cx="325525" cy="105075"/>
            </a:xfrm>
            <a:custGeom>
              <a:avLst/>
              <a:gdLst/>
              <a:ahLst/>
              <a:cxnLst/>
              <a:rect l="l" t="t" r="r" b="b"/>
              <a:pathLst>
                <a:path w="13021" h="4203" fill="none" extrusionOk="0">
                  <a:moveTo>
                    <a:pt x="0" y="4203"/>
                  </a:moveTo>
                  <a:lnTo>
                    <a:pt x="13020" y="0"/>
                  </a:lnTo>
                </a:path>
              </a:pathLst>
            </a:custGeom>
            <a:noFill/>
            <a:ln w="1647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952;p45">
              <a:extLst>
                <a:ext uri="{FF2B5EF4-FFF2-40B4-BE49-F238E27FC236}">
                  <a16:creationId xmlns:a16="http://schemas.microsoft.com/office/drawing/2014/main" id="{354FCA8B-A86C-4301-B4A6-FDA357F0675A}"/>
                </a:ext>
              </a:extLst>
            </p:cNvPr>
            <p:cNvSpPr/>
            <p:nvPr/>
          </p:nvSpPr>
          <p:spPr>
            <a:xfrm>
              <a:off x="3948000" y="1237250"/>
              <a:ext cx="92750" cy="92725"/>
            </a:xfrm>
            <a:custGeom>
              <a:avLst/>
              <a:gdLst/>
              <a:ahLst/>
              <a:cxnLst/>
              <a:rect l="l" t="t" r="r" b="b"/>
              <a:pathLst>
                <a:path w="3710" h="3709" fill="none" extrusionOk="0">
                  <a:moveTo>
                    <a:pt x="2967" y="3296"/>
                  </a:moveTo>
                  <a:lnTo>
                    <a:pt x="2967" y="3296"/>
                  </a:lnTo>
                  <a:lnTo>
                    <a:pt x="3297" y="3049"/>
                  </a:lnTo>
                  <a:lnTo>
                    <a:pt x="3462" y="2720"/>
                  </a:lnTo>
                  <a:lnTo>
                    <a:pt x="3627" y="2390"/>
                  </a:lnTo>
                  <a:lnTo>
                    <a:pt x="3709" y="2060"/>
                  </a:lnTo>
                  <a:lnTo>
                    <a:pt x="3709" y="1731"/>
                  </a:lnTo>
                  <a:lnTo>
                    <a:pt x="3627" y="1319"/>
                  </a:lnTo>
                  <a:lnTo>
                    <a:pt x="3544" y="989"/>
                  </a:lnTo>
                  <a:lnTo>
                    <a:pt x="3297" y="660"/>
                  </a:lnTo>
                  <a:lnTo>
                    <a:pt x="3297" y="660"/>
                  </a:lnTo>
                  <a:lnTo>
                    <a:pt x="3050" y="412"/>
                  </a:lnTo>
                  <a:lnTo>
                    <a:pt x="2720" y="165"/>
                  </a:lnTo>
                  <a:lnTo>
                    <a:pt x="2391" y="83"/>
                  </a:lnTo>
                  <a:lnTo>
                    <a:pt x="2061" y="0"/>
                  </a:lnTo>
                  <a:lnTo>
                    <a:pt x="1731" y="0"/>
                  </a:lnTo>
                  <a:lnTo>
                    <a:pt x="1402" y="0"/>
                  </a:lnTo>
                  <a:lnTo>
                    <a:pt x="990" y="165"/>
                  </a:lnTo>
                  <a:lnTo>
                    <a:pt x="743" y="330"/>
                  </a:lnTo>
                  <a:lnTo>
                    <a:pt x="743" y="330"/>
                  </a:lnTo>
                  <a:lnTo>
                    <a:pt x="413" y="577"/>
                  </a:lnTo>
                  <a:lnTo>
                    <a:pt x="248" y="907"/>
                  </a:lnTo>
                  <a:lnTo>
                    <a:pt x="83" y="1236"/>
                  </a:lnTo>
                  <a:lnTo>
                    <a:pt x="1" y="1566"/>
                  </a:lnTo>
                  <a:lnTo>
                    <a:pt x="1" y="1978"/>
                  </a:lnTo>
                  <a:lnTo>
                    <a:pt x="83" y="2308"/>
                  </a:lnTo>
                  <a:lnTo>
                    <a:pt x="166" y="2637"/>
                  </a:lnTo>
                  <a:lnTo>
                    <a:pt x="413" y="2967"/>
                  </a:lnTo>
                  <a:lnTo>
                    <a:pt x="413" y="2967"/>
                  </a:lnTo>
                  <a:lnTo>
                    <a:pt x="660" y="3214"/>
                  </a:lnTo>
                  <a:lnTo>
                    <a:pt x="907" y="3461"/>
                  </a:lnTo>
                  <a:lnTo>
                    <a:pt x="1237" y="3626"/>
                  </a:lnTo>
                  <a:lnTo>
                    <a:pt x="1649" y="3708"/>
                  </a:lnTo>
                  <a:lnTo>
                    <a:pt x="1979" y="3708"/>
                  </a:lnTo>
                  <a:lnTo>
                    <a:pt x="2308" y="3626"/>
                  </a:lnTo>
                  <a:lnTo>
                    <a:pt x="2720" y="3461"/>
                  </a:lnTo>
                  <a:lnTo>
                    <a:pt x="2967" y="3296"/>
                  </a:lnTo>
                  <a:lnTo>
                    <a:pt x="2967" y="3296"/>
                  </a:lnTo>
                  <a:close/>
                </a:path>
              </a:pathLst>
            </a:custGeom>
            <a:noFill/>
            <a:ln w="8250"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953;p45">
              <a:extLst>
                <a:ext uri="{FF2B5EF4-FFF2-40B4-BE49-F238E27FC236}">
                  <a16:creationId xmlns:a16="http://schemas.microsoft.com/office/drawing/2014/main" id="{E10955A0-0497-42B9-B94C-352B9C76C36D}"/>
                </a:ext>
              </a:extLst>
            </p:cNvPr>
            <p:cNvSpPr/>
            <p:nvPr/>
          </p:nvSpPr>
          <p:spPr>
            <a:xfrm>
              <a:off x="4463025" y="4290275"/>
              <a:ext cx="1131000" cy="1133050"/>
            </a:xfrm>
            <a:custGeom>
              <a:avLst/>
              <a:gdLst/>
              <a:ahLst/>
              <a:cxnLst/>
              <a:rect l="l" t="t" r="r" b="b"/>
              <a:pathLst>
                <a:path w="45240" h="45322" extrusionOk="0">
                  <a:moveTo>
                    <a:pt x="22084" y="9641"/>
                  </a:moveTo>
                  <a:lnTo>
                    <a:pt x="22249" y="20601"/>
                  </a:lnTo>
                  <a:lnTo>
                    <a:pt x="18294" y="10383"/>
                  </a:lnTo>
                  <a:lnTo>
                    <a:pt x="19283" y="10136"/>
                  </a:lnTo>
                  <a:lnTo>
                    <a:pt x="20189" y="9888"/>
                  </a:lnTo>
                  <a:lnTo>
                    <a:pt x="21096" y="9724"/>
                  </a:lnTo>
                  <a:lnTo>
                    <a:pt x="22084" y="9641"/>
                  </a:lnTo>
                  <a:close/>
                  <a:moveTo>
                    <a:pt x="22744" y="9641"/>
                  </a:moveTo>
                  <a:lnTo>
                    <a:pt x="23733" y="9724"/>
                  </a:lnTo>
                  <a:lnTo>
                    <a:pt x="24639" y="9806"/>
                  </a:lnTo>
                  <a:lnTo>
                    <a:pt x="25628" y="10053"/>
                  </a:lnTo>
                  <a:lnTo>
                    <a:pt x="26534" y="10300"/>
                  </a:lnTo>
                  <a:lnTo>
                    <a:pt x="22991" y="20601"/>
                  </a:lnTo>
                  <a:lnTo>
                    <a:pt x="22909" y="20601"/>
                  </a:lnTo>
                  <a:lnTo>
                    <a:pt x="22744" y="9641"/>
                  </a:lnTo>
                  <a:close/>
                  <a:moveTo>
                    <a:pt x="27193" y="10465"/>
                  </a:moveTo>
                  <a:lnTo>
                    <a:pt x="28100" y="10877"/>
                  </a:lnTo>
                  <a:lnTo>
                    <a:pt x="28924" y="11289"/>
                  </a:lnTo>
                  <a:lnTo>
                    <a:pt x="29748" y="11784"/>
                  </a:lnTo>
                  <a:lnTo>
                    <a:pt x="30572" y="12360"/>
                  </a:lnTo>
                  <a:lnTo>
                    <a:pt x="23650" y="20848"/>
                  </a:lnTo>
                  <a:lnTo>
                    <a:pt x="23568" y="20848"/>
                  </a:lnTo>
                  <a:lnTo>
                    <a:pt x="27193" y="10465"/>
                  </a:lnTo>
                  <a:close/>
                  <a:moveTo>
                    <a:pt x="17717" y="10630"/>
                  </a:moveTo>
                  <a:lnTo>
                    <a:pt x="21590" y="20848"/>
                  </a:lnTo>
                  <a:lnTo>
                    <a:pt x="21590" y="20930"/>
                  </a:lnTo>
                  <a:lnTo>
                    <a:pt x="14421" y="12608"/>
                  </a:lnTo>
                  <a:lnTo>
                    <a:pt x="15163" y="12031"/>
                  </a:lnTo>
                  <a:lnTo>
                    <a:pt x="15987" y="11454"/>
                  </a:lnTo>
                  <a:lnTo>
                    <a:pt x="16811" y="11042"/>
                  </a:lnTo>
                  <a:lnTo>
                    <a:pt x="17717" y="10630"/>
                  </a:lnTo>
                  <a:close/>
                  <a:moveTo>
                    <a:pt x="13927" y="13020"/>
                  </a:moveTo>
                  <a:lnTo>
                    <a:pt x="21096" y="21342"/>
                  </a:lnTo>
                  <a:lnTo>
                    <a:pt x="21013" y="21342"/>
                  </a:lnTo>
                  <a:lnTo>
                    <a:pt x="11455" y="15986"/>
                  </a:lnTo>
                  <a:lnTo>
                    <a:pt x="11949" y="15245"/>
                  </a:lnTo>
                  <a:lnTo>
                    <a:pt x="12526" y="14421"/>
                  </a:lnTo>
                  <a:lnTo>
                    <a:pt x="13185" y="13679"/>
                  </a:lnTo>
                  <a:lnTo>
                    <a:pt x="13927" y="13020"/>
                  </a:lnTo>
                  <a:close/>
                  <a:moveTo>
                    <a:pt x="31066" y="12772"/>
                  </a:moveTo>
                  <a:lnTo>
                    <a:pt x="31808" y="13432"/>
                  </a:lnTo>
                  <a:lnTo>
                    <a:pt x="32467" y="14173"/>
                  </a:lnTo>
                  <a:lnTo>
                    <a:pt x="33044" y="14915"/>
                  </a:lnTo>
                  <a:lnTo>
                    <a:pt x="33538" y="15739"/>
                  </a:lnTo>
                  <a:lnTo>
                    <a:pt x="24145" y="21342"/>
                  </a:lnTo>
                  <a:lnTo>
                    <a:pt x="24145" y="21260"/>
                  </a:lnTo>
                  <a:lnTo>
                    <a:pt x="31066" y="12772"/>
                  </a:lnTo>
                  <a:close/>
                  <a:moveTo>
                    <a:pt x="33950" y="16316"/>
                  </a:moveTo>
                  <a:lnTo>
                    <a:pt x="34362" y="17140"/>
                  </a:lnTo>
                  <a:lnTo>
                    <a:pt x="34774" y="18046"/>
                  </a:lnTo>
                  <a:lnTo>
                    <a:pt x="35022" y="18953"/>
                  </a:lnTo>
                  <a:lnTo>
                    <a:pt x="35269" y="19859"/>
                  </a:lnTo>
                  <a:lnTo>
                    <a:pt x="24557" y="21919"/>
                  </a:lnTo>
                  <a:lnTo>
                    <a:pt x="24474" y="21919"/>
                  </a:lnTo>
                  <a:lnTo>
                    <a:pt x="33950" y="16316"/>
                  </a:lnTo>
                  <a:close/>
                  <a:moveTo>
                    <a:pt x="11125" y="16645"/>
                  </a:moveTo>
                  <a:lnTo>
                    <a:pt x="20684" y="21919"/>
                  </a:lnTo>
                  <a:lnTo>
                    <a:pt x="20684" y="22002"/>
                  </a:lnTo>
                  <a:lnTo>
                    <a:pt x="9889" y="20271"/>
                  </a:lnTo>
                  <a:lnTo>
                    <a:pt x="10054" y="19282"/>
                  </a:lnTo>
                  <a:lnTo>
                    <a:pt x="10383" y="18376"/>
                  </a:lnTo>
                  <a:lnTo>
                    <a:pt x="10713" y="17469"/>
                  </a:lnTo>
                  <a:lnTo>
                    <a:pt x="11125" y="16645"/>
                  </a:lnTo>
                  <a:close/>
                  <a:moveTo>
                    <a:pt x="22826" y="21425"/>
                  </a:moveTo>
                  <a:lnTo>
                    <a:pt x="23238" y="21590"/>
                  </a:lnTo>
                  <a:lnTo>
                    <a:pt x="23485" y="21837"/>
                  </a:lnTo>
                  <a:lnTo>
                    <a:pt x="23733" y="22166"/>
                  </a:lnTo>
                  <a:lnTo>
                    <a:pt x="23815" y="22578"/>
                  </a:lnTo>
                  <a:lnTo>
                    <a:pt x="23733" y="22990"/>
                  </a:lnTo>
                  <a:lnTo>
                    <a:pt x="23568" y="23402"/>
                  </a:lnTo>
                  <a:lnTo>
                    <a:pt x="23238" y="23650"/>
                  </a:lnTo>
                  <a:lnTo>
                    <a:pt x="22826" y="23814"/>
                  </a:lnTo>
                  <a:lnTo>
                    <a:pt x="22414" y="23814"/>
                  </a:lnTo>
                  <a:lnTo>
                    <a:pt x="22002" y="23650"/>
                  </a:lnTo>
                  <a:lnTo>
                    <a:pt x="21755" y="23402"/>
                  </a:lnTo>
                  <a:lnTo>
                    <a:pt x="21508" y="23073"/>
                  </a:lnTo>
                  <a:lnTo>
                    <a:pt x="21425" y="22661"/>
                  </a:lnTo>
                  <a:lnTo>
                    <a:pt x="21508" y="22249"/>
                  </a:lnTo>
                  <a:lnTo>
                    <a:pt x="21672" y="21919"/>
                  </a:lnTo>
                  <a:lnTo>
                    <a:pt x="22002" y="21590"/>
                  </a:lnTo>
                  <a:lnTo>
                    <a:pt x="22414" y="21425"/>
                  </a:lnTo>
                  <a:close/>
                  <a:moveTo>
                    <a:pt x="35434" y="20518"/>
                  </a:moveTo>
                  <a:lnTo>
                    <a:pt x="35516" y="21507"/>
                  </a:lnTo>
                  <a:lnTo>
                    <a:pt x="35599" y="22414"/>
                  </a:lnTo>
                  <a:lnTo>
                    <a:pt x="35599" y="23402"/>
                  </a:lnTo>
                  <a:lnTo>
                    <a:pt x="35434" y="24391"/>
                  </a:lnTo>
                  <a:lnTo>
                    <a:pt x="24639" y="22578"/>
                  </a:lnTo>
                  <a:lnTo>
                    <a:pt x="35434" y="20518"/>
                  </a:lnTo>
                  <a:close/>
                  <a:moveTo>
                    <a:pt x="9807" y="20930"/>
                  </a:moveTo>
                  <a:lnTo>
                    <a:pt x="20601" y="22661"/>
                  </a:lnTo>
                  <a:lnTo>
                    <a:pt x="9807" y="24721"/>
                  </a:lnTo>
                  <a:lnTo>
                    <a:pt x="9724" y="23814"/>
                  </a:lnTo>
                  <a:lnTo>
                    <a:pt x="9642" y="22826"/>
                  </a:lnTo>
                  <a:lnTo>
                    <a:pt x="9642" y="21837"/>
                  </a:lnTo>
                  <a:lnTo>
                    <a:pt x="9807" y="20930"/>
                  </a:lnTo>
                  <a:close/>
                  <a:moveTo>
                    <a:pt x="24557" y="23320"/>
                  </a:moveTo>
                  <a:lnTo>
                    <a:pt x="35351" y="25050"/>
                  </a:lnTo>
                  <a:lnTo>
                    <a:pt x="35187" y="25957"/>
                  </a:lnTo>
                  <a:lnTo>
                    <a:pt x="34857" y="26863"/>
                  </a:lnTo>
                  <a:lnTo>
                    <a:pt x="34527" y="27770"/>
                  </a:lnTo>
                  <a:lnTo>
                    <a:pt x="34115" y="28676"/>
                  </a:lnTo>
                  <a:lnTo>
                    <a:pt x="24557" y="23320"/>
                  </a:lnTo>
                  <a:close/>
                  <a:moveTo>
                    <a:pt x="20684" y="23320"/>
                  </a:moveTo>
                  <a:lnTo>
                    <a:pt x="20766" y="23402"/>
                  </a:lnTo>
                  <a:lnTo>
                    <a:pt x="11290" y="29006"/>
                  </a:lnTo>
                  <a:lnTo>
                    <a:pt x="10878" y="28099"/>
                  </a:lnTo>
                  <a:lnTo>
                    <a:pt x="10466" y="27193"/>
                  </a:lnTo>
                  <a:lnTo>
                    <a:pt x="10219" y="26287"/>
                  </a:lnTo>
                  <a:lnTo>
                    <a:pt x="9971" y="25380"/>
                  </a:lnTo>
                  <a:lnTo>
                    <a:pt x="20684" y="23320"/>
                  </a:lnTo>
                  <a:close/>
                  <a:moveTo>
                    <a:pt x="24227" y="23897"/>
                  </a:moveTo>
                  <a:lnTo>
                    <a:pt x="33786" y="29253"/>
                  </a:lnTo>
                  <a:lnTo>
                    <a:pt x="33291" y="30077"/>
                  </a:lnTo>
                  <a:lnTo>
                    <a:pt x="32632" y="30819"/>
                  </a:lnTo>
                  <a:lnTo>
                    <a:pt x="32055" y="31560"/>
                  </a:lnTo>
                  <a:lnTo>
                    <a:pt x="31314" y="32220"/>
                  </a:lnTo>
                  <a:lnTo>
                    <a:pt x="24145" y="23897"/>
                  </a:lnTo>
                  <a:close/>
                  <a:moveTo>
                    <a:pt x="21096" y="23979"/>
                  </a:moveTo>
                  <a:lnTo>
                    <a:pt x="14174" y="32467"/>
                  </a:lnTo>
                  <a:lnTo>
                    <a:pt x="13432" y="31807"/>
                  </a:lnTo>
                  <a:lnTo>
                    <a:pt x="12773" y="31066"/>
                  </a:lnTo>
                  <a:lnTo>
                    <a:pt x="12196" y="30324"/>
                  </a:lnTo>
                  <a:lnTo>
                    <a:pt x="11619" y="29583"/>
                  </a:lnTo>
                  <a:lnTo>
                    <a:pt x="21096" y="23979"/>
                  </a:lnTo>
                  <a:close/>
                  <a:moveTo>
                    <a:pt x="23650" y="24391"/>
                  </a:moveTo>
                  <a:lnTo>
                    <a:pt x="30819" y="32632"/>
                  </a:lnTo>
                  <a:lnTo>
                    <a:pt x="30078" y="33291"/>
                  </a:lnTo>
                  <a:lnTo>
                    <a:pt x="29254" y="33785"/>
                  </a:lnTo>
                  <a:lnTo>
                    <a:pt x="28429" y="34197"/>
                  </a:lnTo>
                  <a:lnTo>
                    <a:pt x="27523" y="34609"/>
                  </a:lnTo>
                  <a:lnTo>
                    <a:pt x="23650" y="24391"/>
                  </a:lnTo>
                  <a:close/>
                  <a:moveTo>
                    <a:pt x="21672" y="24391"/>
                  </a:moveTo>
                  <a:lnTo>
                    <a:pt x="18047" y="34774"/>
                  </a:lnTo>
                  <a:lnTo>
                    <a:pt x="17140" y="34362"/>
                  </a:lnTo>
                  <a:lnTo>
                    <a:pt x="16316" y="33950"/>
                  </a:lnTo>
                  <a:lnTo>
                    <a:pt x="15492" y="33456"/>
                  </a:lnTo>
                  <a:lnTo>
                    <a:pt x="14668" y="32879"/>
                  </a:lnTo>
                  <a:lnTo>
                    <a:pt x="21590" y="24391"/>
                  </a:lnTo>
                  <a:close/>
                  <a:moveTo>
                    <a:pt x="22332" y="24638"/>
                  </a:moveTo>
                  <a:lnTo>
                    <a:pt x="22497" y="35598"/>
                  </a:lnTo>
                  <a:lnTo>
                    <a:pt x="21508" y="35516"/>
                  </a:lnTo>
                  <a:lnTo>
                    <a:pt x="20519" y="35433"/>
                  </a:lnTo>
                  <a:lnTo>
                    <a:pt x="19612" y="35268"/>
                  </a:lnTo>
                  <a:lnTo>
                    <a:pt x="18706" y="35021"/>
                  </a:lnTo>
                  <a:lnTo>
                    <a:pt x="22249" y="24638"/>
                  </a:lnTo>
                  <a:close/>
                  <a:moveTo>
                    <a:pt x="22991" y="24638"/>
                  </a:moveTo>
                  <a:lnTo>
                    <a:pt x="26946" y="34856"/>
                  </a:lnTo>
                  <a:lnTo>
                    <a:pt x="25957" y="35186"/>
                  </a:lnTo>
                  <a:lnTo>
                    <a:pt x="25051" y="35351"/>
                  </a:lnTo>
                  <a:lnTo>
                    <a:pt x="24062" y="35516"/>
                  </a:lnTo>
                  <a:lnTo>
                    <a:pt x="23156" y="35598"/>
                  </a:lnTo>
                  <a:lnTo>
                    <a:pt x="22991" y="24638"/>
                  </a:lnTo>
                  <a:close/>
                  <a:moveTo>
                    <a:pt x="20354" y="0"/>
                  </a:moveTo>
                  <a:lnTo>
                    <a:pt x="19942" y="82"/>
                  </a:lnTo>
                  <a:lnTo>
                    <a:pt x="19530" y="330"/>
                  </a:lnTo>
                  <a:lnTo>
                    <a:pt x="19200" y="577"/>
                  </a:lnTo>
                  <a:lnTo>
                    <a:pt x="18953" y="906"/>
                  </a:lnTo>
                  <a:lnTo>
                    <a:pt x="18706" y="1319"/>
                  </a:lnTo>
                  <a:lnTo>
                    <a:pt x="18541" y="1648"/>
                  </a:lnTo>
                  <a:lnTo>
                    <a:pt x="18376" y="2390"/>
                  </a:lnTo>
                  <a:lnTo>
                    <a:pt x="17882" y="7499"/>
                  </a:lnTo>
                  <a:lnTo>
                    <a:pt x="16481" y="7993"/>
                  </a:lnTo>
                  <a:lnTo>
                    <a:pt x="15163" y="8652"/>
                  </a:lnTo>
                  <a:lnTo>
                    <a:pt x="13844" y="9394"/>
                  </a:lnTo>
                  <a:lnTo>
                    <a:pt x="12608" y="10300"/>
                  </a:lnTo>
                  <a:lnTo>
                    <a:pt x="8076" y="7911"/>
                  </a:lnTo>
                  <a:lnTo>
                    <a:pt x="7334" y="7664"/>
                  </a:lnTo>
                  <a:lnTo>
                    <a:pt x="6922" y="7581"/>
                  </a:lnTo>
                  <a:lnTo>
                    <a:pt x="6098" y="7581"/>
                  </a:lnTo>
                  <a:lnTo>
                    <a:pt x="5686" y="7746"/>
                  </a:lnTo>
                  <a:lnTo>
                    <a:pt x="5274" y="7911"/>
                  </a:lnTo>
                  <a:lnTo>
                    <a:pt x="5027" y="8240"/>
                  </a:lnTo>
                  <a:lnTo>
                    <a:pt x="4780" y="8570"/>
                  </a:lnTo>
                  <a:lnTo>
                    <a:pt x="4615" y="8982"/>
                  </a:lnTo>
                  <a:lnTo>
                    <a:pt x="4615" y="9476"/>
                  </a:lnTo>
                  <a:lnTo>
                    <a:pt x="4698" y="9888"/>
                  </a:lnTo>
                  <a:lnTo>
                    <a:pt x="4780" y="10300"/>
                  </a:lnTo>
                  <a:lnTo>
                    <a:pt x="4945" y="10712"/>
                  </a:lnTo>
                  <a:lnTo>
                    <a:pt x="5274" y="11289"/>
                  </a:lnTo>
                  <a:lnTo>
                    <a:pt x="8570" y="15245"/>
                  </a:lnTo>
                  <a:lnTo>
                    <a:pt x="7911" y="16645"/>
                  </a:lnTo>
                  <a:lnTo>
                    <a:pt x="7417" y="18046"/>
                  </a:lnTo>
                  <a:lnTo>
                    <a:pt x="7005" y="19530"/>
                  </a:lnTo>
                  <a:lnTo>
                    <a:pt x="6758" y="21013"/>
                  </a:lnTo>
                  <a:lnTo>
                    <a:pt x="1896" y="22496"/>
                  </a:lnTo>
                  <a:lnTo>
                    <a:pt x="1237" y="22908"/>
                  </a:lnTo>
                  <a:lnTo>
                    <a:pt x="825" y="23073"/>
                  </a:lnTo>
                  <a:lnTo>
                    <a:pt x="577" y="23402"/>
                  </a:lnTo>
                  <a:lnTo>
                    <a:pt x="248" y="23732"/>
                  </a:lnTo>
                  <a:lnTo>
                    <a:pt x="83" y="24062"/>
                  </a:lnTo>
                  <a:lnTo>
                    <a:pt x="1" y="24474"/>
                  </a:lnTo>
                  <a:lnTo>
                    <a:pt x="1" y="24886"/>
                  </a:lnTo>
                  <a:lnTo>
                    <a:pt x="83" y="25298"/>
                  </a:lnTo>
                  <a:lnTo>
                    <a:pt x="248" y="25710"/>
                  </a:lnTo>
                  <a:lnTo>
                    <a:pt x="577" y="26039"/>
                  </a:lnTo>
                  <a:lnTo>
                    <a:pt x="907" y="26287"/>
                  </a:lnTo>
                  <a:lnTo>
                    <a:pt x="1237" y="26534"/>
                  </a:lnTo>
                  <a:lnTo>
                    <a:pt x="1649" y="26699"/>
                  </a:lnTo>
                  <a:lnTo>
                    <a:pt x="2390" y="26863"/>
                  </a:lnTo>
                  <a:lnTo>
                    <a:pt x="7417" y="27358"/>
                  </a:lnTo>
                  <a:lnTo>
                    <a:pt x="7911" y="28759"/>
                  </a:lnTo>
                  <a:lnTo>
                    <a:pt x="8570" y="30159"/>
                  </a:lnTo>
                  <a:lnTo>
                    <a:pt x="9312" y="31478"/>
                  </a:lnTo>
                  <a:lnTo>
                    <a:pt x="10301" y="32714"/>
                  </a:lnTo>
                  <a:lnTo>
                    <a:pt x="7911" y="37164"/>
                  </a:lnTo>
                  <a:lnTo>
                    <a:pt x="7664" y="37905"/>
                  </a:lnTo>
                  <a:lnTo>
                    <a:pt x="7582" y="38317"/>
                  </a:lnTo>
                  <a:lnTo>
                    <a:pt x="7582" y="38812"/>
                  </a:lnTo>
                  <a:lnTo>
                    <a:pt x="7582" y="39224"/>
                  </a:lnTo>
                  <a:lnTo>
                    <a:pt x="7746" y="39553"/>
                  </a:lnTo>
                  <a:lnTo>
                    <a:pt x="7911" y="39965"/>
                  </a:lnTo>
                  <a:lnTo>
                    <a:pt x="8241" y="40295"/>
                  </a:lnTo>
                  <a:lnTo>
                    <a:pt x="8570" y="40460"/>
                  </a:lnTo>
                  <a:lnTo>
                    <a:pt x="8982" y="40625"/>
                  </a:lnTo>
                  <a:lnTo>
                    <a:pt x="9889" y="40625"/>
                  </a:lnTo>
                  <a:lnTo>
                    <a:pt x="10301" y="40460"/>
                  </a:lnTo>
                  <a:lnTo>
                    <a:pt x="10631" y="40295"/>
                  </a:lnTo>
                  <a:lnTo>
                    <a:pt x="11290" y="39965"/>
                  </a:lnTo>
                  <a:lnTo>
                    <a:pt x="15163" y="36752"/>
                  </a:lnTo>
                  <a:lnTo>
                    <a:pt x="16564" y="37411"/>
                  </a:lnTo>
                  <a:lnTo>
                    <a:pt x="18047" y="37905"/>
                  </a:lnTo>
                  <a:lnTo>
                    <a:pt x="19530" y="38317"/>
                  </a:lnTo>
                  <a:lnTo>
                    <a:pt x="21013" y="38482"/>
                  </a:lnTo>
                  <a:lnTo>
                    <a:pt x="22497" y="43344"/>
                  </a:lnTo>
                  <a:lnTo>
                    <a:pt x="22826" y="44085"/>
                  </a:lnTo>
                  <a:lnTo>
                    <a:pt x="23073" y="44415"/>
                  </a:lnTo>
                  <a:lnTo>
                    <a:pt x="23403" y="44662"/>
                  </a:lnTo>
                  <a:lnTo>
                    <a:pt x="23733" y="44992"/>
                  </a:lnTo>
                  <a:lnTo>
                    <a:pt x="24062" y="45157"/>
                  </a:lnTo>
                  <a:lnTo>
                    <a:pt x="24474" y="45239"/>
                  </a:lnTo>
                  <a:lnTo>
                    <a:pt x="24886" y="45322"/>
                  </a:lnTo>
                  <a:lnTo>
                    <a:pt x="25298" y="45157"/>
                  </a:lnTo>
                  <a:lnTo>
                    <a:pt x="25710" y="44992"/>
                  </a:lnTo>
                  <a:lnTo>
                    <a:pt x="26040" y="44662"/>
                  </a:lnTo>
                  <a:lnTo>
                    <a:pt x="26287" y="44333"/>
                  </a:lnTo>
                  <a:lnTo>
                    <a:pt x="26534" y="44003"/>
                  </a:lnTo>
                  <a:lnTo>
                    <a:pt x="26699" y="43591"/>
                  </a:lnTo>
                  <a:lnTo>
                    <a:pt x="26864" y="42932"/>
                  </a:lnTo>
                  <a:lnTo>
                    <a:pt x="27358" y="37905"/>
                  </a:lnTo>
                  <a:lnTo>
                    <a:pt x="28759" y="37328"/>
                  </a:lnTo>
                  <a:lnTo>
                    <a:pt x="30160" y="36669"/>
                  </a:lnTo>
                  <a:lnTo>
                    <a:pt x="31478" y="35928"/>
                  </a:lnTo>
                  <a:lnTo>
                    <a:pt x="32714" y="35021"/>
                  </a:lnTo>
                  <a:lnTo>
                    <a:pt x="37164" y="37328"/>
                  </a:lnTo>
                  <a:lnTo>
                    <a:pt x="37906" y="37576"/>
                  </a:lnTo>
                  <a:lnTo>
                    <a:pt x="38318" y="37658"/>
                  </a:lnTo>
                  <a:lnTo>
                    <a:pt x="39142" y="37658"/>
                  </a:lnTo>
                  <a:lnTo>
                    <a:pt x="39554" y="37493"/>
                  </a:lnTo>
                  <a:lnTo>
                    <a:pt x="39966" y="37328"/>
                  </a:lnTo>
                  <a:lnTo>
                    <a:pt x="40213" y="36999"/>
                  </a:lnTo>
                  <a:lnTo>
                    <a:pt x="40460" y="36669"/>
                  </a:lnTo>
                  <a:lnTo>
                    <a:pt x="40625" y="36257"/>
                  </a:lnTo>
                  <a:lnTo>
                    <a:pt x="40625" y="35845"/>
                  </a:lnTo>
                  <a:lnTo>
                    <a:pt x="40543" y="35351"/>
                  </a:lnTo>
                  <a:lnTo>
                    <a:pt x="40460" y="34939"/>
                  </a:lnTo>
                  <a:lnTo>
                    <a:pt x="40295" y="34609"/>
                  </a:lnTo>
                  <a:lnTo>
                    <a:pt x="39966" y="33950"/>
                  </a:lnTo>
                  <a:lnTo>
                    <a:pt x="36752" y="30077"/>
                  </a:lnTo>
                  <a:lnTo>
                    <a:pt x="37329" y="28676"/>
                  </a:lnTo>
                  <a:lnTo>
                    <a:pt x="37906" y="27193"/>
                  </a:lnTo>
                  <a:lnTo>
                    <a:pt x="38235" y="25710"/>
                  </a:lnTo>
                  <a:lnTo>
                    <a:pt x="38483" y="24226"/>
                  </a:lnTo>
                  <a:lnTo>
                    <a:pt x="43344" y="22743"/>
                  </a:lnTo>
                  <a:lnTo>
                    <a:pt x="44004" y="22414"/>
                  </a:lnTo>
                  <a:lnTo>
                    <a:pt x="44416" y="22166"/>
                  </a:lnTo>
                  <a:lnTo>
                    <a:pt x="44663" y="21837"/>
                  </a:lnTo>
                  <a:lnTo>
                    <a:pt x="44910" y="21507"/>
                  </a:lnTo>
                  <a:lnTo>
                    <a:pt x="45157" y="21178"/>
                  </a:lnTo>
                  <a:lnTo>
                    <a:pt x="45240" y="20766"/>
                  </a:lnTo>
                  <a:lnTo>
                    <a:pt x="45240" y="20354"/>
                  </a:lnTo>
                  <a:lnTo>
                    <a:pt x="45157" y="19942"/>
                  </a:lnTo>
                  <a:lnTo>
                    <a:pt x="44992" y="19530"/>
                  </a:lnTo>
                  <a:lnTo>
                    <a:pt x="44663" y="19200"/>
                  </a:lnTo>
                  <a:lnTo>
                    <a:pt x="44333" y="18953"/>
                  </a:lnTo>
                  <a:lnTo>
                    <a:pt x="44004" y="18705"/>
                  </a:lnTo>
                  <a:lnTo>
                    <a:pt x="43592" y="18541"/>
                  </a:lnTo>
                  <a:lnTo>
                    <a:pt x="42850" y="18376"/>
                  </a:lnTo>
                  <a:lnTo>
                    <a:pt x="37823" y="17881"/>
                  </a:lnTo>
                  <a:lnTo>
                    <a:pt x="37247" y="16481"/>
                  </a:lnTo>
                  <a:lnTo>
                    <a:pt x="36670" y="15162"/>
                  </a:lnTo>
                  <a:lnTo>
                    <a:pt x="35846" y="13844"/>
                  </a:lnTo>
                  <a:lnTo>
                    <a:pt x="34939" y="12608"/>
                  </a:lnTo>
                  <a:lnTo>
                    <a:pt x="37329" y="8076"/>
                  </a:lnTo>
                  <a:lnTo>
                    <a:pt x="37576" y="7334"/>
                  </a:lnTo>
                  <a:lnTo>
                    <a:pt x="37659" y="6922"/>
                  </a:lnTo>
                  <a:lnTo>
                    <a:pt x="37659" y="6510"/>
                  </a:lnTo>
                  <a:lnTo>
                    <a:pt x="37659" y="6098"/>
                  </a:lnTo>
                  <a:lnTo>
                    <a:pt x="37494" y="5686"/>
                  </a:lnTo>
                  <a:lnTo>
                    <a:pt x="37329" y="5274"/>
                  </a:lnTo>
                  <a:lnTo>
                    <a:pt x="36999" y="5027"/>
                  </a:lnTo>
                  <a:lnTo>
                    <a:pt x="36670" y="4779"/>
                  </a:lnTo>
                  <a:lnTo>
                    <a:pt x="36258" y="4697"/>
                  </a:lnTo>
                  <a:lnTo>
                    <a:pt x="35846" y="4615"/>
                  </a:lnTo>
                  <a:lnTo>
                    <a:pt x="35351" y="4697"/>
                  </a:lnTo>
                  <a:lnTo>
                    <a:pt x="34939" y="4779"/>
                  </a:lnTo>
                  <a:lnTo>
                    <a:pt x="34610" y="4944"/>
                  </a:lnTo>
                  <a:lnTo>
                    <a:pt x="33950" y="5274"/>
                  </a:lnTo>
                  <a:lnTo>
                    <a:pt x="29995" y="8570"/>
                  </a:lnTo>
                  <a:lnTo>
                    <a:pt x="28594" y="7911"/>
                  </a:lnTo>
                  <a:lnTo>
                    <a:pt x="27193" y="7416"/>
                  </a:lnTo>
                  <a:lnTo>
                    <a:pt x="25710" y="7087"/>
                  </a:lnTo>
                  <a:lnTo>
                    <a:pt x="24227" y="6839"/>
                  </a:lnTo>
                  <a:lnTo>
                    <a:pt x="22744" y="1895"/>
                  </a:lnTo>
                  <a:lnTo>
                    <a:pt x="22414" y="1236"/>
                  </a:lnTo>
                  <a:lnTo>
                    <a:pt x="22167" y="906"/>
                  </a:lnTo>
                  <a:lnTo>
                    <a:pt x="21837" y="577"/>
                  </a:lnTo>
                  <a:lnTo>
                    <a:pt x="21508" y="330"/>
                  </a:lnTo>
                  <a:lnTo>
                    <a:pt x="21178" y="82"/>
                  </a:lnTo>
                  <a:lnTo>
                    <a:pt x="2076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54;p45">
              <a:extLst>
                <a:ext uri="{FF2B5EF4-FFF2-40B4-BE49-F238E27FC236}">
                  <a16:creationId xmlns:a16="http://schemas.microsoft.com/office/drawing/2014/main" id="{5CAF134B-BF54-4E2B-B2E1-943045B61A25}"/>
                </a:ext>
              </a:extLst>
            </p:cNvPr>
            <p:cNvSpPr/>
            <p:nvPr/>
          </p:nvSpPr>
          <p:spPr>
            <a:xfrm>
              <a:off x="3626650" y="3799975"/>
              <a:ext cx="193675" cy="193675"/>
            </a:xfrm>
            <a:custGeom>
              <a:avLst/>
              <a:gdLst/>
              <a:ahLst/>
              <a:cxnLst/>
              <a:rect l="l" t="t" r="r" b="b"/>
              <a:pathLst>
                <a:path w="7747" h="7747" extrusionOk="0">
                  <a:moveTo>
                    <a:pt x="3296" y="0"/>
                  </a:moveTo>
                  <a:lnTo>
                    <a:pt x="2637" y="165"/>
                  </a:lnTo>
                  <a:lnTo>
                    <a:pt x="1895" y="495"/>
                  </a:lnTo>
                  <a:lnTo>
                    <a:pt x="1319" y="907"/>
                  </a:lnTo>
                  <a:lnTo>
                    <a:pt x="824" y="1483"/>
                  </a:lnTo>
                  <a:lnTo>
                    <a:pt x="412" y="2143"/>
                  </a:lnTo>
                  <a:lnTo>
                    <a:pt x="83" y="2802"/>
                  </a:lnTo>
                  <a:lnTo>
                    <a:pt x="0" y="3626"/>
                  </a:lnTo>
                  <a:lnTo>
                    <a:pt x="0" y="4368"/>
                  </a:lnTo>
                  <a:lnTo>
                    <a:pt x="165" y="5109"/>
                  </a:lnTo>
                  <a:lnTo>
                    <a:pt x="495" y="5768"/>
                  </a:lnTo>
                  <a:lnTo>
                    <a:pt x="907" y="6428"/>
                  </a:lnTo>
                  <a:lnTo>
                    <a:pt x="1401" y="6922"/>
                  </a:lnTo>
                  <a:lnTo>
                    <a:pt x="2060" y="7334"/>
                  </a:lnTo>
                  <a:lnTo>
                    <a:pt x="2802" y="7581"/>
                  </a:lnTo>
                  <a:lnTo>
                    <a:pt x="3626" y="7746"/>
                  </a:lnTo>
                  <a:lnTo>
                    <a:pt x="4368" y="7746"/>
                  </a:lnTo>
                  <a:lnTo>
                    <a:pt x="5109" y="7499"/>
                  </a:lnTo>
                  <a:lnTo>
                    <a:pt x="5768" y="7252"/>
                  </a:lnTo>
                  <a:lnTo>
                    <a:pt x="6345" y="6840"/>
                  </a:lnTo>
                  <a:lnTo>
                    <a:pt x="6922" y="6263"/>
                  </a:lnTo>
                  <a:lnTo>
                    <a:pt x="7334" y="5604"/>
                  </a:lnTo>
                  <a:lnTo>
                    <a:pt x="7581" y="4862"/>
                  </a:lnTo>
                  <a:lnTo>
                    <a:pt x="7746" y="4120"/>
                  </a:lnTo>
                  <a:lnTo>
                    <a:pt x="7664" y="3379"/>
                  </a:lnTo>
                  <a:lnTo>
                    <a:pt x="7499" y="2637"/>
                  </a:lnTo>
                  <a:lnTo>
                    <a:pt x="7169" y="1978"/>
                  </a:lnTo>
                  <a:lnTo>
                    <a:pt x="6757" y="1319"/>
                  </a:lnTo>
                  <a:lnTo>
                    <a:pt x="6263" y="824"/>
                  </a:lnTo>
                  <a:lnTo>
                    <a:pt x="5604" y="412"/>
                  </a:lnTo>
                  <a:lnTo>
                    <a:pt x="4862" y="83"/>
                  </a:lnTo>
                  <a:lnTo>
                    <a:pt x="412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55;p45">
              <a:extLst>
                <a:ext uri="{FF2B5EF4-FFF2-40B4-BE49-F238E27FC236}">
                  <a16:creationId xmlns:a16="http://schemas.microsoft.com/office/drawing/2014/main" id="{47D45875-C841-4C1C-AFEC-FD39F020CF6C}"/>
                </a:ext>
              </a:extLst>
            </p:cNvPr>
            <p:cNvSpPr/>
            <p:nvPr/>
          </p:nvSpPr>
          <p:spPr>
            <a:xfrm>
              <a:off x="3742000" y="3122200"/>
              <a:ext cx="191625" cy="702525"/>
            </a:xfrm>
            <a:custGeom>
              <a:avLst/>
              <a:gdLst/>
              <a:ahLst/>
              <a:cxnLst/>
              <a:rect l="l" t="t" r="r" b="b"/>
              <a:pathLst>
                <a:path w="7665" h="28101" fill="none" extrusionOk="0">
                  <a:moveTo>
                    <a:pt x="1" y="28100"/>
                  </a:moveTo>
                  <a:lnTo>
                    <a:pt x="7664" y="1"/>
                  </a:lnTo>
                </a:path>
              </a:pathLst>
            </a:custGeom>
            <a:noFill/>
            <a:ln w="494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56;p45">
              <a:extLst>
                <a:ext uri="{FF2B5EF4-FFF2-40B4-BE49-F238E27FC236}">
                  <a16:creationId xmlns:a16="http://schemas.microsoft.com/office/drawing/2014/main" id="{C321567B-6769-4EA7-8B93-80C72B4E90FB}"/>
                </a:ext>
              </a:extLst>
            </p:cNvPr>
            <p:cNvSpPr/>
            <p:nvPr/>
          </p:nvSpPr>
          <p:spPr>
            <a:xfrm>
              <a:off x="3509225" y="3973025"/>
              <a:ext cx="191600" cy="702500"/>
            </a:xfrm>
            <a:custGeom>
              <a:avLst/>
              <a:gdLst/>
              <a:ahLst/>
              <a:cxnLst/>
              <a:rect l="l" t="t" r="r" b="b"/>
              <a:pathLst>
                <a:path w="7664" h="28100" fill="none" extrusionOk="0">
                  <a:moveTo>
                    <a:pt x="0" y="28099"/>
                  </a:moveTo>
                  <a:lnTo>
                    <a:pt x="7664" y="0"/>
                  </a:lnTo>
                </a:path>
              </a:pathLst>
            </a:custGeom>
            <a:noFill/>
            <a:ln w="494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57;p45">
              <a:extLst>
                <a:ext uri="{FF2B5EF4-FFF2-40B4-BE49-F238E27FC236}">
                  <a16:creationId xmlns:a16="http://schemas.microsoft.com/office/drawing/2014/main" id="{B0470A4E-9850-490C-943A-286C80EF0B7B}"/>
                </a:ext>
              </a:extLst>
            </p:cNvPr>
            <p:cNvSpPr/>
            <p:nvPr/>
          </p:nvSpPr>
          <p:spPr>
            <a:xfrm>
              <a:off x="3795575" y="3919450"/>
              <a:ext cx="702500" cy="193675"/>
            </a:xfrm>
            <a:custGeom>
              <a:avLst/>
              <a:gdLst/>
              <a:ahLst/>
              <a:cxnLst/>
              <a:rect l="l" t="t" r="r" b="b"/>
              <a:pathLst>
                <a:path w="28100" h="7747" fill="none" extrusionOk="0">
                  <a:moveTo>
                    <a:pt x="0" y="1"/>
                  </a:moveTo>
                  <a:lnTo>
                    <a:pt x="28099" y="7746"/>
                  </a:lnTo>
                </a:path>
              </a:pathLst>
            </a:custGeom>
            <a:noFill/>
            <a:ln w="494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958;p45">
              <a:extLst>
                <a:ext uri="{FF2B5EF4-FFF2-40B4-BE49-F238E27FC236}">
                  <a16:creationId xmlns:a16="http://schemas.microsoft.com/office/drawing/2014/main" id="{FB8C41A8-B4F3-4810-B0B1-17ACC9F8F013}"/>
                </a:ext>
              </a:extLst>
            </p:cNvPr>
            <p:cNvSpPr/>
            <p:nvPr/>
          </p:nvSpPr>
          <p:spPr>
            <a:xfrm>
              <a:off x="2944750" y="3686675"/>
              <a:ext cx="702525" cy="191600"/>
            </a:xfrm>
            <a:custGeom>
              <a:avLst/>
              <a:gdLst/>
              <a:ahLst/>
              <a:cxnLst/>
              <a:rect l="l" t="t" r="r" b="b"/>
              <a:pathLst>
                <a:path w="28101" h="7664" fill="none" extrusionOk="0">
                  <a:moveTo>
                    <a:pt x="1" y="0"/>
                  </a:moveTo>
                  <a:lnTo>
                    <a:pt x="28100" y="7664"/>
                  </a:lnTo>
                </a:path>
              </a:pathLst>
            </a:custGeom>
            <a:noFill/>
            <a:ln w="49450"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959;p45">
              <a:extLst>
                <a:ext uri="{FF2B5EF4-FFF2-40B4-BE49-F238E27FC236}">
                  <a16:creationId xmlns:a16="http://schemas.microsoft.com/office/drawing/2014/main" id="{96CB2C16-F6C0-49C7-9B02-60873214F9AF}"/>
                </a:ext>
              </a:extLst>
            </p:cNvPr>
            <p:cNvSpPr/>
            <p:nvPr/>
          </p:nvSpPr>
          <p:spPr>
            <a:xfrm>
              <a:off x="2602800" y="2776125"/>
              <a:ext cx="2239300" cy="2241375"/>
            </a:xfrm>
            <a:custGeom>
              <a:avLst/>
              <a:gdLst/>
              <a:ahLst/>
              <a:cxnLst/>
              <a:rect l="l" t="t" r="r" b="b"/>
              <a:pathLst>
                <a:path w="89572" h="89655" extrusionOk="0">
                  <a:moveTo>
                    <a:pt x="45239" y="17222"/>
                  </a:moveTo>
                  <a:lnTo>
                    <a:pt x="46558" y="17305"/>
                  </a:lnTo>
                  <a:lnTo>
                    <a:pt x="47958" y="17469"/>
                  </a:lnTo>
                  <a:lnTo>
                    <a:pt x="49359" y="17634"/>
                  </a:lnTo>
                  <a:lnTo>
                    <a:pt x="50678" y="17881"/>
                  </a:lnTo>
                  <a:lnTo>
                    <a:pt x="52079" y="18211"/>
                  </a:lnTo>
                  <a:lnTo>
                    <a:pt x="53397" y="18623"/>
                  </a:lnTo>
                  <a:lnTo>
                    <a:pt x="54798" y="19118"/>
                  </a:lnTo>
                  <a:lnTo>
                    <a:pt x="56034" y="19694"/>
                  </a:lnTo>
                  <a:lnTo>
                    <a:pt x="57270" y="20271"/>
                  </a:lnTo>
                  <a:lnTo>
                    <a:pt x="58506" y="20930"/>
                  </a:lnTo>
                  <a:lnTo>
                    <a:pt x="59660" y="21590"/>
                  </a:lnTo>
                  <a:lnTo>
                    <a:pt x="60813" y="22331"/>
                  </a:lnTo>
                  <a:lnTo>
                    <a:pt x="61884" y="23155"/>
                  </a:lnTo>
                  <a:lnTo>
                    <a:pt x="62873" y="23979"/>
                  </a:lnTo>
                  <a:lnTo>
                    <a:pt x="63862" y="24886"/>
                  </a:lnTo>
                  <a:lnTo>
                    <a:pt x="64769" y="25875"/>
                  </a:lnTo>
                  <a:lnTo>
                    <a:pt x="65675" y="26863"/>
                  </a:lnTo>
                  <a:lnTo>
                    <a:pt x="66499" y="27852"/>
                  </a:lnTo>
                  <a:lnTo>
                    <a:pt x="67323" y="28923"/>
                  </a:lnTo>
                  <a:lnTo>
                    <a:pt x="68065" y="30077"/>
                  </a:lnTo>
                  <a:lnTo>
                    <a:pt x="68724" y="31148"/>
                  </a:lnTo>
                  <a:lnTo>
                    <a:pt x="69383" y="32302"/>
                  </a:lnTo>
                  <a:lnTo>
                    <a:pt x="69960" y="33538"/>
                  </a:lnTo>
                  <a:lnTo>
                    <a:pt x="70454" y="34774"/>
                  </a:lnTo>
                  <a:lnTo>
                    <a:pt x="70866" y="36010"/>
                  </a:lnTo>
                  <a:lnTo>
                    <a:pt x="71278" y="37246"/>
                  </a:lnTo>
                  <a:lnTo>
                    <a:pt x="71608" y="38565"/>
                  </a:lnTo>
                  <a:lnTo>
                    <a:pt x="71938" y="39883"/>
                  </a:lnTo>
                  <a:lnTo>
                    <a:pt x="72102" y="41201"/>
                  </a:lnTo>
                  <a:lnTo>
                    <a:pt x="72267" y="42520"/>
                  </a:lnTo>
                  <a:lnTo>
                    <a:pt x="72350" y="43838"/>
                  </a:lnTo>
                  <a:lnTo>
                    <a:pt x="72350" y="45239"/>
                  </a:lnTo>
                  <a:lnTo>
                    <a:pt x="72267" y="46558"/>
                  </a:lnTo>
                  <a:lnTo>
                    <a:pt x="72185" y="47958"/>
                  </a:lnTo>
                  <a:lnTo>
                    <a:pt x="71938" y="49359"/>
                  </a:lnTo>
                  <a:lnTo>
                    <a:pt x="71690" y="50760"/>
                  </a:lnTo>
                  <a:lnTo>
                    <a:pt x="71361" y="52079"/>
                  </a:lnTo>
                  <a:lnTo>
                    <a:pt x="70949" y="53479"/>
                  </a:lnTo>
                  <a:lnTo>
                    <a:pt x="70454" y="54798"/>
                  </a:lnTo>
                  <a:lnTo>
                    <a:pt x="69960" y="56034"/>
                  </a:lnTo>
                  <a:lnTo>
                    <a:pt x="69383" y="57270"/>
                  </a:lnTo>
                  <a:lnTo>
                    <a:pt x="68724" y="58506"/>
                  </a:lnTo>
                  <a:lnTo>
                    <a:pt x="67982" y="59660"/>
                  </a:lnTo>
                  <a:lnTo>
                    <a:pt x="67241" y="60813"/>
                  </a:lnTo>
                  <a:lnTo>
                    <a:pt x="66417" y="61885"/>
                  </a:lnTo>
                  <a:lnTo>
                    <a:pt x="65593" y="62873"/>
                  </a:lnTo>
                  <a:lnTo>
                    <a:pt x="64686" y="63862"/>
                  </a:lnTo>
                  <a:lnTo>
                    <a:pt x="63780" y="64851"/>
                  </a:lnTo>
                  <a:lnTo>
                    <a:pt x="62791" y="65675"/>
                  </a:lnTo>
                  <a:lnTo>
                    <a:pt x="61720" y="66581"/>
                  </a:lnTo>
                  <a:lnTo>
                    <a:pt x="60648" y="67323"/>
                  </a:lnTo>
                  <a:lnTo>
                    <a:pt x="59577" y="68065"/>
                  </a:lnTo>
                  <a:lnTo>
                    <a:pt x="58424" y="68724"/>
                  </a:lnTo>
                  <a:lnTo>
                    <a:pt x="57270" y="69383"/>
                  </a:lnTo>
                  <a:lnTo>
                    <a:pt x="56034" y="69960"/>
                  </a:lnTo>
                  <a:lnTo>
                    <a:pt x="54880" y="70454"/>
                  </a:lnTo>
                  <a:lnTo>
                    <a:pt x="53644" y="70949"/>
                  </a:lnTo>
                  <a:lnTo>
                    <a:pt x="52326" y="71361"/>
                  </a:lnTo>
                  <a:lnTo>
                    <a:pt x="51090" y="71690"/>
                  </a:lnTo>
                  <a:lnTo>
                    <a:pt x="49771" y="71938"/>
                  </a:lnTo>
                  <a:lnTo>
                    <a:pt x="48453" y="72102"/>
                  </a:lnTo>
                  <a:lnTo>
                    <a:pt x="47052" y="72267"/>
                  </a:lnTo>
                  <a:lnTo>
                    <a:pt x="45734" y="72350"/>
                  </a:lnTo>
                  <a:lnTo>
                    <a:pt x="43014" y="72350"/>
                  </a:lnTo>
                  <a:lnTo>
                    <a:pt x="41613" y="72185"/>
                  </a:lnTo>
                  <a:lnTo>
                    <a:pt x="40295" y="72020"/>
                  </a:lnTo>
                  <a:lnTo>
                    <a:pt x="38894" y="71690"/>
                  </a:lnTo>
                  <a:lnTo>
                    <a:pt x="37493" y="71361"/>
                  </a:lnTo>
                  <a:lnTo>
                    <a:pt x="36175" y="70949"/>
                  </a:lnTo>
                  <a:lnTo>
                    <a:pt x="34856" y="70537"/>
                  </a:lnTo>
                  <a:lnTo>
                    <a:pt x="33538" y="69960"/>
                  </a:lnTo>
                  <a:lnTo>
                    <a:pt x="32302" y="69383"/>
                  </a:lnTo>
                  <a:lnTo>
                    <a:pt x="31066" y="68724"/>
                  </a:lnTo>
                  <a:lnTo>
                    <a:pt x="29912" y="68065"/>
                  </a:lnTo>
                  <a:lnTo>
                    <a:pt x="28841" y="67241"/>
                  </a:lnTo>
                  <a:lnTo>
                    <a:pt x="27770" y="66499"/>
                  </a:lnTo>
                  <a:lnTo>
                    <a:pt x="26699" y="65593"/>
                  </a:lnTo>
                  <a:lnTo>
                    <a:pt x="25710" y="64686"/>
                  </a:lnTo>
                  <a:lnTo>
                    <a:pt x="24803" y="63780"/>
                  </a:lnTo>
                  <a:lnTo>
                    <a:pt x="23897" y="62791"/>
                  </a:lnTo>
                  <a:lnTo>
                    <a:pt x="23073" y="61720"/>
                  </a:lnTo>
                  <a:lnTo>
                    <a:pt x="22249" y="60648"/>
                  </a:lnTo>
                  <a:lnTo>
                    <a:pt x="21507" y="59577"/>
                  </a:lnTo>
                  <a:lnTo>
                    <a:pt x="20848" y="58424"/>
                  </a:lnTo>
                  <a:lnTo>
                    <a:pt x="20189" y="57270"/>
                  </a:lnTo>
                  <a:lnTo>
                    <a:pt x="19612" y="56116"/>
                  </a:lnTo>
                  <a:lnTo>
                    <a:pt x="19118" y="54880"/>
                  </a:lnTo>
                  <a:lnTo>
                    <a:pt x="18705" y="53644"/>
                  </a:lnTo>
                  <a:lnTo>
                    <a:pt x="18293" y="52326"/>
                  </a:lnTo>
                  <a:lnTo>
                    <a:pt x="17964" y="51090"/>
                  </a:lnTo>
                  <a:lnTo>
                    <a:pt x="17717" y="49771"/>
                  </a:lnTo>
                  <a:lnTo>
                    <a:pt x="17469" y="48453"/>
                  </a:lnTo>
                  <a:lnTo>
                    <a:pt x="17305" y="47134"/>
                  </a:lnTo>
                  <a:lnTo>
                    <a:pt x="17222" y="45734"/>
                  </a:lnTo>
                  <a:lnTo>
                    <a:pt x="17222" y="44415"/>
                  </a:lnTo>
                  <a:lnTo>
                    <a:pt x="17305" y="43014"/>
                  </a:lnTo>
                  <a:lnTo>
                    <a:pt x="17387" y="41696"/>
                  </a:lnTo>
                  <a:lnTo>
                    <a:pt x="17634" y="40295"/>
                  </a:lnTo>
                  <a:lnTo>
                    <a:pt x="17881" y="38894"/>
                  </a:lnTo>
                  <a:lnTo>
                    <a:pt x="18211" y="37493"/>
                  </a:lnTo>
                  <a:lnTo>
                    <a:pt x="18623" y="36175"/>
                  </a:lnTo>
                  <a:lnTo>
                    <a:pt x="19118" y="34856"/>
                  </a:lnTo>
                  <a:lnTo>
                    <a:pt x="19612" y="33538"/>
                  </a:lnTo>
                  <a:lnTo>
                    <a:pt x="20189" y="32302"/>
                  </a:lnTo>
                  <a:lnTo>
                    <a:pt x="20848" y="31148"/>
                  </a:lnTo>
                  <a:lnTo>
                    <a:pt x="21590" y="29912"/>
                  </a:lnTo>
                  <a:lnTo>
                    <a:pt x="22331" y="28841"/>
                  </a:lnTo>
                  <a:lnTo>
                    <a:pt x="23155" y="27770"/>
                  </a:lnTo>
                  <a:lnTo>
                    <a:pt x="23979" y="26699"/>
                  </a:lnTo>
                  <a:lnTo>
                    <a:pt x="24886" y="25710"/>
                  </a:lnTo>
                  <a:lnTo>
                    <a:pt x="25875" y="24803"/>
                  </a:lnTo>
                  <a:lnTo>
                    <a:pt x="26863" y="23897"/>
                  </a:lnTo>
                  <a:lnTo>
                    <a:pt x="27852" y="23073"/>
                  </a:lnTo>
                  <a:lnTo>
                    <a:pt x="28923" y="22249"/>
                  </a:lnTo>
                  <a:lnTo>
                    <a:pt x="29995" y="21590"/>
                  </a:lnTo>
                  <a:lnTo>
                    <a:pt x="31148" y="20848"/>
                  </a:lnTo>
                  <a:lnTo>
                    <a:pt x="32302" y="20271"/>
                  </a:lnTo>
                  <a:lnTo>
                    <a:pt x="33538" y="19694"/>
                  </a:lnTo>
                  <a:lnTo>
                    <a:pt x="34692" y="19200"/>
                  </a:lnTo>
                  <a:lnTo>
                    <a:pt x="36010" y="18706"/>
                  </a:lnTo>
                  <a:lnTo>
                    <a:pt x="37246" y="18293"/>
                  </a:lnTo>
                  <a:lnTo>
                    <a:pt x="38565" y="17964"/>
                  </a:lnTo>
                  <a:lnTo>
                    <a:pt x="39801" y="17717"/>
                  </a:lnTo>
                  <a:lnTo>
                    <a:pt x="41119" y="17469"/>
                  </a:lnTo>
                  <a:lnTo>
                    <a:pt x="42520" y="17305"/>
                  </a:lnTo>
                  <a:lnTo>
                    <a:pt x="43838" y="17305"/>
                  </a:lnTo>
                  <a:lnTo>
                    <a:pt x="45239" y="17222"/>
                  </a:lnTo>
                  <a:close/>
                  <a:moveTo>
                    <a:pt x="43838" y="0"/>
                  </a:moveTo>
                  <a:lnTo>
                    <a:pt x="38482" y="412"/>
                  </a:lnTo>
                  <a:lnTo>
                    <a:pt x="39141" y="8900"/>
                  </a:lnTo>
                  <a:lnTo>
                    <a:pt x="37328" y="9229"/>
                  </a:lnTo>
                  <a:lnTo>
                    <a:pt x="35598" y="9641"/>
                  </a:lnTo>
                  <a:lnTo>
                    <a:pt x="33868" y="10218"/>
                  </a:lnTo>
                  <a:lnTo>
                    <a:pt x="32137" y="10795"/>
                  </a:lnTo>
                  <a:lnTo>
                    <a:pt x="28594" y="3049"/>
                  </a:lnTo>
                  <a:lnTo>
                    <a:pt x="23650" y="5274"/>
                  </a:lnTo>
                  <a:lnTo>
                    <a:pt x="27193" y="13020"/>
                  </a:lnTo>
                  <a:lnTo>
                    <a:pt x="25627" y="13926"/>
                  </a:lnTo>
                  <a:lnTo>
                    <a:pt x="24144" y="14915"/>
                  </a:lnTo>
                  <a:lnTo>
                    <a:pt x="22661" y="15986"/>
                  </a:lnTo>
                  <a:lnTo>
                    <a:pt x="21260" y="17140"/>
                  </a:lnTo>
                  <a:lnTo>
                    <a:pt x="15245" y="11124"/>
                  </a:lnTo>
                  <a:lnTo>
                    <a:pt x="11454" y="14915"/>
                  </a:lnTo>
                  <a:lnTo>
                    <a:pt x="17387" y="20930"/>
                  </a:lnTo>
                  <a:lnTo>
                    <a:pt x="16233" y="22331"/>
                  </a:lnTo>
                  <a:lnTo>
                    <a:pt x="15162" y="23814"/>
                  </a:lnTo>
                  <a:lnTo>
                    <a:pt x="14173" y="25298"/>
                  </a:lnTo>
                  <a:lnTo>
                    <a:pt x="13185" y="26863"/>
                  </a:lnTo>
                  <a:lnTo>
                    <a:pt x="5521" y="23238"/>
                  </a:lnTo>
                  <a:lnTo>
                    <a:pt x="3214" y="28099"/>
                  </a:lnTo>
                  <a:lnTo>
                    <a:pt x="10877" y="31725"/>
                  </a:lnTo>
                  <a:lnTo>
                    <a:pt x="10300" y="33456"/>
                  </a:lnTo>
                  <a:lnTo>
                    <a:pt x="9724" y="35186"/>
                  </a:lnTo>
                  <a:lnTo>
                    <a:pt x="9312" y="36999"/>
                  </a:lnTo>
                  <a:lnTo>
                    <a:pt x="8982" y="38729"/>
                  </a:lnTo>
                  <a:lnTo>
                    <a:pt x="495" y="37988"/>
                  </a:lnTo>
                  <a:lnTo>
                    <a:pt x="0" y="43344"/>
                  </a:lnTo>
                  <a:lnTo>
                    <a:pt x="8488" y="44168"/>
                  </a:lnTo>
                  <a:lnTo>
                    <a:pt x="8488" y="45981"/>
                  </a:lnTo>
                  <a:lnTo>
                    <a:pt x="8570" y="47794"/>
                  </a:lnTo>
                  <a:lnTo>
                    <a:pt x="8735" y="49607"/>
                  </a:lnTo>
                  <a:lnTo>
                    <a:pt x="9064" y="51419"/>
                  </a:lnTo>
                  <a:lnTo>
                    <a:pt x="824" y="53562"/>
                  </a:lnTo>
                  <a:lnTo>
                    <a:pt x="2143" y="58753"/>
                  </a:lnTo>
                  <a:lnTo>
                    <a:pt x="10465" y="56611"/>
                  </a:lnTo>
                  <a:lnTo>
                    <a:pt x="11042" y="58341"/>
                  </a:lnTo>
                  <a:lnTo>
                    <a:pt x="11784" y="59989"/>
                  </a:lnTo>
                  <a:lnTo>
                    <a:pt x="12608" y="61637"/>
                  </a:lnTo>
                  <a:lnTo>
                    <a:pt x="13432" y="63203"/>
                  </a:lnTo>
                  <a:lnTo>
                    <a:pt x="6428" y="68065"/>
                  </a:lnTo>
                  <a:lnTo>
                    <a:pt x="9559" y="72514"/>
                  </a:lnTo>
                  <a:lnTo>
                    <a:pt x="16563" y="67653"/>
                  </a:lnTo>
                  <a:lnTo>
                    <a:pt x="17717" y="69054"/>
                  </a:lnTo>
                  <a:lnTo>
                    <a:pt x="18953" y="70372"/>
                  </a:lnTo>
                  <a:lnTo>
                    <a:pt x="20271" y="71608"/>
                  </a:lnTo>
                  <a:lnTo>
                    <a:pt x="21672" y="72844"/>
                  </a:lnTo>
                  <a:lnTo>
                    <a:pt x="16728" y="79766"/>
                  </a:lnTo>
                  <a:lnTo>
                    <a:pt x="21095" y="82897"/>
                  </a:lnTo>
                  <a:lnTo>
                    <a:pt x="26039" y="75893"/>
                  </a:lnTo>
                  <a:lnTo>
                    <a:pt x="27605" y="76799"/>
                  </a:lnTo>
                  <a:lnTo>
                    <a:pt x="29253" y="77623"/>
                  </a:lnTo>
                  <a:lnTo>
                    <a:pt x="30901" y="78365"/>
                  </a:lnTo>
                  <a:lnTo>
                    <a:pt x="32632" y="79024"/>
                  </a:lnTo>
                  <a:lnTo>
                    <a:pt x="30324" y="87265"/>
                  </a:lnTo>
                  <a:lnTo>
                    <a:pt x="35598" y="88665"/>
                  </a:lnTo>
                  <a:lnTo>
                    <a:pt x="37823" y="80425"/>
                  </a:lnTo>
                  <a:lnTo>
                    <a:pt x="39636" y="80755"/>
                  </a:lnTo>
                  <a:lnTo>
                    <a:pt x="41449" y="81002"/>
                  </a:lnTo>
                  <a:lnTo>
                    <a:pt x="43261" y="81084"/>
                  </a:lnTo>
                  <a:lnTo>
                    <a:pt x="45074" y="81167"/>
                  </a:lnTo>
                  <a:lnTo>
                    <a:pt x="45734" y="89654"/>
                  </a:lnTo>
                  <a:lnTo>
                    <a:pt x="51090" y="89160"/>
                  </a:lnTo>
                  <a:lnTo>
                    <a:pt x="50430" y="80672"/>
                  </a:lnTo>
                  <a:lnTo>
                    <a:pt x="52243" y="80343"/>
                  </a:lnTo>
                  <a:lnTo>
                    <a:pt x="53974" y="79931"/>
                  </a:lnTo>
                  <a:lnTo>
                    <a:pt x="55787" y="79436"/>
                  </a:lnTo>
                  <a:lnTo>
                    <a:pt x="57435" y="78859"/>
                  </a:lnTo>
                  <a:lnTo>
                    <a:pt x="61060" y="86605"/>
                  </a:lnTo>
                  <a:lnTo>
                    <a:pt x="65922" y="84380"/>
                  </a:lnTo>
                  <a:lnTo>
                    <a:pt x="62379" y="76635"/>
                  </a:lnTo>
                  <a:lnTo>
                    <a:pt x="63944" y="75646"/>
                  </a:lnTo>
                  <a:lnTo>
                    <a:pt x="65428" y="74657"/>
                  </a:lnTo>
                  <a:lnTo>
                    <a:pt x="66911" y="73586"/>
                  </a:lnTo>
                  <a:lnTo>
                    <a:pt x="68312" y="72432"/>
                  </a:lnTo>
                  <a:lnTo>
                    <a:pt x="74327" y="78530"/>
                  </a:lnTo>
                  <a:lnTo>
                    <a:pt x="78200" y="74739"/>
                  </a:lnTo>
                  <a:lnTo>
                    <a:pt x="72185" y="68724"/>
                  </a:lnTo>
                  <a:lnTo>
                    <a:pt x="73338" y="67323"/>
                  </a:lnTo>
                  <a:lnTo>
                    <a:pt x="74410" y="65840"/>
                  </a:lnTo>
                  <a:lnTo>
                    <a:pt x="75481" y="64357"/>
                  </a:lnTo>
                  <a:lnTo>
                    <a:pt x="76387" y="62791"/>
                  </a:lnTo>
                  <a:lnTo>
                    <a:pt x="84051" y="66417"/>
                  </a:lnTo>
                  <a:lnTo>
                    <a:pt x="86358" y="61555"/>
                  </a:lnTo>
                  <a:lnTo>
                    <a:pt x="78695" y="57847"/>
                  </a:lnTo>
                  <a:lnTo>
                    <a:pt x="79271" y="56199"/>
                  </a:lnTo>
                  <a:lnTo>
                    <a:pt x="79848" y="54386"/>
                  </a:lnTo>
                  <a:lnTo>
                    <a:pt x="80260" y="52655"/>
                  </a:lnTo>
                  <a:lnTo>
                    <a:pt x="80590" y="50843"/>
                  </a:lnTo>
                  <a:lnTo>
                    <a:pt x="89077" y="51667"/>
                  </a:lnTo>
                  <a:lnTo>
                    <a:pt x="89572" y="46310"/>
                  </a:lnTo>
                  <a:lnTo>
                    <a:pt x="81084" y="45486"/>
                  </a:lnTo>
                  <a:lnTo>
                    <a:pt x="81084" y="43674"/>
                  </a:lnTo>
                  <a:lnTo>
                    <a:pt x="81002" y="41861"/>
                  </a:lnTo>
                  <a:lnTo>
                    <a:pt x="80837" y="40048"/>
                  </a:lnTo>
                  <a:lnTo>
                    <a:pt x="80507" y="38235"/>
                  </a:lnTo>
                  <a:lnTo>
                    <a:pt x="88748" y="36092"/>
                  </a:lnTo>
                  <a:lnTo>
                    <a:pt x="87429" y="30901"/>
                  </a:lnTo>
                  <a:lnTo>
                    <a:pt x="79189" y="33044"/>
                  </a:lnTo>
                  <a:lnTo>
                    <a:pt x="78530" y="31313"/>
                  </a:lnTo>
                  <a:lnTo>
                    <a:pt x="77788" y="29665"/>
                  </a:lnTo>
                  <a:lnTo>
                    <a:pt x="76964" y="28017"/>
                  </a:lnTo>
                  <a:lnTo>
                    <a:pt x="76140" y="26451"/>
                  </a:lnTo>
                  <a:lnTo>
                    <a:pt x="83144" y="21590"/>
                  </a:lnTo>
                  <a:lnTo>
                    <a:pt x="80095" y="17140"/>
                  </a:lnTo>
                  <a:lnTo>
                    <a:pt x="73091" y="22002"/>
                  </a:lnTo>
                  <a:lnTo>
                    <a:pt x="71855" y="20601"/>
                  </a:lnTo>
                  <a:lnTo>
                    <a:pt x="70619" y="19282"/>
                  </a:lnTo>
                  <a:lnTo>
                    <a:pt x="69301" y="18046"/>
                  </a:lnTo>
                  <a:lnTo>
                    <a:pt x="67982" y="16810"/>
                  </a:lnTo>
                  <a:lnTo>
                    <a:pt x="72844" y="9888"/>
                  </a:lnTo>
                  <a:lnTo>
                    <a:pt x="68477" y="6757"/>
                  </a:lnTo>
                  <a:lnTo>
                    <a:pt x="63532" y="13679"/>
                  </a:lnTo>
                  <a:lnTo>
                    <a:pt x="61967" y="12773"/>
                  </a:lnTo>
                  <a:lnTo>
                    <a:pt x="60401" y="12031"/>
                  </a:lnTo>
                  <a:lnTo>
                    <a:pt x="58671" y="11289"/>
                  </a:lnTo>
                  <a:lnTo>
                    <a:pt x="56940" y="10630"/>
                  </a:lnTo>
                  <a:lnTo>
                    <a:pt x="59248" y="2390"/>
                  </a:lnTo>
                  <a:lnTo>
                    <a:pt x="54056" y="907"/>
                  </a:lnTo>
                  <a:lnTo>
                    <a:pt x="51749" y="9147"/>
                  </a:lnTo>
                  <a:lnTo>
                    <a:pt x="49936" y="8817"/>
                  </a:lnTo>
                  <a:lnTo>
                    <a:pt x="48123" y="8652"/>
                  </a:lnTo>
                  <a:lnTo>
                    <a:pt x="46310" y="8488"/>
                  </a:lnTo>
                  <a:lnTo>
                    <a:pt x="44497" y="8488"/>
                  </a:lnTo>
                  <a:lnTo>
                    <a:pt x="43838"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960;p45">
              <a:extLst>
                <a:ext uri="{FF2B5EF4-FFF2-40B4-BE49-F238E27FC236}">
                  <a16:creationId xmlns:a16="http://schemas.microsoft.com/office/drawing/2014/main" id="{249475B8-DC89-4469-AA74-0F56E478D3EF}"/>
                </a:ext>
              </a:extLst>
            </p:cNvPr>
            <p:cNvSpPr/>
            <p:nvPr/>
          </p:nvSpPr>
          <p:spPr>
            <a:xfrm>
              <a:off x="4353850" y="423525"/>
              <a:ext cx="558300" cy="552125"/>
            </a:xfrm>
            <a:custGeom>
              <a:avLst/>
              <a:gdLst/>
              <a:ahLst/>
              <a:cxnLst/>
              <a:rect l="l" t="t" r="r" b="b"/>
              <a:pathLst>
                <a:path w="22332" h="22085" extrusionOk="0">
                  <a:moveTo>
                    <a:pt x="11701" y="5274"/>
                  </a:moveTo>
                  <a:lnTo>
                    <a:pt x="10877" y="10465"/>
                  </a:lnTo>
                  <a:lnTo>
                    <a:pt x="5521" y="9641"/>
                  </a:lnTo>
                  <a:lnTo>
                    <a:pt x="5933" y="8653"/>
                  </a:lnTo>
                  <a:lnTo>
                    <a:pt x="6428" y="7746"/>
                  </a:lnTo>
                  <a:lnTo>
                    <a:pt x="7087" y="7004"/>
                  </a:lnTo>
                  <a:lnTo>
                    <a:pt x="7829" y="6345"/>
                  </a:lnTo>
                  <a:lnTo>
                    <a:pt x="8653" y="5851"/>
                  </a:lnTo>
                  <a:lnTo>
                    <a:pt x="9641" y="5439"/>
                  </a:lnTo>
                  <a:lnTo>
                    <a:pt x="10630" y="5274"/>
                  </a:lnTo>
                  <a:close/>
                  <a:moveTo>
                    <a:pt x="12525" y="5356"/>
                  </a:moveTo>
                  <a:lnTo>
                    <a:pt x="13514" y="5686"/>
                  </a:lnTo>
                  <a:lnTo>
                    <a:pt x="14421" y="6180"/>
                  </a:lnTo>
                  <a:lnTo>
                    <a:pt x="15162" y="6840"/>
                  </a:lnTo>
                  <a:lnTo>
                    <a:pt x="15904" y="7581"/>
                  </a:lnTo>
                  <a:lnTo>
                    <a:pt x="16398" y="8405"/>
                  </a:lnTo>
                  <a:lnTo>
                    <a:pt x="16810" y="9312"/>
                  </a:lnTo>
                  <a:lnTo>
                    <a:pt x="16975" y="10383"/>
                  </a:lnTo>
                  <a:lnTo>
                    <a:pt x="17058" y="11372"/>
                  </a:lnTo>
                  <a:lnTo>
                    <a:pt x="11701" y="10548"/>
                  </a:lnTo>
                  <a:lnTo>
                    <a:pt x="12525" y="5356"/>
                  </a:lnTo>
                  <a:close/>
                  <a:moveTo>
                    <a:pt x="5439" y="10465"/>
                  </a:moveTo>
                  <a:lnTo>
                    <a:pt x="10795" y="11289"/>
                  </a:lnTo>
                  <a:lnTo>
                    <a:pt x="9889" y="16728"/>
                  </a:lnTo>
                  <a:lnTo>
                    <a:pt x="9394" y="16646"/>
                  </a:lnTo>
                  <a:lnTo>
                    <a:pt x="8900" y="16398"/>
                  </a:lnTo>
                  <a:lnTo>
                    <a:pt x="7911" y="15904"/>
                  </a:lnTo>
                  <a:lnTo>
                    <a:pt x="7087" y="15245"/>
                  </a:lnTo>
                  <a:lnTo>
                    <a:pt x="6428" y="14503"/>
                  </a:lnTo>
                  <a:lnTo>
                    <a:pt x="5933" y="13597"/>
                  </a:lnTo>
                  <a:lnTo>
                    <a:pt x="5604" y="12608"/>
                  </a:lnTo>
                  <a:lnTo>
                    <a:pt x="5439" y="12031"/>
                  </a:lnTo>
                  <a:lnTo>
                    <a:pt x="5356" y="11537"/>
                  </a:lnTo>
                  <a:lnTo>
                    <a:pt x="5356" y="10960"/>
                  </a:lnTo>
                  <a:lnTo>
                    <a:pt x="5439" y="10465"/>
                  </a:lnTo>
                  <a:close/>
                  <a:moveTo>
                    <a:pt x="11537" y="11372"/>
                  </a:moveTo>
                  <a:lnTo>
                    <a:pt x="16893" y="12196"/>
                  </a:lnTo>
                  <a:lnTo>
                    <a:pt x="16810" y="12773"/>
                  </a:lnTo>
                  <a:lnTo>
                    <a:pt x="16646" y="13267"/>
                  </a:lnTo>
                  <a:lnTo>
                    <a:pt x="16398" y="13761"/>
                  </a:lnTo>
                  <a:lnTo>
                    <a:pt x="16151" y="14174"/>
                  </a:lnTo>
                  <a:lnTo>
                    <a:pt x="15492" y="15080"/>
                  </a:lnTo>
                  <a:lnTo>
                    <a:pt x="14750" y="15739"/>
                  </a:lnTo>
                  <a:lnTo>
                    <a:pt x="13844" y="16316"/>
                  </a:lnTo>
                  <a:lnTo>
                    <a:pt x="12855" y="16646"/>
                  </a:lnTo>
                  <a:lnTo>
                    <a:pt x="11784" y="16893"/>
                  </a:lnTo>
                  <a:lnTo>
                    <a:pt x="10713" y="16893"/>
                  </a:lnTo>
                  <a:lnTo>
                    <a:pt x="11537" y="11372"/>
                  </a:lnTo>
                  <a:close/>
                  <a:moveTo>
                    <a:pt x="12937" y="0"/>
                  </a:moveTo>
                  <a:lnTo>
                    <a:pt x="12773" y="83"/>
                  </a:lnTo>
                  <a:lnTo>
                    <a:pt x="12690" y="165"/>
                  </a:lnTo>
                  <a:lnTo>
                    <a:pt x="11619" y="2472"/>
                  </a:lnTo>
                  <a:lnTo>
                    <a:pt x="10383" y="2472"/>
                  </a:lnTo>
                  <a:lnTo>
                    <a:pt x="9312" y="247"/>
                  </a:lnTo>
                  <a:lnTo>
                    <a:pt x="9147" y="165"/>
                  </a:lnTo>
                  <a:lnTo>
                    <a:pt x="9065" y="83"/>
                  </a:lnTo>
                  <a:lnTo>
                    <a:pt x="8900" y="165"/>
                  </a:lnTo>
                  <a:lnTo>
                    <a:pt x="8817" y="330"/>
                  </a:lnTo>
                  <a:lnTo>
                    <a:pt x="8653" y="2802"/>
                  </a:lnTo>
                  <a:lnTo>
                    <a:pt x="7499" y="3296"/>
                  </a:lnTo>
                  <a:lnTo>
                    <a:pt x="5686" y="1566"/>
                  </a:lnTo>
                  <a:lnTo>
                    <a:pt x="5521" y="1483"/>
                  </a:lnTo>
                  <a:lnTo>
                    <a:pt x="5439" y="1566"/>
                  </a:lnTo>
                  <a:lnTo>
                    <a:pt x="5356" y="1648"/>
                  </a:lnTo>
                  <a:lnTo>
                    <a:pt x="5356" y="1813"/>
                  </a:lnTo>
                  <a:lnTo>
                    <a:pt x="6016" y="4203"/>
                  </a:lnTo>
                  <a:lnTo>
                    <a:pt x="5027" y="5027"/>
                  </a:lnTo>
                  <a:lnTo>
                    <a:pt x="2720" y="4038"/>
                  </a:lnTo>
                  <a:lnTo>
                    <a:pt x="2637" y="4038"/>
                  </a:lnTo>
                  <a:lnTo>
                    <a:pt x="2472" y="4120"/>
                  </a:lnTo>
                  <a:lnTo>
                    <a:pt x="2472" y="4203"/>
                  </a:lnTo>
                  <a:lnTo>
                    <a:pt x="2472" y="4368"/>
                  </a:lnTo>
                  <a:lnTo>
                    <a:pt x="3956" y="6345"/>
                  </a:lnTo>
                  <a:lnTo>
                    <a:pt x="3379" y="7499"/>
                  </a:lnTo>
                  <a:lnTo>
                    <a:pt x="824" y="7334"/>
                  </a:lnTo>
                  <a:lnTo>
                    <a:pt x="742" y="7334"/>
                  </a:lnTo>
                  <a:lnTo>
                    <a:pt x="660" y="7499"/>
                  </a:lnTo>
                  <a:lnTo>
                    <a:pt x="660" y="7581"/>
                  </a:lnTo>
                  <a:lnTo>
                    <a:pt x="742" y="7746"/>
                  </a:lnTo>
                  <a:lnTo>
                    <a:pt x="2802" y="9147"/>
                  </a:lnTo>
                  <a:lnTo>
                    <a:pt x="2637" y="9724"/>
                  </a:lnTo>
                  <a:lnTo>
                    <a:pt x="2555" y="10383"/>
                  </a:lnTo>
                  <a:lnTo>
                    <a:pt x="165" y="11125"/>
                  </a:lnTo>
                  <a:lnTo>
                    <a:pt x="83" y="11207"/>
                  </a:lnTo>
                  <a:lnTo>
                    <a:pt x="0" y="11289"/>
                  </a:lnTo>
                  <a:lnTo>
                    <a:pt x="83" y="11454"/>
                  </a:lnTo>
                  <a:lnTo>
                    <a:pt x="165" y="11537"/>
                  </a:lnTo>
                  <a:lnTo>
                    <a:pt x="2637" y="12113"/>
                  </a:lnTo>
                  <a:lnTo>
                    <a:pt x="2884" y="13349"/>
                  </a:lnTo>
                  <a:lnTo>
                    <a:pt x="824" y="14833"/>
                  </a:lnTo>
                  <a:lnTo>
                    <a:pt x="742" y="14998"/>
                  </a:lnTo>
                  <a:lnTo>
                    <a:pt x="824" y="15080"/>
                  </a:lnTo>
                  <a:lnTo>
                    <a:pt x="907" y="15245"/>
                  </a:lnTo>
                  <a:lnTo>
                    <a:pt x="989" y="15245"/>
                  </a:lnTo>
                  <a:lnTo>
                    <a:pt x="3544" y="14998"/>
                  </a:lnTo>
                  <a:lnTo>
                    <a:pt x="4120" y="16069"/>
                  </a:lnTo>
                  <a:lnTo>
                    <a:pt x="2802" y="18129"/>
                  </a:lnTo>
                  <a:lnTo>
                    <a:pt x="2720" y="18294"/>
                  </a:lnTo>
                  <a:lnTo>
                    <a:pt x="2802" y="18458"/>
                  </a:lnTo>
                  <a:lnTo>
                    <a:pt x="2884" y="18541"/>
                  </a:lnTo>
                  <a:lnTo>
                    <a:pt x="3049" y="18458"/>
                  </a:lnTo>
                  <a:lnTo>
                    <a:pt x="5356" y="17387"/>
                  </a:lnTo>
                  <a:lnTo>
                    <a:pt x="6263" y="18211"/>
                  </a:lnTo>
                  <a:lnTo>
                    <a:pt x="5686" y="20601"/>
                  </a:lnTo>
                  <a:lnTo>
                    <a:pt x="5768" y="20766"/>
                  </a:lnTo>
                  <a:lnTo>
                    <a:pt x="5851" y="20848"/>
                  </a:lnTo>
                  <a:lnTo>
                    <a:pt x="5933" y="20931"/>
                  </a:lnTo>
                  <a:lnTo>
                    <a:pt x="6098" y="20848"/>
                  </a:lnTo>
                  <a:lnTo>
                    <a:pt x="7829" y="19035"/>
                  </a:lnTo>
                  <a:lnTo>
                    <a:pt x="8982" y="19447"/>
                  </a:lnTo>
                  <a:lnTo>
                    <a:pt x="9312" y="21919"/>
                  </a:lnTo>
                  <a:lnTo>
                    <a:pt x="9394" y="22084"/>
                  </a:lnTo>
                  <a:lnTo>
                    <a:pt x="9641" y="22084"/>
                  </a:lnTo>
                  <a:lnTo>
                    <a:pt x="9724" y="22002"/>
                  </a:lnTo>
                  <a:lnTo>
                    <a:pt x="10795" y="19694"/>
                  </a:lnTo>
                  <a:lnTo>
                    <a:pt x="12031" y="19694"/>
                  </a:lnTo>
                  <a:lnTo>
                    <a:pt x="13102" y="21919"/>
                  </a:lnTo>
                  <a:lnTo>
                    <a:pt x="13267" y="22002"/>
                  </a:lnTo>
                  <a:lnTo>
                    <a:pt x="13514" y="22002"/>
                  </a:lnTo>
                  <a:lnTo>
                    <a:pt x="13514" y="21837"/>
                  </a:lnTo>
                  <a:lnTo>
                    <a:pt x="13762" y="19365"/>
                  </a:lnTo>
                  <a:lnTo>
                    <a:pt x="14915" y="18870"/>
                  </a:lnTo>
                  <a:lnTo>
                    <a:pt x="16728" y="20601"/>
                  </a:lnTo>
                  <a:lnTo>
                    <a:pt x="16893" y="20683"/>
                  </a:lnTo>
                  <a:lnTo>
                    <a:pt x="16975" y="20601"/>
                  </a:lnTo>
                  <a:lnTo>
                    <a:pt x="17058" y="20519"/>
                  </a:lnTo>
                  <a:lnTo>
                    <a:pt x="17058" y="20354"/>
                  </a:lnTo>
                  <a:lnTo>
                    <a:pt x="16398" y="17964"/>
                  </a:lnTo>
                  <a:lnTo>
                    <a:pt x="17305" y="17140"/>
                  </a:lnTo>
                  <a:lnTo>
                    <a:pt x="19612" y="18129"/>
                  </a:lnTo>
                  <a:lnTo>
                    <a:pt x="19777" y="18129"/>
                  </a:lnTo>
                  <a:lnTo>
                    <a:pt x="19942" y="18046"/>
                  </a:lnTo>
                  <a:lnTo>
                    <a:pt x="19942" y="17964"/>
                  </a:lnTo>
                  <a:lnTo>
                    <a:pt x="19942" y="17799"/>
                  </a:lnTo>
                  <a:lnTo>
                    <a:pt x="18458" y="15739"/>
                  </a:lnTo>
                  <a:lnTo>
                    <a:pt x="19035" y="14668"/>
                  </a:lnTo>
                  <a:lnTo>
                    <a:pt x="21590" y="14833"/>
                  </a:lnTo>
                  <a:lnTo>
                    <a:pt x="21672" y="14750"/>
                  </a:lnTo>
                  <a:lnTo>
                    <a:pt x="21755" y="14668"/>
                  </a:lnTo>
                  <a:lnTo>
                    <a:pt x="21755" y="14503"/>
                  </a:lnTo>
                  <a:lnTo>
                    <a:pt x="21672" y="14421"/>
                  </a:lnTo>
                  <a:lnTo>
                    <a:pt x="19612" y="13020"/>
                  </a:lnTo>
                  <a:lnTo>
                    <a:pt x="19777" y="12443"/>
                  </a:lnTo>
                  <a:lnTo>
                    <a:pt x="19859" y="11784"/>
                  </a:lnTo>
                  <a:lnTo>
                    <a:pt x="22249" y="11042"/>
                  </a:lnTo>
                  <a:lnTo>
                    <a:pt x="22331" y="10960"/>
                  </a:lnTo>
                  <a:lnTo>
                    <a:pt x="22331" y="10877"/>
                  </a:lnTo>
                  <a:lnTo>
                    <a:pt x="22331" y="10713"/>
                  </a:lnTo>
                  <a:lnTo>
                    <a:pt x="22167" y="10630"/>
                  </a:lnTo>
                  <a:lnTo>
                    <a:pt x="19777" y="9971"/>
                  </a:lnTo>
                  <a:lnTo>
                    <a:pt x="19530" y="8817"/>
                  </a:lnTo>
                  <a:lnTo>
                    <a:pt x="21507" y="7334"/>
                  </a:lnTo>
                  <a:lnTo>
                    <a:pt x="21590" y="7169"/>
                  </a:lnTo>
                  <a:lnTo>
                    <a:pt x="21590" y="7004"/>
                  </a:lnTo>
                  <a:lnTo>
                    <a:pt x="21507" y="6922"/>
                  </a:lnTo>
                  <a:lnTo>
                    <a:pt x="21425" y="6922"/>
                  </a:lnTo>
                  <a:lnTo>
                    <a:pt x="18870" y="7169"/>
                  </a:lnTo>
                  <a:lnTo>
                    <a:pt x="18294" y="6098"/>
                  </a:lnTo>
                  <a:lnTo>
                    <a:pt x="19612" y="3956"/>
                  </a:lnTo>
                  <a:lnTo>
                    <a:pt x="19694" y="3873"/>
                  </a:lnTo>
                  <a:lnTo>
                    <a:pt x="19612" y="3708"/>
                  </a:lnTo>
                  <a:lnTo>
                    <a:pt x="19530" y="3626"/>
                  </a:lnTo>
                  <a:lnTo>
                    <a:pt x="19365" y="3708"/>
                  </a:lnTo>
                  <a:lnTo>
                    <a:pt x="17058" y="4780"/>
                  </a:lnTo>
                  <a:lnTo>
                    <a:pt x="16151" y="3956"/>
                  </a:lnTo>
                  <a:lnTo>
                    <a:pt x="16728" y="1566"/>
                  </a:lnTo>
                  <a:lnTo>
                    <a:pt x="16646" y="1401"/>
                  </a:lnTo>
                  <a:lnTo>
                    <a:pt x="16563" y="1319"/>
                  </a:lnTo>
                  <a:lnTo>
                    <a:pt x="16481" y="1236"/>
                  </a:lnTo>
                  <a:lnTo>
                    <a:pt x="16316" y="1319"/>
                  </a:lnTo>
                  <a:lnTo>
                    <a:pt x="14586" y="3132"/>
                  </a:lnTo>
                  <a:lnTo>
                    <a:pt x="13432" y="2720"/>
                  </a:lnTo>
                  <a:lnTo>
                    <a:pt x="13102" y="247"/>
                  </a:lnTo>
                  <a:lnTo>
                    <a:pt x="13020" y="83"/>
                  </a:lnTo>
                  <a:lnTo>
                    <a:pt x="12937"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961;p45">
              <a:extLst>
                <a:ext uri="{FF2B5EF4-FFF2-40B4-BE49-F238E27FC236}">
                  <a16:creationId xmlns:a16="http://schemas.microsoft.com/office/drawing/2014/main" id="{94674E21-4724-497E-89F4-F12030198C00}"/>
                </a:ext>
              </a:extLst>
            </p:cNvPr>
            <p:cNvSpPr/>
            <p:nvPr/>
          </p:nvSpPr>
          <p:spPr>
            <a:xfrm>
              <a:off x="2341150" y="4545700"/>
              <a:ext cx="587150" cy="587150"/>
            </a:xfrm>
            <a:custGeom>
              <a:avLst/>
              <a:gdLst/>
              <a:ahLst/>
              <a:cxnLst/>
              <a:rect l="l" t="t" r="r" b="b"/>
              <a:pathLst>
                <a:path w="23486" h="23486" extrusionOk="0">
                  <a:moveTo>
                    <a:pt x="12197" y="7335"/>
                  </a:moveTo>
                  <a:lnTo>
                    <a:pt x="13021" y="7500"/>
                  </a:lnTo>
                  <a:lnTo>
                    <a:pt x="13762" y="7829"/>
                  </a:lnTo>
                  <a:lnTo>
                    <a:pt x="14504" y="8324"/>
                  </a:lnTo>
                  <a:lnTo>
                    <a:pt x="15163" y="8900"/>
                  </a:lnTo>
                  <a:lnTo>
                    <a:pt x="15657" y="9642"/>
                  </a:lnTo>
                  <a:lnTo>
                    <a:pt x="15987" y="10466"/>
                  </a:lnTo>
                  <a:lnTo>
                    <a:pt x="16152" y="11373"/>
                  </a:lnTo>
                  <a:lnTo>
                    <a:pt x="16152" y="12197"/>
                  </a:lnTo>
                  <a:lnTo>
                    <a:pt x="15987" y="13021"/>
                  </a:lnTo>
                  <a:lnTo>
                    <a:pt x="15657" y="13762"/>
                  </a:lnTo>
                  <a:lnTo>
                    <a:pt x="15163" y="14504"/>
                  </a:lnTo>
                  <a:lnTo>
                    <a:pt x="14586" y="15163"/>
                  </a:lnTo>
                  <a:lnTo>
                    <a:pt x="13845" y="15658"/>
                  </a:lnTo>
                  <a:lnTo>
                    <a:pt x="13021" y="15987"/>
                  </a:lnTo>
                  <a:lnTo>
                    <a:pt x="12114" y="16152"/>
                  </a:lnTo>
                  <a:lnTo>
                    <a:pt x="11290" y="16152"/>
                  </a:lnTo>
                  <a:lnTo>
                    <a:pt x="10466" y="15987"/>
                  </a:lnTo>
                  <a:lnTo>
                    <a:pt x="9642" y="15658"/>
                  </a:lnTo>
                  <a:lnTo>
                    <a:pt x="8983" y="15163"/>
                  </a:lnTo>
                  <a:lnTo>
                    <a:pt x="8324" y="14586"/>
                  </a:lnTo>
                  <a:lnTo>
                    <a:pt x="7829" y="13845"/>
                  </a:lnTo>
                  <a:lnTo>
                    <a:pt x="7500" y="13021"/>
                  </a:lnTo>
                  <a:lnTo>
                    <a:pt x="7335" y="12114"/>
                  </a:lnTo>
                  <a:lnTo>
                    <a:pt x="7335" y="11290"/>
                  </a:lnTo>
                  <a:lnTo>
                    <a:pt x="7500" y="10466"/>
                  </a:lnTo>
                  <a:lnTo>
                    <a:pt x="7829" y="9642"/>
                  </a:lnTo>
                  <a:lnTo>
                    <a:pt x="8324" y="8983"/>
                  </a:lnTo>
                  <a:lnTo>
                    <a:pt x="8900" y="8324"/>
                  </a:lnTo>
                  <a:lnTo>
                    <a:pt x="9642" y="7829"/>
                  </a:lnTo>
                  <a:lnTo>
                    <a:pt x="10466" y="7500"/>
                  </a:lnTo>
                  <a:lnTo>
                    <a:pt x="11373" y="7335"/>
                  </a:lnTo>
                  <a:close/>
                  <a:moveTo>
                    <a:pt x="15081" y="1"/>
                  </a:moveTo>
                  <a:lnTo>
                    <a:pt x="14833" y="83"/>
                  </a:lnTo>
                  <a:lnTo>
                    <a:pt x="14421" y="248"/>
                  </a:lnTo>
                  <a:lnTo>
                    <a:pt x="14092" y="495"/>
                  </a:lnTo>
                  <a:lnTo>
                    <a:pt x="13845" y="825"/>
                  </a:lnTo>
                  <a:lnTo>
                    <a:pt x="12526" y="3215"/>
                  </a:lnTo>
                  <a:lnTo>
                    <a:pt x="11785" y="3215"/>
                  </a:lnTo>
                  <a:lnTo>
                    <a:pt x="10961" y="3297"/>
                  </a:lnTo>
                  <a:lnTo>
                    <a:pt x="10137" y="3380"/>
                  </a:lnTo>
                  <a:lnTo>
                    <a:pt x="9312" y="3544"/>
                  </a:lnTo>
                  <a:lnTo>
                    <a:pt x="7582" y="1484"/>
                  </a:lnTo>
                  <a:lnTo>
                    <a:pt x="7252" y="1155"/>
                  </a:lnTo>
                  <a:lnTo>
                    <a:pt x="6840" y="907"/>
                  </a:lnTo>
                  <a:lnTo>
                    <a:pt x="6428" y="825"/>
                  </a:lnTo>
                  <a:lnTo>
                    <a:pt x="6181" y="907"/>
                  </a:lnTo>
                  <a:lnTo>
                    <a:pt x="6016" y="990"/>
                  </a:lnTo>
                  <a:lnTo>
                    <a:pt x="5852" y="1072"/>
                  </a:lnTo>
                  <a:lnTo>
                    <a:pt x="5687" y="1319"/>
                  </a:lnTo>
                  <a:lnTo>
                    <a:pt x="5522" y="1731"/>
                  </a:lnTo>
                  <a:lnTo>
                    <a:pt x="5440" y="2143"/>
                  </a:lnTo>
                  <a:lnTo>
                    <a:pt x="5522" y="2555"/>
                  </a:lnTo>
                  <a:lnTo>
                    <a:pt x="6346" y="5192"/>
                  </a:lnTo>
                  <a:lnTo>
                    <a:pt x="5687" y="5769"/>
                  </a:lnTo>
                  <a:lnTo>
                    <a:pt x="5192" y="6346"/>
                  </a:lnTo>
                  <a:lnTo>
                    <a:pt x="4698" y="7005"/>
                  </a:lnTo>
                  <a:lnTo>
                    <a:pt x="4286" y="7664"/>
                  </a:lnTo>
                  <a:lnTo>
                    <a:pt x="1484" y="7417"/>
                  </a:lnTo>
                  <a:lnTo>
                    <a:pt x="1072" y="7417"/>
                  </a:lnTo>
                  <a:lnTo>
                    <a:pt x="660" y="7582"/>
                  </a:lnTo>
                  <a:lnTo>
                    <a:pt x="331" y="7829"/>
                  </a:lnTo>
                  <a:lnTo>
                    <a:pt x="166" y="7994"/>
                  </a:lnTo>
                  <a:lnTo>
                    <a:pt x="83" y="8159"/>
                  </a:lnTo>
                  <a:lnTo>
                    <a:pt x="1" y="8406"/>
                  </a:lnTo>
                  <a:lnTo>
                    <a:pt x="83" y="8653"/>
                  </a:lnTo>
                  <a:lnTo>
                    <a:pt x="248" y="9065"/>
                  </a:lnTo>
                  <a:lnTo>
                    <a:pt x="495" y="9395"/>
                  </a:lnTo>
                  <a:lnTo>
                    <a:pt x="825" y="9642"/>
                  </a:lnTo>
                  <a:lnTo>
                    <a:pt x="3297" y="10961"/>
                  </a:lnTo>
                  <a:lnTo>
                    <a:pt x="3215" y="11702"/>
                  </a:lnTo>
                  <a:lnTo>
                    <a:pt x="3297" y="12526"/>
                  </a:lnTo>
                  <a:lnTo>
                    <a:pt x="3379" y="13350"/>
                  </a:lnTo>
                  <a:lnTo>
                    <a:pt x="3544" y="14174"/>
                  </a:lnTo>
                  <a:lnTo>
                    <a:pt x="1484" y="15905"/>
                  </a:lnTo>
                  <a:lnTo>
                    <a:pt x="1155" y="16234"/>
                  </a:lnTo>
                  <a:lnTo>
                    <a:pt x="907" y="16564"/>
                  </a:lnTo>
                  <a:lnTo>
                    <a:pt x="825" y="17058"/>
                  </a:lnTo>
                  <a:lnTo>
                    <a:pt x="907" y="17223"/>
                  </a:lnTo>
                  <a:lnTo>
                    <a:pt x="990" y="17470"/>
                  </a:lnTo>
                  <a:lnTo>
                    <a:pt x="1072" y="17635"/>
                  </a:lnTo>
                  <a:lnTo>
                    <a:pt x="1319" y="17800"/>
                  </a:lnTo>
                  <a:lnTo>
                    <a:pt x="1731" y="17965"/>
                  </a:lnTo>
                  <a:lnTo>
                    <a:pt x="2143" y="18047"/>
                  </a:lnTo>
                  <a:lnTo>
                    <a:pt x="2555" y="17965"/>
                  </a:lnTo>
                  <a:lnTo>
                    <a:pt x="5192" y="17141"/>
                  </a:lnTo>
                  <a:lnTo>
                    <a:pt x="5687" y="17800"/>
                  </a:lnTo>
                  <a:lnTo>
                    <a:pt x="6346" y="18294"/>
                  </a:lnTo>
                  <a:lnTo>
                    <a:pt x="7005" y="18789"/>
                  </a:lnTo>
                  <a:lnTo>
                    <a:pt x="7664" y="19201"/>
                  </a:lnTo>
                  <a:lnTo>
                    <a:pt x="7417" y="21920"/>
                  </a:lnTo>
                  <a:lnTo>
                    <a:pt x="7417" y="22415"/>
                  </a:lnTo>
                  <a:lnTo>
                    <a:pt x="7582" y="22827"/>
                  </a:lnTo>
                  <a:lnTo>
                    <a:pt x="7829" y="23156"/>
                  </a:lnTo>
                  <a:lnTo>
                    <a:pt x="7994" y="23321"/>
                  </a:lnTo>
                  <a:lnTo>
                    <a:pt x="8159" y="23403"/>
                  </a:lnTo>
                  <a:lnTo>
                    <a:pt x="8406" y="23486"/>
                  </a:lnTo>
                  <a:lnTo>
                    <a:pt x="8653" y="23403"/>
                  </a:lnTo>
                  <a:lnTo>
                    <a:pt x="9065" y="23239"/>
                  </a:lnTo>
                  <a:lnTo>
                    <a:pt x="9395" y="22909"/>
                  </a:lnTo>
                  <a:lnTo>
                    <a:pt x="9642" y="22662"/>
                  </a:lnTo>
                  <a:lnTo>
                    <a:pt x="10878" y="20272"/>
                  </a:lnTo>
                  <a:lnTo>
                    <a:pt x="12526" y="20272"/>
                  </a:lnTo>
                  <a:lnTo>
                    <a:pt x="13350" y="20107"/>
                  </a:lnTo>
                  <a:lnTo>
                    <a:pt x="14174" y="19942"/>
                  </a:lnTo>
                  <a:lnTo>
                    <a:pt x="15905" y="22003"/>
                  </a:lnTo>
                  <a:lnTo>
                    <a:pt x="16234" y="22332"/>
                  </a:lnTo>
                  <a:lnTo>
                    <a:pt x="16564" y="22497"/>
                  </a:lnTo>
                  <a:lnTo>
                    <a:pt x="17058" y="22662"/>
                  </a:lnTo>
                  <a:lnTo>
                    <a:pt x="17223" y="22579"/>
                  </a:lnTo>
                  <a:lnTo>
                    <a:pt x="17470" y="22497"/>
                  </a:lnTo>
                  <a:lnTo>
                    <a:pt x="17635" y="22415"/>
                  </a:lnTo>
                  <a:lnTo>
                    <a:pt x="17800" y="22167"/>
                  </a:lnTo>
                  <a:lnTo>
                    <a:pt x="17965" y="21755"/>
                  </a:lnTo>
                  <a:lnTo>
                    <a:pt x="18047" y="21343"/>
                  </a:lnTo>
                  <a:lnTo>
                    <a:pt x="17965" y="20931"/>
                  </a:lnTo>
                  <a:lnTo>
                    <a:pt x="17141" y="18377"/>
                  </a:lnTo>
                  <a:lnTo>
                    <a:pt x="17800" y="17800"/>
                  </a:lnTo>
                  <a:lnTo>
                    <a:pt x="18377" y="17141"/>
                  </a:lnTo>
                  <a:lnTo>
                    <a:pt x="18871" y="16482"/>
                  </a:lnTo>
                  <a:lnTo>
                    <a:pt x="19283" y="15822"/>
                  </a:lnTo>
                  <a:lnTo>
                    <a:pt x="21920" y="16070"/>
                  </a:lnTo>
                  <a:lnTo>
                    <a:pt x="22414" y="16070"/>
                  </a:lnTo>
                  <a:lnTo>
                    <a:pt x="22826" y="15905"/>
                  </a:lnTo>
                  <a:lnTo>
                    <a:pt x="23156" y="15658"/>
                  </a:lnTo>
                  <a:lnTo>
                    <a:pt x="23321" y="15493"/>
                  </a:lnTo>
                  <a:lnTo>
                    <a:pt x="23403" y="15328"/>
                  </a:lnTo>
                  <a:lnTo>
                    <a:pt x="23486" y="15081"/>
                  </a:lnTo>
                  <a:lnTo>
                    <a:pt x="23403" y="14833"/>
                  </a:lnTo>
                  <a:lnTo>
                    <a:pt x="23239" y="14421"/>
                  </a:lnTo>
                  <a:lnTo>
                    <a:pt x="22909" y="14092"/>
                  </a:lnTo>
                  <a:lnTo>
                    <a:pt x="22662" y="13845"/>
                  </a:lnTo>
                  <a:lnTo>
                    <a:pt x="20272" y="12609"/>
                  </a:lnTo>
                  <a:lnTo>
                    <a:pt x="20272" y="11785"/>
                  </a:lnTo>
                  <a:lnTo>
                    <a:pt x="20272" y="10961"/>
                  </a:lnTo>
                  <a:lnTo>
                    <a:pt x="20107" y="10137"/>
                  </a:lnTo>
                  <a:lnTo>
                    <a:pt x="19942" y="9313"/>
                  </a:lnTo>
                  <a:lnTo>
                    <a:pt x="22002" y="7582"/>
                  </a:lnTo>
                  <a:lnTo>
                    <a:pt x="22332" y="7252"/>
                  </a:lnTo>
                  <a:lnTo>
                    <a:pt x="22497" y="6840"/>
                  </a:lnTo>
                  <a:lnTo>
                    <a:pt x="22662" y="6428"/>
                  </a:lnTo>
                  <a:lnTo>
                    <a:pt x="22579" y="6181"/>
                  </a:lnTo>
                  <a:lnTo>
                    <a:pt x="22497" y="6016"/>
                  </a:lnTo>
                  <a:lnTo>
                    <a:pt x="22414" y="5852"/>
                  </a:lnTo>
                  <a:lnTo>
                    <a:pt x="22167" y="5687"/>
                  </a:lnTo>
                  <a:lnTo>
                    <a:pt x="21755" y="5522"/>
                  </a:lnTo>
                  <a:lnTo>
                    <a:pt x="21343" y="5440"/>
                  </a:lnTo>
                  <a:lnTo>
                    <a:pt x="20931" y="5522"/>
                  </a:lnTo>
                  <a:lnTo>
                    <a:pt x="18377" y="6346"/>
                  </a:lnTo>
                  <a:lnTo>
                    <a:pt x="17800" y="5687"/>
                  </a:lnTo>
                  <a:lnTo>
                    <a:pt x="17141" y="5110"/>
                  </a:lnTo>
                  <a:lnTo>
                    <a:pt x="16481" y="4698"/>
                  </a:lnTo>
                  <a:lnTo>
                    <a:pt x="15822" y="4204"/>
                  </a:lnTo>
                  <a:lnTo>
                    <a:pt x="16069" y="1484"/>
                  </a:lnTo>
                  <a:lnTo>
                    <a:pt x="16069" y="1072"/>
                  </a:lnTo>
                  <a:lnTo>
                    <a:pt x="15905" y="660"/>
                  </a:lnTo>
                  <a:lnTo>
                    <a:pt x="15657" y="331"/>
                  </a:lnTo>
                  <a:lnTo>
                    <a:pt x="15493" y="166"/>
                  </a:lnTo>
                  <a:lnTo>
                    <a:pt x="15328" y="83"/>
                  </a:lnTo>
                  <a:lnTo>
                    <a:pt x="150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962;p45">
              <a:extLst>
                <a:ext uri="{FF2B5EF4-FFF2-40B4-BE49-F238E27FC236}">
                  <a16:creationId xmlns:a16="http://schemas.microsoft.com/office/drawing/2014/main" id="{0CA5799E-09C5-410D-A3C5-D1820576A6C4}"/>
                </a:ext>
              </a:extLst>
            </p:cNvPr>
            <p:cNvSpPr/>
            <p:nvPr/>
          </p:nvSpPr>
          <p:spPr>
            <a:xfrm>
              <a:off x="4061325" y="2545375"/>
              <a:ext cx="4125" cy="6225"/>
            </a:xfrm>
            <a:custGeom>
              <a:avLst/>
              <a:gdLst/>
              <a:ahLst/>
              <a:cxnLst/>
              <a:rect l="l" t="t" r="r" b="b"/>
              <a:pathLst>
                <a:path w="165" h="249" fill="none" extrusionOk="0">
                  <a:moveTo>
                    <a:pt x="0" y="1"/>
                  </a:moveTo>
                  <a:lnTo>
                    <a:pt x="165" y="248"/>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63;p45">
              <a:extLst>
                <a:ext uri="{FF2B5EF4-FFF2-40B4-BE49-F238E27FC236}">
                  <a16:creationId xmlns:a16="http://schemas.microsoft.com/office/drawing/2014/main" id="{41146563-264C-485A-9D4D-67C877213C02}"/>
                </a:ext>
              </a:extLst>
            </p:cNvPr>
            <p:cNvSpPr/>
            <p:nvPr/>
          </p:nvSpPr>
          <p:spPr>
            <a:xfrm>
              <a:off x="4110750" y="2588650"/>
              <a:ext cx="6200" cy="4150"/>
            </a:xfrm>
            <a:custGeom>
              <a:avLst/>
              <a:gdLst/>
              <a:ahLst/>
              <a:cxnLst/>
              <a:rect l="l" t="t" r="r" b="b"/>
              <a:pathLst>
                <a:path w="248" h="166" fill="none" extrusionOk="0">
                  <a:moveTo>
                    <a:pt x="1" y="0"/>
                  </a:moveTo>
                  <a:lnTo>
                    <a:pt x="248" y="165"/>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964;p45">
              <a:extLst>
                <a:ext uri="{FF2B5EF4-FFF2-40B4-BE49-F238E27FC236}">
                  <a16:creationId xmlns:a16="http://schemas.microsoft.com/office/drawing/2014/main" id="{F9402EF4-B40D-45EE-B203-1CFF403A820B}"/>
                </a:ext>
              </a:extLst>
            </p:cNvPr>
            <p:cNvSpPr/>
            <p:nvPr/>
          </p:nvSpPr>
          <p:spPr>
            <a:xfrm>
              <a:off x="4164325" y="2623675"/>
              <a:ext cx="8250" cy="6200"/>
            </a:xfrm>
            <a:custGeom>
              <a:avLst/>
              <a:gdLst/>
              <a:ahLst/>
              <a:cxnLst/>
              <a:rect l="l" t="t" r="r" b="b"/>
              <a:pathLst>
                <a:path w="330" h="248" fill="none" extrusionOk="0">
                  <a:moveTo>
                    <a:pt x="0" y="0"/>
                  </a:moveTo>
                  <a:lnTo>
                    <a:pt x="330" y="248"/>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965;p45">
              <a:extLst>
                <a:ext uri="{FF2B5EF4-FFF2-40B4-BE49-F238E27FC236}">
                  <a16:creationId xmlns:a16="http://schemas.microsoft.com/office/drawing/2014/main" id="{AF4ADF1A-0079-41CC-B8A3-D414CD307E14}"/>
                </a:ext>
              </a:extLst>
            </p:cNvPr>
            <p:cNvSpPr/>
            <p:nvPr/>
          </p:nvSpPr>
          <p:spPr>
            <a:xfrm>
              <a:off x="4224050" y="2652500"/>
              <a:ext cx="8275" cy="4150"/>
            </a:xfrm>
            <a:custGeom>
              <a:avLst/>
              <a:gdLst/>
              <a:ahLst/>
              <a:cxnLst/>
              <a:rect l="l" t="t" r="r" b="b"/>
              <a:pathLst>
                <a:path w="331" h="166" fill="none" extrusionOk="0">
                  <a:moveTo>
                    <a:pt x="1" y="1"/>
                  </a:moveTo>
                  <a:lnTo>
                    <a:pt x="331" y="166"/>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966;p45">
              <a:extLst>
                <a:ext uri="{FF2B5EF4-FFF2-40B4-BE49-F238E27FC236}">
                  <a16:creationId xmlns:a16="http://schemas.microsoft.com/office/drawing/2014/main" id="{55B572B9-AD83-402D-81B0-DD20348EE09A}"/>
                </a:ext>
              </a:extLst>
            </p:cNvPr>
            <p:cNvSpPr/>
            <p:nvPr/>
          </p:nvSpPr>
          <p:spPr>
            <a:xfrm>
              <a:off x="4287925" y="2673100"/>
              <a:ext cx="6200" cy="2100"/>
            </a:xfrm>
            <a:custGeom>
              <a:avLst/>
              <a:gdLst/>
              <a:ahLst/>
              <a:cxnLst/>
              <a:rect l="l" t="t" r="r" b="b"/>
              <a:pathLst>
                <a:path w="248" h="84" fill="none" extrusionOk="0">
                  <a:moveTo>
                    <a:pt x="0" y="1"/>
                  </a:moveTo>
                  <a:lnTo>
                    <a:pt x="248" y="83"/>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967;p45">
              <a:extLst>
                <a:ext uri="{FF2B5EF4-FFF2-40B4-BE49-F238E27FC236}">
                  <a16:creationId xmlns:a16="http://schemas.microsoft.com/office/drawing/2014/main" id="{7B5E6829-2253-4046-B2EF-B7677CD5C050}"/>
                </a:ext>
              </a:extLst>
            </p:cNvPr>
            <p:cNvSpPr/>
            <p:nvPr/>
          </p:nvSpPr>
          <p:spPr>
            <a:xfrm>
              <a:off x="4351775" y="2685475"/>
              <a:ext cx="8275" cy="2075"/>
            </a:xfrm>
            <a:custGeom>
              <a:avLst/>
              <a:gdLst/>
              <a:ahLst/>
              <a:cxnLst/>
              <a:rect l="l" t="t" r="r" b="b"/>
              <a:pathLst>
                <a:path w="331" h="83" fill="none" extrusionOk="0">
                  <a:moveTo>
                    <a:pt x="1" y="0"/>
                  </a:moveTo>
                  <a:lnTo>
                    <a:pt x="248" y="0"/>
                  </a:lnTo>
                  <a:lnTo>
                    <a:pt x="330" y="83"/>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968;p45">
              <a:extLst>
                <a:ext uri="{FF2B5EF4-FFF2-40B4-BE49-F238E27FC236}">
                  <a16:creationId xmlns:a16="http://schemas.microsoft.com/office/drawing/2014/main" id="{C8A68B3B-2DA3-4429-BF1D-E6891DD3AB22}"/>
                </a:ext>
              </a:extLst>
            </p:cNvPr>
            <p:cNvSpPr/>
            <p:nvPr/>
          </p:nvSpPr>
          <p:spPr>
            <a:xfrm>
              <a:off x="5933925" y="3105725"/>
              <a:ext cx="4125" cy="25"/>
            </a:xfrm>
            <a:custGeom>
              <a:avLst/>
              <a:gdLst/>
              <a:ahLst/>
              <a:cxnLst/>
              <a:rect l="l" t="t" r="r" b="b"/>
              <a:pathLst>
                <a:path w="165" h="1" fill="none" extrusionOk="0">
                  <a:moveTo>
                    <a:pt x="0" y="1"/>
                  </a:moveTo>
                  <a:lnTo>
                    <a:pt x="0" y="1"/>
                  </a:lnTo>
                  <a:lnTo>
                    <a:pt x="165"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969;p45">
              <a:extLst>
                <a:ext uri="{FF2B5EF4-FFF2-40B4-BE49-F238E27FC236}">
                  <a16:creationId xmlns:a16="http://schemas.microsoft.com/office/drawing/2014/main" id="{D92304FF-551F-4C1A-B2CA-BA8DFBC2A0B6}"/>
                </a:ext>
              </a:extLst>
            </p:cNvPr>
            <p:cNvSpPr/>
            <p:nvPr/>
          </p:nvSpPr>
          <p:spPr>
            <a:xfrm>
              <a:off x="5995725" y="3101600"/>
              <a:ext cx="8250" cy="25"/>
            </a:xfrm>
            <a:custGeom>
              <a:avLst/>
              <a:gdLst/>
              <a:ahLst/>
              <a:cxnLst/>
              <a:rect l="l" t="t" r="r" b="b"/>
              <a:pathLst>
                <a:path w="330" h="1" fill="none" extrusionOk="0">
                  <a:moveTo>
                    <a:pt x="0" y="1"/>
                  </a:moveTo>
                  <a:lnTo>
                    <a:pt x="33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970;p45">
              <a:extLst>
                <a:ext uri="{FF2B5EF4-FFF2-40B4-BE49-F238E27FC236}">
                  <a16:creationId xmlns:a16="http://schemas.microsoft.com/office/drawing/2014/main" id="{657170D7-9008-4854-9500-1FB23B33D556}"/>
                </a:ext>
              </a:extLst>
            </p:cNvPr>
            <p:cNvSpPr/>
            <p:nvPr/>
          </p:nvSpPr>
          <p:spPr>
            <a:xfrm>
              <a:off x="6061625" y="3089250"/>
              <a:ext cx="8275" cy="2075"/>
            </a:xfrm>
            <a:custGeom>
              <a:avLst/>
              <a:gdLst/>
              <a:ahLst/>
              <a:cxnLst/>
              <a:rect l="l" t="t" r="r" b="b"/>
              <a:pathLst>
                <a:path w="331" h="83" fill="none" extrusionOk="0">
                  <a:moveTo>
                    <a:pt x="1" y="83"/>
                  </a:moveTo>
                  <a:lnTo>
                    <a:pt x="33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971;p45">
              <a:extLst>
                <a:ext uri="{FF2B5EF4-FFF2-40B4-BE49-F238E27FC236}">
                  <a16:creationId xmlns:a16="http://schemas.microsoft.com/office/drawing/2014/main" id="{ABF11169-1296-409F-B329-6C903BB948D2}"/>
                </a:ext>
              </a:extLst>
            </p:cNvPr>
            <p:cNvSpPr/>
            <p:nvPr/>
          </p:nvSpPr>
          <p:spPr>
            <a:xfrm>
              <a:off x="6125500" y="3070700"/>
              <a:ext cx="8275" cy="4150"/>
            </a:xfrm>
            <a:custGeom>
              <a:avLst/>
              <a:gdLst/>
              <a:ahLst/>
              <a:cxnLst/>
              <a:rect l="l" t="t" r="r" b="b"/>
              <a:pathLst>
                <a:path w="331" h="166" fill="none" extrusionOk="0">
                  <a:moveTo>
                    <a:pt x="0" y="165"/>
                  </a:moveTo>
                  <a:lnTo>
                    <a:pt x="33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972;p45">
              <a:extLst>
                <a:ext uri="{FF2B5EF4-FFF2-40B4-BE49-F238E27FC236}">
                  <a16:creationId xmlns:a16="http://schemas.microsoft.com/office/drawing/2014/main" id="{3C403A2D-C0A6-4CB7-B0E9-9B2363D8291F}"/>
                </a:ext>
              </a:extLst>
            </p:cNvPr>
            <p:cNvSpPr/>
            <p:nvPr/>
          </p:nvSpPr>
          <p:spPr>
            <a:xfrm>
              <a:off x="6187300" y="3045975"/>
              <a:ext cx="6200" cy="4150"/>
            </a:xfrm>
            <a:custGeom>
              <a:avLst/>
              <a:gdLst/>
              <a:ahLst/>
              <a:cxnLst/>
              <a:rect l="l" t="t" r="r" b="b"/>
              <a:pathLst>
                <a:path w="248" h="166" fill="none" extrusionOk="0">
                  <a:moveTo>
                    <a:pt x="1" y="166"/>
                  </a:moveTo>
                  <a:lnTo>
                    <a:pt x="1" y="166"/>
                  </a:lnTo>
                  <a:lnTo>
                    <a:pt x="248"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973;p45">
              <a:extLst>
                <a:ext uri="{FF2B5EF4-FFF2-40B4-BE49-F238E27FC236}">
                  <a16:creationId xmlns:a16="http://schemas.microsoft.com/office/drawing/2014/main" id="{C7186396-00B6-446B-B8BA-F2C2A7DCF081}"/>
                </a:ext>
              </a:extLst>
            </p:cNvPr>
            <p:cNvSpPr/>
            <p:nvPr/>
          </p:nvSpPr>
          <p:spPr>
            <a:xfrm>
              <a:off x="6244975" y="3015075"/>
              <a:ext cx="6225" cy="4150"/>
            </a:xfrm>
            <a:custGeom>
              <a:avLst/>
              <a:gdLst/>
              <a:ahLst/>
              <a:cxnLst/>
              <a:rect l="l" t="t" r="r" b="b"/>
              <a:pathLst>
                <a:path w="249" h="166" fill="none" extrusionOk="0">
                  <a:moveTo>
                    <a:pt x="1" y="166"/>
                  </a:moveTo>
                  <a:lnTo>
                    <a:pt x="248"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974;p45">
              <a:extLst>
                <a:ext uri="{FF2B5EF4-FFF2-40B4-BE49-F238E27FC236}">
                  <a16:creationId xmlns:a16="http://schemas.microsoft.com/office/drawing/2014/main" id="{F0F3C738-C459-49F9-8784-18CE599F4182}"/>
                </a:ext>
              </a:extLst>
            </p:cNvPr>
            <p:cNvSpPr/>
            <p:nvPr/>
          </p:nvSpPr>
          <p:spPr>
            <a:xfrm>
              <a:off x="6300600" y="2978000"/>
              <a:ext cx="6200" cy="6200"/>
            </a:xfrm>
            <a:custGeom>
              <a:avLst/>
              <a:gdLst/>
              <a:ahLst/>
              <a:cxnLst/>
              <a:rect l="l" t="t" r="r" b="b"/>
              <a:pathLst>
                <a:path w="248" h="248" fill="none" extrusionOk="0">
                  <a:moveTo>
                    <a:pt x="1" y="248"/>
                  </a:moveTo>
                  <a:lnTo>
                    <a:pt x="248" y="1"/>
                  </a:lnTo>
                  <a:lnTo>
                    <a:pt x="248"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975;p45">
              <a:extLst>
                <a:ext uri="{FF2B5EF4-FFF2-40B4-BE49-F238E27FC236}">
                  <a16:creationId xmlns:a16="http://schemas.microsoft.com/office/drawing/2014/main" id="{72D52E6E-3D41-4392-8F38-9725B0233CAC}"/>
                </a:ext>
              </a:extLst>
            </p:cNvPr>
            <p:cNvSpPr/>
            <p:nvPr/>
          </p:nvSpPr>
          <p:spPr>
            <a:xfrm>
              <a:off x="6350050" y="2934750"/>
              <a:ext cx="6200" cy="6200"/>
            </a:xfrm>
            <a:custGeom>
              <a:avLst/>
              <a:gdLst/>
              <a:ahLst/>
              <a:cxnLst/>
              <a:rect l="l" t="t" r="r" b="b"/>
              <a:pathLst>
                <a:path w="248" h="248" fill="none" extrusionOk="0">
                  <a:moveTo>
                    <a:pt x="0" y="247"/>
                  </a:moveTo>
                  <a:lnTo>
                    <a:pt x="248"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976;p45">
              <a:extLst>
                <a:ext uri="{FF2B5EF4-FFF2-40B4-BE49-F238E27FC236}">
                  <a16:creationId xmlns:a16="http://schemas.microsoft.com/office/drawing/2014/main" id="{DEDC74F3-0BBD-4766-85B3-132B6CD6991C}"/>
                </a:ext>
              </a:extLst>
            </p:cNvPr>
            <p:cNvSpPr/>
            <p:nvPr/>
          </p:nvSpPr>
          <p:spPr>
            <a:xfrm>
              <a:off x="6395375" y="2887350"/>
              <a:ext cx="6200" cy="6225"/>
            </a:xfrm>
            <a:custGeom>
              <a:avLst/>
              <a:gdLst/>
              <a:ahLst/>
              <a:cxnLst/>
              <a:rect l="l" t="t" r="r" b="b"/>
              <a:pathLst>
                <a:path w="248" h="249" fill="none" extrusionOk="0">
                  <a:moveTo>
                    <a:pt x="0" y="248"/>
                  </a:moveTo>
                  <a:lnTo>
                    <a:pt x="247"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977;p45">
              <a:extLst>
                <a:ext uri="{FF2B5EF4-FFF2-40B4-BE49-F238E27FC236}">
                  <a16:creationId xmlns:a16="http://schemas.microsoft.com/office/drawing/2014/main" id="{4E96EC4E-156C-4ED0-BF51-52B19E4CE434}"/>
                </a:ext>
              </a:extLst>
            </p:cNvPr>
            <p:cNvSpPr/>
            <p:nvPr/>
          </p:nvSpPr>
          <p:spPr>
            <a:xfrm>
              <a:off x="6436575" y="2835850"/>
              <a:ext cx="4150" cy="6200"/>
            </a:xfrm>
            <a:custGeom>
              <a:avLst/>
              <a:gdLst/>
              <a:ahLst/>
              <a:cxnLst/>
              <a:rect l="l" t="t" r="r" b="b"/>
              <a:pathLst>
                <a:path w="166" h="248" fill="none" extrusionOk="0">
                  <a:moveTo>
                    <a:pt x="0" y="248"/>
                  </a:moveTo>
                  <a:lnTo>
                    <a:pt x="83" y="166"/>
                  </a:lnTo>
                  <a:lnTo>
                    <a:pt x="165"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978;p45">
              <a:extLst>
                <a:ext uri="{FF2B5EF4-FFF2-40B4-BE49-F238E27FC236}">
                  <a16:creationId xmlns:a16="http://schemas.microsoft.com/office/drawing/2014/main" id="{2A6D0B91-408F-48A8-A6FA-58EB2C4D50F2}"/>
                </a:ext>
              </a:extLst>
            </p:cNvPr>
            <p:cNvSpPr/>
            <p:nvPr/>
          </p:nvSpPr>
          <p:spPr>
            <a:xfrm>
              <a:off x="6471600" y="2778175"/>
              <a:ext cx="4125" cy="8275"/>
            </a:xfrm>
            <a:custGeom>
              <a:avLst/>
              <a:gdLst/>
              <a:ahLst/>
              <a:cxnLst/>
              <a:rect l="l" t="t" r="r" b="b"/>
              <a:pathLst>
                <a:path w="165" h="331" fill="none" extrusionOk="0">
                  <a:moveTo>
                    <a:pt x="0" y="330"/>
                  </a:moveTo>
                  <a:lnTo>
                    <a:pt x="165"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979;p45">
              <a:extLst>
                <a:ext uri="{FF2B5EF4-FFF2-40B4-BE49-F238E27FC236}">
                  <a16:creationId xmlns:a16="http://schemas.microsoft.com/office/drawing/2014/main" id="{13E49BAD-9D35-422B-B7C4-71DEBFBDEBFD}"/>
                </a:ext>
              </a:extLst>
            </p:cNvPr>
            <p:cNvSpPr/>
            <p:nvPr/>
          </p:nvSpPr>
          <p:spPr>
            <a:xfrm>
              <a:off x="6500425" y="2718425"/>
              <a:ext cx="2100" cy="8275"/>
            </a:xfrm>
            <a:custGeom>
              <a:avLst/>
              <a:gdLst/>
              <a:ahLst/>
              <a:cxnLst/>
              <a:rect l="l" t="t" r="r" b="b"/>
              <a:pathLst>
                <a:path w="84" h="331" fill="none" extrusionOk="0">
                  <a:moveTo>
                    <a:pt x="1" y="330"/>
                  </a:moveTo>
                  <a:lnTo>
                    <a:pt x="83"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980;p45">
              <a:extLst>
                <a:ext uri="{FF2B5EF4-FFF2-40B4-BE49-F238E27FC236}">
                  <a16:creationId xmlns:a16="http://schemas.microsoft.com/office/drawing/2014/main" id="{60230915-1A71-486A-8265-D086B6A61E57}"/>
                </a:ext>
              </a:extLst>
            </p:cNvPr>
            <p:cNvSpPr/>
            <p:nvPr/>
          </p:nvSpPr>
          <p:spPr>
            <a:xfrm>
              <a:off x="6521025" y="2656625"/>
              <a:ext cx="2100" cy="8275"/>
            </a:xfrm>
            <a:custGeom>
              <a:avLst/>
              <a:gdLst/>
              <a:ahLst/>
              <a:cxnLst/>
              <a:rect l="l" t="t" r="r" b="b"/>
              <a:pathLst>
                <a:path w="84" h="331" fill="none" extrusionOk="0">
                  <a:moveTo>
                    <a:pt x="1" y="330"/>
                  </a:moveTo>
                  <a:lnTo>
                    <a:pt x="1" y="330"/>
                  </a:lnTo>
                  <a:lnTo>
                    <a:pt x="83"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981;p45">
              <a:extLst>
                <a:ext uri="{FF2B5EF4-FFF2-40B4-BE49-F238E27FC236}">
                  <a16:creationId xmlns:a16="http://schemas.microsoft.com/office/drawing/2014/main" id="{E0859C29-7754-4252-AD6B-FB22AE3E5675}"/>
                </a:ext>
              </a:extLst>
            </p:cNvPr>
            <p:cNvSpPr/>
            <p:nvPr/>
          </p:nvSpPr>
          <p:spPr>
            <a:xfrm>
              <a:off x="6535450" y="2592775"/>
              <a:ext cx="2075" cy="8250"/>
            </a:xfrm>
            <a:custGeom>
              <a:avLst/>
              <a:gdLst/>
              <a:ahLst/>
              <a:cxnLst/>
              <a:rect l="l" t="t" r="r" b="b"/>
              <a:pathLst>
                <a:path w="83" h="330" fill="none" extrusionOk="0">
                  <a:moveTo>
                    <a:pt x="1" y="330"/>
                  </a:moveTo>
                  <a:lnTo>
                    <a:pt x="83"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982;p45">
              <a:extLst>
                <a:ext uri="{FF2B5EF4-FFF2-40B4-BE49-F238E27FC236}">
                  <a16:creationId xmlns:a16="http://schemas.microsoft.com/office/drawing/2014/main" id="{E749A8C5-5BBB-4FC0-800C-6AFEA09192FB}"/>
                </a:ext>
              </a:extLst>
            </p:cNvPr>
            <p:cNvSpPr/>
            <p:nvPr/>
          </p:nvSpPr>
          <p:spPr>
            <a:xfrm>
              <a:off x="6543700" y="2526850"/>
              <a:ext cx="2075" cy="8250"/>
            </a:xfrm>
            <a:custGeom>
              <a:avLst/>
              <a:gdLst/>
              <a:ahLst/>
              <a:cxnLst/>
              <a:rect l="l" t="t" r="r" b="b"/>
              <a:pathLst>
                <a:path w="83" h="330" fill="none" extrusionOk="0">
                  <a:moveTo>
                    <a:pt x="0" y="330"/>
                  </a:moveTo>
                  <a:lnTo>
                    <a:pt x="83"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983;p45">
              <a:extLst>
                <a:ext uri="{FF2B5EF4-FFF2-40B4-BE49-F238E27FC236}">
                  <a16:creationId xmlns:a16="http://schemas.microsoft.com/office/drawing/2014/main" id="{F870A026-5A43-4A07-BB77-39792AF6A36F}"/>
                </a:ext>
              </a:extLst>
            </p:cNvPr>
            <p:cNvSpPr/>
            <p:nvPr/>
          </p:nvSpPr>
          <p:spPr>
            <a:xfrm>
              <a:off x="6545750" y="2460925"/>
              <a:ext cx="25" cy="8275"/>
            </a:xfrm>
            <a:custGeom>
              <a:avLst/>
              <a:gdLst/>
              <a:ahLst/>
              <a:cxnLst/>
              <a:rect l="l" t="t" r="r" b="b"/>
              <a:pathLst>
                <a:path w="1" h="331" fill="none" extrusionOk="0">
                  <a:moveTo>
                    <a:pt x="1" y="330"/>
                  </a:moveTo>
                  <a:lnTo>
                    <a:pt x="1" y="83"/>
                  </a:lnTo>
                  <a:lnTo>
                    <a:pt x="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984;p45">
              <a:extLst>
                <a:ext uri="{FF2B5EF4-FFF2-40B4-BE49-F238E27FC236}">
                  <a16:creationId xmlns:a16="http://schemas.microsoft.com/office/drawing/2014/main" id="{246C8EAB-1817-4D64-B925-E7C3B4B09373}"/>
                </a:ext>
              </a:extLst>
            </p:cNvPr>
            <p:cNvSpPr/>
            <p:nvPr/>
          </p:nvSpPr>
          <p:spPr>
            <a:xfrm>
              <a:off x="6537500" y="2395000"/>
              <a:ext cx="2100" cy="8275"/>
            </a:xfrm>
            <a:custGeom>
              <a:avLst/>
              <a:gdLst/>
              <a:ahLst/>
              <a:cxnLst/>
              <a:rect l="l" t="t" r="r" b="b"/>
              <a:pathLst>
                <a:path w="84" h="331" fill="none" extrusionOk="0">
                  <a:moveTo>
                    <a:pt x="83" y="330"/>
                  </a:moveTo>
                  <a:lnTo>
                    <a:pt x="83" y="330"/>
                  </a:ln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985;p45">
              <a:extLst>
                <a:ext uri="{FF2B5EF4-FFF2-40B4-BE49-F238E27FC236}">
                  <a16:creationId xmlns:a16="http://schemas.microsoft.com/office/drawing/2014/main" id="{01040CC9-CBA3-454F-96ED-F45C9053F06F}"/>
                </a:ext>
              </a:extLst>
            </p:cNvPr>
            <p:cNvSpPr/>
            <p:nvPr/>
          </p:nvSpPr>
          <p:spPr>
            <a:xfrm>
              <a:off x="6523100" y="2331150"/>
              <a:ext cx="2075" cy="8250"/>
            </a:xfrm>
            <a:custGeom>
              <a:avLst/>
              <a:gdLst/>
              <a:ahLst/>
              <a:cxnLst/>
              <a:rect l="l" t="t" r="r" b="b"/>
              <a:pathLst>
                <a:path w="83" h="330" fill="none" extrusionOk="0">
                  <a:moveTo>
                    <a:pt x="83" y="330"/>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986;p45">
              <a:extLst>
                <a:ext uri="{FF2B5EF4-FFF2-40B4-BE49-F238E27FC236}">
                  <a16:creationId xmlns:a16="http://schemas.microsoft.com/office/drawing/2014/main" id="{256876AC-8A77-4288-B19F-3DA8CFDC5E0A}"/>
                </a:ext>
              </a:extLst>
            </p:cNvPr>
            <p:cNvSpPr/>
            <p:nvPr/>
          </p:nvSpPr>
          <p:spPr>
            <a:xfrm>
              <a:off x="6502500" y="2267275"/>
              <a:ext cx="4125" cy="8275"/>
            </a:xfrm>
            <a:custGeom>
              <a:avLst/>
              <a:gdLst/>
              <a:ahLst/>
              <a:cxnLst/>
              <a:rect l="l" t="t" r="r" b="b"/>
              <a:pathLst>
                <a:path w="165" h="331" fill="none" extrusionOk="0">
                  <a:moveTo>
                    <a:pt x="165" y="330"/>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987;p45">
              <a:extLst>
                <a:ext uri="{FF2B5EF4-FFF2-40B4-BE49-F238E27FC236}">
                  <a16:creationId xmlns:a16="http://schemas.microsoft.com/office/drawing/2014/main" id="{6E61AD22-ED8A-493E-82C7-E2C5B590AA53}"/>
                </a:ext>
              </a:extLst>
            </p:cNvPr>
            <p:cNvSpPr/>
            <p:nvPr/>
          </p:nvSpPr>
          <p:spPr>
            <a:xfrm>
              <a:off x="6475700" y="2207525"/>
              <a:ext cx="4150" cy="8275"/>
            </a:xfrm>
            <a:custGeom>
              <a:avLst/>
              <a:gdLst/>
              <a:ahLst/>
              <a:cxnLst/>
              <a:rect l="l" t="t" r="r" b="b"/>
              <a:pathLst>
                <a:path w="166" h="331" fill="none" extrusionOk="0">
                  <a:moveTo>
                    <a:pt x="166" y="331"/>
                  </a:moveTo>
                  <a:lnTo>
                    <a:pt x="1" y="83"/>
                  </a:ln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988;p45">
              <a:extLst>
                <a:ext uri="{FF2B5EF4-FFF2-40B4-BE49-F238E27FC236}">
                  <a16:creationId xmlns:a16="http://schemas.microsoft.com/office/drawing/2014/main" id="{D6F2061C-5BED-43CC-AA0A-1FD5162F25BD}"/>
                </a:ext>
              </a:extLst>
            </p:cNvPr>
            <p:cNvSpPr/>
            <p:nvPr/>
          </p:nvSpPr>
          <p:spPr>
            <a:xfrm>
              <a:off x="6442750" y="2151925"/>
              <a:ext cx="4150" cy="6200"/>
            </a:xfrm>
            <a:custGeom>
              <a:avLst/>
              <a:gdLst/>
              <a:ahLst/>
              <a:cxnLst/>
              <a:rect l="l" t="t" r="r" b="b"/>
              <a:pathLst>
                <a:path w="166" h="248" fill="none" extrusionOk="0">
                  <a:moveTo>
                    <a:pt x="165" y="247"/>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989;p45">
              <a:extLst>
                <a:ext uri="{FF2B5EF4-FFF2-40B4-BE49-F238E27FC236}">
                  <a16:creationId xmlns:a16="http://schemas.microsoft.com/office/drawing/2014/main" id="{950277AB-F576-45D1-864C-8A98B6CB0FED}"/>
                </a:ext>
              </a:extLst>
            </p:cNvPr>
            <p:cNvSpPr/>
            <p:nvPr/>
          </p:nvSpPr>
          <p:spPr>
            <a:xfrm>
              <a:off x="6401550" y="2098350"/>
              <a:ext cx="6200" cy="8275"/>
            </a:xfrm>
            <a:custGeom>
              <a:avLst/>
              <a:gdLst/>
              <a:ahLst/>
              <a:cxnLst/>
              <a:rect l="l" t="t" r="r" b="b"/>
              <a:pathLst>
                <a:path w="248" h="331" fill="none" extrusionOk="0">
                  <a:moveTo>
                    <a:pt x="248" y="330"/>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990;p45">
              <a:extLst>
                <a:ext uri="{FF2B5EF4-FFF2-40B4-BE49-F238E27FC236}">
                  <a16:creationId xmlns:a16="http://schemas.microsoft.com/office/drawing/2014/main" id="{DD4A7B34-86B8-4C11-8117-30BEB6D9219B}"/>
                </a:ext>
              </a:extLst>
            </p:cNvPr>
            <p:cNvSpPr/>
            <p:nvPr/>
          </p:nvSpPr>
          <p:spPr>
            <a:xfrm>
              <a:off x="6356225" y="2050975"/>
              <a:ext cx="6200" cy="6200"/>
            </a:xfrm>
            <a:custGeom>
              <a:avLst/>
              <a:gdLst/>
              <a:ahLst/>
              <a:cxnLst/>
              <a:rect l="l" t="t" r="r" b="b"/>
              <a:pathLst>
                <a:path w="248" h="248" fill="none" extrusionOk="0">
                  <a:moveTo>
                    <a:pt x="248" y="248"/>
                  </a:moveTo>
                  <a:lnTo>
                    <a:pt x="83" y="0"/>
                  </a:lnTo>
                  <a:lnTo>
                    <a:pt x="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991;p45">
              <a:extLst>
                <a:ext uri="{FF2B5EF4-FFF2-40B4-BE49-F238E27FC236}">
                  <a16:creationId xmlns:a16="http://schemas.microsoft.com/office/drawing/2014/main" id="{9C241F3F-1BDD-42EA-951F-47395EA24355}"/>
                </a:ext>
              </a:extLst>
            </p:cNvPr>
            <p:cNvSpPr/>
            <p:nvPr/>
          </p:nvSpPr>
          <p:spPr>
            <a:xfrm>
              <a:off x="6306775" y="2007700"/>
              <a:ext cx="6225" cy="6225"/>
            </a:xfrm>
            <a:custGeom>
              <a:avLst/>
              <a:gdLst/>
              <a:ahLst/>
              <a:cxnLst/>
              <a:rect l="l" t="t" r="r" b="b"/>
              <a:pathLst>
                <a:path w="249" h="249" fill="none" extrusionOk="0">
                  <a:moveTo>
                    <a:pt x="248" y="248"/>
                  </a:move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992;p45">
              <a:extLst>
                <a:ext uri="{FF2B5EF4-FFF2-40B4-BE49-F238E27FC236}">
                  <a16:creationId xmlns:a16="http://schemas.microsoft.com/office/drawing/2014/main" id="{F81B7652-71CF-4626-A766-8A9719A12740}"/>
                </a:ext>
              </a:extLst>
            </p:cNvPr>
            <p:cNvSpPr/>
            <p:nvPr/>
          </p:nvSpPr>
          <p:spPr>
            <a:xfrm>
              <a:off x="6253225" y="1970625"/>
              <a:ext cx="6200" cy="4150"/>
            </a:xfrm>
            <a:custGeom>
              <a:avLst/>
              <a:gdLst/>
              <a:ahLst/>
              <a:cxnLst/>
              <a:rect l="l" t="t" r="r" b="b"/>
              <a:pathLst>
                <a:path w="248" h="166" fill="none" extrusionOk="0">
                  <a:moveTo>
                    <a:pt x="248" y="165"/>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993;p45">
              <a:extLst>
                <a:ext uri="{FF2B5EF4-FFF2-40B4-BE49-F238E27FC236}">
                  <a16:creationId xmlns:a16="http://schemas.microsoft.com/office/drawing/2014/main" id="{8964A625-DB9F-42A1-AFE9-6AFE4AAEE107}"/>
                </a:ext>
              </a:extLst>
            </p:cNvPr>
            <p:cNvSpPr/>
            <p:nvPr/>
          </p:nvSpPr>
          <p:spPr>
            <a:xfrm>
              <a:off x="6195550" y="1939725"/>
              <a:ext cx="6200" cy="4150"/>
            </a:xfrm>
            <a:custGeom>
              <a:avLst/>
              <a:gdLst/>
              <a:ahLst/>
              <a:cxnLst/>
              <a:rect l="l" t="t" r="r" b="b"/>
              <a:pathLst>
                <a:path w="248" h="166" fill="none" extrusionOk="0">
                  <a:moveTo>
                    <a:pt x="247" y="165"/>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994;p45">
              <a:extLst>
                <a:ext uri="{FF2B5EF4-FFF2-40B4-BE49-F238E27FC236}">
                  <a16:creationId xmlns:a16="http://schemas.microsoft.com/office/drawing/2014/main" id="{6ECBE530-3D4B-496C-8A27-444AFACD67F9}"/>
                </a:ext>
              </a:extLst>
            </p:cNvPr>
            <p:cNvSpPr/>
            <p:nvPr/>
          </p:nvSpPr>
          <p:spPr>
            <a:xfrm>
              <a:off x="6133750" y="1915000"/>
              <a:ext cx="8250" cy="2100"/>
            </a:xfrm>
            <a:custGeom>
              <a:avLst/>
              <a:gdLst/>
              <a:ahLst/>
              <a:cxnLst/>
              <a:rect l="l" t="t" r="r" b="b"/>
              <a:pathLst>
                <a:path w="330" h="84" fill="none" extrusionOk="0">
                  <a:moveTo>
                    <a:pt x="330" y="83"/>
                  </a:moveTo>
                  <a:lnTo>
                    <a:pt x="247" y="83"/>
                  </a:ln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995;p45">
              <a:extLst>
                <a:ext uri="{FF2B5EF4-FFF2-40B4-BE49-F238E27FC236}">
                  <a16:creationId xmlns:a16="http://schemas.microsoft.com/office/drawing/2014/main" id="{73CD39AA-C16A-4618-A070-5D966CA21460}"/>
                </a:ext>
              </a:extLst>
            </p:cNvPr>
            <p:cNvSpPr/>
            <p:nvPr/>
          </p:nvSpPr>
          <p:spPr>
            <a:xfrm>
              <a:off x="6069875" y="1896475"/>
              <a:ext cx="8275" cy="2075"/>
            </a:xfrm>
            <a:custGeom>
              <a:avLst/>
              <a:gdLst/>
              <a:ahLst/>
              <a:cxnLst/>
              <a:rect l="l" t="t" r="r" b="b"/>
              <a:pathLst>
                <a:path w="331" h="83" fill="none" extrusionOk="0">
                  <a:moveTo>
                    <a:pt x="330" y="83"/>
                  </a:moveTo>
                  <a:lnTo>
                    <a:pt x="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996;p45">
              <a:extLst>
                <a:ext uri="{FF2B5EF4-FFF2-40B4-BE49-F238E27FC236}">
                  <a16:creationId xmlns:a16="http://schemas.microsoft.com/office/drawing/2014/main" id="{66132844-0D69-4E12-855C-5FB036F20770}"/>
                </a:ext>
              </a:extLst>
            </p:cNvPr>
            <p:cNvSpPr/>
            <p:nvPr/>
          </p:nvSpPr>
          <p:spPr>
            <a:xfrm>
              <a:off x="6006025" y="1886175"/>
              <a:ext cx="8250" cy="25"/>
            </a:xfrm>
            <a:custGeom>
              <a:avLst/>
              <a:gdLst/>
              <a:ahLst/>
              <a:cxnLst/>
              <a:rect l="l" t="t" r="r" b="b"/>
              <a:pathLst>
                <a:path w="330" h="1" fill="none" extrusionOk="0">
                  <a:moveTo>
                    <a:pt x="330" y="0"/>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997;p45">
              <a:extLst>
                <a:ext uri="{FF2B5EF4-FFF2-40B4-BE49-F238E27FC236}">
                  <a16:creationId xmlns:a16="http://schemas.microsoft.com/office/drawing/2014/main" id="{F6B798C5-939A-4CE1-A302-B5EBFBBC6E5F}"/>
                </a:ext>
              </a:extLst>
            </p:cNvPr>
            <p:cNvSpPr/>
            <p:nvPr/>
          </p:nvSpPr>
          <p:spPr>
            <a:xfrm>
              <a:off x="5933925" y="1882050"/>
              <a:ext cx="4125" cy="25"/>
            </a:xfrm>
            <a:custGeom>
              <a:avLst/>
              <a:gdLst/>
              <a:ahLst/>
              <a:cxnLst/>
              <a:rect l="l" t="t" r="r" b="b"/>
              <a:pathLst>
                <a:path w="165" h="1" fill="none" extrusionOk="0">
                  <a:moveTo>
                    <a:pt x="165" y="0"/>
                  </a:moveTo>
                  <a:lnTo>
                    <a:pt x="165" y="0"/>
                  </a:ln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998;p45">
              <a:extLst>
                <a:ext uri="{FF2B5EF4-FFF2-40B4-BE49-F238E27FC236}">
                  <a16:creationId xmlns:a16="http://schemas.microsoft.com/office/drawing/2014/main" id="{FDE89913-3354-4A47-9121-152EA718F3CF}"/>
                </a:ext>
              </a:extLst>
            </p:cNvPr>
            <p:cNvSpPr/>
            <p:nvPr/>
          </p:nvSpPr>
          <p:spPr>
            <a:xfrm>
              <a:off x="5886525" y="3056275"/>
              <a:ext cx="96850" cy="96850"/>
            </a:xfrm>
            <a:custGeom>
              <a:avLst/>
              <a:gdLst/>
              <a:ahLst/>
              <a:cxnLst/>
              <a:rect l="l" t="t" r="r" b="b"/>
              <a:pathLst>
                <a:path w="3874" h="3874" extrusionOk="0">
                  <a:moveTo>
                    <a:pt x="1896" y="1"/>
                  </a:moveTo>
                  <a:lnTo>
                    <a:pt x="1484" y="83"/>
                  </a:lnTo>
                  <a:lnTo>
                    <a:pt x="1154" y="166"/>
                  </a:lnTo>
                  <a:lnTo>
                    <a:pt x="825" y="330"/>
                  </a:lnTo>
                  <a:lnTo>
                    <a:pt x="578" y="578"/>
                  </a:lnTo>
                  <a:lnTo>
                    <a:pt x="330" y="825"/>
                  </a:lnTo>
                  <a:lnTo>
                    <a:pt x="166" y="1154"/>
                  </a:lnTo>
                  <a:lnTo>
                    <a:pt x="1" y="1567"/>
                  </a:lnTo>
                  <a:lnTo>
                    <a:pt x="1" y="1979"/>
                  </a:lnTo>
                  <a:lnTo>
                    <a:pt x="1" y="2308"/>
                  </a:lnTo>
                  <a:lnTo>
                    <a:pt x="166" y="2720"/>
                  </a:lnTo>
                  <a:lnTo>
                    <a:pt x="330" y="3050"/>
                  </a:lnTo>
                  <a:lnTo>
                    <a:pt x="578" y="3297"/>
                  </a:lnTo>
                  <a:lnTo>
                    <a:pt x="825" y="3544"/>
                  </a:lnTo>
                  <a:lnTo>
                    <a:pt x="1154" y="3709"/>
                  </a:lnTo>
                  <a:lnTo>
                    <a:pt x="1484" y="3791"/>
                  </a:lnTo>
                  <a:lnTo>
                    <a:pt x="1896" y="3874"/>
                  </a:lnTo>
                  <a:lnTo>
                    <a:pt x="2308" y="3791"/>
                  </a:lnTo>
                  <a:lnTo>
                    <a:pt x="2638" y="3709"/>
                  </a:lnTo>
                  <a:lnTo>
                    <a:pt x="2967" y="3544"/>
                  </a:lnTo>
                  <a:lnTo>
                    <a:pt x="3297" y="3297"/>
                  </a:lnTo>
                  <a:lnTo>
                    <a:pt x="3544" y="3050"/>
                  </a:lnTo>
                  <a:lnTo>
                    <a:pt x="3709" y="2720"/>
                  </a:lnTo>
                  <a:lnTo>
                    <a:pt x="3791" y="2308"/>
                  </a:lnTo>
                  <a:lnTo>
                    <a:pt x="3874" y="1979"/>
                  </a:lnTo>
                  <a:lnTo>
                    <a:pt x="3791" y="1567"/>
                  </a:lnTo>
                  <a:lnTo>
                    <a:pt x="3709" y="1154"/>
                  </a:lnTo>
                  <a:lnTo>
                    <a:pt x="3544" y="825"/>
                  </a:lnTo>
                  <a:lnTo>
                    <a:pt x="3297" y="578"/>
                  </a:lnTo>
                  <a:lnTo>
                    <a:pt x="2967" y="330"/>
                  </a:lnTo>
                  <a:lnTo>
                    <a:pt x="2638" y="166"/>
                  </a:lnTo>
                  <a:lnTo>
                    <a:pt x="2308" y="83"/>
                  </a:lnTo>
                  <a:lnTo>
                    <a:pt x="1896" y="1"/>
                  </a:lnTo>
                  <a:close/>
                </a:path>
              </a:pathLst>
            </a:custGeom>
            <a:solidFill>
              <a:srgbClr val="F5F5F3"/>
            </a:solid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999;p45">
              <a:extLst>
                <a:ext uri="{FF2B5EF4-FFF2-40B4-BE49-F238E27FC236}">
                  <a16:creationId xmlns:a16="http://schemas.microsoft.com/office/drawing/2014/main" id="{3EDC261B-972A-473F-90DD-509B0026004A}"/>
                </a:ext>
              </a:extLst>
            </p:cNvPr>
            <p:cNvSpPr/>
            <p:nvPr/>
          </p:nvSpPr>
          <p:spPr>
            <a:xfrm>
              <a:off x="5913325" y="1834675"/>
              <a:ext cx="72125" cy="103025"/>
            </a:xfrm>
            <a:custGeom>
              <a:avLst/>
              <a:gdLst/>
              <a:ahLst/>
              <a:cxnLst/>
              <a:rect l="l" t="t" r="r" b="b"/>
              <a:pathLst>
                <a:path w="2885" h="4121" extrusionOk="0">
                  <a:moveTo>
                    <a:pt x="2884" y="0"/>
                  </a:moveTo>
                  <a:lnTo>
                    <a:pt x="0" y="1978"/>
                  </a:lnTo>
                  <a:lnTo>
                    <a:pt x="2719" y="4120"/>
                  </a:lnTo>
                  <a:lnTo>
                    <a:pt x="2884" y="0"/>
                  </a:lnTo>
                  <a:close/>
                </a:path>
              </a:pathLst>
            </a:custGeom>
            <a:solidFill>
              <a:srgbClr val="F5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000;p45">
              <a:extLst>
                <a:ext uri="{FF2B5EF4-FFF2-40B4-BE49-F238E27FC236}">
                  <a16:creationId xmlns:a16="http://schemas.microsoft.com/office/drawing/2014/main" id="{DC658886-F46E-4227-A900-16BAF2BE25E0}"/>
                </a:ext>
              </a:extLst>
            </p:cNvPr>
            <p:cNvSpPr/>
            <p:nvPr/>
          </p:nvSpPr>
          <p:spPr>
            <a:xfrm>
              <a:off x="5913325" y="1834675"/>
              <a:ext cx="72125" cy="103025"/>
            </a:xfrm>
            <a:custGeom>
              <a:avLst/>
              <a:gdLst/>
              <a:ahLst/>
              <a:cxnLst/>
              <a:rect l="l" t="t" r="r" b="b"/>
              <a:pathLst>
                <a:path w="2885" h="4121" fill="none" extrusionOk="0">
                  <a:moveTo>
                    <a:pt x="2884" y="0"/>
                  </a:moveTo>
                  <a:lnTo>
                    <a:pt x="0" y="1978"/>
                  </a:lnTo>
                  <a:lnTo>
                    <a:pt x="2719" y="412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001;p45">
              <a:extLst>
                <a:ext uri="{FF2B5EF4-FFF2-40B4-BE49-F238E27FC236}">
                  <a16:creationId xmlns:a16="http://schemas.microsoft.com/office/drawing/2014/main" id="{45F56692-9505-40ED-90F9-EC98B4568E90}"/>
                </a:ext>
              </a:extLst>
            </p:cNvPr>
            <p:cNvSpPr/>
            <p:nvPr/>
          </p:nvSpPr>
          <p:spPr>
            <a:xfrm>
              <a:off x="5999825" y="1385575"/>
              <a:ext cx="100975" cy="72125"/>
            </a:xfrm>
            <a:custGeom>
              <a:avLst/>
              <a:gdLst/>
              <a:ahLst/>
              <a:cxnLst/>
              <a:rect l="l" t="t" r="r" b="b"/>
              <a:pathLst>
                <a:path w="4039" h="2885" extrusionOk="0">
                  <a:moveTo>
                    <a:pt x="1" y="0"/>
                  </a:moveTo>
                  <a:lnTo>
                    <a:pt x="1896" y="2884"/>
                  </a:lnTo>
                  <a:lnTo>
                    <a:pt x="4039" y="247"/>
                  </a:lnTo>
                  <a:lnTo>
                    <a:pt x="1" y="0"/>
                  </a:lnTo>
                  <a:close/>
                </a:path>
              </a:pathLst>
            </a:custGeom>
            <a:solidFill>
              <a:srgbClr val="F5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002;p45">
              <a:extLst>
                <a:ext uri="{FF2B5EF4-FFF2-40B4-BE49-F238E27FC236}">
                  <a16:creationId xmlns:a16="http://schemas.microsoft.com/office/drawing/2014/main" id="{6FF53CC9-FBCF-4DDF-AA12-E904D131B172}"/>
                </a:ext>
              </a:extLst>
            </p:cNvPr>
            <p:cNvSpPr/>
            <p:nvPr/>
          </p:nvSpPr>
          <p:spPr>
            <a:xfrm>
              <a:off x="5999825" y="1385575"/>
              <a:ext cx="100975" cy="72125"/>
            </a:xfrm>
            <a:custGeom>
              <a:avLst/>
              <a:gdLst/>
              <a:ahLst/>
              <a:cxnLst/>
              <a:rect l="l" t="t" r="r" b="b"/>
              <a:pathLst>
                <a:path w="4039" h="2885" fill="none" extrusionOk="0">
                  <a:moveTo>
                    <a:pt x="1" y="0"/>
                  </a:moveTo>
                  <a:lnTo>
                    <a:pt x="1896" y="2884"/>
                  </a:lnTo>
                  <a:lnTo>
                    <a:pt x="4039" y="247"/>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003;p45">
              <a:extLst>
                <a:ext uri="{FF2B5EF4-FFF2-40B4-BE49-F238E27FC236}">
                  <a16:creationId xmlns:a16="http://schemas.microsoft.com/office/drawing/2014/main" id="{45F473E5-B38F-4EB1-BE9F-95519E401D80}"/>
                </a:ext>
              </a:extLst>
            </p:cNvPr>
            <p:cNvSpPr/>
            <p:nvPr/>
          </p:nvSpPr>
          <p:spPr>
            <a:xfrm>
              <a:off x="5233500" y="619225"/>
              <a:ext cx="249275" cy="39175"/>
            </a:xfrm>
            <a:custGeom>
              <a:avLst/>
              <a:gdLst/>
              <a:ahLst/>
              <a:cxnLst/>
              <a:rect l="l" t="t" r="r" b="b"/>
              <a:pathLst>
                <a:path w="9971" h="1567" fill="none" extrusionOk="0">
                  <a:moveTo>
                    <a:pt x="9971" y="1566"/>
                  </a:moveTo>
                  <a:lnTo>
                    <a:pt x="9971" y="1566"/>
                  </a:lnTo>
                  <a:lnTo>
                    <a:pt x="7581" y="907"/>
                  </a:lnTo>
                  <a:lnTo>
                    <a:pt x="5109" y="413"/>
                  </a:lnTo>
                  <a:lnTo>
                    <a:pt x="3873" y="248"/>
                  </a:lnTo>
                  <a:lnTo>
                    <a:pt x="2555" y="83"/>
                  </a:lnTo>
                  <a:lnTo>
                    <a:pt x="1319" y="0"/>
                  </a:ln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004;p45">
              <a:extLst>
                <a:ext uri="{FF2B5EF4-FFF2-40B4-BE49-F238E27FC236}">
                  <a16:creationId xmlns:a16="http://schemas.microsoft.com/office/drawing/2014/main" id="{D26A1355-9924-4D3A-9EF8-3749E0651B2C}"/>
                </a:ext>
              </a:extLst>
            </p:cNvPr>
            <p:cNvSpPr/>
            <p:nvPr/>
          </p:nvSpPr>
          <p:spPr>
            <a:xfrm>
              <a:off x="5536325" y="676900"/>
              <a:ext cx="24750" cy="10325"/>
            </a:xfrm>
            <a:custGeom>
              <a:avLst/>
              <a:gdLst/>
              <a:ahLst/>
              <a:cxnLst/>
              <a:rect l="l" t="t" r="r" b="b"/>
              <a:pathLst>
                <a:path w="990" h="413" fill="none" extrusionOk="0">
                  <a:moveTo>
                    <a:pt x="989" y="413"/>
                  </a:moveTo>
                  <a:lnTo>
                    <a:pt x="989" y="413"/>
                  </a:ln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005;p45">
              <a:extLst>
                <a:ext uri="{FF2B5EF4-FFF2-40B4-BE49-F238E27FC236}">
                  <a16:creationId xmlns:a16="http://schemas.microsoft.com/office/drawing/2014/main" id="{5CDE45F9-5BF6-4484-A1F4-503FB93EE140}"/>
                </a:ext>
              </a:extLst>
            </p:cNvPr>
            <p:cNvSpPr/>
            <p:nvPr/>
          </p:nvSpPr>
          <p:spPr>
            <a:xfrm>
              <a:off x="5614600" y="711925"/>
              <a:ext cx="436750" cy="723100"/>
            </a:xfrm>
            <a:custGeom>
              <a:avLst/>
              <a:gdLst/>
              <a:ahLst/>
              <a:cxnLst/>
              <a:rect l="l" t="t" r="r" b="b"/>
              <a:pathLst>
                <a:path w="17470" h="28924" fill="none" extrusionOk="0">
                  <a:moveTo>
                    <a:pt x="17470" y="28924"/>
                  </a:moveTo>
                  <a:lnTo>
                    <a:pt x="17470" y="28924"/>
                  </a:lnTo>
                  <a:lnTo>
                    <a:pt x="17388" y="26617"/>
                  </a:lnTo>
                  <a:lnTo>
                    <a:pt x="17140" y="24309"/>
                  </a:lnTo>
                  <a:lnTo>
                    <a:pt x="16728" y="22085"/>
                  </a:lnTo>
                  <a:lnTo>
                    <a:pt x="16152" y="19942"/>
                  </a:lnTo>
                  <a:lnTo>
                    <a:pt x="15492" y="17800"/>
                  </a:lnTo>
                  <a:lnTo>
                    <a:pt x="14668" y="15740"/>
                  </a:lnTo>
                  <a:lnTo>
                    <a:pt x="13679" y="13762"/>
                  </a:lnTo>
                  <a:lnTo>
                    <a:pt x="12608" y="11867"/>
                  </a:lnTo>
                  <a:lnTo>
                    <a:pt x="11372" y="9971"/>
                  </a:lnTo>
                  <a:lnTo>
                    <a:pt x="10054" y="8241"/>
                  </a:lnTo>
                  <a:lnTo>
                    <a:pt x="8653" y="6675"/>
                  </a:lnTo>
                  <a:lnTo>
                    <a:pt x="7087" y="5110"/>
                  </a:lnTo>
                  <a:lnTo>
                    <a:pt x="5439" y="3626"/>
                  </a:lnTo>
                  <a:lnTo>
                    <a:pt x="3709" y="2308"/>
                  </a:lnTo>
                  <a:lnTo>
                    <a:pt x="1896" y="1154"/>
                  </a:ln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006;p45">
              <a:extLst>
                <a:ext uri="{FF2B5EF4-FFF2-40B4-BE49-F238E27FC236}">
                  <a16:creationId xmlns:a16="http://schemas.microsoft.com/office/drawing/2014/main" id="{DD9B4231-C8E7-4587-B8F4-91D04C7B5AB1}"/>
                </a:ext>
              </a:extLst>
            </p:cNvPr>
            <p:cNvSpPr/>
            <p:nvPr/>
          </p:nvSpPr>
          <p:spPr>
            <a:xfrm>
              <a:off x="3704925" y="5143125"/>
              <a:ext cx="18575" cy="25"/>
            </a:xfrm>
            <a:custGeom>
              <a:avLst/>
              <a:gdLst/>
              <a:ahLst/>
              <a:cxnLst/>
              <a:rect l="l" t="t" r="r" b="b"/>
              <a:pathLst>
                <a:path w="743" h="1" fill="none" extrusionOk="0">
                  <a:moveTo>
                    <a:pt x="0" y="1"/>
                  </a:moveTo>
                  <a:lnTo>
                    <a:pt x="0" y="1"/>
                  </a:lnTo>
                  <a:lnTo>
                    <a:pt x="742"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007;p45">
              <a:extLst>
                <a:ext uri="{FF2B5EF4-FFF2-40B4-BE49-F238E27FC236}">
                  <a16:creationId xmlns:a16="http://schemas.microsoft.com/office/drawing/2014/main" id="{2E674659-CC92-4FFC-ABD2-99456949C9E1}"/>
                </a:ext>
              </a:extLst>
            </p:cNvPr>
            <p:cNvSpPr/>
            <p:nvPr/>
          </p:nvSpPr>
          <p:spPr>
            <a:xfrm>
              <a:off x="3146650" y="5005100"/>
              <a:ext cx="506800" cy="136000"/>
            </a:xfrm>
            <a:custGeom>
              <a:avLst/>
              <a:gdLst/>
              <a:ahLst/>
              <a:cxnLst/>
              <a:rect l="l" t="t" r="r" b="b"/>
              <a:pathLst>
                <a:path w="20272" h="5440" fill="none" extrusionOk="0">
                  <a:moveTo>
                    <a:pt x="0" y="1"/>
                  </a:moveTo>
                  <a:lnTo>
                    <a:pt x="0" y="1"/>
                  </a:lnTo>
                  <a:lnTo>
                    <a:pt x="2308" y="1072"/>
                  </a:lnTo>
                  <a:lnTo>
                    <a:pt x="4697" y="2143"/>
                  </a:lnTo>
                  <a:lnTo>
                    <a:pt x="7169" y="2967"/>
                  </a:lnTo>
                  <a:lnTo>
                    <a:pt x="9724" y="3791"/>
                  </a:lnTo>
                  <a:lnTo>
                    <a:pt x="12278" y="4368"/>
                  </a:lnTo>
                  <a:lnTo>
                    <a:pt x="14915" y="4863"/>
                  </a:lnTo>
                  <a:lnTo>
                    <a:pt x="17552" y="5275"/>
                  </a:lnTo>
                  <a:lnTo>
                    <a:pt x="20271" y="5439"/>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008;p45">
              <a:extLst>
                <a:ext uri="{FF2B5EF4-FFF2-40B4-BE49-F238E27FC236}">
                  <a16:creationId xmlns:a16="http://schemas.microsoft.com/office/drawing/2014/main" id="{B3D0CDEC-2572-44FB-B74B-42AC8EB7C8F2}"/>
                </a:ext>
              </a:extLst>
            </p:cNvPr>
            <p:cNvSpPr/>
            <p:nvPr/>
          </p:nvSpPr>
          <p:spPr>
            <a:xfrm>
              <a:off x="3128100" y="4980375"/>
              <a:ext cx="84500" cy="92750"/>
            </a:xfrm>
            <a:custGeom>
              <a:avLst/>
              <a:gdLst/>
              <a:ahLst/>
              <a:cxnLst/>
              <a:rect l="l" t="t" r="r" b="b"/>
              <a:pathLst>
                <a:path w="3380" h="3710" fill="none" extrusionOk="0">
                  <a:moveTo>
                    <a:pt x="3379" y="1"/>
                  </a:moveTo>
                  <a:lnTo>
                    <a:pt x="1" y="660"/>
                  </a:lnTo>
                  <a:lnTo>
                    <a:pt x="1649" y="3709"/>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009;p45">
              <a:extLst>
                <a:ext uri="{FF2B5EF4-FFF2-40B4-BE49-F238E27FC236}">
                  <a16:creationId xmlns:a16="http://schemas.microsoft.com/office/drawing/2014/main" id="{7F079350-972A-4772-8D4E-BC6DB72103C5}"/>
                </a:ext>
              </a:extLst>
            </p:cNvPr>
            <p:cNvSpPr/>
            <p:nvPr/>
          </p:nvSpPr>
          <p:spPr>
            <a:xfrm>
              <a:off x="3360900" y="664550"/>
              <a:ext cx="4150" cy="6200"/>
            </a:xfrm>
            <a:custGeom>
              <a:avLst/>
              <a:gdLst/>
              <a:ahLst/>
              <a:cxnLst/>
              <a:rect l="l" t="t" r="r" b="b"/>
              <a:pathLst>
                <a:path w="166" h="248" fill="none" extrusionOk="0">
                  <a:moveTo>
                    <a:pt x="165" y="248"/>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010;p45">
              <a:extLst>
                <a:ext uri="{FF2B5EF4-FFF2-40B4-BE49-F238E27FC236}">
                  <a16:creationId xmlns:a16="http://schemas.microsoft.com/office/drawing/2014/main" id="{42FF4837-5220-47A3-BF56-5253FB4BB3A3}"/>
                </a:ext>
              </a:extLst>
            </p:cNvPr>
            <p:cNvSpPr/>
            <p:nvPr/>
          </p:nvSpPr>
          <p:spPr>
            <a:xfrm>
              <a:off x="3315575" y="615100"/>
              <a:ext cx="6200" cy="6200"/>
            </a:xfrm>
            <a:custGeom>
              <a:avLst/>
              <a:gdLst/>
              <a:ahLst/>
              <a:cxnLst/>
              <a:rect l="l" t="t" r="r" b="b"/>
              <a:pathLst>
                <a:path w="248" h="248" fill="none" extrusionOk="0">
                  <a:moveTo>
                    <a:pt x="248" y="248"/>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11;p45">
              <a:extLst>
                <a:ext uri="{FF2B5EF4-FFF2-40B4-BE49-F238E27FC236}">
                  <a16:creationId xmlns:a16="http://schemas.microsoft.com/office/drawing/2014/main" id="{AA11DEE2-2BAF-4B0A-83D4-9D0D65031948}"/>
                </a:ext>
              </a:extLst>
            </p:cNvPr>
            <p:cNvSpPr/>
            <p:nvPr/>
          </p:nvSpPr>
          <p:spPr>
            <a:xfrm>
              <a:off x="3270250" y="567725"/>
              <a:ext cx="6200" cy="6200"/>
            </a:xfrm>
            <a:custGeom>
              <a:avLst/>
              <a:gdLst/>
              <a:ahLst/>
              <a:cxnLst/>
              <a:rect l="l" t="t" r="r" b="b"/>
              <a:pathLst>
                <a:path w="248" h="248" fill="none" extrusionOk="0">
                  <a:moveTo>
                    <a:pt x="248" y="248"/>
                  </a:moveTo>
                  <a:lnTo>
                    <a:pt x="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12;p45">
              <a:extLst>
                <a:ext uri="{FF2B5EF4-FFF2-40B4-BE49-F238E27FC236}">
                  <a16:creationId xmlns:a16="http://schemas.microsoft.com/office/drawing/2014/main" id="{5872F699-2F1F-4FC7-A595-3F2DAD7E902A}"/>
                </a:ext>
              </a:extLst>
            </p:cNvPr>
            <p:cNvSpPr/>
            <p:nvPr/>
          </p:nvSpPr>
          <p:spPr>
            <a:xfrm>
              <a:off x="3218750" y="526525"/>
              <a:ext cx="6200" cy="4150"/>
            </a:xfrm>
            <a:custGeom>
              <a:avLst/>
              <a:gdLst/>
              <a:ahLst/>
              <a:cxnLst/>
              <a:rect l="l" t="t" r="r" b="b"/>
              <a:pathLst>
                <a:path w="248" h="166" fill="none" extrusionOk="0">
                  <a:moveTo>
                    <a:pt x="248" y="165"/>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13;p45">
              <a:extLst>
                <a:ext uri="{FF2B5EF4-FFF2-40B4-BE49-F238E27FC236}">
                  <a16:creationId xmlns:a16="http://schemas.microsoft.com/office/drawing/2014/main" id="{DEF9252A-C432-4695-88EB-F66E290778B3}"/>
                </a:ext>
              </a:extLst>
            </p:cNvPr>
            <p:cNvSpPr/>
            <p:nvPr/>
          </p:nvSpPr>
          <p:spPr>
            <a:xfrm>
              <a:off x="3165200" y="487375"/>
              <a:ext cx="8250" cy="4150"/>
            </a:xfrm>
            <a:custGeom>
              <a:avLst/>
              <a:gdLst/>
              <a:ahLst/>
              <a:cxnLst/>
              <a:rect l="l" t="t" r="r" b="b"/>
              <a:pathLst>
                <a:path w="330" h="166" fill="none" extrusionOk="0">
                  <a:moveTo>
                    <a:pt x="330" y="166"/>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14;p45">
              <a:extLst>
                <a:ext uri="{FF2B5EF4-FFF2-40B4-BE49-F238E27FC236}">
                  <a16:creationId xmlns:a16="http://schemas.microsoft.com/office/drawing/2014/main" id="{F0FB302E-CF53-4F7E-A59F-290E99963BA7}"/>
                </a:ext>
              </a:extLst>
            </p:cNvPr>
            <p:cNvSpPr/>
            <p:nvPr/>
          </p:nvSpPr>
          <p:spPr>
            <a:xfrm>
              <a:off x="3109575" y="452350"/>
              <a:ext cx="6200" cy="4150"/>
            </a:xfrm>
            <a:custGeom>
              <a:avLst/>
              <a:gdLst/>
              <a:ahLst/>
              <a:cxnLst/>
              <a:rect l="l" t="t" r="r" b="b"/>
              <a:pathLst>
                <a:path w="248" h="166" fill="none" extrusionOk="0">
                  <a:moveTo>
                    <a:pt x="247" y="166"/>
                  </a:moveTo>
                  <a:lnTo>
                    <a:pt x="83" y="83"/>
                  </a:ln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15;p45">
              <a:extLst>
                <a:ext uri="{FF2B5EF4-FFF2-40B4-BE49-F238E27FC236}">
                  <a16:creationId xmlns:a16="http://schemas.microsoft.com/office/drawing/2014/main" id="{1034D464-77E8-41FF-B438-84C5D18D532A}"/>
                </a:ext>
              </a:extLst>
            </p:cNvPr>
            <p:cNvSpPr/>
            <p:nvPr/>
          </p:nvSpPr>
          <p:spPr>
            <a:xfrm>
              <a:off x="3049825" y="423525"/>
              <a:ext cx="8275" cy="4150"/>
            </a:xfrm>
            <a:custGeom>
              <a:avLst/>
              <a:gdLst/>
              <a:ahLst/>
              <a:cxnLst/>
              <a:rect l="l" t="t" r="r" b="b"/>
              <a:pathLst>
                <a:path w="331" h="166" fill="none" extrusionOk="0">
                  <a:moveTo>
                    <a:pt x="330" y="165"/>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16;p45">
              <a:extLst>
                <a:ext uri="{FF2B5EF4-FFF2-40B4-BE49-F238E27FC236}">
                  <a16:creationId xmlns:a16="http://schemas.microsoft.com/office/drawing/2014/main" id="{DFE15E44-C24E-4CC3-BEB3-F7870F2A6A63}"/>
                </a:ext>
              </a:extLst>
            </p:cNvPr>
            <p:cNvSpPr/>
            <p:nvPr/>
          </p:nvSpPr>
          <p:spPr>
            <a:xfrm>
              <a:off x="2990075" y="396750"/>
              <a:ext cx="8275" cy="4125"/>
            </a:xfrm>
            <a:custGeom>
              <a:avLst/>
              <a:gdLst/>
              <a:ahLst/>
              <a:cxnLst/>
              <a:rect l="l" t="t" r="r" b="b"/>
              <a:pathLst>
                <a:path w="331" h="165" fill="none" extrusionOk="0">
                  <a:moveTo>
                    <a:pt x="330" y="165"/>
                  </a:moveTo>
                  <a:lnTo>
                    <a:pt x="1"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17;p45">
              <a:extLst>
                <a:ext uri="{FF2B5EF4-FFF2-40B4-BE49-F238E27FC236}">
                  <a16:creationId xmlns:a16="http://schemas.microsoft.com/office/drawing/2014/main" id="{E02D2C9B-6A20-4FC3-A4EE-FCDE4C39C46F}"/>
                </a:ext>
              </a:extLst>
            </p:cNvPr>
            <p:cNvSpPr/>
            <p:nvPr/>
          </p:nvSpPr>
          <p:spPr>
            <a:xfrm>
              <a:off x="2928275" y="376125"/>
              <a:ext cx="6200" cy="2100"/>
            </a:xfrm>
            <a:custGeom>
              <a:avLst/>
              <a:gdLst/>
              <a:ahLst/>
              <a:cxnLst/>
              <a:rect l="l" t="t" r="r" b="b"/>
              <a:pathLst>
                <a:path w="248" h="84" fill="none" extrusionOk="0">
                  <a:moveTo>
                    <a:pt x="248" y="83"/>
                  </a:moveTo>
                  <a:lnTo>
                    <a:pt x="166" y="83"/>
                  </a:ln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18;p45">
              <a:extLst>
                <a:ext uri="{FF2B5EF4-FFF2-40B4-BE49-F238E27FC236}">
                  <a16:creationId xmlns:a16="http://schemas.microsoft.com/office/drawing/2014/main" id="{6C849148-9415-4619-926E-323A6787B8EF}"/>
                </a:ext>
              </a:extLst>
            </p:cNvPr>
            <p:cNvSpPr/>
            <p:nvPr/>
          </p:nvSpPr>
          <p:spPr>
            <a:xfrm>
              <a:off x="2864425" y="361725"/>
              <a:ext cx="8250" cy="25"/>
            </a:xfrm>
            <a:custGeom>
              <a:avLst/>
              <a:gdLst/>
              <a:ahLst/>
              <a:cxnLst/>
              <a:rect l="l" t="t" r="r" b="b"/>
              <a:pathLst>
                <a:path w="330" h="1" fill="none" extrusionOk="0">
                  <a:moveTo>
                    <a:pt x="330" y="0"/>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019;p45">
              <a:extLst>
                <a:ext uri="{FF2B5EF4-FFF2-40B4-BE49-F238E27FC236}">
                  <a16:creationId xmlns:a16="http://schemas.microsoft.com/office/drawing/2014/main" id="{2964B9C5-E4C9-4A31-A2EB-B3546E9E7353}"/>
                </a:ext>
              </a:extLst>
            </p:cNvPr>
            <p:cNvSpPr/>
            <p:nvPr/>
          </p:nvSpPr>
          <p:spPr>
            <a:xfrm>
              <a:off x="2798500" y="349350"/>
              <a:ext cx="8250" cy="2100"/>
            </a:xfrm>
            <a:custGeom>
              <a:avLst/>
              <a:gdLst/>
              <a:ahLst/>
              <a:cxnLst/>
              <a:rect l="l" t="t" r="r" b="b"/>
              <a:pathLst>
                <a:path w="330" h="84" fill="none" extrusionOk="0">
                  <a:moveTo>
                    <a:pt x="330" y="83"/>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020;p45">
              <a:extLst>
                <a:ext uri="{FF2B5EF4-FFF2-40B4-BE49-F238E27FC236}">
                  <a16:creationId xmlns:a16="http://schemas.microsoft.com/office/drawing/2014/main" id="{E5FCDFDF-501E-4AC0-9022-7618593644D5}"/>
                </a:ext>
              </a:extLst>
            </p:cNvPr>
            <p:cNvSpPr/>
            <p:nvPr/>
          </p:nvSpPr>
          <p:spPr>
            <a:xfrm>
              <a:off x="2732575" y="343175"/>
              <a:ext cx="8275" cy="25"/>
            </a:xfrm>
            <a:custGeom>
              <a:avLst/>
              <a:gdLst/>
              <a:ahLst/>
              <a:cxnLst/>
              <a:rect l="l" t="t" r="r" b="b"/>
              <a:pathLst>
                <a:path w="331" h="1" fill="none" extrusionOk="0">
                  <a:moveTo>
                    <a:pt x="330" y="1"/>
                  </a:moveTo>
                  <a:lnTo>
                    <a:pt x="83" y="1"/>
                  </a:ln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021;p45">
              <a:extLst>
                <a:ext uri="{FF2B5EF4-FFF2-40B4-BE49-F238E27FC236}">
                  <a16:creationId xmlns:a16="http://schemas.microsoft.com/office/drawing/2014/main" id="{DB10225A-47E3-48AF-890F-ABCCD28D310E}"/>
                </a:ext>
              </a:extLst>
            </p:cNvPr>
            <p:cNvSpPr/>
            <p:nvPr/>
          </p:nvSpPr>
          <p:spPr>
            <a:xfrm>
              <a:off x="2666650" y="341125"/>
              <a:ext cx="8275" cy="2075"/>
            </a:xfrm>
            <a:custGeom>
              <a:avLst/>
              <a:gdLst/>
              <a:ahLst/>
              <a:cxnLst/>
              <a:rect l="l" t="t" r="r" b="b"/>
              <a:pathLst>
                <a:path w="331" h="83" fill="none" extrusionOk="0">
                  <a:moveTo>
                    <a:pt x="330" y="0"/>
                  </a:moveTo>
                  <a:lnTo>
                    <a:pt x="1"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022;p45">
              <a:extLst>
                <a:ext uri="{FF2B5EF4-FFF2-40B4-BE49-F238E27FC236}">
                  <a16:creationId xmlns:a16="http://schemas.microsoft.com/office/drawing/2014/main" id="{D70DE72C-DAF4-407A-AF32-B04A664179FC}"/>
                </a:ext>
              </a:extLst>
            </p:cNvPr>
            <p:cNvSpPr/>
            <p:nvPr/>
          </p:nvSpPr>
          <p:spPr>
            <a:xfrm>
              <a:off x="2600725" y="345225"/>
              <a:ext cx="8275" cy="25"/>
            </a:xfrm>
            <a:custGeom>
              <a:avLst/>
              <a:gdLst/>
              <a:ahLst/>
              <a:cxnLst/>
              <a:rect l="l" t="t" r="r" b="b"/>
              <a:pathLst>
                <a:path w="331" h="1" fill="none" extrusionOk="0">
                  <a:moveTo>
                    <a:pt x="330" y="1"/>
                  </a:moveTo>
                  <a:lnTo>
                    <a:pt x="1"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023;p45">
              <a:extLst>
                <a:ext uri="{FF2B5EF4-FFF2-40B4-BE49-F238E27FC236}">
                  <a16:creationId xmlns:a16="http://schemas.microsoft.com/office/drawing/2014/main" id="{4E5096B5-002E-4407-94E4-3EAFC010153B}"/>
                </a:ext>
              </a:extLst>
            </p:cNvPr>
            <p:cNvSpPr/>
            <p:nvPr/>
          </p:nvSpPr>
          <p:spPr>
            <a:xfrm>
              <a:off x="2536875" y="353475"/>
              <a:ext cx="8250" cy="25"/>
            </a:xfrm>
            <a:custGeom>
              <a:avLst/>
              <a:gdLst/>
              <a:ahLst/>
              <a:cxnLst/>
              <a:rect l="l" t="t" r="r" b="b"/>
              <a:pathLst>
                <a:path w="330" h="1" fill="none" extrusionOk="0">
                  <a:moveTo>
                    <a:pt x="330" y="1"/>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024;p45">
              <a:extLst>
                <a:ext uri="{FF2B5EF4-FFF2-40B4-BE49-F238E27FC236}">
                  <a16:creationId xmlns:a16="http://schemas.microsoft.com/office/drawing/2014/main" id="{F1BCA45A-61E1-4601-AAD7-E85E12603952}"/>
                </a:ext>
              </a:extLst>
            </p:cNvPr>
            <p:cNvSpPr/>
            <p:nvPr/>
          </p:nvSpPr>
          <p:spPr>
            <a:xfrm>
              <a:off x="2470950" y="365825"/>
              <a:ext cx="8250" cy="2100"/>
            </a:xfrm>
            <a:custGeom>
              <a:avLst/>
              <a:gdLst/>
              <a:ahLst/>
              <a:cxnLst/>
              <a:rect l="l" t="t" r="r" b="b"/>
              <a:pathLst>
                <a:path w="330" h="84" fill="none" extrusionOk="0">
                  <a:moveTo>
                    <a:pt x="330" y="1"/>
                  </a:moveTo>
                  <a:lnTo>
                    <a:pt x="248" y="1"/>
                  </a:lnTo>
                  <a:lnTo>
                    <a:pt x="0"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025;p45">
              <a:extLst>
                <a:ext uri="{FF2B5EF4-FFF2-40B4-BE49-F238E27FC236}">
                  <a16:creationId xmlns:a16="http://schemas.microsoft.com/office/drawing/2014/main" id="{25F737E4-5253-4C9B-9D36-99C22F05644A}"/>
                </a:ext>
              </a:extLst>
            </p:cNvPr>
            <p:cNvSpPr/>
            <p:nvPr/>
          </p:nvSpPr>
          <p:spPr>
            <a:xfrm>
              <a:off x="2409150" y="384375"/>
              <a:ext cx="6200" cy="2075"/>
            </a:xfrm>
            <a:custGeom>
              <a:avLst/>
              <a:gdLst/>
              <a:ahLst/>
              <a:cxnLst/>
              <a:rect l="l" t="t" r="r" b="b"/>
              <a:pathLst>
                <a:path w="248" h="83" fill="none" extrusionOk="0">
                  <a:moveTo>
                    <a:pt x="247" y="1"/>
                  </a:moveTo>
                  <a:lnTo>
                    <a:pt x="165" y="1"/>
                  </a:lnTo>
                  <a:lnTo>
                    <a:pt x="0"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026;p45">
              <a:extLst>
                <a:ext uri="{FF2B5EF4-FFF2-40B4-BE49-F238E27FC236}">
                  <a16:creationId xmlns:a16="http://schemas.microsoft.com/office/drawing/2014/main" id="{B38BFC50-7843-4CE2-B716-E57BF51E4172}"/>
                </a:ext>
              </a:extLst>
            </p:cNvPr>
            <p:cNvSpPr/>
            <p:nvPr/>
          </p:nvSpPr>
          <p:spPr>
            <a:xfrm>
              <a:off x="2347350" y="407050"/>
              <a:ext cx="6200" cy="2075"/>
            </a:xfrm>
            <a:custGeom>
              <a:avLst/>
              <a:gdLst/>
              <a:ahLst/>
              <a:cxnLst/>
              <a:rect l="l" t="t" r="r" b="b"/>
              <a:pathLst>
                <a:path w="248" h="83" fill="none" extrusionOk="0">
                  <a:moveTo>
                    <a:pt x="247" y="0"/>
                  </a:moveTo>
                  <a:lnTo>
                    <a:pt x="83" y="0"/>
                  </a:lnTo>
                  <a:lnTo>
                    <a:pt x="0" y="82"/>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027;p45">
              <a:extLst>
                <a:ext uri="{FF2B5EF4-FFF2-40B4-BE49-F238E27FC236}">
                  <a16:creationId xmlns:a16="http://schemas.microsoft.com/office/drawing/2014/main" id="{51259DC2-60D1-489A-8EEF-24FDA8091F3D}"/>
                </a:ext>
              </a:extLst>
            </p:cNvPr>
            <p:cNvSpPr/>
            <p:nvPr/>
          </p:nvSpPr>
          <p:spPr>
            <a:xfrm>
              <a:off x="2287600" y="433825"/>
              <a:ext cx="6200" cy="4150"/>
            </a:xfrm>
            <a:custGeom>
              <a:avLst/>
              <a:gdLst/>
              <a:ahLst/>
              <a:cxnLst/>
              <a:rect l="l" t="t" r="r" b="b"/>
              <a:pathLst>
                <a:path w="248" h="166" fill="none" extrusionOk="0">
                  <a:moveTo>
                    <a:pt x="248" y="0"/>
                  </a:moveTo>
                  <a:lnTo>
                    <a:pt x="83" y="83"/>
                  </a:lnTo>
                  <a:lnTo>
                    <a:pt x="1" y="165"/>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028;p45">
              <a:extLst>
                <a:ext uri="{FF2B5EF4-FFF2-40B4-BE49-F238E27FC236}">
                  <a16:creationId xmlns:a16="http://schemas.microsoft.com/office/drawing/2014/main" id="{91343CD7-F94B-4789-9836-82E26FEE7A5A}"/>
                </a:ext>
              </a:extLst>
            </p:cNvPr>
            <p:cNvSpPr/>
            <p:nvPr/>
          </p:nvSpPr>
          <p:spPr>
            <a:xfrm>
              <a:off x="2229925" y="464725"/>
              <a:ext cx="6200" cy="4150"/>
            </a:xfrm>
            <a:custGeom>
              <a:avLst/>
              <a:gdLst/>
              <a:ahLst/>
              <a:cxnLst/>
              <a:rect l="l" t="t" r="r" b="b"/>
              <a:pathLst>
                <a:path w="248" h="166" fill="none" extrusionOk="0">
                  <a:moveTo>
                    <a:pt x="247" y="0"/>
                  </a:moveTo>
                  <a:lnTo>
                    <a:pt x="83" y="83"/>
                  </a:lnTo>
                  <a:lnTo>
                    <a:pt x="0" y="165"/>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029;p45">
              <a:extLst>
                <a:ext uri="{FF2B5EF4-FFF2-40B4-BE49-F238E27FC236}">
                  <a16:creationId xmlns:a16="http://schemas.microsoft.com/office/drawing/2014/main" id="{EFBD9731-3EDD-4DBD-9BB3-2DDFDFCDC9A5}"/>
                </a:ext>
              </a:extLst>
            </p:cNvPr>
            <p:cNvSpPr/>
            <p:nvPr/>
          </p:nvSpPr>
          <p:spPr>
            <a:xfrm>
              <a:off x="2174300" y="499750"/>
              <a:ext cx="6200" cy="6200"/>
            </a:xfrm>
            <a:custGeom>
              <a:avLst/>
              <a:gdLst/>
              <a:ahLst/>
              <a:cxnLst/>
              <a:rect l="l" t="t" r="r" b="b"/>
              <a:pathLst>
                <a:path w="248" h="248" fill="none" extrusionOk="0">
                  <a:moveTo>
                    <a:pt x="248" y="0"/>
                  </a:moveTo>
                  <a:lnTo>
                    <a:pt x="83" y="165"/>
                  </a:lnTo>
                  <a:lnTo>
                    <a:pt x="0" y="247"/>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030;p45">
              <a:extLst>
                <a:ext uri="{FF2B5EF4-FFF2-40B4-BE49-F238E27FC236}">
                  <a16:creationId xmlns:a16="http://schemas.microsoft.com/office/drawing/2014/main" id="{9E907515-DA36-427F-9F23-3B46803E36F7}"/>
                </a:ext>
              </a:extLst>
            </p:cNvPr>
            <p:cNvSpPr/>
            <p:nvPr/>
          </p:nvSpPr>
          <p:spPr>
            <a:xfrm>
              <a:off x="2122800" y="540950"/>
              <a:ext cx="6200" cy="4125"/>
            </a:xfrm>
            <a:custGeom>
              <a:avLst/>
              <a:gdLst/>
              <a:ahLst/>
              <a:cxnLst/>
              <a:rect l="l" t="t" r="r" b="b"/>
              <a:pathLst>
                <a:path w="248" h="165" fill="none" extrusionOk="0">
                  <a:moveTo>
                    <a:pt x="248" y="0"/>
                  </a:moveTo>
                  <a:lnTo>
                    <a:pt x="83" y="165"/>
                  </a:lnTo>
                  <a:lnTo>
                    <a:pt x="0" y="165"/>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031;p45">
              <a:extLst>
                <a:ext uri="{FF2B5EF4-FFF2-40B4-BE49-F238E27FC236}">
                  <a16:creationId xmlns:a16="http://schemas.microsoft.com/office/drawing/2014/main" id="{08A7FF41-E3E9-4CCB-8182-F01D323B241C}"/>
                </a:ext>
              </a:extLst>
            </p:cNvPr>
            <p:cNvSpPr/>
            <p:nvPr/>
          </p:nvSpPr>
          <p:spPr>
            <a:xfrm>
              <a:off x="2073350" y="584200"/>
              <a:ext cx="6200" cy="6200"/>
            </a:xfrm>
            <a:custGeom>
              <a:avLst/>
              <a:gdLst/>
              <a:ahLst/>
              <a:cxnLst/>
              <a:rect l="l" t="t" r="r" b="b"/>
              <a:pathLst>
                <a:path w="248" h="248" fill="none" extrusionOk="0">
                  <a:moveTo>
                    <a:pt x="248" y="1"/>
                  </a:moveTo>
                  <a:lnTo>
                    <a:pt x="83" y="165"/>
                  </a:lnTo>
                  <a:lnTo>
                    <a:pt x="1"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032;p45">
              <a:extLst>
                <a:ext uri="{FF2B5EF4-FFF2-40B4-BE49-F238E27FC236}">
                  <a16:creationId xmlns:a16="http://schemas.microsoft.com/office/drawing/2014/main" id="{D3E0D56E-1C3B-4073-AD78-B936CD2B65FA}"/>
                </a:ext>
              </a:extLst>
            </p:cNvPr>
            <p:cNvSpPr/>
            <p:nvPr/>
          </p:nvSpPr>
          <p:spPr>
            <a:xfrm>
              <a:off x="2028025" y="631575"/>
              <a:ext cx="6200" cy="6225"/>
            </a:xfrm>
            <a:custGeom>
              <a:avLst/>
              <a:gdLst/>
              <a:ahLst/>
              <a:cxnLst/>
              <a:rect l="l" t="t" r="r" b="b"/>
              <a:pathLst>
                <a:path w="248" h="249" fill="none" extrusionOk="0">
                  <a:moveTo>
                    <a:pt x="248" y="1"/>
                  </a:moveTo>
                  <a:lnTo>
                    <a:pt x="83" y="166"/>
                  </a:lnTo>
                  <a:lnTo>
                    <a:pt x="1"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033;p45">
              <a:extLst>
                <a:ext uri="{FF2B5EF4-FFF2-40B4-BE49-F238E27FC236}">
                  <a16:creationId xmlns:a16="http://schemas.microsoft.com/office/drawing/2014/main" id="{2F0C31C8-F216-4043-B9B2-5820E31627EA}"/>
                </a:ext>
              </a:extLst>
            </p:cNvPr>
            <p:cNvSpPr/>
            <p:nvPr/>
          </p:nvSpPr>
          <p:spPr>
            <a:xfrm>
              <a:off x="1986825" y="683075"/>
              <a:ext cx="4150" cy="6225"/>
            </a:xfrm>
            <a:custGeom>
              <a:avLst/>
              <a:gdLst/>
              <a:ahLst/>
              <a:cxnLst/>
              <a:rect l="l" t="t" r="r" b="b"/>
              <a:pathLst>
                <a:path w="166" h="249" fill="none" extrusionOk="0">
                  <a:moveTo>
                    <a:pt x="166" y="1"/>
                  </a:moveTo>
                  <a:lnTo>
                    <a:pt x="83" y="166"/>
                  </a:lnTo>
                  <a:lnTo>
                    <a:pt x="1"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034;p45">
              <a:extLst>
                <a:ext uri="{FF2B5EF4-FFF2-40B4-BE49-F238E27FC236}">
                  <a16:creationId xmlns:a16="http://schemas.microsoft.com/office/drawing/2014/main" id="{8D12B6EE-3559-4CB4-A34C-80EF9F9983D1}"/>
                </a:ext>
              </a:extLst>
            </p:cNvPr>
            <p:cNvSpPr/>
            <p:nvPr/>
          </p:nvSpPr>
          <p:spPr>
            <a:xfrm>
              <a:off x="1947700" y="736650"/>
              <a:ext cx="6200" cy="6200"/>
            </a:xfrm>
            <a:custGeom>
              <a:avLst/>
              <a:gdLst/>
              <a:ahLst/>
              <a:cxnLst/>
              <a:rect l="l" t="t" r="r" b="b"/>
              <a:pathLst>
                <a:path w="248" h="248" fill="none" extrusionOk="0">
                  <a:moveTo>
                    <a:pt x="247" y="0"/>
                  </a:moveTo>
                  <a:lnTo>
                    <a:pt x="83" y="165"/>
                  </a:lnTo>
                  <a:lnTo>
                    <a:pt x="0"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035;p45">
              <a:extLst>
                <a:ext uri="{FF2B5EF4-FFF2-40B4-BE49-F238E27FC236}">
                  <a16:creationId xmlns:a16="http://schemas.microsoft.com/office/drawing/2014/main" id="{17C2E960-3B2C-4D41-99F8-6687D3A95A5D}"/>
                </a:ext>
              </a:extLst>
            </p:cNvPr>
            <p:cNvSpPr/>
            <p:nvPr/>
          </p:nvSpPr>
          <p:spPr>
            <a:xfrm>
              <a:off x="1914725" y="792275"/>
              <a:ext cx="4150" cy="8250"/>
            </a:xfrm>
            <a:custGeom>
              <a:avLst/>
              <a:gdLst/>
              <a:ahLst/>
              <a:cxnLst/>
              <a:rect l="l" t="t" r="r" b="b"/>
              <a:pathLst>
                <a:path w="166" h="330" fill="none" extrusionOk="0">
                  <a:moveTo>
                    <a:pt x="165" y="0"/>
                  </a:moveTo>
                  <a:lnTo>
                    <a:pt x="83" y="165"/>
                  </a:lnTo>
                  <a:lnTo>
                    <a:pt x="1" y="33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036;p45">
              <a:extLst>
                <a:ext uri="{FF2B5EF4-FFF2-40B4-BE49-F238E27FC236}">
                  <a16:creationId xmlns:a16="http://schemas.microsoft.com/office/drawing/2014/main" id="{9036345B-186D-4156-95B4-176F39462590}"/>
                </a:ext>
              </a:extLst>
            </p:cNvPr>
            <p:cNvSpPr/>
            <p:nvPr/>
          </p:nvSpPr>
          <p:spPr>
            <a:xfrm>
              <a:off x="1885900" y="852000"/>
              <a:ext cx="4125" cy="6225"/>
            </a:xfrm>
            <a:custGeom>
              <a:avLst/>
              <a:gdLst/>
              <a:ahLst/>
              <a:cxnLst/>
              <a:rect l="l" t="t" r="r" b="b"/>
              <a:pathLst>
                <a:path w="165" h="249" fill="none" extrusionOk="0">
                  <a:moveTo>
                    <a:pt x="165" y="1"/>
                  </a:moveTo>
                  <a:lnTo>
                    <a:pt x="0" y="166"/>
                  </a:lnTo>
                  <a:lnTo>
                    <a:pt x="0"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037;p45">
              <a:extLst>
                <a:ext uri="{FF2B5EF4-FFF2-40B4-BE49-F238E27FC236}">
                  <a16:creationId xmlns:a16="http://schemas.microsoft.com/office/drawing/2014/main" id="{5ACA9573-00C4-485E-B967-729A88E33D27}"/>
                </a:ext>
              </a:extLst>
            </p:cNvPr>
            <p:cNvSpPr/>
            <p:nvPr/>
          </p:nvSpPr>
          <p:spPr>
            <a:xfrm>
              <a:off x="1861175" y="911750"/>
              <a:ext cx="2075" cy="6200"/>
            </a:xfrm>
            <a:custGeom>
              <a:avLst/>
              <a:gdLst/>
              <a:ahLst/>
              <a:cxnLst/>
              <a:rect l="l" t="t" r="r" b="b"/>
              <a:pathLst>
                <a:path w="83" h="248" fill="none" extrusionOk="0">
                  <a:moveTo>
                    <a:pt x="83" y="1"/>
                  </a:moveTo>
                  <a:lnTo>
                    <a:pt x="0"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038;p45">
              <a:extLst>
                <a:ext uri="{FF2B5EF4-FFF2-40B4-BE49-F238E27FC236}">
                  <a16:creationId xmlns:a16="http://schemas.microsoft.com/office/drawing/2014/main" id="{C6672792-F8FE-4088-BB8F-C28D5B92618F}"/>
                </a:ext>
              </a:extLst>
            </p:cNvPr>
            <p:cNvSpPr/>
            <p:nvPr/>
          </p:nvSpPr>
          <p:spPr>
            <a:xfrm>
              <a:off x="3338225" y="643950"/>
              <a:ext cx="84500" cy="86550"/>
            </a:xfrm>
            <a:custGeom>
              <a:avLst/>
              <a:gdLst/>
              <a:ahLst/>
              <a:cxnLst/>
              <a:rect l="l" t="t" r="r" b="b"/>
              <a:pathLst>
                <a:path w="3380" h="3462" extrusionOk="0">
                  <a:moveTo>
                    <a:pt x="3050" y="0"/>
                  </a:moveTo>
                  <a:lnTo>
                    <a:pt x="1" y="2802"/>
                  </a:lnTo>
                  <a:lnTo>
                    <a:pt x="3379" y="3461"/>
                  </a:lnTo>
                  <a:lnTo>
                    <a:pt x="3050" y="0"/>
                  </a:lnTo>
                  <a:close/>
                </a:path>
              </a:pathLst>
            </a:custGeom>
            <a:solidFill>
              <a:srgbClr val="F5F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039;p45">
              <a:extLst>
                <a:ext uri="{FF2B5EF4-FFF2-40B4-BE49-F238E27FC236}">
                  <a16:creationId xmlns:a16="http://schemas.microsoft.com/office/drawing/2014/main" id="{BC6626BF-EFA1-45E0-9943-F0F4ACFCA930}"/>
                </a:ext>
              </a:extLst>
            </p:cNvPr>
            <p:cNvSpPr/>
            <p:nvPr/>
          </p:nvSpPr>
          <p:spPr>
            <a:xfrm>
              <a:off x="3338225" y="643950"/>
              <a:ext cx="84500" cy="86550"/>
            </a:xfrm>
            <a:custGeom>
              <a:avLst/>
              <a:gdLst/>
              <a:ahLst/>
              <a:cxnLst/>
              <a:rect l="l" t="t" r="r" b="b"/>
              <a:pathLst>
                <a:path w="3380" h="3462" fill="none" extrusionOk="0">
                  <a:moveTo>
                    <a:pt x="1" y="2802"/>
                  </a:moveTo>
                  <a:lnTo>
                    <a:pt x="3379" y="3461"/>
                  </a:lnTo>
                  <a:lnTo>
                    <a:pt x="305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040;p45">
              <a:extLst>
                <a:ext uri="{FF2B5EF4-FFF2-40B4-BE49-F238E27FC236}">
                  <a16:creationId xmlns:a16="http://schemas.microsoft.com/office/drawing/2014/main" id="{65593136-7F91-4D26-906C-5875C0E55375}"/>
                </a:ext>
              </a:extLst>
            </p:cNvPr>
            <p:cNvSpPr/>
            <p:nvPr/>
          </p:nvSpPr>
          <p:spPr>
            <a:xfrm>
              <a:off x="2674900" y="250475"/>
              <a:ext cx="8250" cy="25"/>
            </a:xfrm>
            <a:custGeom>
              <a:avLst/>
              <a:gdLst/>
              <a:ahLst/>
              <a:cxnLst/>
              <a:rect l="l" t="t" r="r" b="b"/>
              <a:pathLst>
                <a:path w="330" h="1" fill="none" extrusionOk="0">
                  <a:moveTo>
                    <a:pt x="330" y="0"/>
                  </a:moveTo>
                  <a:lnTo>
                    <a:pt x="0"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041;p45">
              <a:extLst>
                <a:ext uri="{FF2B5EF4-FFF2-40B4-BE49-F238E27FC236}">
                  <a16:creationId xmlns:a16="http://schemas.microsoft.com/office/drawing/2014/main" id="{9E1AE7F9-81F5-484D-A820-74A6315A7A94}"/>
                </a:ext>
              </a:extLst>
            </p:cNvPr>
            <p:cNvSpPr/>
            <p:nvPr/>
          </p:nvSpPr>
          <p:spPr>
            <a:xfrm>
              <a:off x="2608975" y="252525"/>
              <a:ext cx="8250" cy="25"/>
            </a:xfrm>
            <a:custGeom>
              <a:avLst/>
              <a:gdLst/>
              <a:ahLst/>
              <a:cxnLst/>
              <a:rect l="l" t="t" r="r" b="b"/>
              <a:pathLst>
                <a:path w="330" h="1" fill="none" extrusionOk="0">
                  <a:moveTo>
                    <a:pt x="330" y="1"/>
                  </a:moveTo>
                  <a:lnTo>
                    <a:pt x="0"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042;p45">
              <a:extLst>
                <a:ext uri="{FF2B5EF4-FFF2-40B4-BE49-F238E27FC236}">
                  <a16:creationId xmlns:a16="http://schemas.microsoft.com/office/drawing/2014/main" id="{5F8E8ACF-982D-485D-932C-F85750C01D77}"/>
                </a:ext>
              </a:extLst>
            </p:cNvPr>
            <p:cNvSpPr/>
            <p:nvPr/>
          </p:nvSpPr>
          <p:spPr>
            <a:xfrm>
              <a:off x="2543050" y="258725"/>
              <a:ext cx="8275" cy="2075"/>
            </a:xfrm>
            <a:custGeom>
              <a:avLst/>
              <a:gdLst/>
              <a:ahLst/>
              <a:cxnLst/>
              <a:rect l="l" t="t" r="r" b="b"/>
              <a:pathLst>
                <a:path w="331" h="83" fill="none" extrusionOk="0">
                  <a:moveTo>
                    <a:pt x="330" y="0"/>
                  </a:moveTo>
                  <a:lnTo>
                    <a:pt x="0" y="82"/>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043;p45">
              <a:extLst>
                <a:ext uri="{FF2B5EF4-FFF2-40B4-BE49-F238E27FC236}">
                  <a16:creationId xmlns:a16="http://schemas.microsoft.com/office/drawing/2014/main" id="{FF4EDF51-789C-4F2C-A7A8-05FDEDF0F51B}"/>
                </a:ext>
              </a:extLst>
            </p:cNvPr>
            <p:cNvSpPr/>
            <p:nvPr/>
          </p:nvSpPr>
          <p:spPr>
            <a:xfrm>
              <a:off x="2479175" y="271075"/>
              <a:ext cx="8275" cy="2075"/>
            </a:xfrm>
            <a:custGeom>
              <a:avLst/>
              <a:gdLst/>
              <a:ahLst/>
              <a:cxnLst/>
              <a:rect l="l" t="t" r="r" b="b"/>
              <a:pathLst>
                <a:path w="331" h="83" fill="none" extrusionOk="0">
                  <a:moveTo>
                    <a:pt x="331" y="0"/>
                  </a:moveTo>
                  <a:lnTo>
                    <a:pt x="1"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044;p45">
              <a:extLst>
                <a:ext uri="{FF2B5EF4-FFF2-40B4-BE49-F238E27FC236}">
                  <a16:creationId xmlns:a16="http://schemas.microsoft.com/office/drawing/2014/main" id="{BC3D00A3-94C2-4DDC-8D2B-4BD944D132A8}"/>
                </a:ext>
              </a:extLst>
            </p:cNvPr>
            <p:cNvSpPr/>
            <p:nvPr/>
          </p:nvSpPr>
          <p:spPr>
            <a:xfrm>
              <a:off x="2415325" y="285500"/>
              <a:ext cx="8275" cy="2075"/>
            </a:xfrm>
            <a:custGeom>
              <a:avLst/>
              <a:gdLst/>
              <a:ahLst/>
              <a:cxnLst/>
              <a:rect l="l" t="t" r="r" b="b"/>
              <a:pathLst>
                <a:path w="331" h="83" fill="none" extrusionOk="0">
                  <a:moveTo>
                    <a:pt x="330" y="0"/>
                  </a:moveTo>
                  <a:lnTo>
                    <a:pt x="0"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045;p45">
              <a:extLst>
                <a:ext uri="{FF2B5EF4-FFF2-40B4-BE49-F238E27FC236}">
                  <a16:creationId xmlns:a16="http://schemas.microsoft.com/office/drawing/2014/main" id="{1AC7F793-D76A-49E0-B687-11BA5E71CBC9}"/>
                </a:ext>
              </a:extLst>
            </p:cNvPr>
            <p:cNvSpPr/>
            <p:nvPr/>
          </p:nvSpPr>
          <p:spPr>
            <a:xfrm>
              <a:off x="2351450" y="306100"/>
              <a:ext cx="8275" cy="2075"/>
            </a:xfrm>
            <a:custGeom>
              <a:avLst/>
              <a:gdLst/>
              <a:ahLst/>
              <a:cxnLst/>
              <a:rect l="l" t="t" r="r" b="b"/>
              <a:pathLst>
                <a:path w="331" h="83" fill="none" extrusionOk="0">
                  <a:moveTo>
                    <a:pt x="331" y="0"/>
                  </a:moveTo>
                  <a:lnTo>
                    <a:pt x="1"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046;p45">
              <a:extLst>
                <a:ext uri="{FF2B5EF4-FFF2-40B4-BE49-F238E27FC236}">
                  <a16:creationId xmlns:a16="http://schemas.microsoft.com/office/drawing/2014/main" id="{2C30FD56-8379-4F26-9B76-B2BAF0F0ACBE}"/>
                </a:ext>
              </a:extLst>
            </p:cNvPr>
            <p:cNvSpPr/>
            <p:nvPr/>
          </p:nvSpPr>
          <p:spPr>
            <a:xfrm>
              <a:off x="2291725" y="330825"/>
              <a:ext cx="6200" cy="2075"/>
            </a:xfrm>
            <a:custGeom>
              <a:avLst/>
              <a:gdLst/>
              <a:ahLst/>
              <a:cxnLst/>
              <a:rect l="l" t="t" r="r" b="b"/>
              <a:pathLst>
                <a:path w="248" h="83" fill="none" extrusionOk="0">
                  <a:moveTo>
                    <a:pt x="248" y="0"/>
                  </a:moveTo>
                  <a:lnTo>
                    <a:pt x="0" y="83"/>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047;p45">
              <a:extLst>
                <a:ext uri="{FF2B5EF4-FFF2-40B4-BE49-F238E27FC236}">
                  <a16:creationId xmlns:a16="http://schemas.microsoft.com/office/drawing/2014/main" id="{21D20D73-E028-4B35-A59D-5A02377790B0}"/>
                </a:ext>
              </a:extLst>
            </p:cNvPr>
            <p:cNvSpPr/>
            <p:nvPr/>
          </p:nvSpPr>
          <p:spPr>
            <a:xfrm>
              <a:off x="2231975" y="357600"/>
              <a:ext cx="6200" cy="4150"/>
            </a:xfrm>
            <a:custGeom>
              <a:avLst/>
              <a:gdLst/>
              <a:ahLst/>
              <a:cxnLst/>
              <a:rect l="l" t="t" r="r" b="b"/>
              <a:pathLst>
                <a:path w="248" h="166" fill="none" extrusionOk="0">
                  <a:moveTo>
                    <a:pt x="248" y="0"/>
                  </a:moveTo>
                  <a:lnTo>
                    <a:pt x="1" y="165"/>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048;p45">
              <a:extLst>
                <a:ext uri="{FF2B5EF4-FFF2-40B4-BE49-F238E27FC236}">
                  <a16:creationId xmlns:a16="http://schemas.microsoft.com/office/drawing/2014/main" id="{4736E373-B602-4D16-AE2D-2D58997B21DF}"/>
                </a:ext>
              </a:extLst>
            </p:cNvPr>
            <p:cNvSpPr/>
            <p:nvPr/>
          </p:nvSpPr>
          <p:spPr>
            <a:xfrm>
              <a:off x="2174300" y="390550"/>
              <a:ext cx="8250" cy="4150"/>
            </a:xfrm>
            <a:custGeom>
              <a:avLst/>
              <a:gdLst/>
              <a:ahLst/>
              <a:cxnLst/>
              <a:rect l="l" t="t" r="r" b="b"/>
              <a:pathLst>
                <a:path w="330" h="166" fill="none" extrusionOk="0">
                  <a:moveTo>
                    <a:pt x="330" y="1"/>
                  </a:moveTo>
                  <a:lnTo>
                    <a:pt x="0" y="166"/>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049;p45">
              <a:extLst>
                <a:ext uri="{FF2B5EF4-FFF2-40B4-BE49-F238E27FC236}">
                  <a16:creationId xmlns:a16="http://schemas.microsoft.com/office/drawing/2014/main" id="{B5C54C45-0A85-4D77-B47C-CF9FD13F2215}"/>
                </a:ext>
              </a:extLst>
            </p:cNvPr>
            <p:cNvSpPr/>
            <p:nvPr/>
          </p:nvSpPr>
          <p:spPr>
            <a:xfrm>
              <a:off x="2120725" y="427650"/>
              <a:ext cx="6225" cy="4125"/>
            </a:xfrm>
            <a:custGeom>
              <a:avLst/>
              <a:gdLst/>
              <a:ahLst/>
              <a:cxnLst/>
              <a:rect l="l" t="t" r="r" b="b"/>
              <a:pathLst>
                <a:path w="249" h="165" fill="none" extrusionOk="0">
                  <a:moveTo>
                    <a:pt x="248" y="0"/>
                  </a:moveTo>
                  <a:lnTo>
                    <a:pt x="166" y="0"/>
                  </a:lnTo>
                  <a:lnTo>
                    <a:pt x="1" y="165"/>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050;p45">
              <a:extLst>
                <a:ext uri="{FF2B5EF4-FFF2-40B4-BE49-F238E27FC236}">
                  <a16:creationId xmlns:a16="http://schemas.microsoft.com/office/drawing/2014/main" id="{CBDE816C-1851-46DD-9980-5AC93259EE49}"/>
                </a:ext>
              </a:extLst>
            </p:cNvPr>
            <p:cNvSpPr/>
            <p:nvPr/>
          </p:nvSpPr>
          <p:spPr>
            <a:xfrm>
              <a:off x="2067175" y="466775"/>
              <a:ext cx="6200" cy="6200"/>
            </a:xfrm>
            <a:custGeom>
              <a:avLst/>
              <a:gdLst/>
              <a:ahLst/>
              <a:cxnLst/>
              <a:rect l="l" t="t" r="r" b="b"/>
              <a:pathLst>
                <a:path w="248" h="248" fill="none" extrusionOk="0">
                  <a:moveTo>
                    <a:pt x="248" y="1"/>
                  </a:moveTo>
                  <a:lnTo>
                    <a:pt x="0"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051;p45">
              <a:extLst>
                <a:ext uri="{FF2B5EF4-FFF2-40B4-BE49-F238E27FC236}">
                  <a16:creationId xmlns:a16="http://schemas.microsoft.com/office/drawing/2014/main" id="{5D36F2B4-CFDA-4C1C-A5A2-732E0B949B1E}"/>
                </a:ext>
              </a:extLst>
            </p:cNvPr>
            <p:cNvSpPr/>
            <p:nvPr/>
          </p:nvSpPr>
          <p:spPr>
            <a:xfrm>
              <a:off x="2017725" y="510050"/>
              <a:ext cx="6200" cy="6200"/>
            </a:xfrm>
            <a:custGeom>
              <a:avLst/>
              <a:gdLst/>
              <a:ahLst/>
              <a:cxnLst/>
              <a:rect l="l" t="t" r="r" b="b"/>
              <a:pathLst>
                <a:path w="248" h="248" fill="none" extrusionOk="0">
                  <a:moveTo>
                    <a:pt x="248" y="0"/>
                  </a:moveTo>
                  <a:lnTo>
                    <a:pt x="1" y="247"/>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052;p45">
              <a:extLst>
                <a:ext uri="{FF2B5EF4-FFF2-40B4-BE49-F238E27FC236}">
                  <a16:creationId xmlns:a16="http://schemas.microsoft.com/office/drawing/2014/main" id="{F91ED516-D714-4EDE-965D-F59816589026}"/>
                </a:ext>
              </a:extLst>
            </p:cNvPr>
            <p:cNvSpPr/>
            <p:nvPr/>
          </p:nvSpPr>
          <p:spPr>
            <a:xfrm>
              <a:off x="1972400" y="557425"/>
              <a:ext cx="6225" cy="6200"/>
            </a:xfrm>
            <a:custGeom>
              <a:avLst/>
              <a:gdLst/>
              <a:ahLst/>
              <a:cxnLst/>
              <a:rect l="l" t="t" r="r" b="b"/>
              <a:pathLst>
                <a:path w="249" h="248" fill="none" extrusionOk="0">
                  <a:moveTo>
                    <a:pt x="248" y="0"/>
                  </a:moveTo>
                  <a:lnTo>
                    <a:pt x="1" y="248"/>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053;p45">
              <a:extLst>
                <a:ext uri="{FF2B5EF4-FFF2-40B4-BE49-F238E27FC236}">
                  <a16:creationId xmlns:a16="http://schemas.microsoft.com/office/drawing/2014/main" id="{B796347D-FFFC-49C6-8CA7-E208E9650E28}"/>
                </a:ext>
              </a:extLst>
            </p:cNvPr>
            <p:cNvSpPr/>
            <p:nvPr/>
          </p:nvSpPr>
          <p:spPr>
            <a:xfrm>
              <a:off x="1929150" y="606875"/>
              <a:ext cx="6200" cy="6200"/>
            </a:xfrm>
            <a:custGeom>
              <a:avLst/>
              <a:gdLst/>
              <a:ahLst/>
              <a:cxnLst/>
              <a:rect l="l" t="t" r="r" b="b"/>
              <a:pathLst>
                <a:path w="248" h="248" fill="none" extrusionOk="0">
                  <a:moveTo>
                    <a:pt x="248" y="0"/>
                  </a:moveTo>
                  <a:lnTo>
                    <a:pt x="0" y="247"/>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054;p45">
              <a:extLst>
                <a:ext uri="{FF2B5EF4-FFF2-40B4-BE49-F238E27FC236}">
                  <a16:creationId xmlns:a16="http://schemas.microsoft.com/office/drawing/2014/main" id="{72469F2B-6D64-48CE-9751-844E6087D0D0}"/>
                </a:ext>
              </a:extLst>
            </p:cNvPr>
            <p:cNvSpPr/>
            <p:nvPr/>
          </p:nvSpPr>
          <p:spPr>
            <a:xfrm>
              <a:off x="1890000" y="658375"/>
              <a:ext cx="4150" cy="8250"/>
            </a:xfrm>
            <a:custGeom>
              <a:avLst/>
              <a:gdLst/>
              <a:ahLst/>
              <a:cxnLst/>
              <a:rect l="l" t="t" r="r" b="b"/>
              <a:pathLst>
                <a:path w="166" h="330" fill="none" extrusionOk="0">
                  <a:moveTo>
                    <a:pt x="166" y="0"/>
                  </a:moveTo>
                  <a:lnTo>
                    <a:pt x="1" y="33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055;p45">
              <a:extLst>
                <a:ext uri="{FF2B5EF4-FFF2-40B4-BE49-F238E27FC236}">
                  <a16:creationId xmlns:a16="http://schemas.microsoft.com/office/drawing/2014/main" id="{1329824D-8982-451D-A744-90BAE02D996B}"/>
                </a:ext>
              </a:extLst>
            </p:cNvPr>
            <p:cNvSpPr/>
            <p:nvPr/>
          </p:nvSpPr>
          <p:spPr>
            <a:xfrm>
              <a:off x="3715225" y="3305550"/>
              <a:ext cx="8275" cy="25"/>
            </a:xfrm>
            <a:custGeom>
              <a:avLst/>
              <a:gdLst/>
              <a:ahLst/>
              <a:cxnLst/>
              <a:rect l="l" t="t" r="r" b="b"/>
              <a:pathLst>
                <a:path w="331" h="1" fill="none" extrusionOk="0">
                  <a:moveTo>
                    <a:pt x="330" y="1"/>
                  </a:moveTo>
                  <a:lnTo>
                    <a:pt x="0" y="1"/>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056;p45">
              <a:extLst>
                <a:ext uri="{FF2B5EF4-FFF2-40B4-BE49-F238E27FC236}">
                  <a16:creationId xmlns:a16="http://schemas.microsoft.com/office/drawing/2014/main" id="{B64E7226-B8C7-4B2F-AB88-BF3205679595}"/>
                </a:ext>
              </a:extLst>
            </p:cNvPr>
            <p:cNvSpPr/>
            <p:nvPr/>
          </p:nvSpPr>
          <p:spPr>
            <a:xfrm>
              <a:off x="3649300" y="3309675"/>
              <a:ext cx="8275" cy="25"/>
            </a:xfrm>
            <a:custGeom>
              <a:avLst/>
              <a:gdLst/>
              <a:ahLst/>
              <a:cxnLst/>
              <a:rect l="l" t="t" r="r" b="b"/>
              <a:pathLst>
                <a:path w="331" h="1" fill="none" extrusionOk="0">
                  <a:moveTo>
                    <a:pt x="330" y="0"/>
                  </a:moveTo>
                  <a:lnTo>
                    <a:pt x="83" y="0"/>
                  </a:lnTo>
                  <a:lnTo>
                    <a:pt x="1" y="0"/>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057;p45">
              <a:extLst>
                <a:ext uri="{FF2B5EF4-FFF2-40B4-BE49-F238E27FC236}">
                  <a16:creationId xmlns:a16="http://schemas.microsoft.com/office/drawing/2014/main" id="{29AC73DA-5D74-4D12-89E8-C3AC2C3936D2}"/>
                </a:ext>
              </a:extLst>
            </p:cNvPr>
            <p:cNvSpPr/>
            <p:nvPr/>
          </p:nvSpPr>
          <p:spPr>
            <a:xfrm>
              <a:off x="3583375" y="3319975"/>
              <a:ext cx="8275" cy="2075"/>
            </a:xfrm>
            <a:custGeom>
              <a:avLst/>
              <a:gdLst/>
              <a:ahLst/>
              <a:cxnLst/>
              <a:rect l="l" t="t" r="r" b="b"/>
              <a:pathLst>
                <a:path w="331" h="83" fill="none" extrusionOk="0">
                  <a:moveTo>
                    <a:pt x="330" y="0"/>
                  </a:moveTo>
                  <a:lnTo>
                    <a:pt x="1" y="83"/>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058;p45">
              <a:extLst>
                <a:ext uri="{FF2B5EF4-FFF2-40B4-BE49-F238E27FC236}">
                  <a16:creationId xmlns:a16="http://schemas.microsoft.com/office/drawing/2014/main" id="{B7B82DDC-A6BF-45CF-A4ED-17455775A821}"/>
                </a:ext>
              </a:extLst>
            </p:cNvPr>
            <p:cNvSpPr/>
            <p:nvPr/>
          </p:nvSpPr>
          <p:spPr>
            <a:xfrm>
              <a:off x="3521575" y="3338525"/>
              <a:ext cx="6200" cy="2075"/>
            </a:xfrm>
            <a:custGeom>
              <a:avLst/>
              <a:gdLst/>
              <a:ahLst/>
              <a:cxnLst/>
              <a:rect l="l" t="t" r="r" b="b"/>
              <a:pathLst>
                <a:path w="248" h="83" fill="none" extrusionOk="0">
                  <a:moveTo>
                    <a:pt x="248" y="0"/>
                  </a:moveTo>
                  <a:lnTo>
                    <a:pt x="1" y="82"/>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059;p45">
              <a:extLst>
                <a:ext uri="{FF2B5EF4-FFF2-40B4-BE49-F238E27FC236}">
                  <a16:creationId xmlns:a16="http://schemas.microsoft.com/office/drawing/2014/main" id="{15FC00B6-52EF-4291-B409-CCA4093D6FD0}"/>
                </a:ext>
              </a:extLst>
            </p:cNvPr>
            <p:cNvSpPr/>
            <p:nvPr/>
          </p:nvSpPr>
          <p:spPr>
            <a:xfrm>
              <a:off x="3459775" y="3363225"/>
              <a:ext cx="8275" cy="4150"/>
            </a:xfrm>
            <a:custGeom>
              <a:avLst/>
              <a:gdLst/>
              <a:ahLst/>
              <a:cxnLst/>
              <a:rect l="l" t="t" r="r" b="b"/>
              <a:pathLst>
                <a:path w="331" h="166" fill="none" extrusionOk="0">
                  <a:moveTo>
                    <a:pt x="330" y="1"/>
                  </a:moveTo>
                  <a:lnTo>
                    <a:pt x="1" y="166"/>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060;p45">
              <a:extLst>
                <a:ext uri="{FF2B5EF4-FFF2-40B4-BE49-F238E27FC236}">
                  <a16:creationId xmlns:a16="http://schemas.microsoft.com/office/drawing/2014/main" id="{FB5E4502-2A04-4194-97B7-862E185EBBD9}"/>
                </a:ext>
              </a:extLst>
            </p:cNvPr>
            <p:cNvSpPr/>
            <p:nvPr/>
          </p:nvSpPr>
          <p:spPr>
            <a:xfrm>
              <a:off x="3402100" y="3394125"/>
              <a:ext cx="8250" cy="4150"/>
            </a:xfrm>
            <a:custGeom>
              <a:avLst/>
              <a:gdLst/>
              <a:ahLst/>
              <a:cxnLst/>
              <a:rect l="l" t="t" r="r" b="b"/>
              <a:pathLst>
                <a:path w="330" h="166" fill="none" extrusionOk="0">
                  <a:moveTo>
                    <a:pt x="330" y="1"/>
                  </a:moveTo>
                  <a:lnTo>
                    <a:pt x="0" y="166"/>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061;p45">
              <a:extLst>
                <a:ext uri="{FF2B5EF4-FFF2-40B4-BE49-F238E27FC236}">
                  <a16:creationId xmlns:a16="http://schemas.microsoft.com/office/drawing/2014/main" id="{44BB888A-57A3-4BEE-9D2E-41FE2195B0C1}"/>
                </a:ext>
              </a:extLst>
            </p:cNvPr>
            <p:cNvSpPr/>
            <p:nvPr/>
          </p:nvSpPr>
          <p:spPr>
            <a:xfrm>
              <a:off x="3350600" y="3433275"/>
              <a:ext cx="6200" cy="4150"/>
            </a:xfrm>
            <a:custGeom>
              <a:avLst/>
              <a:gdLst/>
              <a:ahLst/>
              <a:cxnLst/>
              <a:rect l="l" t="t" r="r" b="b"/>
              <a:pathLst>
                <a:path w="248" h="166" fill="none" extrusionOk="0">
                  <a:moveTo>
                    <a:pt x="247" y="1"/>
                  </a:moveTo>
                  <a:lnTo>
                    <a:pt x="0" y="165"/>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062;p45">
              <a:extLst>
                <a:ext uri="{FF2B5EF4-FFF2-40B4-BE49-F238E27FC236}">
                  <a16:creationId xmlns:a16="http://schemas.microsoft.com/office/drawing/2014/main" id="{8A4FBBC9-91E0-458A-98A7-D01377DC622F}"/>
                </a:ext>
              </a:extLst>
            </p:cNvPr>
            <p:cNvSpPr/>
            <p:nvPr/>
          </p:nvSpPr>
          <p:spPr>
            <a:xfrm>
              <a:off x="3301150" y="3476550"/>
              <a:ext cx="6200" cy="6200"/>
            </a:xfrm>
            <a:custGeom>
              <a:avLst/>
              <a:gdLst/>
              <a:ahLst/>
              <a:cxnLst/>
              <a:rect l="l" t="t" r="r" b="b"/>
              <a:pathLst>
                <a:path w="248" h="248" fill="none" extrusionOk="0">
                  <a:moveTo>
                    <a:pt x="248" y="0"/>
                  </a:moveTo>
                  <a:lnTo>
                    <a:pt x="1" y="247"/>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063;p45">
              <a:extLst>
                <a:ext uri="{FF2B5EF4-FFF2-40B4-BE49-F238E27FC236}">
                  <a16:creationId xmlns:a16="http://schemas.microsoft.com/office/drawing/2014/main" id="{19E462FD-A180-4E51-BB16-51AB0C380270}"/>
                </a:ext>
              </a:extLst>
            </p:cNvPr>
            <p:cNvSpPr/>
            <p:nvPr/>
          </p:nvSpPr>
          <p:spPr>
            <a:xfrm>
              <a:off x="3257900" y="3525975"/>
              <a:ext cx="4125" cy="6200"/>
            </a:xfrm>
            <a:custGeom>
              <a:avLst/>
              <a:gdLst/>
              <a:ahLst/>
              <a:cxnLst/>
              <a:rect l="l" t="t" r="r" b="b"/>
              <a:pathLst>
                <a:path w="165" h="248" fill="none" extrusionOk="0">
                  <a:moveTo>
                    <a:pt x="165" y="1"/>
                  </a:moveTo>
                  <a:lnTo>
                    <a:pt x="0" y="248"/>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064;p45">
              <a:extLst>
                <a:ext uri="{FF2B5EF4-FFF2-40B4-BE49-F238E27FC236}">
                  <a16:creationId xmlns:a16="http://schemas.microsoft.com/office/drawing/2014/main" id="{8A8BEADD-D1AA-4886-B70A-6D862468D783}"/>
                </a:ext>
              </a:extLst>
            </p:cNvPr>
            <p:cNvSpPr/>
            <p:nvPr/>
          </p:nvSpPr>
          <p:spPr>
            <a:xfrm>
              <a:off x="3711100" y="3254050"/>
              <a:ext cx="74200" cy="103025"/>
            </a:xfrm>
            <a:custGeom>
              <a:avLst/>
              <a:gdLst/>
              <a:ahLst/>
              <a:cxnLst/>
              <a:rect l="l" t="t" r="r" b="b"/>
              <a:pathLst>
                <a:path w="2968" h="4121" fill="none" extrusionOk="0">
                  <a:moveTo>
                    <a:pt x="495" y="4121"/>
                  </a:moveTo>
                  <a:lnTo>
                    <a:pt x="2967" y="1731"/>
                  </a:lnTo>
                  <a:lnTo>
                    <a:pt x="1" y="1"/>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065;p45">
              <a:extLst>
                <a:ext uri="{FF2B5EF4-FFF2-40B4-BE49-F238E27FC236}">
                  <a16:creationId xmlns:a16="http://schemas.microsoft.com/office/drawing/2014/main" id="{E2EF5CF9-AF68-4E5F-89FA-DB00B4D3AE78}"/>
                </a:ext>
              </a:extLst>
            </p:cNvPr>
            <p:cNvSpPr/>
            <p:nvPr/>
          </p:nvSpPr>
          <p:spPr>
            <a:xfrm>
              <a:off x="4209650" y="5149300"/>
              <a:ext cx="82425" cy="84500"/>
            </a:xfrm>
            <a:custGeom>
              <a:avLst/>
              <a:gdLst/>
              <a:ahLst/>
              <a:cxnLst/>
              <a:rect l="l" t="t" r="r" b="b"/>
              <a:pathLst>
                <a:path w="3297" h="3380" fill="none" extrusionOk="0">
                  <a:moveTo>
                    <a:pt x="3296" y="1649"/>
                  </a:moveTo>
                  <a:lnTo>
                    <a:pt x="3296" y="1649"/>
                  </a:lnTo>
                  <a:lnTo>
                    <a:pt x="3296" y="1319"/>
                  </a:lnTo>
                  <a:lnTo>
                    <a:pt x="3214" y="990"/>
                  </a:lnTo>
                  <a:lnTo>
                    <a:pt x="3049" y="743"/>
                  </a:lnTo>
                  <a:lnTo>
                    <a:pt x="2802" y="495"/>
                  </a:lnTo>
                  <a:lnTo>
                    <a:pt x="2555" y="248"/>
                  </a:lnTo>
                  <a:lnTo>
                    <a:pt x="2307" y="166"/>
                  </a:lnTo>
                  <a:lnTo>
                    <a:pt x="1978" y="1"/>
                  </a:lnTo>
                  <a:lnTo>
                    <a:pt x="1648" y="1"/>
                  </a:lnTo>
                  <a:lnTo>
                    <a:pt x="1648" y="1"/>
                  </a:lnTo>
                  <a:lnTo>
                    <a:pt x="1319" y="1"/>
                  </a:lnTo>
                  <a:lnTo>
                    <a:pt x="989" y="166"/>
                  </a:lnTo>
                  <a:lnTo>
                    <a:pt x="742" y="248"/>
                  </a:lnTo>
                  <a:lnTo>
                    <a:pt x="495" y="495"/>
                  </a:lnTo>
                  <a:lnTo>
                    <a:pt x="247" y="743"/>
                  </a:lnTo>
                  <a:lnTo>
                    <a:pt x="83" y="990"/>
                  </a:lnTo>
                  <a:lnTo>
                    <a:pt x="0" y="1319"/>
                  </a:lnTo>
                  <a:lnTo>
                    <a:pt x="0" y="1649"/>
                  </a:lnTo>
                  <a:lnTo>
                    <a:pt x="0" y="1649"/>
                  </a:lnTo>
                  <a:lnTo>
                    <a:pt x="0" y="1979"/>
                  </a:lnTo>
                  <a:lnTo>
                    <a:pt x="83" y="2308"/>
                  </a:lnTo>
                  <a:lnTo>
                    <a:pt x="247" y="2638"/>
                  </a:lnTo>
                  <a:lnTo>
                    <a:pt x="495" y="2885"/>
                  </a:lnTo>
                  <a:lnTo>
                    <a:pt x="742" y="3050"/>
                  </a:lnTo>
                  <a:lnTo>
                    <a:pt x="989" y="3215"/>
                  </a:lnTo>
                  <a:lnTo>
                    <a:pt x="1319" y="3297"/>
                  </a:lnTo>
                  <a:lnTo>
                    <a:pt x="1648" y="3379"/>
                  </a:lnTo>
                  <a:lnTo>
                    <a:pt x="1648" y="3379"/>
                  </a:lnTo>
                  <a:lnTo>
                    <a:pt x="1978" y="3297"/>
                  </a:lnTo>
                  <a:lnTo>
                    <a:pt x="2307" y="3215"/>
                  </a:lnTo>
                  <a:lnTo>
                    <a:pt x="2555" y="3050"/>
                  </a:lnTo>
                  <a:lnTo>
                    <a:pt x="2802" y="2885"/>
                  </a:lnTo>
                  <a:lnTo>
                    <a:pt x="3049" y="2638"/>
                  </a:lnTo>
                  <a:lnTo>
                    <a:pt x="3214" y="2308"/>
                  </a:lnTo>
                  <a:lnTo>
                    <a:pt x="3296" y="1979"/>
                  </a:lnTo>
                  <a:lnTo>
                    <a:pt x="3296" y="1649"/>
                  </a:lnTo>
                  <a:lnTo>
                    <a:pt x="3296" y="1649"/>
                  </a:lnTo>
                  <a:close/>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066;p45">
              <a:extLst>
                <a:ext uri="{FF2B5EF4-FFF2-40B4-BE49-F238E27FC236}">
                  <a16:creationId xmlns:a16="http://schemas.microsoft.com/office/drawing/2014/main" id="{0128CCDD-668A-466C-BDE1-4F45F45DC2DE}"/>
                </a:ext>
              </a:extLst>
            </p:cNvPr>
            <p:cNvSpPr/>
            <p:nvPr/>
          </p:nvSpPr>
          <p:spPr>
            <a:xfrm>
              <a:off x="1074225" y="2382650"/>
              <a:ext cx="84475" cy="84475"/>
            </a:xfrm>
            <a:custGeom>
              <a:avLst/>
              <a:gdLst/>
              <a:ahLst/>
              <a:cxnLst/>
              <a:rect l="l" t="t" r="r" b="b"/>
              <a:pathLst>
                <a:path w="3379" h="3379" fill="none" extrusionOk="0">
                  <a:moveTo>
                    <a:pt x="3379" y="1731"/>
                  </a:moveTo>
                  <a:lnTo>
                    <a:pt x="3379" y="1731"/>
                  </a:lnTo>
                  <a:lnTo>
                    <a:pt x="3379" y="1319"/>
                  </a:lnTo>
                  <a:lnTo>
                    <a:pt x="3214" y="1071"/>
                  </a:lnTo>
                  <a:lnTo>
                    <a:pt x="3049" y="742"/>
                  </a:lnTo>
                  <a:lnTo>
                    <a:pt x="2885" y="495"/>
                  </a:lnTo>
                  <a:lnTo>
                    <a:pt x="2637" y="330"/>
                  </a:lnTo>
                  <a:lnTo>
                    <a:pt x="2308" y="165"/>
                  </a:lnTo>
                  <a:lnTo>
                    <a:pt x="2060" y="83"/>
                  </a:lnTo>
                  <a:lnTo>
                    <a:pt x="1731" y="0"/>
                  </a:lnTo>
                  <a:lnTo>
                    <a:pt x="1731" y="0"/>
                  </a:lnTo>
                  <a:lnTo>
                    <a:pt x="1319" y="83"/>
                  </a:lnTo>
                  <a:lnTo>
                    <a:pt x="1072" y="165"/>
                  </a:lnTo>
                  <a:lnTo>
                    <a:pt x="742" y="330"/>
                  </a:lnTo>
                  <a:lnTo>
                    <a:pt x="495" y="495"/>
                  </a:lnTo>
                  <a:lnTo>
                    <a:pt x="330" y="742"/>
                  </a:lnTo>
                  <a:lnTo>
                    <a:pt x="165" y="1071"/>
                  </a:lnTo>
                  <a:lnTo>
                    <a:pt x="83" y="1319"/>
                  </a:lnTo>
                  <a:lnTo>
                    <a:pt x="0" y="1731"/>
                  </a:lnTo>
                  <a:lnTo>
                    <a:pt x="0" y="1731"/>
                  </a:lnTo>
                  <a:lnTo>
                    <a:pt x="83" y="2060"/>
                  </a:lnTo>
                  <a:lnTo>
                    <a:pt x="165" y="2390"/>
                  </a:lnTo>
                  <a:lnTo>
                    <a:pt x="330" y="2637"/>
                  </a:lnTo>
                  <a:lnTo>
                    <a:pt x="495" y="2884"/>
                  </a:lnTo>
                  <a:lnTo>
                    <a:pt x="742" y="3131"/>
                  </a:lnTo>
                  <a:lnTo>
                    <a:pt x="1072" y="3214"/>
                  </a:lnTo>
                  <a:lnTo>
                    <a:pt x="1319" y="3379"/>
                  </a:lnTo>
                  <a:lnTo>
                    <a:pt x="1731" y="3379"/>
                  </a:lnTo>
                  <a:lnTo>
                    <a:pt x="1731" y="3379"/>
                  </a:lnTo>
                  <a:lnTo>
                    <a:pt x="2060" y="3379"/>
                  </a:lnTo>
                  <a:lnTo>
                    <a:pt x="2308" y="3214"/>
                  </a:lnTo>
                  <a:lnTo>
                    <a:pt x="2637" y="3131"/>
                  </a:lnTo>
                  <a:lnTo>
                    <a:pt x="2885" y="2884"/>
                  </a:lnTo>
                  <a:lnTo>
                    <a:pt x="3049" y="2637"/>
                  </a:lnTo>
                  <a:lnTo>
                    <a:pt x="3214" y="2390"/>
                  </a:lnTo>
                  <a:lnTo>
                    <a:pt x="3379" y="2060"/>
                  </a:lnTo>
                  <a:lnTo>
                    <a:pt x="3379" y="1731"/>
                  </a:lnTo>
                  <a:lnTo>
                    <a:pt x="3379" y="1731"/>
                  </a:lnTo>
                  <a:close/>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067;p45">
              <a:extLst>
                <a:ext uri="{FF2B5EF4-FFF2-40B4-BE49-F238E27FC236}">
                  <a16:creationId xmlns:a16="http://schemas.microsoft.com/office/drawing/2014/main" id="{97D03286-52F7-4985-A709-9374ED6FC6BE}"/>
                </a:ext>
              </a:extLst>
            </p:cNvPr>
            <p:cNvSpPr/>
            <p:nvPr/>
          </p:nvSpPr>
          <p:spPr>
            <a:xfrm>
              <a:off x="3103375" y="3155175"/>
              <a:ext cx="84500" cy="84475"/>
            </a:xfrm>
            <a:custGeom>
              <a:avLst/>
              <a:gdLst/>
              <a:ahLst/>
              <a:cxnLst/>
              <a:rect l="l" t="t" r="r" b="b"/>
              <a:pathLst>
                <a:path w="3380" h="3379" fill="none" extrusionOk="0">
                  <a:moveTo>
                    <a:pt x="3379" y="1648"/>
                  </a:moveTo>
                  <a:lnTo>
                    <a:pt x="3379" y="1648"/>
                  </a:lnTo>
                  <a:lnTo>
                    <a:pt x="3379" y="1319"/>
                  </a:lnTo>
                  <a:lnTo>
                    <a:pt x="3215" y="1071"/>
                  </a:lnTo>
                  <a:lnTo>
                    <a:pt x="3132" y="742"/>
                  </a:lnTo>
                  <a:lnTo>
                    <a:pt x="2885" y="495"/>
                  </a:lnTo>
                  <a:lnTo>
                    <a:pt x="2638" y="330"/>
                  </a:lnTo>
                  <a:lnTo>
                    <a:pt x="2391" y="165"/>
                  </a:lnTo>
                  <a:lnTo>
                    <a:pt x="2061" y="0"/>
                  </a:lnTo>
                  <a:lnTo>
                    <a:pt x="1731" y="0"/>
                  </a:lnTo>
                  <a:lnTo>
                    <a:pt x="1731" y="0"/>
                  </a:lnTo>
                  <a:lnTo>
                    <a:pt x="1319" y="0"/>
                  </a:lnTo>
                  <a:lnTo>
                    <a:pt x="1072" y="165"/>
                  </a:lnTo>
                  <a:lnTo>
                    <a:pt x="743" y="330"/>
                  </a:lnTo>
                  <a:lnTo>
                    <a:pt x="495" y="495"/>
                  </a:lnTo>
                  <a:lnTo>
                    <a:pt x="331" y="742"/>
                  </a:lnTo>
                  <a:lnTo>
                    <a:pt x="166" y="1071"/>
                  </a:lnTo>
                  <a:lnTo>
                    <a:pt x="83" y="1319"/>
                  </a:lnTo>
                  <a:lnTo>
                    <a:pt x="1" y="1648"/>
                  </a:lnTo>
                  <a:lnTo>
                    <a:pt x="1" y="1648"/>
                  </a:lnTo>
                  <a:lnTo>
                    <a:pt x="83" y="2060"/>
                  </a:lnTo>
                  <a:lnTo>
                    <a:pt x="166" y="2307"/>
                  </a:lnTo>
                  <a:lnTo>
                    <a:pt x="331" y="2637"/>
                  </a:lnTo>
                  <a:lnTo>
                    <a:pt x="495" y="2884"/>
                  </a:lnTo>
                  <a:lnTo>
                    <a:pt x="743" y="3049"/>
                  </a:lnTo>
                  <a:lnTo>
                    <a:pt x="1072" y="3214"/>
                  </a:lnTo>
                  <a:lnTo>
                    <a:pt x="1319" y="3296"/>
                  </a:lnTo>
                  <a:lnTo>
                    <a:pt x="1731" y="3379"/>
                  </a:lnTo>
                  <a:lnTo>
                    <a:pt x="1731" y="3379"/>
                  </a:lnTo>
                  <a:lnTo>
                    <a:pt x="2061" y="3296"/>
                  </a:lnTo>
                  <a:lnTo>
                    <a:pt x="2391" y="3214"/>
                  </a:lnTo>
                  <a:lnTo>
                    <a:pt x="2638" y="3049"/>
                  </a:lnTo>
                  <a:lnTo>
                    <a:pt x="2885" y="2884"/>
                  </a:lnTo>
                  <a:lnTo>
                    <a:pt x="3132" y="2637"/>
                  </a:lnTo>
                  <a:lnTo>
                    <a:pt x="3215" y="2307"/>
                  </a:lnTo>
                  <a:lnTo>
                    <a:pt x="3379" y="2060"/>
                  </a:lnTo>
                  <a:lnTo>
                    <a:pt x="3379" y="1648"/>
                  </a:lnTo>
                  <a:lnTo>
                    <a:pt x="3379" y="1648"/>
                  </a:lnTo>
                  <a:close/>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068;p45">
              <a:extLst>
                <a:ext uri="{FF2B5EF4-FFF2-40B4-BE49-F238E27FC236}">
                  <a16:creationId xmlns:a16="http://schemas.microsoft.com/office/drawing/2014/main" id="{612B604A-BD80-4BAF-AC4A-1EA97F74AF5A}"/>
                </a:ext>
              </a:extLst>
            </p:cNvPr>
            <p:cNvSpPr/>
            <p:nvPr/>
          </p:nvSpPr>
          <p:spPr>
            <a:xfrm>
              <a:off x="2040400" y="5380050"/>
              <a:ext cx="84475" cy="84475"/>
            </a:xfrm>
            <a:custGeom>
              <a:avLst/>
              <a:gdLst/>
              <a:ahLst/>
              <a:cxnLst/>
              <a:rect l="l" t="t" r="r" b="b"/>
              <a:pathLst>
                <a:path w="3379" h="3379" fill="none" extrusionOk="0">
                  <a:moveTo>
                    <a:pt x="3379" y="1731"/>
                  </a:moveTo>
                  <a:lnTo>
                    <a:pt x="3379" y="1731"/>
                  </a:lnTo>
                  <a:lnTo>
                    <a:pt x="3379" y="1401"/>
                  </a:lnTo>
                  <a:lnTo>
                    <a:pt x="3296" y="1071"/>
                  </a:lnTo>
                  <a:lnTo>
                    <a:pt x="3132" y="742"/>
                  </a:lnTo>
                  <a:lnTo>
                    <a:pt x="2884" y="494"/>
                  </a:lnTo>
                  <a:lnTo>
                    <a:pt x="2637" y="330"/>
                  </a:lnTo>
                  <a:lnTo>
                    <a:pt x="2390" y="165"/>
                  </a:lnTo>
                  <a:lnTo>
                    <a:pt x="2060" y="82"/>
                  </a:lnTo>
                  <a:lnTo>
                    <a:pt x="1731" y="0"/>
                  </a:lnTo>
                  <a:lnTo>
                    <a:pt x="1731" y="0"/>
                  </a:lnTo>
                  <a:lnTo>
                    <a:pt x="1401" y="82"/>
                  </a:lnTo>
                  <a:lnTo>
                    <a:pt x="1071" y="165"/>
                  </a:lnTo>
                  <a:lnTo>
                    <a:pt x="742" y="330"/>
                  </a:lnTo>
                  <a:lnTo>
                    <a:pt x="495" y="494"/>
                  </a:lnTo>
                  <a:lnTo>
                    <a:pt x="330" y="742"/>
                  </a:lnTo>
                  <a:lnTo>
                    <a:pt x="165" y="1071"/>
                  </a:lnTo>
                  <a:lnTo>
                    <a:pt x="83" y="1401"/>
                  </a:lnTo>
                  <a:lnTo>
                    <a:pt x="0" y="1731"/>
                  </a:lnTo>
                  <a:lnTo>
                    <a:pt x="0" y="1731"/>
                  </a:lnTo>
                  <a:lnTo>
                    <a:pt x="83" y="2060"/>
                  </a:lnTo>
                  <a:lnTo>
                    <a:pt x="165" y="2390"/>
                  </a:lnTo>
                  <a:lnTo>
                    <a:pt x="330" y="2637"/>
                  </a:lnTo>
                  <a:lnTo>
                    <a:pt x="495" y="2884"/>
                  </a:lnTo>
                  <a:lnTo>
                    <a:pt x="742" y="3131"/>
                  </a:lnTo>
                  <a:lnTo>
                    <a:pt x="1071" y="3214"/>
                  </a:lnTo>
                  <a:lnTo>
                    <a:pt x="1401" y="3379"/>
                  </a:lnTo>
                  <a:lnTo>
                    <a:pt x="1731" y="3379"/>
                  </a:lnTo>
                  <a:lnTo>
                    <a:pt x="1731" y="3379"/>
                  </a:lnTo>
                  <a:lnTo>
                    <a:pt x="2060" y="3379"/>
                  </a:lnTo>
                  <a:lnTo>
                    <a:pt x="2390" y="3214"/>
                  </a:lnTo>
                  <a:lnTo>
                    <a:pt x="2637" y="3131"/>
                  </a:lnTo>
                  <a:lnTo>
                    <a:pt x="2884" y="2884"/>
                  </a:lnTo>
                  <a:lnTo>
                    <a:pt x="3132" y="2637"/>
                  </a:lnTo>
                  <a:lnTo>
                    <a:pt x="3296" y="2390"/>
                  </a:lnTo>
                  <a:lnTo>
                    <a:pt x="3379" y="2060"/>
                  </a:lnTo>
                  <a:lnTo>
                    <a:pt x="3379" y="1731"/>
                  </a:lnTo>
                  <a:lnTo>
                    <a:pt x="3379" y="1731"/>
                  </a:lnTo>
                  <a:close/>
                </a:path>
              </a:pathLst>
            </a:custGeom>
            <a:noFill/>
            <a:ln w="24725" cap="rnd"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069;p45">
              <a:extLst>
                <a:ext uri="{FF2B5EF4-FFF2-40B4-BE49-F238E27FC236}">
                  <a16:creationId xmlns:a16="http://schemas.microsoft.com/office/drawing/2014/main" id="{26E70B7A-6512-4B9E-90A4-CE29866C0A9E}"/>
                </a:ext>
              </a:extLst>
            </p:cNvPr>
            <p:cNvSpPr/>
            <p:nvPr/>
          </p:nvSpPr>
          <p:spPr>
            <a:xfrm>
              <a:off x="5892700" y="4504500"/>
              <a:ext cx="84500" cy="84500"/>
            </a:xfrm>
            <a:custGeom>
              <a:avLst/>
              <a:gdLst/>
              <a:ahLst/>
              <a:cxnLst/>
              <a:rect l="l" t="t" r="r" b="b"/>
              <a:pathLst>
                <a:path w="3380" h="3380" fill="none" extrusionOk="0">
                  <a:moveTo>
                    <a:pt x="3379" y="1649"/>
                  </a:moveTo>
                  <a:lnTo>
                    <a:pt x="3379" y="1649"/>
                  </a:lnTo>
                  <a:lnTo>
                    <a:pt x="3297" y="1319"/>
                  </a:lnTo>
                  <a:lnTo>
                    <a:pt x="3215" y="990"/>
                  </a:lnTo>
                  <a:lnTo>
                    <a:pt x="3050" y="743"/>
                  </a:lnTo>
                  <a:lnTo>
                    <a:pt x="2885" y="495"/>
                  </a:lnTo>
                  <a:lnTo>
                    <a:pt x="2638" y="248"/>
                  </a:lnTo>
                  <a:lnTo>
                    <a:pt x="2308" y="166"/>
                  </a:lnTo>
                  <a:lnTo>
                    <a:pt x="1979" y="1"/>
                  </a:lnTo>
                  <a:lnTo>
                    <a:pt x="1649" y="1"/>
                  </a:lnTo>
                  <a:lnTo>
                    <a:pt x="1649" y="1"/>
                  </a:lnTo>
                  <a:lnTo>
                    <a:pt x="1319" y="1"/>
                  </a:lnTo>
                  <a:lnTo>
                    <a:pt x="990" y="166"/>
                  </a:lnTo>
                  <a:lnTo>
                    <a:pt x="743" y="248"/>
                  </a:lnTo>
                  <a:lnTo>
                    <a:pt x="495" y="495"/>
                  </a:lnTo>
                  <a:lnTo>
                    <a:pt x="248" y="743"/>
                  </a:lnTo>
                  <a:lnTo>
                    <a:pt x="83" y="990"/>
                  </a:lnTo>
                  <a:lnTo>
                    <a:pt x="1" y="1319"/>
                  </a:lnTo>
                  <a:lnTo>
                    <a:pt x="1" y="1649"/>
                  </a:lnTo>
                  <a:lnTo>
                    <a:pt x="1" y="1649"/>
                  </a:lnTo>
                  <a:lnTo>
                    <a:pt x="1" y="1979"/>
                  </a:lnTo>
                  <a:lnTo>
                    <a:pt x="83" y="2308"/>
                  </a:lnTo>
                  <a:lnTo>
                    <a:pt x="248" y="2638"/>
                  </a:lnTo>
                  <a:lnTo>
                    <a:pt x="495" y="2885"/>
                  </a:lnTo>
                  <a:lnTo>
                    <a:pt x="743" y="3050"/>
                  </a:lnTo>
                  <a:lnTo>
                    <a:pt x="990" y="3215"/>
                  </a:lnTo>
                  <a:lnTo>
                    <a:pt x="1319" y="3297"/>
                  </a:lnTo>
                  <a:lnTo>
                    <a:pt x="1649" y="3379"/>
                  </a:lnTo>
                  <a:lnTo>
                    <a:pt x="1649" y="3379"/>
                  </a:lnTo>
                  <a:lnTo>
                    <a:pt x="1979" y="3297"/>
                  </a:lnTo>
                  <a:lnTo>
                    <a:pt x="2308" y="3215"/>
                  </a:lnTo>
                  <a:lnTo>
                    <a:pt x="2638" y="3050"/>
                  </a:lnTo>
                  <a:lnTo>
                    <a:pt x="2885" y="2885"/>
                  </a:lnTo>
                  <a:lnTo>
                    <a:pt x="3050" y="2638"/>
                  </a:lnTo>
                  <a:lnTo>
                    <a:pt x="3215" y="2308"/>
                  </a:lnTo>
                  <a:lnTo>
                    <a:pt x="3297" y="1979"/>
                  </a:lnTo>
                  <a:lnTo>
                    <a:pt x="3379" y="1649"/>
                  </a:lnTo>
                  <a:lnTo>
                    <a:pt x="3379" y="1649"/>
                  </a:lnTo>
                  <a:close/>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070;p45">
              <a:extLst>
                <a:ext uri="{FF2B5EF4-FFF2-40B4-BE49-F238E27FC236}">
                  <a16:creationId xmlns:a16="http://schemas.microsoft.com/office/drawing/2014/main" id="{63CE806D-91F3-4210-AA6B-A1F12A85A1A3}"/>
                </a:ext>
              </a:extLst>
            </p:cNvPr>
            <p:cNvSpPr/>
            <p:nvPr/>
          </p:nvSpPr>
          <p:spPr>
            <a:xfrm>
              <a:off x="4133425" y="5270850"/>
              <a:ext cx="25" cy="92725"/>
            </a:xfrm>
            <a:custGeom>
              <a:avLst/>
              <a:gdLst/>
              <a:ahLst/>
              <a:cxnLst/>
              <a:rect l="l" t="t" r="r" b="b"/>
              <a:pathLst>
                <a:path w="1" h="3709" fill="none" extrusionOk="0">
                  <a:moveTo>
                    <a:pt x="0" y="1"/>
                  </a:moveTo>
                  <a:lnTo>
                    <a:pt x="0" y="3709"/>
                  </a:lnTo>
                </a:path>
              </a:pathLst>
            </a:custGeom>
            <a:noFill/>
            <a:ln w="24725" cap="rnd"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071;p45">
              <a:extLst>
                <a:ext uri="{FF2B5EF4-FFF2-40B4-BE49-F238E27FC236}">
                  <a16:creationId xmlns:a16="http://schemas.microsoft.com/office/drawing/2014/main" id="{4DB7CC33-021B-458B-A8B1-3D1727B8D149}"/>
                </a:ext>
              </a:extLst>
            </p:cNvPr>
            <p:cNvSpPr/>
            <p:nvPr/>
          </p:nvSpPr>
          <p:spPr>
            <a:xfrm>
              <a:off x="4086025" y="5316175"/>
              <a:ext cx="92750" cy="25"/>
            </a:xfrm>
            <a:custGeom>
              <a:avLst/>
              <a:gdLst/>
              <a:ahLst/>
              <a:cxnLst/>
              <a:rect l="l" t="t" r="r" b="b"/>
              <a:pathLst>
                <a:path w="3710" h="1" fill="none" extrusionOk="0">
                  <a:moveTo>
                    <a:pt x="1" y="1"/>
                  </a:moveTo>
                  <a:lnTo>
                    <a:pt x="3709" y="1"/>
                  </a:lnTo>
                </a:path>
              </a:pathLst>
            </a:custGeom>
            <a:noFill/>
            <a:ln w="24725" cap="rnd"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072;p45">
              <a:extLst>
                <a:ext uri="{FF2B5EF4-FFF2-40B4-BE49-F238E27FC236}">
                  <a16:creationId xmlns:a16="http://schemas.microsoft.com/office/drawing/2014/main" id="{115F3E38-5885-4F1B-A2A7-E14BAE7B3B1E}"/>
                </a:ext>
              </a:extLst>
            </p:cNvPr>
            <p:cNvSpPr/>
            <p:nvPr/>
          </p:nvSpPr>
          <p:spPr>
            <a:xfrm>
              <a:off x="5818550" y="462650"/>
              <a:ext cx="25" cy="94800"/>
            </a:xfrm>
            <a:custGeom>
              <a:avLst/>
              <a:gdLst/>
              <a:ahLst/>
              <a:cxnLst/>
              <a:rect l="l" t="t" r="r" b="b"/>
              <a:pathLst>
                <a:path w="1" h="3792" fill="none" extrusionOk="0">
                  <a:moveTo>
                    <a:pt x="0" y="1"/>
                  </a:moveTo>
                  <a:lnTo>
                    <a:pt x="0" y="3791"/>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073;p45">
              <a:extLst>
                <a:ext uri="{FF2B5EF4-FFF2-40B4-BE49-F238E27FC236}">
                  <a16:creationId xmlns:a16="http://schemas.microsoft.com/office/drawing/2014/main" id="{601EEB47-7B05-4AC5-989D-5D36C1EFEC75}"/>
                </a:ext>
              </a:extLst>
            </p:cNvPr>
            <p:cNvSpPr/>
            <p:nvPr/>
          </p:nvSpPr>
          <p:spPr>
            <a:xfrm>
              <a:off x="5771175" y="510050"/>
              <a:ext cx="92725" cy="25"/>
            </a:xfrm>
            <a:custGeom>
              <a:avLst/>
              <a:gdLst/>
              <a:ahLst/>
              <a:cxnLst/>
              <a:rect l="l" t="t" r="r" b="b"/>
              <a:pathLst>
                <a:path w="3709" h="1" fill="none" extrusionOk="0">
                  <a:moveTo>
                    <a:pt x="0" y="0"/>
                  </a:moveTo>
                  <a:lnTo>
                    <a:pt x="3708" y="0"/>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074;p45">
              <a:extLst>
                <a:ext uri="{FF2B5EF4-FFF2-40B4-BE49-F238E27FC236}">
                  <a16:creationId xmlns:a16="http://schemas.microsoft.com/office/drawing/2014/main" id="{1CFD2D9A-C60B-4AB4-A508-4BFA7842CA61}"/>
                </a:ext>
              </a:extLst>
            </p:cNvPr>
            <p:cNvSpPr/>
            <p:nvPr/>
          </p:nvSpPr>
          <p:spPr>
            <a:xfrm>
              <a:off x="1249325" y="2094225"/>
              <a:ext cx="25" cy="94800"/>
            </a:xfrm>
            <a:custGeom>
              <a:avLst/>
              <a:gdLst/>
              <a:ahLst/>
              <a:cxnLst/>
              <a:rect l="l" t="t" r="r" b="b"/>
              <a:pathLst>
                <a:path w="1" h="3792" fill="none" extrusionOk="0">
                  <a:moveTo>
                    <a:pt x="1" y="1"/>
                  </a:moveTo>
                  <a:lnTo>
                    <a:pt x="1" y="379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75;p45">
              <a:extLst>
                <a:ext uri="{FF2B5EF4-FFF2-40B4-BE49-F238E27FC236}">
                  <a16:creationId xmlns:a16="http://schemas.microsoft.com/office/drawing/2014/main" id="{2E432933-0108-405C-B5B3-2676858A10B9}"/>
                </a:ext>
              </a:extLst>
            </p:cNvPr>
            <p:cNvSpPr/>
            <p:nvPr/>
          </p:nvSpPr>
          <p:spPr>
            <a:xfrm>
              <a:off x="1201950" y="2141625"/>
              <a:ext cx="92725" cy="25"/>
            </a:xfrm>
            <a:custGeom>
              <a:avLst/>
              <a:gdLst/>
              <a:ahLst/>
              <a:cxnLst/>
              <a:rect l="l" t="t" r="r" b="b"/>
              <a:pathLst>
                <a:path w="3709" h="1" fill="none" extrusionOk="0">
                  <a:moveTo>
                    <a:pt x="0" y="0"/>
                  </a:moveTo>
                  <a:lnTo>
                    <a:pt x="3708" y="0"/>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76;p45">
              <a:extLst>
                <a:ext uri="{FF2B5EF4-FFF2-40B4-BE49-F238E27FC236}">
                  <a16:creationId xmlns:a16="http://schemas.microsoft.com/office/drawing/2014/main" id="{E224C334-0467-4DBA-9436-C4C841DDDF61}"/>
                </a:ext>
              </a:extLst>
            </p:cNvPr>
            <p:cNvSpPr/>
            <p:nvPr/>
          </p:nvSpPr>
          <p:spPr>
            <a:xfrm>
              <a:off x="2205200" y="5223475"/>
              <a:ext cx="25" cy="92725"/>
            </a:xfrm>
            <a:custGeom>
              <a:avLst/>
              <a:gdLst/>
              <a:ahLst/>
              <a:cxnLst/>
              <a:rect l="l" t="t" r="r" b="b"/>
              <a:pathLst>
                <a:path w="1" h="3709" fill="none" extrusionOk="0">
                  <a:moveTo>
                    <a:pt x="0" y="0"/>
                  </a:moveTo>
                  <a:lnTo>
                    <a:pt x="0" y="3709"/>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77;p45">
              <a:extLst>
                <a:ext uri="{FF2B5EF4-FFF2-40B4-BE49-F238E27FC236}">
                  <a16:creationId xmlns:a16="http://schemas.microsoft.com/office/drawing/2014/main" id="{60656D2A-50CE-48B0-946A-33FCA221081E}"/>
                </a:ext>
              </a:extLst>
            </p:cNvPr>
            <p:cNvSpPr/>
            <p:nvPr/>
          </p:nvSpPr>
          <p:spPr>
            <a:xfrm>
              <a:off x="2159875" y="5270850"/>
              <a:ext cx="92725" cy="25"/>
            </a:xfrm>
            <a:custGeom>
              <a:avLst/>
              <a:gdLst/>
              <a:ahLst/>
              <a:cxnLst/>
              <a:rect l="l" t="t" r="r" b="b"/>
              <a:pathLst>
                <a:path w="3709" h="1" fill="none" extrusionOk="0">
                  <a:moveTo>
                    <a:pt x="1" y="1"/>
                  </a:moveTo>
                  <a:lnTo>
                    <a:pt x="3709" y="1"/>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78;p45">
              <a:extLst>
                <a:ext uri="{FF2B5EF4-FFF2-40B4-BE49-F238E27FC236}">
                  <a16:creationId xmlns:a16="http://schemas.microsoft.com/office/drawing/2014/main" id="{87B87E25-3C49-4696-8AD3-E8B6480FCC85}"/>
                </a:ext>
              </a:extLst>
            </p:cNvPr>
            <p:cNvSpPr/>
            <p:nvPr/>
          </p:nvSpPr>
          <p:spPr>
            <a:xfrm>
              <a:off x="1375000" y="4710525"/>
              <a:ext cx="25" cy="92725"/>
            </a:xfrm>
            <a:custGeom>
              <a:avLst/>
              <a:gdLst/>
              <a:ahLst/>
              <a:cxnLst/>
              <a:rect l="l" t="t" r="r" b="b"/>
              <a:pathLst>
                <a:path w="1" h="3709" fill="none" extrusionOk="0">
                  <a:moveTo>
                    <a:pt x="0" y="0"/>
                  </a:moveTo>
                  <a:lnTo>
                    <a:pt x="0" y="3708"/>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79;p45">
              <a:extLst>
                <a:ext uri="{FF2B5EF4-FFF2-40B4-BE49-F238E27FC236}">
                  <a16:creationId xmlns:a16="http://schemas.microsoft.com/office/drawing/2014/main" id="{E2E71363-2110-4BE0-B91F-0BD193ECC0C5}"/>
                </a:ext>
              </a:extLst>
            </p:cNvPr>
            <p:cNvSpPr/>
            <p:nvPr/>
          </p:nvSpPr>
          <p:spPr>
            <a:xfrm>
              <a:off x="1327600" y="4755850"/>
              <a:ext cx="94800" cy="25"/>
            </a:xfrm>
            <a:custGeom>
              <a:avLst/>
              <a:gdLst/>
              <a:ahLst/>
              <a:cxnLst/>
              <a:rect l="l" t="t" r="r" b="b"/>
              <a:pathLst>
                <a:path w="3792" h="1" fill="none" extrusionOk="0">
                  <a:moveTo>
                    <a:pt x="1" y="0"/>
                  </a:moveTo>
                  <a:lnTo>
                    <a:pt x="3791" y="0"/>
                  </a:lnTo>
                </a:path>
              </a:pathLst>
            </a:custGeom>
            <a:noFill/>
            <a:ln w="24725" cap="rnd" cmpd="sng">
              <a:solidFill>
                <a:srgbClr val="F25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80;p45">
              <a:extLst>
                <a:ext uri="{FF2B5EF4-FFF2-40B4-BE49-F238E27FC236}">
                  <a16:creationId xmlns:a16="http://schemas.microsoft.com/office/drawing/2014/main" id="{7B315028-7CA1-439F-B7D4-125C547AB9A7}"/>
                </a:ext>
              </a:extLst>
            </p:cNvPr>
            <p:cNvSpPr/>
            <p:nvPr/>
          </p:nvSpPr>
          <p:spPr>
            <a:xfrm>
              <a:off x="5027475" y="2048900"/>
              <a:ext cx="25" cy="92750"/>
            </a:xfrm>
            <a:custGeom>
              <a:avLst/>
              <a:gdLst/>
              <a:ahLst/>
              <a:cxnLst/>
              <a:rect l="l" t="t" r="r" b="b"/>
              <a:pathLst>
                <a:path w="1" h="3710" fill="none" extrusionOk="0">
                  <a:moveTo>
                    <a:pt x="1" y="1"/>
                  </a:moveTo>
                  <a:lnTo>
                    <a:pt x="1" y="3709"/>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81;p45">
              <a:extLst>
                <a:ext uri="{FF2B5EF4-FFF2-40B4-BE49-F238E27FC236}">
                  <a16:creationId xmlns:a16="http://schemas.microsoft.com/office/drawing/2014/main" id="{1B9D573C-8C98-4A25-9CCD-1D71E6EAFF74}"/>
                </a:ext>
              </a:extLst>
            </p:cNvPr>
            <p:cNvSpPr/>
            <p:nvPr/>
          </p:nvSpPr>
          <p:spPr>
            <a:xfrm>
              <a:off x="4982175" y="2094225"/>
              <a:ext cx="92725" cy="25"/>
            </a:xfrm>
            <a:custGeom>
              <a:avLst/>
              <a:gdLst/>
              <a:ahLst/>
              <a:cxnLst/>
              <a:rect l="l" t="t" r="r" b="b"/>
              <a:pathLst>
                <a:path w="3709" h="1" fill="none" extrusionOk="0">
                  <a:moveTo>
                    <a:pt x="0" y="1"/>
                  </a:moveTo>
                  <a:lnTo>
                    <a:pt x="3708" y="1"/>
                  </a:lnTo>
                </a:path>
              </a:pathLst>
            </a:custGeom>
            <a:noFill/>
            <a:ln w="24725" cap="rnd"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082;p45">
              <a:extLst>
                <a:ext uri="{FF2B5EF4-FFF2-40B4-BE49-F238E27FC236}">
                  <a16:creationId xmlns:a16="http://schemas.microsoft.com/office/drawing/2014/main" id="{879847C5-0813-4D1A-8345-6F5361AAA680}"/>
                </a:ext>
              </a:extLst>
            </p:cNvPr>
            <p:cNvSpPr/>
            <p:nvPr/>
          </p:nvSpPr>
          <p:spPr>
            <a:xfrm>
              <a:off x="6321200" y="3165475"/>
              <a:ext cx="25" cy="92725"/>
            </a:xfrm>
            <a:custGeom>
              <a:avLst/>
              <a:gdLst/>
              <a:ahLst/>
              <a:cxnLst/>
              <a:rect l="l" t="t" r="r" b="b"/>
              <a:pathLst>
                <a:path w="1" h="3709" fill="none" extrusionOk="0">
                  <a:moveTo>
                    <a:pt x="1" y="0"/>
                  </a:moveTo>
                  <a:lnTo>
                    <a:pt x="1" y="3708"/>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83;p45">
              <a:extLst>
                <a:ext uri="{FF2B5EF4-FFF2-40B4-BE49-F238E27FC236}">
                  <a16:creationId xmlns:a16="http://schemas.microsoft.com/office/drawing/2014/main" id="{352EC7FD-D28F-4F5E-87E0-CEB445730976}"/>
                </a:ext>
              </a:extLst>
            </p:cNvPr>
            <p:cNvSpPr/>
            <p:nvPr/>
          </p:nvSpPr>
          <p:spPr>
            <a:xfrm>
              <a:off x="6273825" y="3210800"/>
              <a:ext cx="94775" cy="25"/>
            </a:xfrm>
            <a:custGeom>
              <a:avLst/>
              <a:gdLst/>
              <a:ahLst/>
              <a:cxnLst/>
              <a:rect l="l" t="t" r="r" b="b"/>
              <a:pathLst>
                <a:path w="3791" h="1" fill="none" extrusionOk="0">
                  <a:moveTo>
                    <a:pt x="0" y="0"/>
                  </a:moveTo>
                  <a:lnTo>
                    <a:pt x="3791" y="0"/>
                  </a:lnTo>
                </a:path>
              </a:pathLst>
            </a:custGeom>
            <a:noFill/>
            <a:ln w="24725" cap="rnd" cmpd="sng">
              <a:solidFill>
                <a:srgbClr val="FDC47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E441DF48-11DD-4EF7-B2EE-13F4D58F7D58}"/>
              </a:ext>
            </a:extLst>
          </p:cNvPr>
          <p:cNvSpPr>
            <a:spLocks noGrp="1"/>
          </p:cNvSpPr>
          <p:nvPr>
            <p:ph type="title"/>
          </p:nvPr>
        </p:nvSpPr>
        <p:spPr>
          <a:xfrm>
            <a:off x="1824336" y="801384"/>
            <a:ext cx="8507002" cy="1069382"/>
          </a:xfrm>
        </p:spPr>
        <p:txBody>
          <a:bodyPr>
            <a:normAutofit/>
          </a:bodyPr>
          <a:lstStyle/>
          <a:p>
            <a:r>
              <a:rPr lang="en-US" sz="3600" b="1" dirty="0">
                <a:solidFill>
                  <a:schemeClr val="accent3">
                    <a:lumMod val="50000"/>
                  </a:schemeClr>
                </a:solidFill>
                <a:latin typeface="Book Antiqua" panose="02040602050305030304" pitchFamily="18" charset="0"/>
              </a:rPr>
              <a:t>Machine Learning Model Comparison </a:t>
            </a:r>
            <a:endParaRPr lang="en-CA" sz="3600" b="1" dirty="0">
              <a:solidFill>
                <a:schemeClr val="accent3">
                  <a:lumMod val="50000"/>
                </a:schemeClr>
              </a:solidFill>
              <a:latin typeface="Book Antiqua" panose="02040602050305030304" pitchFamily="18" charset="0"/>
            </a:endParaRPr>
          </a:p>
        </p:txBody>
      </p:sp>
      <p:pic>
        <p:nvPicPr>
          <p:cNvPr id="7" name="Content Placeholder 6">
            <a:extLst>
              <a:ext uri="{FF2B5EF4-FFF2-40B4-BE49-F238E27FC236}">
                <a16:creationId xmlns:a16="http://schemas.microsoft.com/office/drawing/2014/main" id="{9A7D4EB3-951B-4F64-AC98-79F722BAB9AF}"/>
              </a:ext>
            </a:extLst>
          </p:cNvPr>
          <p:cNvPicPr>
            <a:picLocks noGrp="1" noChangeAspect="1"/>
          </p:cNvPicPr>
          <p:nvPr>
            <p:ph idx="1"/>
          </p:nvPr>
        </p:nvPicPr>
        <p:blipFill>
          <a:blip r:embed="rId2"/>
          <a:stretch>
            <a:fillRect/>
          </a:stretch>
        </p:blipFill>
        <p:spPr>
          <a:xfrm>
            <a:off x="987717" y="2140172"/>
            <a:ext cx="9776731" cy="2962275"/>
          </a:xfrm>
        </p:spPr>
      </p:pic>
      <p:sp>
        <p:nvSpPr>
          <p:cNvPr id="19" name="Google Shape;5095;p45">
            <a:extLst>
              <a:ext uri="{FF2B5EF4-FFF2-40B4-BE49-F238E27FC236}">
                <a16:creationId xmlns:a16="http://schemas.microsoft.com/office/drawing/2014/main" id="{BB335AF9-A2C2-4E8B-9EFD-A2CD969E747F}"/>
              </a:ext>
            </a:extLst>
          </p:cNvPr>
          <p:cNvSpPr/>
          <p:nvPr/>
        </p:nvSpPr>
        <p:spPr>
          <a:xfrm>
            <a:off x="987881" y="994637"/>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5105;p45">
            <a:extLst>
              <a:ext uri="{FF2B5EF4-FFF2-40B4-BE49-F238E27FC236}">
                <a16:creationId xmlns:a16="http://schemas.microsoft.com/office/drawing/2014/main" id="{2A4046E4-D9D1-4647-8C25-FB0C00C0AA8A}"/>
              </a:ext>
            </a:extLst>
          </p:cNvPr>
          <p:cNvGrpSpPr/>
          <p:nvPr/>
        </p:nvGrpSpPr>
        <p:grpSpPr>
          <a:xfrm>
            <a:off x="1175800" y="1168110"/>
            <a:ext cx="355258" cy="355258"/>
            <a:chOff x="-50134375" y="3183175"/>
            <a:chExt cx="300100" cy="300100"/>
          </a:xfrm>
        </p:grpSpPr>
        <p:sp>
          <p:nvSpPr>
            <p:cNvPr id="21" name="Google Shape;5106;p45">
              <a:extLst>
                <a:ext uri="{FF2B5EF4-FFF2-40B4-BE49-F238E27FC236}">
                  <a16:creationId xmlns:a16="http://schemas.microsoft.com/office/drawing/2014/main" id="{6BACEE11-6BC0-4C3E-B40B-6ACFAFFCFDCB}"/>
                </a:ext>
              </a:extLst>
            </p:cNvPr>
            <p:cNvSpPr/>
            <p:nvPr/>
          </p:nvSpPr>
          <p:spPr>
            <a:xfrm>
              <a:off x="-50134375" y="3270600"/>
              <a:ext cx="87450" cy="53575"/>
            </a:xfrm>
            <a:custGeom>
              <a:avLst/>
              <a:gdLst/>
              <a:ahLst/>
              <a:cxnLst/>
              <a:rect l="l" t="t" r="r" b="b"/>
              <a:pathLst>
                <a:path w="3498" h="2143" extrusionOk="0">
                  <a:moveTo>
                    <a:pt x="0" y="0"/>
                  </a:moveTo>
                  <a:lnTo>
                    <a:pt x="0" y="2143"/>
                  </a:lnTo>
                  <a:lnTo>
                    <a:pt x="3497" y="2143"/>
                  </a:lnTo>
                  <a:lnTo>
                    <a:pt x="34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07;p45">
              <a:extLst>
                <a:ext uri="{FF2B5EF4-FFF2-40B4-BE49-F238E27FC236}">
                  <a16:creationId xmlns:a16="http://schemas.microsoft.com/office/drawing/2014/main" id="{9B17C3A8-CD57-4292-B3BB-D44DDA17D950}"/>
                </a:ext>
              </a:extLst>
            </p:cNvPr>
            <p:cNvSpPr/>
            <p:nvPr/>
          </p:nvSpPr>
          <p:spPr>
            <a:xfrm>
              <a:off x="-50134375" y="3340700"/>
              <a:ext cx="87450" cy="54375"/>
            </a:xfrm>
            <a:custGeom>
              <a:avLst/>
              <a:gdLst/>
              <a:ahLst/>
              <a:cxnLst/>
              <a:rect l="l" t="t" r="r" b="b"/>
              <a:pathLst>
                <a:path w="3498" h="2175" extrusionOk="0">
                  <a:moveTo>
                    <a:pt x="0" y="0"/>
                  </a:moveTo>
                  <a:lnTo>
                    <a:pt x="0" y="2174"/>
                  </a:lnTo>
                  <a:cubicBezTo>
                    <a:pt x="441" y="1701"/>
                    <a:pt x="1071" y="1418"/>
                    <a:pt x="1765" y="1418"/>
                  </a:cubicBezTo>
                  <a:cubicBezTo>
                    <a:pt x="2426" y="1418"/>
                    <a:pt x="3056" y="1670"/>
                    <a:pt x="3497" y="2174"/>
                  </a:cubicBezTo>
                  <a:lnTo>
                    <a:pt x="34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08;p45">
              <a:extLst>
                <a:ext uri="{FF2B5EF4-FFF2-40B4-BE49-F238E27FC236}">
                  <a16:creationId xmlns:a16="http://schemas.microsoft.com/office/drawing/2014/main" id="{7A61FDA6-7E44-4D54-AF07-BA6D0CE91266}"/>
                </a:ext>
              </a:extLst>
            </p:cNvPr>
            <p:cNvSpPr/>
            <p:nvPr/>
          </p:nvSpPr>
          <p:spPr>
            <a:xfrm>
              <a:off x="-50134375" y="3183175"/>
              <a:ext cx="87450" cy="70125"/>
            </a:xfrm>
            <a:custGeom>
              <a:avLst/>
              <a:gdLst/>
              <a:ahLst/>
              <a:cxnLst/>
              <a:rect l="l" t="t" r="r" b="b"/>
              <a:pathLst>
                <a:path w="3498" h="2805" extrusionOk="0">
                  <a:moveTo>
                    <a:pt x="347" y="0"/>
                  </a:moveTo>
                  <a:cubicBezTo>
                    <a:pt x="158" y="0"/>
                    <a:pt x="0" y="158"/>
                    <a:pt x="0" y="347"/>
                  </a:cubicBezTo>
                  <a:lnTo>
                    <a:pt x="0" y="2804"/>
                  </a:lnTo>
                  <a:lnTo>
                    <a:pt x="3497" y="2804"/>
                  </a:lnTo>
                  <a:lnTo>
                    <a:pt x="3497" y="347"/>
                  </a:lnTo>
                  <a:cubicBezTo>
                    <a:pt x="3497" y="158"/>
                    <a:pt x="3340" y="0"/>
                    <a:pt x="3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09;p45">
              <a:extLst>
                <a:ext uri="{FF2B5EF4-FFF2-40B4-BE49-F238E27FC236}">
                  <a16:creationId xmlns:a16="http://schemas.microsoft.com/office/drawing/2014/main" id="{599730DF-224D-4EBE-A50F-2402E1EE1BB6}"/>
                </a:ext>
              </a:extLst>
            </p:cNvPr>
            <p:cNvSpPr/>
            <p:nvPr/>
          </p:nvSpPr>
          <p:spPr>
            <a:xfrm>
              <a:off x="-50028050" y="3363525"/>
              <a:ext cx="37050" cy="75650"/>
            </a:xfrm>
            <a:custGeom>
              <a:avLst/>
              <a:gdLst/>
              <a:ahLst/>
              <a:cxnLst/>
              <a:rect l="l" t="t" r="r" b="b"/>
              <a:pathLst>
                <a:path w="1482" h="3026" extrusionOk="0">
                  <a:moveTo>
                    <a:pt x="0" y="1"/>
                  </a:moveTo>
                  <a:lnTo>
                    <a:pt x="0" y="3025"/>
                  </a:lnTo>
                  <a:lnTo>
                    <a:pt x="1481" y="148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10;p45">
              <a:extLst>
                <a:ext uri="{FF2B5EF4-FFF2-40B4-BE49-F238E27FC236}">
                  <a16:creationId xmlns:a16="http://schemas.microsoft.com/office/drawing/2014/main" id="{DF468916-751F-4981-A326-A3CCAD569E0B}"/>
                </a:ext>
              </a:extLst>
            </p:cNvPr>
            <p:cNvSpPr/>
            <p:nvPr/>
          </p:nvSpPr>
          <p:spPr>
            <a:xfrm>
              <a:off x="-50028050" y="3287125"/>
              <a:ext cx="88225" cy="101625"/>
            </a:xfrm>
            <a:custGeom>
              <a:avLst/>
              <a:gdLst/>
              <a:ahLst/>
              <a:cxnLst/>
              <a:rect l="l" t="t" r="r" b="b"/>
              <a:pathLst>
                <a:path w="3529" h="4065" extrusionOk="0">
                  <a:moveTo>
                    <a:pt x="1072" y="1"/>
                  </a:moveTo>
                  <a:lnTo>
                    <a:pt x="0" y="1104"/>
                  </a:lnTo>
                  <a:lnTo>
                    <a:pt x="0" y="2049"/>
                  </a:lnTo>
                  <a:lnTo>
                    <a:pt x="2017" y="4065"/>
                  </a:lnTo>
                  <a:lnTo>
                    <a:pt x="3529" y="2490"/>
                  </a:lnTo>
                  <a:lnTo>
                    <a:pt x="1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11;p45">
              <a:extLst>
                <a:ext uri="{FF2B5EF4-FFF2-40B4-BE49-F238E27FC236}">
                  <a16:creationId xmlns:a16="http://schemas.microsoft.com/office/drawing/2014/main" id="{DB69EA93-81AF-46F6-AD76-73B696AC09D3}"/>
                </a:ext>
              </a:extLst>
            </p:cNvPr>
            <p:cNvSpPr/>
            <p:nvPr/>
          </p:nvSpPr>
          <p:spPr>
            <a:xfrm>
              <a:off x="-49988675" y="3225700"/>
              <a:ext cx="111875" cy="111875"/>
            </a:xfrm>
            <a:custGeom>
              <a:avLst/>
              <a:gdLst/>
              <a:ahLst/>
              <a:cxnLst/>
              <a:rect l="l" t="t" r="r" b="b"/>
              <a:pathLst>
                <a:path w="4475" h="4475" extrusionOk="0">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12;p45">
              <a:extLst>
                <a:ext uri="{FF2B5EF4-FFF2-40B4-BE49-F238E27FC236}">
                  <a16:creationId xmlns:a16="http://schemas.microsoft.com/office/drawing/2014/main" id="{C7E05F41-1472-4647-928A-411CDFB629E2}"/>
                </a:ext>
              </a:extLst>
            </p:cNvPr>
            <p:cNvSpPr/>
            <p:nvPr/>
          </p:nvSpPr>
          <p:spPr>
            <a:xfrm>
              <a:off x="-50134375" y="3395050"/>
              <a:ext cx="89025" cy="88225"/>
            </a:xfrm>
            <a:custGeom>
              <a:avLst/>
              <a:gdLst/>
              <a:ahLst/>
              <a:cxnLst/>
              <a:rect l="l" t="t" r="r" b="b"/>
              <a:pathLst>
                <a:path w="3561" h="3529" extrusionOk="0">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13;p45">
              <a:extLst>
                <a:ext uri="{FF2B5EF4-FFF2-40B4-BE49-F238E27FC236}">
                  <a16:creationId xmlns:a16="http://schemas.microsoft.com/office/drawing/2014/main" id="{76502EB6-9C8C-4182-A8B4-7BD5B61BD9EF}"/>
                </a:ext>
              </a:extLst>
            </p:cNvPr>
            <p:cNvSpPr/>
            <p:nvPr/>
          </p:nvSpPr>
          <p:spPr>
            <a:xfrm>
              <a:off x="-50045375" y="3428900"/>
              <a:ext cx="52800" cy="53600"/>
            </a:xfrm>
            <a:custGeom>
              <a:avLst/>
              <a:gdLst/>
              <a:ahLst/>
              <a:cxnLst/>
              <a:rect l="l" t="t" r="r" b="b"/>
              <a:pathLst>
                <a:path w="2112" h="2144" extrusionOk="0">
                  <a:moveTo>
                    <a:pt x="2111" y="1"/>
                  </a:moveTo>
                  <a:lnTo>
                    <a:pt x="0" y="2143"/>
                  </a:lnTo>
                  <a:lnTo>
                    <a:pt x="2111" y="2143"/>
                  </a:lnTo>
                  <a:lnTo>
                    <a:pt x="21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14;p45">
              <a:extLst>
                <a:ext uri="{FF2B5EF4-FFF2-40B4-BE49-F238E27FC236}">
                  <a16:creationId xmlns:a16="http://schemas.microsoft.com/office/drawing/2014/main" id="{849D8070-130B-4755-9B62-37367D5D8586}"/>
                </a:ext>
              </a:extLst>
            </p:cNvPr>
            <p:cNvSpPr/>
            <p:nvPr/>
          </p:nvSpPr>
          <p:spPr>
            <a:xfrm>
              <a:off x="-49975275" y="3395050"/>
              <a:ext cx="52775" cy="87450"/>
            </a:xfrm>
            <a:custGeom>
              <a:avLst/>
              <a:gdLst/>
              <a:ahLst/>
              <a:cxnLst/>
              <a:rect l="l" t="t" r="r" b="b"/>
              <a:pathLst>
                <a:path w="2111" h="3498" extrusionOk="0">
                  <a:moveTo>
                    <a:pt x="693" y="0"/>
                  </a:moveTo>
                  <a:lnTo>
                    <a:pt x="0" y="662"/>
                  </a:lnTo>
                  <a:lnTo>
                    <a:pt x="0" y="3497"/>
                  </a:lnTo>
                  <a:lnTo>
                    <a:pt x="2111" y="3497"/>
                  </a:lnTo>
                  <a:lnTo>
                    <a:pt x="2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15;p45">
              <a:extLst>
                <a:ext uri="{FF2B5EF4-FFF2-40B4-BE49-F238E27FC236}">
                  <a16:creationId xmlns:a16="http://schemas.microsoft.com/office/drawing/2014/main" id="{4ECB896A-642C-47E2-90B9-6DE0CB19AD06}"/>
                </a:ext>
              </a:extLst>
            </p:cNvPr>
            <p:cNvSpPr/>
            <p:nvPr/>
          </p:nvSpPr>
          <p:spPr>
            <a:xfrm>
              <a:off x="-49905175" y="3395050"/>
              <a:ext cx="70900" cy="87450"/>
            </a:xfrm>
            <a:custGeom>
              <a:avLst/>
              <a:gdLst/>
              <a:ahLst/>
              <a:cxnLst/>
              <a:rect l="l" t="t" r="r" b="b"/>
              <a:pathLst>
                <a:path w="2836" h="3498" extrusionOk="0">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61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EF103-25D5-4668-9027-DAF91BCC942D}"/>
              </a:ext>
            </a:extLst>
          </p:cNvPr>
          <p:cNvSpPr>
            <a:spLocks noGrp="1"/>
          </p:cNvSpPr>
          <p:nvPr>
            <p:ph type="title"/>
          </p:nvPr>
        </p:nvSpPr>
        <p:spPr>
          <a:xfrm>
            <a:off x="1647973" y="342470"/>
            <a:ext cx="7362464" cy="1373931"/>
          </a:xfrm>
        </p:spPr>
        <p:txBody>
          <a:bodyPr vert="horz" lIns="91440" tIns="45720" rIns="91440" bIns="45720" rtlCol="0" anchor="b">
            <a:normAutofit/>
          </a:bodyPr>
          <a:lstStyle/>
          <a:p>
            <a:r>
              <a:rPr lang="en-US" sz="3600" b="1" kern="1200" dirty="0">
                <a:solidFill>
                  <a:schemeClr val="accent3">
                    <a:lumMod val="50000"/>
                  </a:schemeClr>
                </a:solidFill>
                <a:latin typeface="Book Antiqua" panose="02040602050305030304" pitchFamily="18" charset="0"/>
              </a:rPr>
              <a:t>What do the predictions show? (Model Results)</a:t>
            </a:r>
          </a:p>
        </p:txBody>
      </p:sp>
      <p:sp>
        <p:nvSpPr>
          <p:cNvPr id="17" name="Content Placeholder 16">
            <a:extLst>
              <a:ext uri="{FF2B5EF4-FFF2-40B4-BE49-F238E27FC236}">
                <a16:creationId xmlns:a16="http://schemas.microsoft.com/office/drawing/2014/main" id="{6EAA5869-2E7C-4A82-923F-8E0D129829A8}"/>
              </a:ext>
            </a:extLst>
          </p:cNvPr>
          <p:cNvSpPr>
            <a:spLocks noGrp="1"/>
          </p:cNvSpPr>
          <p:nvPr>
            <p:ph idx="1"/>
          </p:nvPr>
        </p:nvSpPr>
        <p:spPr>
          <a:xfrm>
            <a:off x="852523" y="2542314"/>
            <a:ext cx="3976496" cy="1521620"/>
          </a:xfrm>
        </p:spPr>
        <p:txBody>
          <a:bodyPr vert="horz" lIns="91440" tIns="45720" rIns="91440" bIns="45720" rtlCol="0">
            <a:normAutofit/>
          </a:bodyPr>
          <a:lstStyle/>
          <a:p>
            <a:pPr marL="0" indent="0">
              <a:buNone/>
            </a:pPr>
            <a:r>
              <a:rPr lang="en-US" sz="2400" kern="1200" dirty="0">
                <a:solidFill>
                  <a:schemeClr val="tx1"/>
                </a:solidFill>
                <a:latin typeface="Book Antiqua" panose="02040602050305030304" pitchFamily="18" charset="0"/>
              </a:rPr>
              <a:t>The forecast shows that the levels of Nitrogen Dioxide decrease over the next 10 days.</a:t>
            </a:r>
          </a:p>
        </p:txBody>
      </p:sp>
      <p:pic>
        <p:nvPicPr>
          <p:cNvPr id="13" name="Content Placeholder 12">
            <a:extLst>
              <a:ext uri="{FF2B5EF4-FFF2-40B4-BE49-F238E27FC236}">
                <a16:creationId xmlns:a16="http://schemas.microsoft.com/office/drawing/2014/main" id="{45B5B5B2-DD5A-4A6C-9A26-AD000829476A}"/>
              </a:ext>
            </a:extLst>
          </p:cNvPr>
          <p:cNvPicPr>
            <a:picLocks/>
          </p:cNvPicPr>
          <p:nvPr/>
        </p:nvPicPr>
        <p:blipFill>
          <a:blip r:embed="rId2"/>
          <a:stretch>
            <a:fillRect/>
          </a:stretch>
        </p:blipFill>
        <p:spPr>
          <a:xfrm>
            <a:off x="4927766" y="1767735"/>
            <a:ext cx="6967683" cy="4247321"/>
          </a:xfrm>
          <a:prstGeom prst="rect">
            <a:avLst/>
          </a:prstGeom>
        </p:spPr>
      </p:pic>
      <p:grpSp>
        <p:nvGrpSpPr>
          <p:cNvPr id="94" name="Google Shape;1841;p32">
            <a:extLst>
              <a:ext uri="{FF2B5EF4-FFF2-40B4-BE49-F238E27FC236}">
                <a16:creationId xmlns:a16="http://schemas.microsoft.com/office/drawing/2014/main" id="{C5766B5A-5456-4B67-9E7D-8C669A6B948F}"/>
              </a:ext>
            </a:extLst>
          </p:cNvPr>
          <p:cNvGrpSpPr/>
          <p:nvPr/>
        </p:nvGrpSpPr>
        <p:grpSpPr>
          <a:xfrm>
            <a:off x="-1" y="4436782"/>
            <a:ext cx="3079917" cy="2421218"/>
            <a:chOff x="4572000" y="1184848"/>
            <a:chExt cx="4114786" cy="3234760"/>
          </a:xfrm>
        </p:grpSpPr>
        <p:sp>
          <p:nvSpPr>
            <p:cNvPr id="95" name="Google Shape;1842;p32">
              <a:extLst>
                <a:ext uri="{FF2B5EF4-FFF2-40B4-BE49-F238E27FC236}">
                  <a16:creationId xmlns:a16="http://schemas.microsoft.com/office/drawing/2014/main" id="{8CC529BD-1E75-4553-82C6-2F486C94E018}"/>
                </a:ext>
              </a:extLst>
            </p:cNvPr>
            <p:cNvSpPr/>
            <p:nvPr/>
          </p:nvSpPr>
          <p:spPr>
            <a:xfrm>
              <a:off x="6334055" y="2899671"/>
              <a:ext cx="2350752" cy="1519936"/>
            </a:xfrm>
            <a:custGeom>
              <a:avLst/>
              <a:gdLst/>
              <a:ahLst/>
              <a:cxnLst/>
              <a:rect l="l" t="t" r="r" b="b"/>
              <a:pathLst>
                <a:path w="78189" h="50555" extrusionOk="0">
                  <a:moveTo>
                    <a:pt x="78189" y="0"/>
                  </a:moveTo>
                  <a:lnTo>
                    <a:pt x="1" y="45905"/>
                  </a:lnTo>
                  <a:lnTo>
                    <a:pt x="1" y="50554"/>
                  </a:lnTo>
                  <a:lnTo>
                    <a:pt x="78189" y="4650"/>
                  </a:lnTo>
                  <a:lnTo>
                    <a:pt x="7818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43;p32">
              <a:extLst>
                <a:ext uri="{FF2B5EF4-FFF2-40B4-BE49-F238E27FC236}">
                  <a16:creationId xmlns:a16="http://schemas.microsoft.com/office/drawing/2014/main" id="{CF8AC199-71ED-41DB-A69B-9FC0D2CBC3EC}"/>
                </a:ext>
              </a:extLst>
            </p:cNvPr>
            <p:cNvSpPr/>
            <p:nvPr/>
          </p:nvSpPr>
          <p:spPr>
            <a:xfrm>
              <a:off x="4573954" y="3259941"/>
              <a:ext cx="1768002" cy="1159667"/>
            </a:xfrm>
            <a:custGeom>
              <a:avLst/>
              <a:gdLst/>
              <a:ahLst/>
              <a:cxnLst/>
              <a:rect l="l" t="t" r="r" b="b"/>
              <a:pathLst>
                <a:path w="58806" h="38572" extrusionOk="0">
                  <a:moveTo>
                    <a:pt x="1" y="1"/>
                  </a:moveTo>
                  <a:lnTo>
                    <a:pt x="1" y="4650"/>
                  </a:lnTo>
                  <a:lnTo>
                    <a:pt x="58806" y="38571"/>
                  </a:lnTo>
                  <a:lnTo>
                    <a:pt x="58806" y="33922"/>
                  </a:lnTo>
                  <a:lnTo>
                    <a:pt x="1"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44;p32">
              <a:extLst>
                <a:ext uri="{FF2B5EF4-FFF2-40B4-BE49-F238E27FC236}">
                  <a16:creationId xmlns:a16="http://schemas.microsoft.com/office/drawing/2014/main" id="{484D6BBD-7CBB-4977-96D0-93846ED420C3}"/>
                </a:ext>
              </a:extLst>
            </p:cNvPr>
            <p:cNvSpPr/>
            <p:nvPr/>
          </p:nvSpPr>
          <p:spPr>
            <a:xfrm>
              <a:off x="4572000" y="1889664"/>
              <a:ext cx="4114786" cy="2390137"/>
            </a:xfrm>
            <a:custGeom>
              <a:avLst/>
              <a:gdLst/>
              <a:ahLst/>
              <a:cxnLst/>
              <a:rect l="l" t="t" r="r" b="b"/>
              <a:pathLst>
                <a:path w="136863" h="79499" extrusionOk="0">
                  <a:moveTo>
                    <a:pt x="78450" y="1"/>
                  </a:moveTo>
                  <a:lnTo>
                    <a:pt x="0" y="45578"/>
                  </a:lnTo>
                  <a:lnTo>
                    <a:pt x="58936" y="79499"/>
                  </a:lnTo>
                  <a:lnTo>
                    <a:pt x="136862" y="33594"/>
                  </a:lnTo>
                  <a:lnTo>
                    <a:pt x="7845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45;p32">
              <a:extLst>
                <a:ext uri="{FF2B5EF4-FFF2-40B4-BE49-F238E27FC236}">
                  <a16:creationId xmlns:a16="http://schemas.microsoft.com/office/drawing/2014/main" id="{0213E0EA-68F0-4541-A357-04FB40168FF5}"/>
                </a:ext>
              </a:extLst>
            </p:cNvPr>
            <p:cNvSpPr/>
            <p:nvPr/>
          </p:nvSpPr>
          <p:spPr>
            <a:xfrm>
              <a:off x="6597877" y="1690814"/>
              <a:ext cx="1452981" cy="876154"/>
            </a:xfrm>
            <a:custGeom>
              <a:avLst/>
              <a:gdLst/>
              <a:ahLst/>
              <a:cxnLst/>
              <a:rect l="l" t="t" r="r" b="b"/>
              <a:pathLst>
                <a:path w="48328" h="29142" extrusionOk="0">
                  <a:moveTo>
                    <a:pt x="13556" y="1"/>
                  </a:moveTo>
                  <a:lnTo>
                    <a:pt x="1" y="7597"/>
                  </a:lnTo>
                  <a:lnTo>
                    <a:pt x="1" y="18860"/>
                  </a:lnTo>
                  <a:lnTo>
                    <a:pt x="13359" y="28159"/>
                  </a:lnTo>
                  <a:lnTo>
                    <a:pt x="29992" y="29141"/>
                  </a:lnTo>
                  <a:lnTo>
                    <a:pt x="48328" y="14997"/>
                  </a:lnTo>
                  <a:lnTo>
                    <a:pt x="48328" y="10216"/>
                  </a:lnTo>
                  <a:lnTo>
                    <a:pt x="34838" y="2882"/>
                  </a:lnTo>
                  <a:lnTo>
                    <a:pt x="23509" y="14276"/>
                  </a:lnTo>
                  <a:lnTo>
                    <a:pt x="23509" y="9103"/>
                  </a:lnTo>
                  <a:lnTo>
                    <a:pt x="13556" y="19842"/>
                  </a:lnTo>
                  <a:lnTo>
                    <a:pt x="1355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46;p32">
              <a:extLst>
                <a:ext uri="{FF2B5EF4-FFF2-40B4-BE49-F238E27FC236}">
                  <a16:creationId xmlns:a16="http://schemas.microsoft.com/office/drawing/2014/main" id="{24A8C42C-712D-4AF4-A5D9-FA1D296D4C81}"/>
                </a:ext>
              </a:extLst>
            </p:cNvPr>
            <p:cNvSpPr/>
            <p:nvPr/>
          </p:nvSpPr>
          <p:spPr>
            <a:xfrm>
              <a:off x="7005409" y="1964496"/>
              <a:ext cx="696997" cy="547333"/>
            </a:xfrm>
            <a:custGeom>
              <a:avLst/>
              <a:gdLst/>
              <a:ahLst/>
              <a:cxnLst/>
              <a:rect l="l" t="t" r="r" b="b"/>
              <a:pathLst>
                <a:path w="23183" h="18205" extrusionOk="0">
                  <a:moveTo>
                    <a:pt x="9954" y="0"/>
                  </a:moveTo>
                  <a:lnTo>
                    <a:pt x="1" y="10739"/>
                  </a:lnTo>
                  <a:lnTo>
                    <a:pt x="12836" y="18205"/>
                  </a:lnTo>
                  <a:lnTo>
                    <a:pt x="23182" y="7465"/>
                  </a:lnTo>
                  <a:lnTo>
                    <a:pt x="995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47;p32">
              <a:extLst>
                <a:ext uri="{FF2B5EF4-FFF2-40B4-BE49-F238E27FC236}">
                  <a16:creationId xmlns:a16="http://schemas.microsoft.com/office/drawing/2014/main" id="{B5074D03-EB04-479F-A98F-4CEAC2A66609}"/>
                </a:ext>
              </a:extLst>
            </p:cNvPr>
            <p:cNvSpPr/>
            <p:nvPr/>
          </p:nvSpPr>
          <p:spPr>
            <a:xfrm>
              <a:off x="6599861" y="2214518"/>
              <a:ext cx="401638" cy="1078913"/>
            </a:xfrm>
            <a:custGeom>
              <a:avLst/>
              <a:gdLst/>
              <a:ahLst/>
              <a:cxnLst/>
              <a:rect l="l" t="t" r="r" b="b"/>
              <a:pathLst>
                <a:path w="13359" h="35886" extrusionOk="0">
                  <a:moveTo>
                    <a:pt x="0" y="1"/>
                  </a:moveTo>
                  <a:lnTo>
                    <a:pt x="0" y="28355"/>
                  </a:lnTo>
                  <a:lnTo>
                    <a:pt x="13359" y="35886"/>
                  </a:lnTo>
                  <a:lnTo>
                    <a:pt x="13359" y="8514"/>
                  </a:lnTo>
                  <a:lnTo>
                    <a:pt x="0"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48;p32">
              <a:extLst>
                <a:ext uri="{FF2B5EF4-FFF2-40B4-BE49-F238E27FC236}">
                  <a16:creationId xmlns:a16="http://schemas.microsoft.com/office/drawing/2014/main" id="{2B2F34CF-D268-4E57-9C7B-986F979212E7}"/>
                </a:ext>
              </a:extLst>
            </p:cNvPr>
            <p:cNvSpPr/>
            <p:nvPr/>
          </p:nvSpPr>
          <p:spPr>
            <a:xfrm>
              <a:off x="6999516" y="1846340"/>
              <a:ext cx="1049389" cy="1449073"/>
            </a:xfrm>
            <a:custGeom>
              <a:avLst/>
              <a:gdLst/>
              <a:ahLst/>
              <a:cxnLst/>
              <a:rect l="l" t="t" r="r" b="b"/>
              <a:pathLst>
                <a:path w="34904" h="48198" extrusionOk="0">
                  <a:moveTo>
                    <a:pt x="13032" y="1"/>
                  </a:moveTo>
                  <a:lnTo>
                    <a:pt x="0" y="7728"/>
                  </a:lnTo>
                  <a:lnTo>
                    <a:pt x="0" y="48197"/>
                  </a:lnTo>
                  <a:lnTo>
                    <a:pt x="34904" y="27635"/>
                  </a:lnTo>
                  <a:lnTo>
                    <a:pt x="34904" y="4978"/>
                  </a:lnTo>
                  <a:lnTo>
                    <a:pt x="23575" y="16569"/>
                  </a:lnTo>
                  <a:lnTo>
                    <a:pt x="23378" y="11395"/>
                  </a:lnTo>
                  <a:lnTo>
                    <a:pt x="13032" y="22135"/>
                  </a:lnTo>
                  <a:lnTo>
                    <a:pt x="13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49;p32">
              <a:extLst>
                <a:ext uri="{FF2B5EF4-FFF2-40B4-BE49-F238E27FC236}">
                  <a16:creationId xmlns:a16="http://schemas.microsoft.com/office/drawing/2014/main" id="{F47AEBCC-511D-4C8F-8B25-FD0E3576CC69}"/>
                </a:ext>
              </a:extLst>
            </p:cNvPr>
            <p:cNvSpPr/>
            <p:nvPr/>
          </p:nvSpPr>
          <p:spPr>
            <a:xfrm>
              <a:off x="6597877" y="1690814"/>
              <a:ext cx="793445" cy="387899"/>
            </a:xfrm>
            <a:custGeom>
              <a:avLst/>
              <a:gdLst/>
              <a:ahLst/>
              <a:cxnLst/>
              <a:rect l="l" t="t" r="r" b="b"/>
              <a:pathLst>
                <a:path w="26391" h="12902" extrusionOk="0">
                  <a:moveTo>
                    <a:pt x="13556" y="1"/>
                  </a:moveTo>
                  <a:lnTo>
                    <a:pt x="1" y="7597"/>
                  </a:lnTo>
                  <a:lnTo>
                    <a:pt x="13359" y="12901"/>
                  </a:lnTo>
                  <a:lnTo>
                    <a:pt x="26391" y="5174"/>
                  </a:lnTo>
                  <a:lnTo>
                    <a:pt x="13556"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50;p32">
              <a:extLst>
                <a:ext uri="{FF2B5EF4-FFF2-40B4-BE49-F238E27FC236}">
                  <a16:creationId xmlns:a16="http://schemas.microsoft.com/office/drawing/2014/main" id="{E33DC2EA-1B70-4745-BD02-5F3D064AB532}"/>
                </a:ext>
              </a:extLst>
            </p:cNvPr>
            <p:cNvSpPr/>
            <p:nvPr/>
          </p:nvSpPr>
          <p:spPr>
            <a:xfrm>
              <a:off x="7137335" y="2797270"/>
              <a:ext cx="139802" cy="240249"/>
            </a:xfrm>
            <a:custGeom>
              <a:avLst/>
              <a:gdLst/>
              <a:ahLst/>
              <a:cxnLst/>
              <a:rect l="l" t="t" r="r" b="b"/>
              <a:pathLst>
                <a:path w="4650" h="7991" extrusionOk="0">
                  <a:moveTo>
                    <a:pt x="4650" y="1"/>
                  </a:moveTo>
                  <a:lnTo>
                    <a:pt x="0" y="2620"/>
                  </a:lnTo>
                  <a:lnTo>
                    <a:pt x="0" y="7990"/>
                  </a:lnTo>
                  <a:lnTo>
                    <a:pt x="4650" y="5240"/>
                  </a:lnTo>
                  <a:lnTo>
                    <a:pt x="465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851;p32">
              <a:extLst>
                <a:ext uri="{FF2B5EF4-FFF2-40B4-BE49-F238E27FC236}">
                  <a16:creationId xmlns:a16="http://schemas.microsoft.com/office/drawing/2014/main" id="{86B12F63-0DE9-4B1C-B634-2448D8BD7B32}"/>
                </a:ext>
              </a:extLst>
            </p:cNvPr>
            <p:cNvSpPr/>
            <p:nvPr/>
          </p:nvSpPr>
          <p:spPr>
            <a:xfrm>
              <a:off x="7137335" y="2360213"/>
              <a:ext cx="139802" cy="238235"/>
            </a:xfrm>
            <a:custGeom>
              <a:avLst/>
              <a:gdLst/>
              <a:ahLst/>
              <a:cxnLst/>
              <a:rect l="l" t="t" r="r" b="b"/>
              <a:pathLst>
                <a:path w="4650" h="7924" extrusionOk="0">
                  <a:moveTo>
                    <a:pt x="4650" y="0"/>
                  </a:moveTo>
                  <a:lnTo>
                    <a:pt x="0" y="2620"/>
                  </a:lnTo>
                  <a:lnTo>
                    <a:pt x="0" y="7924"/>
                  </a:lnTo>
                  <a:lnTo>
                    <a:pt x="4650" y="5174"/>
                  </a:lnTo>
                  <a:lnTo>
                    <a:pt x="465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52;p32">
              <a:extLst>
                <a:ext uri="{FF2B5EF4-FFF2-40B4-BE49-F238E27FC236}">
                  <a16:creationId xmlns:a16="http://schemas.microsoft.com/office/drawing/2014/main" id="{1737427F-E7C1-4D48-BCD9-FACCC2CD0124}"/>
                </a:ext>
              </a:extLst>
            </p:cNvPr>
            <p:cNvSpPr/>
            <p:nvPr/>
          </p:nvSpPr>
          <p:spPr>
            <a:xfrm>
              <a:off x="7466127" y="2594511"/>
              <a:ext cx="131925" cy="240219"/>
            </a:xfrm>
            <a:custGeom>
              <a:avLst/>
              <a:gdLst/>
              <a:ahLst/>
              <a:cxnLst/>
              <a:rect l="l" t="t" r="r" b="b"/>
              <a:pathLst>
                <a:path w="4388" h="7990" extrusionOk="0">
                  <a:moveTo>
                    <a:pt x="4388" y="0"/>
                  </a:moveTo>
                  <a:lnTo>
                    <a:pt x="0" y="2619"/>
                  </a:lnTo>
                  <a:lnTo>
                    <a:pt x="0" y="7989"/>
                  </a:lnTo>
                  <a:lnTo>
                    <a:pt x="4388" y="5239"/>
                  </a:lnTo>
                  <a:lnTo>
                    <a:pt x="438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53;p32">
              <a:extLst>
                <a:ext uri="{FF2B5EF4-FFF2-40B4-BE49-F238E27FC236}">
                  <a16:creationId xmlns:a16="http://schemas.microsoft.com/office/drawing/2014/main" id="{DBDBC5F8-6C8A-49F6-B429-C7B1BAF11122}"/>
                </a:ext>
              </a:extLst>
            </p:cNvPr>
            <p:cNvSpPr/>
            <p:nvPr/>
          </p:nvSpPr>
          <p:spPr>
            <a:xfrm>
              <a:off x="7767349" y="2417307"/>
              <a:ext cx="141787" cy="238265"/>
            </a:xfrm>
            <a:custGeom>
              <a:avLst/>
              <a:gdLst/>
              <a:ahLst/>
              <a:cxnLst/>
              <a:rect l="l" t="t" r="r" b="b"/>
              <a:pathLst>
                <a:path w="4716" h="7925" extrusionOk="0">
                  <a:moveTo>
                    <a:pt x="4715" y="0"/>
                  </a:moveTo>
                  <a:lnTo>
                    <a:pt x="0" y="2554"/>
                  </a:lnTo>
                  <a:lnTo>
                    <a:pt x="0" y="7924"/>
                  </a:lnTo>
                  <a:lnTo>
                    <a:pt x="4715" y="5174"/>
                  </a:lnTo>
                  <a:lnTo>
                    <a:pt x="471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54;p32">
              <a:extLst>
                <a:ext uri="{FF2B5EF4-FFF2-40B4-BE49-F238E27FC236}">
                  <a16:creationId xmlns:a16="http://schemas.microsoft.com/office/drawing/2014/main" id="{FBC95A38-CFBD-4063-8050-D6F2E837CF77}"/>
                </a:ext>
              </a:extLst>
            </p:cNvPr>
            <p:cNvSpPr/>
            <p:nvPr/>
          </p:nvSpPr>
          <p:spPr>
            <a:xfrm>
              <a:off x="5404803" y="2364152"/>
              <a:ext cx="1454936" cy="876124"/>
            </a:xfrm>
            <a:custGeom>
              <a:avLst/>
              <a:gdLst/>
              <a:ahLst/>
              <a:cxnLst/>
              <a:rect l="l" t="t" r="r" b="b"/>
              <a:pathLst>
                <a:path w="48393" h="29141" extrusionOk="0">
                  <a:moveTo>
                    <a:pt x="13555" y="0"/>
                  </a:moveTo>
                  <a:lnTo>
                    <a:pt x="0" y="7597"/>
                  </a:lnTo>
                  <a:lnTo>
                    <a:pt x="0" y="18860"/>
                  </a:lnTo>
                  <a:lnTo>
                    <a:pt x="13359" y="28159"/>
                  </a:lnTo>
                  <a:lnTo>
                    <a:pt x="30057" y="29141"/>
                  </a:lnTo>
                  <a:lnTo>
                    <a:pt x="48393" y="14996"/>
                  </a:lnTo>
                  <a:lnTo>
                    <a:pt x="48393" y="10216"/>
                  </a:lnTo>
                  <a:lnTo>
                    <a:pt x="34838" y="2882"/>
                  </a:lnTo>
                  <a:lnTo>
                    <a:pt x="23574" y="14276"/>
                  </a:lnTo>
                  <a:lnTo>
                    <a:pt x="23574" y="9037"/>
                  </a:lnTo>
                  <a:lnTo>
                    <a:pt x="13555" y="19842"/>
                  </a:lnTo>
                  <a:lnTo>
                    <a:pt x="1355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55;p32">
              <a:extLst>
                <a:ext uri="{FF2B5EF4-FFF2-40B4-BE49-F238E27FC236}">
                  <a16:creationId xmlns:a16="http://schemas.microsoft.com/office/drawing/2014/main" id="{7E8868AB-726F-40D7-A6A5-BE00CBFFD82F}"/>
                </a:ext>
              </a:extLst>
            </p:cNvPr>
            <p:cNvSpPr/>
            <p:nvPr/>
          </p:nvSpPr>
          <p:spPr>
            <a:xfrm>
              <a:off x="5812336" y="2635850"/>
              <a:ext cx="696967" cy="549318"/>
            </a:xfrm>
            <a:custGeom>
              <a:avLst/>
              <a:gdLst/>
              <a:ahLst/>
              <a:cxnLst/>
              <a:rect l="l" t="t" r="r" b="b"/>
              <a:pathLst>
                <a:path w="23182" h="18271" extrusionOk="0">
                  <a:moveTo>
                    <a:pt x="10019" y="0"/>
                  </a:moveTo>
                  <a:lnTo>
                    <a:pt x="0" y="10805"/>
                  </a:lnTo>
                  <a:lnTo>
                    <a:pt x="12901" y="18270"/>
                  </a:lnTo>
                  <a:lnTo>
                    <a:pt x="23182" y="7465"/>
                  </a:lnTo>
                  <a:lnTo>
                    <a:pt x="100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56;p32">
              <a:extLst>
                <a:ext uri="{FF2B5EF4-FFF2-40B4-BE49-F238E27FC236}">
                  <a16:creationId xmlns:a16="http://schemas.microsoft.com/office/drawing/2014/main" id="{A9DD047B-16E3-4A98-8FE3-339FD3FA27B9}"/>
                </a:ext>
              </a:extLst>
            </p:cNvPr>
            <p:cNvSpPr/>
            <p:nvPr/>
          </p:nvSpPr>
          <p:spPr>
            <a:xfrm>
              <a:off x="5406758" y="2887856"/>
              <a:ext cx="403623" cy="1078913"/>
            </a:xfrm>
            <a:custGeom>
              <a:avLst/>
              <a:gdLst/>
              <a:ahLst/>
              <a:cxnLst/>
              <a:rect l="l" t="t" r="r" b="b"/>
              <a:pathLst>
                <a:path w="13425" h="35886" extrusionOk="0">
                  <a:moveTo>
                    <a:pt x="0" y="0"/>
                  </a:moveTo>
                  <a:lnTo>
                    <a:pt x="0" y="28355"/>
                  </a:lnTo>
                  <a:lnTo>
                    <a:pt x="13425" y="35886"/>
                  </a:lnTo>
                  <a:lnTo>
                    <a:pt x="13425" y="8448"/>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57;p32">
              <a:extLst>
                <a:ext uri="{FF2B5EF4-FFF2-40B4-BE49-F238E27FC236}">
                  <a16:creationId xmlns:a16="http://schemas.microsoft.com/office/drawing/2014/main" id="{A58F84F7-7735-49B6-A61A-723DA02BB17A}"/>
                </a:ext>
              </a:extLst>
            </p:cNvPr>
            <p:cNvSpPr/>
            <p:nvPr/>
          </p:nvSpPr>
          <p:spPr>
            <a:xfrm>
              <a:off x="5806413" y="2519678"/>
              <a:ext cx="1051373" cy="1447089"/>
            </a:xfrm>
            <a:custGeom>
              <a:avLst/>
              <a:gdLst/>
              <a:ahLst/>
              <a:cxnLst/>
              <a:rect l="l" t="t" r="r" b="b"/>
              <a:pathLst>
                <a:path w="34970" h="48132" extrusionOk="0">
                  <a:moveTo>
                    <a:pt x="13098" y="1"/>
                  </a:moveTo>
                  <a:lnTo>
                    <a:pt x="1" y="7728"/>
                  </a:lnTo>
                  <a:lnTo>
                    <a:pt x="1" y="48132"/>
                  </a:lnTo>
                  <a:lnTo>
                    <a:pt x="34969" y="27635"/>
                  </a:lnTo>
                  <a:lnTo>
                    <a:pt x="34969" y="4977"/>
                  </a:lnTo>
                  <a:lnTo>
                    <a:pt x="23575" y="16568"/>
                  </a:lnTo>
                  <a:lnTo>
                    <a:pt x="23379" y="11329"/>
                  </a:lnTo>
                  <a:lnTo>
                    <a:pt x="13098" y="22134"/>
                  </a:lnTo>
                  <a:lnTo>
                    <a:pt x="130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58;p32">
              <a:extLst>
                <a:ext uri="{FF2B5EF4-FFF2-40B4-BE49-F238E27FC236}">
                  <a16:creationId xmlns:a16="http://schemas.microsoft.com/office/drawing/2014/main" id="{5AF5CA56-EC8E-470F-A6C3-F4C8DE84480B}"/>
                </a:ext>
              </a:extLst>
            </p:cNvPr>
            <p:cNvSpPr/>
            <p:nvPr/>
          </p:nvSpPr>
          <p:spPr>
            <a:xfrm>
              <a:off x="5404803" y="2364152"/>
              <a:ext cx="795400" cy="387869"/>
            </a:xfrm>
            <a:custGeom>
              <a:avLst/>
              <a:gdLst/>
              <a:ahLst/>
              <a:cxnLst/>
              <a:rect l="l" t="t" r="r" b="b"/>
              <a:pathLst>
                <a:path w="26456" h="12901" extrusionOk="0">
                  <a:moveTo>
                    <a:pt x="13555" y="0"/>
                  </a:moveTo>
                  <a:lnTo>
                    <a:pt x="0" y="7597"/>
                  </a:lnTo>
                  <a:lnTo>
                    <a:pt x="13359" y="12901"/>
                  </a:lnTo>
                  <a:lnTo>
                    <a:pt x="26456" y="5174"/>
                  </a:lnTo>
                  <a:lnTo>
                    <a:pt x="1355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59;p32">
              <a:extLst>
                <a:ext uri="{FF2B5EF4-FFF2-40B4-BE49-F238E27FC236}">
                  <a16:creationId xmlns:a16="http://schemas.microsoft.com/office/drawing/2014/main" id="{4F52BF17-FA75-4219-BF9D-FA04CB95E5EF}"/>
                </a:ext>
              </a:extLst>
            </p:cNvPr>
            <p:cNvSpPr/>
            <p:nvPr/>
          </p:nvSpPr>
          <p:spPr>
            <a:xfrm>
              <a:off x="5950154" y="3470608"/>
              <a:ext cx="131925" cy="419377"/>
            </a:xfrm>
            <a:custGeom>
              <a:avLst/>
              <a:gdLst/>
              <a:ahLst/>
              <a:cxnLst/>
              <a:rect l="l" t="t" r="r" b="b"/>
              <a:pathLst>
                <a:path w="4388" h="13949" extrusionOk="0">
                  <a:moveTo>
                    <a:pt x="4388" y="1"/>
                  </a:moveTo>
                  <a:lnTo>
                    <a:pt x="0" y="2620"/>
                  </a:lnTo>
                  <a:lnTo>
                    <a:pt x="0" y="13949"/>
                  </a:lnTo>
                  <a:lnTo>
                    <a:pt x="4388" y="11198"/>
                  </a:lnTo>
                  <a:lnTo>
                    <a:pt x="438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60;p32">
              <a:extLst>
                <a:ext uri="{FF2B5EF4-FFF2-40B4-BE49-F238E27FC236}">
                  <a16:creationId xmlns:a16="http://schemas.microsoft.com/office/drawing/2014/main" id="{90E53AFE-55D3-4719-ABAF-B44A82B71F8A}"/>
                </a:ext>
              </a:extLst>
            </p:cNvPr>
            <p:cNvSpPr/>
            <p:nvPr/>
          </p:nvSpPr>
          <p:spPr>
            <a:xfrm>
              <a:off x="5950154" y="3033551"/>
              <a:ext cx="131925" cy="238235"/>
            </a:xfrm>
            <a:custGeom>
              <a:avLst/>
              <a:gdLst/>
              <a:ahLst/>
              <a:cxnLst/>
              <a:rect l="l" t="t" r="r" b="b"/>
              <a:pathLst>
                <a:path w="4388" h="7924" extrusionOk="0">
                  <a:moveTo>
                    <a:pt x="4388" y="0"/>
                  </a:moveTo>
                  <a:lnTo>
                    <a:pt x="0" y="2554"/>
                  </a:lnTo>
                  <a:lnTo>
                    <a:pt x="0" y="7924"/>
                  </a:lnTo>
                  <a:lnTo>
                    <a:pt x="4388" y="5173"/>
                  </a:lnTo>
                  <a:lnTo>
                    <a:pt x="438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61;p32">
              <a:extLst>
                <a:ext uri="{FF2B5EF4-FFF2-40B4-BE49-F238E27FC236}">
                  <a16:creationId xmlns:a16="http://schemas.microsoft.com/office/drawing/2014/main" id="{FB01A869-262D-4A14-BD30-5C06A36CAAD9}"/>
                </a:ext>
              </a:extLst>
            </p:cNvPr>
            <p:cNvSpPr/>
            <p:nvPr/>
          </p:nvSpPr>
          <p:spPr>
            <a:xfrm>
              <a:off x="6271069" y="3267818"/>
              <a:ext cx="141756" cy="240219"/>
            </a:xfrm>
            <a:custGeom>
              <a:avLst/>
              <a:gdLst/>
              <a:ahLst/>
              <a:cxnLst/>
              <a:rect l="l" t="t" r="r" b="b"/>
              <a:pathLst>
                <a:path w="4715" h="7990" extrusionOk="0">
                  <a:moveTo>
                    <a:pt x="4715" y="1"/>
                  </a:moveTo>
                  <a:lnTo>
                    <a:pt x="0" y="2620"/>
                  </a:lnTo>
                  <a:lnTo>
                    <a:pt x="0" y="7990"/>
                  </a:lnTo>
                  <a:lnTo>
                    <a:pt x="4715" y="5239"/>
                  </a:lnTo>
                  <a:lnTo>
                    <a:pt x="471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62;p32">
              <a:extLst>
                <a:ext uri="{FF2B5EF4-FFF2-40B4-BE49-F238E27FC236}">
                  <a16:creationId xmlns:a16="http://schemas.microsoft.com/office/drawing/2014/main" id="{C2F83B79-AE67-4463-9FE4-655B6705A0A3}"/>
                </a:ext>
              </a:extLst>
            </p:cNvPr>
            <p:cNvSpPr/>
            <p:nvPr/>
          </p:nvSpPr>
          <p:spPr>
            <a:xfrm>
              <a:off x="6582123" y="3088661"/>
              <a:ext cx="131955" cy="240219"/>
            </a:xfrm>
            <a:custGeom>
              <a:avLst/>
              <a:gdLst/>
              <a:ahLst/>
              <a:cxnLst/>
              <a:rect l="l" t="t" r="r" b="b"/>
              <a:pathLst>
                <a:path w="4389" h="7990" extrusionOk="0">
                  <a:moveTo>
                    <a:pt x="4388" y="1"/>
                  </a:moveTo>
                  <a:lnTo>
                    <a:pt x="1" y="2620"/>
                  </a:lnTo>
                  <a:lnTo>
                    <a:pt x="1" y="7990"/>
                  </a:lnTo>
                  <a:lnTo>
                    <a:pt x="4388" y="5239"/>
                  </a:lnTo>
                  <a:lnTo>
                    <a:pt x="438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63;p32">
              <a:extLst>
                <a:ext uri="{FF2B5EF4-FFF2-40B4-BE49-F238E27FC236}">
                  <a16:creationId xmlns:a16="http://schemas.microsoft.com/office/drawing/2014/main" id="{A75CC7D8-EE58-4B09-A0BF-702B4E1C66CD}"/>
                </a:ext>
              </a:extLst>
            </p:cNvPr>
            <p:cNvSpPr/>
            <p:nvPr/>
          </p:nvSpPr>
          <p:spPr>
            <a:xfrm>
              <a:off x="5459913" y="1838493"/>
              <a:ext cx="696997" cy="500101"/>
            </a:xfrm>
            <a:custGeom>
              <a:avLst/>
              <a:gdLst/>
              <a:ahLst/>
              <a:cxnLst/>
              <a:rect l="l" t="t" r="r" b="b"/>
              <a:pathLst>
                <a:path w="23183" h="16634" extrusionOk="0">
                  <a:moveTo>
                    <a:pt x="18074" y="0"/>
                  </a:moveTo>
                  <a:lnTo>
                    <a:pt x="17485" y="66"/>
                  </a:lnTo>
                  <a:lnTo>
                    <a:pt x="16961" y="131"/>
                  </a:lnTo>
                  <a:lnTo>
                    <a:pt x="16372" y="262"/>
                  </a:lnTo>
                  <a:lnTo>
                    <a:pt x="15782" y="458"/>
                  </a:lnTo>
                  <a:lnTo>
                    <a:pt x="15258" y="655"/>
                  </a:lnTo>
                  <a:lnTo>
                    <a:pt x="14735" y="982"/>
                  </a:lnTo>
                  <a:lnTo>
                    <a:pt x="14276" y="1310"/>
                  </a:lnTo>
                  <a:lnTo>
                    <a:pt x="13818" y="1703"/>
                  </a:lnTo>
                  <a:lnTo>
                    <a:pt x="13490" y="2096"/>
                  </a:lnTo>
                  <a:lnTo>
                    <a:pt x="13097" y="1768"/>
                  </a:lnTo>
                  <a:lnTo>
                    <a:pt x="12705" y="1506"/>
                  </a:lnTo>
                  <a:lnTo>
                    <a:pt x="12246" y="1244"/>
                  </a:lnTo>
                  <a:lnTo>
                    <a:pt x="11722" y="1048"/>
                  </a:lnTo>
                  <a:lnTo>
                    <a:pt x="11264" y="917"/>
                  </a:lnTo>
                  <a:lnTo>
                    <a:pt x="10740" y="786"/>
                  </a:lnTo>
                  <a:lnTo>
                    <a:pt x="10282" y="720"/>
                  </a:lnTo>
                  <a:lnTo>
                    <a:pt x="9168" y="720"/>
                  </a:lnTo>
                  <a:lnTo>
                    <a:pt x="8579" y="786"/>
                  </a:lnTo>
                  <a:lnTo>
                    <a:pt x="7990" y="917"/>
                  </a:lnTo>
                  <a:lnTo>
                    <a:pt x="7400" y="1113"/>
                  </a:lnTo>
                  <a:lnTo>
                    <a:pt x="6876" y="1375"/>
                  </a:lnTo>
                  <a:lnTo>
                    <a:pt x="6353" y="1703"/>
                  </a:lnTo>
                  <a:lnTo>
                    <a:pt x="5894" y="2030"/>
                  </a:lnTo>
                  <a:lnTo>
                    <a:pt x="5436" y="2423"/>
                  </a:lnTo>
                  <a:lnTo>
                    <a:pt x="5043" y="2881"/>
                  </a:lnTo>
                  <a:lnTo>
                    <a:pt x="4650" y="3340"/>
                  </a:lnTo>
                  <a:lnTo>
                    <a:pt x="4388" y="3864"/>
                  </a:lnTo>
                  <a:lnTo>
                    <a:pt x="4126" y="4387"/>
                  </a:lnTo>
                  <a:lnTo>
                    <a:pt x="3930" y="4911"/>
                  </a:lnTo>
                  <a:lnTo>
                    <a:pt x="3733" y="5501"/>
                  </a:lnTo>
                  <a:lnTo>
                    <a:pt x="3668" y="6090"/>
                  </a:lnTo>
                  <a:lnTo>
                    <a:pt x="3602" y="6679"/>
                  </a:lnTo>
                  <a:lnTo>
                    <a:pt x="3668" y="7465"/>
                  </a:lnTo>
                  <a:lnTo>
                    <a:pt x="3799" y="8251"/>
                  </a:lnTo>
                  <a:lnTo>
                    <a:pt x="3537" y="8317"/>
                  </a:lnTo>
                  <a:lnTo>
                    <a:pt x="2947" y="8513"/>
                  </a:lnTo>
                  <a:lnTo>
                    <a:pt x="2423" y="8775"/>
                  </a:lnTo>
                  <a:lnTo>
                    <a:pt x="1900" y="9102"/>
                  </a:lnTo>
                  <a:lnTo>
                    <a:pt x="1441" y="9495"/>
                  </a:lnTo>
                  <a:lnTo>
                    <a:pt x="1114" y="9888"/>
                  </a:lnTo>
                  <a:lnTo>
                    <a:pt x="786" y="10216"/>
                  </a:lnTo>
                  <a:lnTo>
                    <a:pt x="590" y="10674"/>
                  </a:lnTo>
                  <a:lnTo>
                    <a:pt x="393" y="11067"/>
                  </a:lnTo>
                  <a:lnTo>
                    <a:pt x="197" y="11525"/>
                  </a:lnTo>
                  <a:lnTo>
                    <a:pt x="66" y="11984"/>
                  </a:lnTo>
                  <a:lnTo>
                    <a:pt x="1" y="12442"/>
                  </a:lnTo>
                  <a:lnTo>
                    <a:pt x="1" y="12900"/>
                  </a:lnTo>
                  <a:lnTo>
                    <a:pt x="1" y="13293"/>
                  </a:lnTo>
                  <a:lnTo>
                    <a:pt x="66" y="13686"/>
                  </a:lnTo>
                  <a:lnTo>
                    <a:pt x="132" y="14014"/>
                  </a:lnTo>
                  <a:lnTo>
                    <a:pt x="263" y="14341"/>
                  </a:lnTo>
                  <a:lnTo>
                    <a:pt x="590" y="14996"/>
                  </a:lnTo>
                  <a:lnTo>
                    <a:pt x="1114" y="15585"/>
                  </a:lnTo>
                  <a:lnTo>
                    <a:pt x="1900" y="15978"/>
                  </a:lnTo>
                  <a:lnTo>
                    <a:pt x="2751" y="16306"/>
                  </a:lnTo>
                  <a:lnTo>
                    <a:pt x="3733" y="16633"/>
                  </a:lnTo>
                  <a:lnTo>
                    <a:pt x="4781" y="15651"/>
                  </a:lnTo>
                  <a:lnTo>
                    <a:pt x="7269" y="13424"/>
                  </a:lnTo>
                  <a:lnTo>
                    <a:pt x="8775" y="12115"/>
                  </a:lnTo>
                  <a:lnTo>
                    <a:pt x="10413" y="10805"/>
                  </a:lnTo>
                  <a:lnTo>
                    <a:pt x="12050" y="9561"/>
                  </a:lnTo>
                  <a:lnTo>
                    <a:pt x="13490" y="8644"/>
                  </a:lnTo>
                  <a:lnTo>
                    <a:pt x="15913" y="7138"/>
                  </a:lnTo>
                  <a:lnTo>
                    <a:pt x="18271" y="5697"/>
                  </a:lnTo>
                  <a:lnTo>
                    <a:pt x="20694" y="4257"/>
                  </a:lnTo>
                  <a:lnTo>
                    <a:pt x="21938" y="3602"/>
                  </a:lnTo>
                  <a:lnTo>
                    <a:pt x="23182" y="2947"/>
                  </a:lnTo>
                  <a:lnTo>
                    <a:pt x="22789" y="2357"/>
                  </a:lnTo>
                  <a:lnTo>
                    <a:pt x="22331" y="1834"/>
                  </a:lnTo>
                  <a:lnTo>
                    <a:pt x="21872" y="1441"/>
                  </a:lnTo>
                  <a:lnTo>
                    <a:pt x="21414" y="1048"/>
                  </a:lnTo>
                  <a:lnTo>
                    <a:pt x="20890" y="720"/>
                  </a:lnTo>
                  <a:lnTo>
                    <a:pt x="20366" y="524"/>
                  </a:lnTo>
                  <a:lnTo>
                    <a:pt x="19842" y="262"/>
                  </a:lnTo>
                  <a:lnTo>
                    <a:pt x="19253" y="131"/>
                  </a:lnTo>
                  <a:lnTo>
                    <a:pt x="18664" y="66"/>
                  </a:lnTo>
                  <a:lnTo>
                    <a:pt x="1807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64;p32">
              <a:extLst>
                <a:ext uri="{FF2B5EF4-FFF2-40B4-BE49-F238E27FC236}">
                  <a16:creationId xmlns:a16="http://schemas.microsoft.com/office/drawing/2014/main" id="{DD165C35-A1BD-4E7B-B44D-0BF90F0C8166}"/>
                </a:ext>
              </a:extLst>
            </p:cNvPr>
            <p:cNvSpPr/>
            <p:nvPr/>
          </p:nvSpPr>
          <p:spPr>
            <a:xfrm>
              <a:off x="5544576" y="1862095"/>
              <a:ext cx="696967" cy="476500"/>
            </a:xfrm>
            <a:custGeom>
              <a:avLst/>
              <a:gdLst/>
              <a:ahLst/>
              <a:cxnLst/>
              <a:rect l="l" t="t" r="r" b="b"/>
              <a:pathLst>
                <a:path w="23182" h="15849" extrusionOk="0">
                  <a:moveTo>
                    <a:pt x="18074" y="1"/>
                  </a:moveTo>
                  <a:lnTo>
                    <a:pt x="17485" y="66"/>
                  </a:lnTo>
                  <a:lnTo>
                    <a:pt x="16895" y="132"/>
                  </a:lnTo>
                  <a:lnTo>
                    <a:pt x="16371" y="263"/>
                  </a:lnTo>
                  <a:lnTo>
                    <a:pt x="15782" y="459"/>
                  </a:lnTo>
                  <a:lnTo>
                    <a:pt x="15258" y="721"/>
                  </a:lnTo>
                  <a:lnTo>
                    <a:pt x="14734" y="983"/>
                  </a:lnTo>
                  <a:lnTo>
                    <a:pt x="14276" y="1311"/>
                  </a:lnTo>
                  <a:lnTo>
                    <a:pt x="13818" y="1703"/>
                  </a:lnTo>
                  <a:lnTo>
                    <a:pt x="13490" y="2096"/>
                  </a:lnTo>
                  <a:lnTo>
                    <a:pt x="13097" y="1769"/>
                  </a:lnTo>
                  <a:lnTo>
                    <a:pt x="12639" y="1507"/>
                  </a:lnTo>
                  <a:lnTo>
                    <a:pt x="12246" y="1245"/>
                  </a:lnTo>
                  <a:lnTo>
                    <a:pt x="11722" y="1049"/>
                  </a:lnTo>
                  <a:lnTo>
                    <a:pt x="11264" y="918"/>
                  </a:lnTo>
                  <a:lnTo>
                    <a:pt x="10740" y="787"/>
                  </a:lnTo>
                  <a:lnTo>
                    <a:pt x="10281" y="721"/>
                  </a:lnTo>
                  <a:lnTo>
                    <a:pt x="9168" y="721"/>
                  </a:lnTo>
                  <a:lnTo>
                    <a:pt x="8579" y="787"/>
                  </a:lnTo>
                  <a:lnTo>
                    <a:pt x="7989" y="983"/>
                  </a:lnTo>
                  <a:lnTo>
                    <a:pt x="7400" y="1114"/>
                  </a:lnTo>
                  <a:lnTo>
                    <a:pt x="6876" y="1376"/>
                  </a:lnTo>
                  <a:lnTo>
                    <a:pt x="6352" y="1703"/>
                  </a:lnTo>
                  <a:lnTo>
                    <a:pt x="5894" y="2031"/>
                  </a:lnTo>
                  <a:lnTo>
                    <a:pt x="5436" y="2424"/>
                  </a:lnTo>
                  <a:lnTo>
                    <a:pt x="5043" y="2882"/>
                  </a:lnTo>
                  <a:lnTo>
                    <a:pt x="4650" y="3341"/>
                  </a:lnTo>
                  <a:lnTo>
                    <a:pt x="4388" y="3864"/>
                  </a:lnTo>
                  <a:lnTo>
                    <a:pt x="4126" y="4388"/>
                  </a:lnTo>
                  <a:lnTo>
                    <a:pt x="3864" y="4912"/>
                  </a:lnTo>
                  <a:lnTo>
                    <a:pt x="3733" y="5502"/>
                  </a:lnTo>
                  <a:lnTo>
                    <a:pt x="3668" y="6091"/>
                  </a:lnTo>
                  <a:lnTo>
                    <a:pt x="3602" y="6680"/>
                  </a:lnTo>
                  <a:lnTo>
                    <a:pt x="3668" y="7466"/>
                  </a:lnTo>
                  <a:lnTo>
                    <a:pt x="3798" y="8252"/>
                  </a:lnTo>
                  <a:lnTo>
                    <a:pt x="3537" y="8317"/>
                  </a:lnTo>
                  <a:lnTo>
                    <a:pt x="2947" y="8514"/>
                  </a:lnTo>
                  <a:lnTo>
                    <a:pt x="2423" y="8776"/>
                  </a:lnTo>
                  <a:lnTo>
                    <a:pt x="1899" y="9103"/>
                  </a:lnTo>
                  <a:lnTo>
                    <a:pt x="1441" y="9562"/>
                  </a:lnTo>
                  <a:lnTo>
                    <a:pt x="1114" y="9889"/>
                  </a:lnTo>
                  <a:lnTo>
                    <a:pt x="786" y="10282"/>
                  </a:lnTo>
                  <a:lnTo>
                    <a:pt x="590" y="10675"/>
                  </a:lnTo>
                  <a:lnTo>
                    <a:pt x="328" y="11068"/>
                  </a:lnTo>
                  <a:lnTo>
                    <a:pt x="197" y="11526"/>
                  </a:lnTo>
                  <a:lnTo>
                    <a:pt x="66" y="11984"/>
                  </a:lnTo>
                  <a:lnTo>
                    <a:pt x="0" y="12443"/>
                  </a:lnTo>
                  <a:lnTo>
                    <a:pt x="0" y="12901"/>
                  </a:lnTo>
                  <a:lnTo>
                    <a:pt x="0" y="13753"/>
                  </a:lnTo>
                  <a:lnTo>
                    <a:pt x="197" y="14473"/>
                  </a:lnTo>
                  <a:lnTo>
                    <a:pt x="459" y="15193"/>
                  </a:lnTo>
                  <a:lnTo>
                    <a:pt x="917" y="15848"/>
                  </a:lnTo>
                  <a:lnTo>
                    <a:pt x="7204" y="12246"/>
                  </a:lnTo>
                  <a:lnTo>
                    <a:pt x="13490" y="8645"/>
                  </a:lnTo>
                  <a:lnTo>
                    <a:pt x="15913" y="7204"/>
                  </a:lnTo>
                  <a:lnTo>
                    <a:pt x="18271" y="5698"/>
                  </a:lnTo>
                  <a:lnTo>
                    <a:pt x="20693" y="4257"/>
                  </a:lnTo>
                  <a:lnTo>
                    <a:pt x="21938" y="3602"/>
                  </a:lnTo>
                  <a:lnTo>
                    <a:pt x="23182" y="2948"/>
                  </a:lnTo>
                  <a:lnTo>
                    <a:pt x="22789" y="2358"/>
                  </a:lnTo>
                  <a:lnTo>
                    <a:pt x="22331" y="1834"/>
                  </a:lnTo>
                  <a:lnTo>
                    <a:pt x="21872" y="1442"/>
                  </a:lnTo>
                  <a:lnTo>
                    <a:pt x="21414" y="1049"/>
                  </a:lnTo>
                  <a:lnTo>
                    <a:pt x="20890" y="787"/>
                  </a:lnTo>
                  <a:lnTo>
                    <a:pt x="20366" y="525"/>
                  </a:lnTo>
                  <a:lnTo>
                    <a:pt x="19842" y="328"/>
                  </a:lnTo>
                  <a:lnTo>
                    <a:pt x="19253" y="132"/>
                  </a:lnTo>
                  <a:lnTo>
                    <a:pt x="18663" y="66"/>
                  </a:lnTo>
                  <a:lnTo>
                    <a:pt x="1807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65;p32">
              <a:extLst>
                <a:ext uri="{FF2B5EF4-FFF2-40B4-BE49-F238E27FC236}">
                  <a16:creationId xmlns:a16="http://schemas.microsoft.com/office/drawing/2014/main" id="{86D93EF2-1839-4A54-B07F-186B55ED865E}"/>
                </a:ext>
              </a:extLst>
            </p:cNvPr>
            <p:cNvSpPr/>
            <p:nvPr/>
          </p:nvSpPr>
          <p:spPr>
            <a:xfrm>
              <a:off x="6696310" y="1184848"/>
              <a:ext cx="696997" cy="500101"/>
            </a:xfrm>
            <a:custGeom>
              <a:avLst/>
              <a:gdLst/>
              <a:ahLst/>
              <a:cxnLst/>
              <a:rect l="l" t="t" r="r" b="b"/>
              <a:pathLst>
                <a:path w="23183" h="16634" extrusionOk="0">
                  <a:moveTo>
                    <a:pt x="18140" y="0"/>
                  </a:moveTo>
                  <a:lnTo>
                    <a:pt x="17551" y="66"/>
                  </a:lnTo>
                  <a:lnTo>
                    <a:pt x="16961" y="131"/>
                  </a:lnTo>
                  <a:lnTo>
                    <a:pt x="16372" y="262"/>
                  </a:lnTo>
                  <a:lnTo>
                    <a:pt x="15848" y="459"/>
                  </a:lnTo>
                  <a:lnTo>
                    <a:pt x="15259" y="721"/>
                  </a:lnTo>
                  <a:lnTo>
                    <a:pt x="14800" y="982"/>
                  </a:lnTo>
                  <a:lnTo>
                    <a:pt x="14276" y="1310"/>
                  </a:lnTo>
                  <a:lnTo>
                    <a:pt x="13883" y="1703"/>
                  </a:lnTo>
                  <a:lnTo>
                    <a:pt x="13556" y="2096"/>
                  </a:lnTo>
                  <a:lnTo>
                    <a:pt x="13098" y="1768"/>
                  </a:lnTo>
                  <a:lnTo>
                    <a:pt x="12705" y="1506"/>
                  </a:lnTo>
                  <a:lnTo>
                    <a:pt x="12246" y="1244"/>
                  </a:lnTo>
                  <a:lnTo>
                    <a:pt x="11788" y="1048"/>
                  </a:lnTo>
                  <a:lnTo>
                    <a:pt x="11264" y="917"/>
                  </a:lnTo>
                  <a:lnTo>
                    <a:pt x="10740" y="786"/>
                  </a:lnTo>
                  <a:lnTo>
                    <a:pt x="10282" y="721"/>
                  </a:lnTo>
                  <a:lnTo>
                    <a:pt x="9169" y="721"/>
                  </a:lnTo>
                  <a:lnTo>
                    <a:pt x="8579" y="786"/>
                  </a:lnTo>
                  <a:lnTo>
                    <a:pt x="7990" y="917"/>
                  </a:lnTo>
                  <a:lnTo>
                    <a:pt x="7400" y="1113"/>
                  </a:lnTo>
                  <a:lnTo>
                    <a:pt x="6877" y="1375"/>
                  </a:lnTo>
                  <a:lnTo>
                    <a:pt x="6353" y="1703"/>
                  </a:lnTo>
                  <a:lnTo>
                    <a:pt x="5894" y="2030"/>
                  </a:lnTo>
                  <a:lnTo>
                    <a:pt x="5436" y="2423"/>
                  </a:lnTo>
                  <a:lnTo>
                    <a:pt x="5043" y="2882"/>
                  </a:lnTo>
                  <a:lnTo>
                    <a:pt x="4716" y="3340"/>
                  </a:lnTo>
                  <a:lnTo>
                    <a:pt x="4388" y="3864"/>
                  </a:lnTo>
                  <a:lnTo>
                    <a:pt x="4126" y="4388"/>
                  </a:lnTo>
                  <a:lnTo>
                    <a:pt x="3930" y="4912"/>
                  </a:lnTo>
                  <a:lnTo>
                    <a:pt x="3733" y="5501"/>
                  </a:lnTo>
                  <a:lnTo>
                    <a:pt x="3668" y="6090"/>
                  </a:lnTo>
                  <a:lnTo>
                    <a:pt x="3602" y="6680"/>
                  </a:lnTo>
                  <a:lnTo>
                    <a:pt x="3668" y="7465"/>
                  </a:lnTo>
                  <a:lnTo>
                    <a:pt x="3799" y="8251"/>
                  </a:lnTo>
                  <a:lnTo>
                    <a:pt x="3602" y="8317"/>
                  </a:lnTo>
                  <a:lnTo>
                    <a:pt x="3013" y="8513"/>
                  </a:lnTo>
                  <a:lnTo>
                    <a:pt x="2424" y="8775"/>
                  </a:lnTo>
                  <a:lnTo>
                    <a:pt x="1900" y="9103"/>
                  </a:lnTo>
                  <a:lnTo>
                    <a:pt x="1441" y="9495"/>
                  </a:lnTo>
                  <a:lnTo>
                    <a:pt x="1114" y="9888"/>
                  </a:lnTo>
                  <a:lnTo>
                    <a:pt x="852" y="10281"/>
                  </a:lnTo>
                  <a:lnTo>
                    <a:pt x="590" y="10674"/>
                  </a:lnTo>
                  <a:lnTo>
                    <a:pt x="394" y="11067"/>
                  </a:lnTo>
                  <a:lnTo>
                    <a:pt x="197" y="11525"/>
                  </a:lnTo>
                  <a:lnTo>
                    <a:pt x="66" y="11984"/>
                  </a:lnTo>
                  <a:lnTo>
                    <a:pt x="1" y="12442"/>
                  </a:lnTo>
                  <a:lnTo>
                    <a:pt x="1" y="12901"/>
                  </a:lnTo>
                  <a:lnTo>
                    <a:pt x="1" y="13294"/>
                  </a:lnTo>
                  <a:lnTo>
                    <a:pt x="66" y="13686"/>
                  </a:lnTo>
                  <a:lnTo>
                    <a:pt x="132" y="14014"/>
                  </a:lnTo>
                  <a:lnTo>
                    <a:pt x="263" y="14341"/>
                  </a:lnTo>
                  <a:lnTo>
                    <a:pt x="656" y="14996"/>
                  </a:lnTo>
                  <a:lnTo>
                    <a:pt x="1114" y="15586"/>
                  </a:lnTo>
                  <a:lnTo>
                    <a:pt x="1900" y="15978"/>
                  </a:lnTo>
                  <a:lnTo>
                    <a:pt x="2751" y="16306"/>
                  </a:lnTo>
                  <a:lnTo>
                    <a:pt x="3733" y="16633"/>
                  </a:lnTo>
                  <a:lnTo>
                    <a:pt x="4781" y="15716"/>
                  </a:lnTo>
                  <a:lnTo>
                    <a:pt x="7270" y="13425"/>
                  </a:lnTo>
                  <a:lnTo>
                    <a:pt x="8841" y="12115"/>
                  </a:lnTo>
                  <a:lnTo>
                    <a:pt x="10413" y="10805"/>
                  </a:lnTo>
                  <a:lnTo>
                    <a:pt x="12050" y="9561"/>
                  </a:lnTo>
                  <a:lnTo>
                    <a:pt x="13491" y="8644"/>
                  </a:lnTo>
                  <a:lnTo>
                    <a:pt x="15913" y="7138"/>
                  </a:lnTo>
                  <a:lnTo>
                    <a:pt x="18271" y="5697"/>
                  </a:lnTo>
                  <a:lnTo>
                    <a:pt x="20694" y="4257"/>
                  </a:lnTo>
                  <a:lnTo>
                    <a:pt x="21938" y="3602"/>
                  </a:lnTo>
                  <a:lnTo>
                    <a:pt x="23182" y="2947"/>
                  </a:lnTo>
                  <a:lnTo>
                    <a:pt x="22789" y="2358"/>
                  </a:lnTo>
                  <a:lnTo>
                    <a:pt x="22331" y="1834"/>
                  </a:lnTo>
                  <a:lnTo>
                    <a:pt x="21873" y="1441"/>
                  </a:lnTo>
                  <a:lnTo>
                    <a:pt x="21414" y="1048"/>
                  </a:lnTo>
                  <a:lnTo>
                    <a:pt x="20956" y="786"/>
                  </a:lnTo>
                  <a:lnTo>
                    <a:pt x="20432" y="524"/>
                  </a:lnTo>
                  <a:lnTo>
                    <a:pt x="19843" y="328"/>
                  </a:lnTo>
                  <a:lnTo>
                    <a:pt x="19319" y="131"/>
                  </a:lnTo>
                  <a:lnTo>
                    <a:pt x="18729" y="66"/>
                  </a:lnTo>
                  <a:lnTo>
                    <a:pt x="1814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66;p32">
              <a:extLst>
                <a:ext uri="{FF2B5EF4-FFF2-40B4-BE49-F238E27FC236}">
                  <a16:creationId xmlns:a16="http://schemas.microsoft.com/office/drawing/2014/main" id="{78EB411A-6CE1-4896-8B53-E20D69D0830F}"/>
                </a:ext>
              </a:extLst>
            </p:cNvPr>
            <p:cNvSpPr/>
            <p:nvPr/>
          </p:nvSpPr>
          <p:spPr>
            <a:xfrm>
              <a:off x="6780973" y="1208479"/>
              <a:ext cx="696997" cy="476470"/>
            </a:xfrm>
            <a:custGeom>
              <a:avLst/>
              <a:gdLst/>
              <a:ahLst/>
              <a:cxnLst/>
              <a:rect l="l" t="t" r="r" b="b"/>
              <a:pathLst>
                <a:path w="23183" h="15848" extrusionOk="0">
                  <a:moveTo>
                    <a:pt x="18140" y="0"/>
                  </a:moveTo>
                  <a:lnTo>
                    <a:pt x="17550" y="66"/>
                  </a:lnTo>
                  <a:lnTo>
                    <a:pt x="16961" y="131"/>
                  </a:lnTo>
                  <a:lnTo>
                    <a:pt x="16372" y="262"/>
                  </a:lnTo>
                  <a:lnTo>
                    <a:pt x="15782" y="458"/>
                  </a:lnTo>
                  <a:lnTo>
                    <a:pt x="15258" y="720"/>
                  </a:lnTo>
                  <a:lnTo>
                    <a:pt x="14800" y="982"/>
                  </a:lnTo>
                  <a:lnTo>
                    <a:pt x="14276" y="1375"/>
                  </a:lnTo>
                  <a:lnTo>
                    <a:pt x="13883" y="1768"/>
                  </a:lnTo>
                  <a:lnTo>
                    <a:pt x="13556" y="2096"/>
                  </a:lnTo>
                  <a:lnTo>
                    <a:pt x="13097" y="1768"/>
                  </a:lnTo>
                  <a:lnTo>
                    <a:pt x="12705" y="1506"/>
                  </a:lnTo>
                  <a:lnTo>
                    <a:pt x="12246" y="1310"/>
                  </a:lnTo>
                  <a:lnTo>
                    <a:pt x="11722" y="1113"/>
                  </a:lnTo>
                  <a:lnTo>
                    <a:pt x="11264" y="917"/>
                  </a:lnTo>
                  <a:lnTo>
                    <a:pt x="10740" y="786"/>
                  </a:lnTo>
                  <a:lnTo>
                    <a:pt x="10282" y="720"/>
                  </a:lnTo>
                  <a:lnTo>
                    <a:pt x="9168" y="720"/>
                  </a:lnTo>
                  <a:lnTo>
                    <a:pt x="8579" y="851"/>
                  </a:lnTo>
                  <a:lnTo>
                    <a:pt x="7990" y="982"/>
                  </a:lnTo>
                  <a:lnTo>
                    <a:pt x="7400" y="1179"/>
                  </a:lnTo>
                  <a:lnTo>
                    <a:pt x="6876" y="1375"/>
                  </a:lnTo>
                  <a:lnTo>
                    <a:pt x="6353" y="1703"/>
                  </a:lnTo>
                  <a:lnTo>
                    <a:pt x="5894" y="2030"/>
                  </a:lnTo>
                  <a:lnTo>
                    <a:pt x="5436" y="2423"/>
                  </a:lnTo>
                  <a:lnTo>
                    <a:pt x="5043" y="2881"/>
                  </a:lnTo>
                  <a:lnTo>
                    <a:pt x="4650" y="3340"/>
                  </a:lnTo>
                  <a:lnTo>
                    <a:pt x="4388" y="3864"/>
                  </a:lnTo>
                  <a:lnTo>
                    <a:pt x="4126" y="4387"/>
                  </a:lnTo>
                  <a:lnTo>
                    <a:pt x="3930" y="4977"/>
                  </a:lnTo>
                  <a:lnTo>
                    <a:pt x="3733" y="5501"/>
                  </a:lnTo>
                  <a:lnTo>
                    <a:pt x="3668" y="6090"/>
                  </a:lnTo>
                  <a:lnTo>
                    <a:pt x="3602" y="6679"/>
                  </a:lnTo>
                  <a:lnTo>
                    <a:pt x="3668" y="7531"/>
                  </a:lnTo>
                  <a:lnTo>
                    <a:pt x="3799" y="8317"/>
                  </a:lnTo>
                  <a:lnTo>
                    <a:pt x="3602" y="8317"/>
                  </a:lnTo>
                  <a:lnTo>
                    <a:pt x="2947" y="8513"/>
                  </a:lnTo>
                  <a:lnTo>
                    <a:pt x="2424" y="8775"/>
                  </a:lnTo>
                  <a:lnTo>
                    <a:pt x="1900" y="9102"/>
                  </a:lnTo>
                  <a:lnTo>
                    <a:pt x="1441" y="9561"/>
                  </a:lnTo>
                  <a:lnTo>
                    <a:pt x="1114" y="9888"/>
                  </a:lnTo>
                  <a:lnTo>
                    <a:pt x="852" y="10281"/>
                  </a:lnTo>
                  <a:lnTo>
                    <a:pt x="590" y="10674"/>
                  </a:lnTo>
                  <a:lnTo>
                    <a:pt x="393" y="11067"/>
                  </a:lnTo>
                  <a:lnTo>
                    <a:pt x="197" y="11525"/>
                  </a:lnTo>
                  <a:lnTo>
                    <a:pt x="66" y="11984"/>
                  </a:lnTo>
                  <a:lnTo>
                    <a:pt x="1" y="12442"/>
                  </a:lnTo>
                  <a:lnTo>
                    <a:pt x="1" y="12900"/>
                  </a:lnTo>
                  <a:lnTo>
                    <a:pt x="1" y="13752"/>
                  </a:lnTo>
                  <a:lnTo>
                    <a:pt x="197" y="14472"/>
                  </a:lnTo>
                  <a:lnTo>
                    <a:pt x="459" y="15192"/>
                  </a:lnTo>
                  <a:lnTo>
                    <a:pt x="917" y="15847"/>
                  </a:lnTo>
                  <a:lnTo>
                    <a:pt x="7204" y="12311"/>
                  </a:lnTo>
                  <a:lnTo>
                    <a:pt x="13490" y="8644"/>
                  </a:lnTo>
                  <a:lnTo>
                    <a:pt x="15913" y="7203"/>
                  </a:lnTo>
                  <a:lnTo>
                    <a:pt x="18271" y="5697"/>
                  </a:lnTo>
                  <a:lnTo>
                    <a:pt x="20694" y="4322"/>
                  </a:lnTo>
                  <a:lnTo>
                    <a:pt x="21938" y="3602"/>
                  </a:lnTo>
                  <a:lnTo>
                    <a:pt x="23182" y="2947"/>
                  </a:lnTo>
                  <a:lnTo>
                    <a:pt x="22789" y="2357"/>
                  </a:lnTo>
                  <a:lnTo>
                    <a:pt x="22331" y="1834"/>
                  </a:lnTo>
                  <a:lnTo>
                    <a:pt x="21872" y="1441"/>
                  </a:lnTo>
                  <a:lnTo>
                    <a:pt x="21414" y="1048"/>
                  </a:lnTo>
                  <a:lnTo>
                    <a:pt x="20956" y="786"/>
                  </a:lnTo>
                  <a:lnTo>
                    <a:pt x="20432" y="524"/>
                  </a:lnTo>
                  <a:lnTo>
                    <a:pt x="19842" y="327"/>
                  </a:lnTo>
                  <a:lnTo>
                    <a:pt x="19253" y="131"/>
                  </a:lnTo>
                  <a:lnTo>
                    <a:pt x="18729" y="66"/>
                  </a:lnTo>
                  <a:lnTo>
                    <a:pt x="1814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95;p45">
            <a:extLst>
              <a:ext uri="{FF2B5EF4-FFF2-40B4-BE49-F238E27FC236}">
                <a16:creationId xmlns:a16="http://schemas.microsoft.com/office/drawing/2014/main" id="{2764A0BE-E8C3-415B-8153-F0F12C7E89A5}"/>
              </a:ext>
            </a:extLst>
          </p:cNvPr>
          <p:cNvSpPr/>
          <p:nvPr/>
        </p:nvSpPr>
        <p:spPr>
          <a:xfrm>
            <a:off x="838200" y="676803"/>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6727;p58">
            <a:extLst>
              <a:ext uri="{FF2B5EF4-FFF2-40B4-BE49-F238E27FC236}">
                <a16:creationId xmlns:a16="http://schemas.microsoft.com/office/drawing/2014/main" id="{DB4C5E43-7ED9-4770-99A0-3FD7F84ADC26}"/>
              </a:ext>
            </a:extLst>
          </p:cNvPr>
          <p:cNvGrpSpPr/>
          <p:nvPr/>
        </p:nvGrpSpPr>
        <p:grpSpPr>
          <a:xfrm>
            <a:off x="972099" y="801873"/>
            <a:ext cx="463298" cy="452064"/>
            <a:chOff x="-30735200" y="3192625"/>
            <a:chExt cx="292225" cy="292225"/>
          </a:xfrm>
        </p:grpSpPr>
        <p:sp>
          <p:nvSpPr>
            <p:cNvPr id="6" name="Google Shape;6728;p58">
              <a:extLst>
                <a:ext uri="{FF2B5EF4-FFF2-40B4-BE49-F238E27FC236}">
                  <a16:creationId xmlns:a16="http://schemas.microsoft.com/office/drawing/2014/main" id="{1C96F953-F17F-450B-8831-FFD34B053300}"/>
                </a:ext>
              </a:extLst>
            </p:cNvPr>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29;p58">
              <a:extLst>
                <a:ext uri="{FF2B5EF4-FFF2-40B4-BE49-F238E27FC236}">
                  <a16:creationId xmlns:a16="http://schemas.microsoft.com/office/drawing/2014/main" id="{C7F9EDE9-6169-462D-979C-96D89A56658A}"/>
                </a:ext>
              </a:extLst>
            </p:cNvPr>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30;p58">
              <a:extLst>
                <a:ext uri="{FF2B5EF4-FFF2-40B4-BE49-F238E27FC236}">
                  <a16:creationId xmlns:a16="http://schemas.microsoft.com/office/drawing/2014/main" id="{103989FF-F7C7-4AC7-8E55-9529DFFD44F6}"/>
                </a:ext>
              </a:extLst>
            </p:cNvPr>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731;p58">
              <a:extLst>
                <a:ext uri="{FF2B5EF4-FFF2-40B4-BE49-F238E27FC236}">
                  <a16:creationId xmlns:a16="http://schemas.microsoft.com/office/drawing/2014/main" id="{FBD51543-2653-4520-B953-F3D2DA4D1396}"/>
                </a:ext>
              </a:extLst>
            </p:cNvPr>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732;p58">
              <a:extLst>
                <a:ext uri="{FF2B5EF4-FFF2-40B4-BE49-F238E27FC236}">
                  <a16:creationId xmlns:a16="http://schemas.microsoft.com/office/drawing/2014/main" id="{D3992691-25DE-46D9-BF96-3C96E451069E}"/>
                </a:ext>
              </a:extLst>
            </p:cNvPr>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33;p58">
              <a:extLst>
                <a:ext uri="{FF2B5EF4-FFF2-40B4-BE49-F238E27FC236}">
                  <a16:creationId xmlns:a16="http://schemas.microsoft.com/office/drawing/2014/main" id="{B135BA86-10DD-410A-96FD-9A211117436B}"/>
                </a:ext>
              </a:extLst>
            </p:cNvPr>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734;p58">
              <a:extLst>
                <a:ext uri="{FF2B5EF4-FFF2-40B4-BE49-F238E27FC236}">
                  <a16:creationId xmlns:a16="http://schemas.microsoft.com/office/drawing/2014/main" id="{D1668E99-3EC3-4AD6-A054-BBB898A72CFB}"/>
                </a:ext>
              </a:extLst>
            </p:cNvPr>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041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4298-B4AA-44C0-BB65-D418D0D77256}"/>
              </a:ext>
            </a:extLst>
          </p:cNvPr>
          <p:cNvSpPr>
            <a:spLocks noGrp="1"/>
          </p:cNvSpPr>
          <p:nvPr>
            <p:ph type="title"/>
          </p:nvPr>
        </p:nvSpPr>
        <p:spPr>
          <a:xfrm>
            <a:off x="1853695" y="521550"/>
            <a:ext cx="7109717" cy="888322"/>
          </a:xfrm>
        </p:spPr>
        <p:txBody>
          <a:bodyPr>
            <a:normAutofit/>
          </a:bodyPr>
          <a:lstStyle/>
          <a:p>
            <a:r>
              <a:rPr lang="en-US" sz="3600" b="1" dirty="0">
                <a:solidFill>
                  <a:schemeClr val="accent3">
                    <a:lumMod val="50000"/>
                  </a:schemeClr>
                </a:solidFill>
                <a:latin typeface="Book Antiqua" panose="02040602050305030304" pitchFamily="18" charset="0"/>
              </a:rPr>
              <a:t>Sustainability Plan Deployment</a:t>
            </a:r>
            <a:endParaRPr lang="en-CA" sz="3600" b="1" dirty="0">
              <a:solidFill>
                <a:schemeClr val="accent3">
                  <a:lumMod val="50000"/>
                </a:schemeClr>
              </a:solidFill>
              <a:latin typeface="Book Antiqua" panose="02040602050305030304" pitchFamily="18" charset="0"/>
            </a:endParaRPr>
          </a:p>
        </p:txBody>
      </p:sp>
      <p:graphicFrame>
        <p:nvGraphicFramePr>
          <p:cNvPr id="21" name="Content Placeholder 2">
            <a:extLst>
              <a:ext uri="{FF2B5EF4-FFF2-40B4-BE49-F238E27FC236}">
                <a16:creationId xmlns:a16="http://schemas.microsoft.com/office/drawing/2014/main" id="{3BD9FF19-9326-437C-9D92-66AE6CE7BB13}"/>
              </a:ext>
            </a:extLst>
          </p:cNvPr>
          <p:cNvGraphicFramePr>
            <a:graphicFrameLocks noGrp="1"/>
          </p:cNvGraphicFramePr>
          <p:nvPr>
            <p:ph idx="1"/>
            <p:extLst>
              <p:ext uri="{D42A27DB-BD31-4B8C-83A1-F6EECF244321}">
                <p14:modId xmlns:p14="http://schemas.microsoft.com/office/powerpoint/2010/main" val="3299360082"/>
              </p:ext>
            </p:extLst>
          </p:nvPr>
        </p:nvGraphicFramePr>
        <p:xfrm>
          <a:off x="838200" y="153075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Google Shape;5095;p45">
            <a:extLst>
              <a:ext uri="{FF2B5EF4-FFF2-40B4-BE49-F238E27FC236}">
                <a16:creationId xmlns:a16="http://schemas.microsoft.com/office/drawing/2014/main" id="{490F011F-35F5-4A6D-B1C8-894CC99A8209}"/>
              </a:ext>
            </a:extLst>
          </p:cNvPr>
          <p:cNvSpPr/>
          <p:nvPr/>
        </p:nvSpPr>
        <p:spPr>
          <a:xfrm>
            <a:off x="872740" y="623979"/>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endParaRPr lang="en-CA" dirty="0"/>
          </a:p>
        </p:txBody>
      </p:sp>
      <p:grpSp>
        <p:nvGrpSpPr>
          <p:cNvPr id="10" name="Google Shape;5096;p45">
            <a:extLst>
              <a:ext uri="{FF2B5EF4-FFF2-40B4-BE49-F238E27FC236}">
                <a16:creationId xmlns:a16="http://schemas.microsoft.com/office/drawing/2014/main" id="{7EDF0A84-4BF3-4C87-8AC7-8A73C683FC9B}"/>
              </a:ext>
            </a:extLst>
          </p:cNvPr>
          <p:cNvGrpSpPr/>
          <p:nvPr/>
        </p:nvGrpSpPr>
        <p:grpSpPr>
          <a:xfrm>
            <a:off x="1034042" y="770562"/>
            <a:ext cx="394066" cy="425939"/>
            <a:chOff x="3863900" y="4993625"/>
            <a:chExt cx="482050" cy="478900"/>
          </a:xfrm>
        </p:grpSpPr>
        <p:sp>
          <p:nvSpPr>
            <p:cNvPr id="11" name="Google Shape;5097;p45">
              <a:extLst>
                <a:ext uri="{FF2B5EF4-FFF2-40B4-BE49-F238E27FC236}">
                  <a16:creationId xmlns:a16="http://schemas.microsoft.com/office/drawing/2014/main" id="{0213A711-9BA8-4F7C-A981-771E99DC55A1}"/>
                </a:ext>
              </a:extLst>
            </p:cNvPr>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098;p45">
              <a:extLst>
                <a:ext uri="{FF2B5EF4-FFF2-40B4-BE49-F238E27FC236}">
                  <a16:creationId xmlns:a16="http://schemas.microsoft.com/office/drawing/2014/main" id="{573999D3-56BA-474B-B2C8-4BB8FE55EB09}"/>
                </a:ext>
              </a:extLst>
            </p:cNvPr>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099;p45">
              <a:extLst>
                <a:ext uri="{FF2B5EF4-FFF2-40B4-BE49-F238E27FC236}">
                  <a16:creationId xmlns:a16="http://schemas.microsoft.com/office/drawing/2014/main" id="{8E54C815-CAFC-446B-A5F2-AFB841B4AF0F}"/>
                </a:ext>
              </a:extLst>
            </p:cNvPr>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100;p45">
              <a:extLst>
                <a:ext uri="{FF2B5EF4-FFF2-40B4-BE49-F238E27FC236}">
                  <a16:creationId xmlns:a16="http://schemas.microsoft.com/office/drawing/2014/main" id="{38A7CAF2-A2C5-4388-A912-9F35415BABAF}"/>
                </a:ext>
              </a:extLst>
            </p:cNvPr>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 name="Google Shape;6691;p57">
            <a:extLst>
              <a:ext uri="{FF2B5EF4-FFF2-40B4-BE49-F238E27FC236}">
                <a16:creationId xmlns:a16="http://schemas.microsoft.com/office/drawing/2014/main" id="{138F4052-E44C-425C-B4E4-A2B866C883B8}"/>
              </a:ext>
            </a:extLst>
          </p:cNvPr>
          <p:cNvSpPr/>
          <p:nvPr/>
        </p:nvSpPr>
        <p:spPr>
          <a:xfrm>
            <a:off x="10567577" y="6456304"/>
            <a:ext cx="1624423" cy="167673"/>
          </a:xfrm>
          <a:custGeom>
            <a:avLst/>
            <a:gdLst/>
            <a:ahLst/>
            <a:cxnLst/>
            <a:rect l="l" t="t" r="r" b="b"/>
            <a:pathLst>
              <a:path w="29327" h="3027" extrusionOk="0">
                <a:moveTo>
                  <a:pt x="0" y="1"/>
                </a:moveTo>
                <a:lnTo>
                  <a:pt x="0" y="3026"/>
                </a:lnTo>
                <a:lnTo>
                  <a:pt x="29093" y="3026"/>
                </a:lnTo>
                <a:lnTo>
                  <a:pt x="29326"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692;p57">
            <a:extLst>
              <a:ext uri="{FF2B5EF4-FFF2-40B4-BE49-F238E27FC236}">
                <a16:creationId xmlns:a16="http://schemas.microsoft.com/office/drawing/2014/main" id="{6B32E403-F72E-438A-833C-B56D4281DE66}"/>
              </a:ext>
            </a:extLst>
          </p:cNvPr>
          <p:cNvSpPr/>
          <p:nvPr/>
        </p:nvSpPr>
        <p:spPr>
          <a:xfrm>
            <a:off x="10150709" y="6176963"/>
            <a:ext cx="425506" cy="442697"/>
          </a:xfrm>
          <a:custGeom>
            <a:avLst/>
            <a:gdLst/>
            <a:ahLst/>
            <a:cxnLst/>
            <a:rect l="l" t="t" r="r" b="b"/>
            <a:pathLst>
              <a:path w="7682" h="7992" extrusionOk="0">
                <a:moveTo>
                  <a:pt x="7061" y="621"/>
                </a:moveTo>
                <a:lnTo>
                  <a:pt x="7061" y="3958"/>
                </a:lnTo>
                <a:lnTo>
                  <a:pt x="932" y="3958"/>
                </a:lnTo>
                <a:lnTo>
                  <a:pt x="2173" y="621"/>
                </a:lnTo>
                <a:close/>
                <a:moveTo>
                  <a:pt x="1862" y="1"/>
                </a:moveTo>
                <a:lnTo>
                  <a:pt x="1" y="4656"/>
                </a:lnTo>
                <a:lnTo>
                  <a:pt x="1" y="7992"/>
                </a:lnTo>
                <a:lnTo>
                  <a:pt x="7681" y="7992"/>
                </a:lnTo>
                <a:lnTo>
                  <a:pt x="76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693;p57">
            <a:extLst>
              <a:ext uri="{FF2B5EF4-FFF2-40B4-BE49-F238E27FC236}">
                <a16:creationId xmlns:a16="http://schemas.microsoft.com/office/drawing/2014/main" id="{42DF28D6-6B51-4765-9B30-774687DE4A30}"/>
              </a:ext>
            </a:extLst>
          </p:cNvPr>
          <p:cNvSpPr/>
          <p:nvPr/>
        </p:nvSpPr>
        <p:spPr>
          <a:xfrm>
            <a:off x="10253846" y="6568029"/>
            <a:ext cx="244990" cy="245001"/>
          </a:xfrm>
          <a:custGeom>
            <a:avLst/>
            <a:gdLst/>
            <a:ahLst/>
            <a:cxnLst/>
            <a:rect l="l" t="t" r="r" b="b"/>
            <a:pathLst>
              <a:path w="4423" h="4423" extrusionOk="0">
                <a:moveTo>
                  <a:pt x="2250" y="1242"/>
                </a:moveTo>
                <a:lnTo>
                  <a:pt x="2638" y="1320"/>
                </a:lnTo>
                <a:lnTo>
                  <a:pt x="2871" y="1475"/>
                </a:lnTo>
                <a:lnTo>
                  <a:pt x="3104" y="1785"/>
                </a:lnTo>
                <a:lnTo>
                  <a:pt x="3181" y="2173"/>
                </a:lnTo>
                <a:lnTo>
                  <a:pt x="3104" y="2561"/>
                </a:lnTo>
                <a:lnTo>
                  <a:pt x="2871" y="2871"/>
                </a:lnTo>
                <a:lnTo>
                  <a:pt x="2638" y="3104"/>
                </a:lnTo>
                <a:lnTo>
                  <a:pt x="2250" y="3182"/>
                </a:lnTo>
                <a:lnTo>
                  <a:pt x="1862" y="3104"/>
                </a:lnTo>
                <a:lnTo>
                  <a:pt x="1552" y="2871"/>
                </a:lnTo>
                <a:lnTo>
                  <a:pt x="1319" y="2561"/>
                </a:lnTo>
                <a:lnTo>
                  <a:pt x="1242" y="2173"/>
                </a:lnTo>
                <a:lnTo>
                  <a:pt x="1319" y="1785"/>
                </a:lnTo>
                <a:lnTo>
                  <a:pt x="1552" y="1475"/>
                </a:lnTo>
                <a:lnTo>
                  <a:pt x="1862" y="1320"/>
                </a:lnTo>
                <a:lnTo>
                  <a:pt x="2250" y="1242"/>
                </a:lnTo>
                <a:close/>
                <a:moveTo>
                  <a:pt x="1785" y="1"/>
                </a:moveTo>
                <a:lnTo>
                  <a:pt x="1397" y="156"/>
                </a:lnTo>
                <a:lnTo>
                  <a:pt x="1009" y="389"/>
                </a:lnTo>
                <a:lnTo>
                  <a:pt x="699" y="621"/>
                </a:lnTo>
                <a:lnTo>
                  <a:pt x="388" y="932"/>
                </a:lnTo>
                <a:lnTo>
                  <a:pt x="156" y="1320"/>
                </a:lnTo>
                <a:lnTo>
                  <a:pt x="78" y="1708"/>
                </a:lnTo>
                <a:lnTo>
                  <a:pt x="0" y="2173"/>
                </a:lnTo>
                <a:lnTo>
                  <a:pt x="78" y="2639"/>
                </a:lnTo>
                <a:lnTo>
                  <a:pt x="156" y="3027"/>
                </a:lnTo>
                <a:lnTo>
                  <a:pt x="388" y="3414"/>
                </a:lnTo>
                <a:lnTo>
                  <a:pt x="699" y="3725"/>
                </a:lnTo>
                <a:lnTo>
                  <a:pt x="1009" y="4035"/>
                </a:lnTo>
                <a:lnTo>
                  <a:pt x="1397" y="4190"/>
                </a:lnTo>
                <a:lnTo>
                  <a:pt x="1785" y="4345"/>
                </a:lnTo>
                <a:lnTo>
                  <a:pt x="2250" y="4423"/>
                </a:lnTo>
                <a:lnTo>
                  <a:pt x="2638" y="4345"/>
                </a:lnTo>
                <a:lnTo>
                  <a:pt x="3104" y="4190"/>
                </a:lnTo>
                <a:lnTo>
                  <a:pt x="3492" y="4035"/>
                </a:lnTo>
                <a:lnTo>
                  <a:pt x="3802" y="3725"/>
                </a:lnTo>
                <a:lnTo>
                  <a:pt x="4035" y="3414"/>
                </a:lnTo>
                <a:lnTo>
                  <a:pt x="4268" y="3027"/>
                </a:lnTo>
                <a:lnTo>
                  <a:pt x="4423" y="2639"/>
                </a:lnTo>
                <a:lnTo>
                  <a:pt x="4423" y="2173"/>
                </a:lnTo>
                <a:lnTo>
                  <a:pt x="4423" y="1708"/>
                </a:lnTo>
                <a:lnTo>
                  <a:pt x="4268" y="1320"/>
                </a:lnTo>
                <a:lnTo>
                  <a:pt x="4035" y="932"/>
                </a:lnTo>
                <a:lnTo>
                  <a:pt x="3802" y="621"/>
                </a:lnTo>
                <a:lnTo>
                  <a:pt x="3492" y="389"/>
                </a:lnTo>
                <a:lnTo>
                  <a:pt x="3104" y="156"/>
                </a:lnTo>
                <a:lnTo>
                  <a:pt x="2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694;p57">
            <a:extLst>
              <a:ext uri="{FF2B5EF4-FFF2-40B4-BE49-F238E27FC236}">
                <a16:creationId xmlns:a16="http://schemas.microsoft.com/office/drawing/2014/main" id="{2BE103F6-68C1-4103-AA87-04F518790DC0}"/>
              </a:ext>
            </a:extLst>
          </p:cNvPr>
          <p:cNvSpPr/>
          <p:nvPr/>
        </p:nvSpPr>
        <p:spPr>
          <a:xfrm>
            <a:off x="11500075" y="6546537"/>
            <a:ext cx="244990" cy="245056"/>
          </a:xfrm>
          <a:custGeom>
            <a:avLst/>
            <a:gdLst/>
            <a:ahLst/>
            <a:cxnLst/>
            <a:rect l="l" t="t" r="r" b="b"/>
            <a:pathLst>
              <a:path w="4423" h="4424" extrusionOk="0">
                <a:moveTo>
                  <a:pt x="2173" y="1242"/>
                </a:moveTo>
                <a:lnTo>
                  <a:pt x="2561" y="1320"/>
                </a:lnTo>
                <a:lnTo>
                  <a:pt x="2871" y="1553"/>
                </a:lnTo>
                <a:lnTo>
                  <a:pt x="3104" y="1863"/>
                </a:lnTo>
                <a:lnTo>
                  <a:pt x="3181" y="2251"/>
                </a:lnTo>
                <a:lnTo>
                  <a:pt x="3104" y="2561"/>
                </a:lnTo>
                <a:lnTo>
                  <a:pt x="2871" y="2871"/>
                </a:lnTo>
                <a:lnTo>
                  <a:pt x="2561" y="3104"/>
                </a:lnTo>
                <a:lnTo>
                  <a:pt x="2173" y="3182"/>
                </a:lnTo>
                <a:lnTo>
                  <a:pt x="1862" y="3104"/>
                </a:lnTo>
                <a:lnTo>
                  <a:pt x="1552" y="2871"/>
                </a:lnTo>
                <a:lnTo>
                  <a:pt x="1319" y="2561"/>
                </a:lnTo>
                <a:lnTo>
                  <a:pt x="1242" y="2251"/>
                </a:lnTo>
                <a:lnTo>
                  <a:pt x="1319" y="1863"/>
                </a:lnTo>
                <a:lnTo>
                  <a:pt x="1552" y="1553"/>
                </a:lnTo>
                <a:lnTo>
                  <a:pt x="1862" y="1320"/>
                </a:lnTo>
                <a:lnTo>
                  <a:pt x="2173" y="1242"/>
                </a:lnTo>
                <a:close/>
                <a:moveTo>
                  <a:pt x="2173" y="1"/>
                </a:moveTo>
                <a:lnTo>
                  <a:pt x="1785" y="78"/>
                </a:lnTo>
                <a:lnTo>
                  <a:pt x="1319" y="156"/>
                </a:lnTo>
                <a:lnTo>
                  <a:pt x="1009" y="389"/>
                </a:lnTo>
                <a:lnTo>
                  <a:pt x="621" y="622"/>
                </a:lnTo>
                <a:lnTo>
                  <a:pt x="388" y="1009"/>
                </a:lnTo>
                <a:lnTo>
                  <a:pt x="156" y="1320"/>
                </a:lnTo>
                <a:lnTo>
                  <a:pt x="78" y="1785"/>
                </a:lnTo>
                <a:lnTo>
                  <a:pt x="0" y="2251"/>
                </a:lnTo>
                <a:lnTo>
                  <a:pt x="78" y="2639"/>
                </a:lnTo>
                <a:lnTo>
                  <a:pt x="156" y="3104"/>
                </a:lnTo>
                <a:lnTo>
                  <a:pt x="388" y="3415"/>
                </a:lnTo>
                <a:lnTo>
                  <a:pt x="621" y="3802"/>
                </a:lnTo>
                <a:lnTo>
                  <a:pt x="1009" y="4035"/>
                </a:lnTo>
                <a:lnTo>
                  <a:pt x="1319" y="4268"/>
                </a:lnTo>
                <a:lnTo>
                  <a:pt x="1785" y="4346"/>
                </a:lnTo>
                <a:lnTo>
                  <a:pt x="2173" y="4423"/>
                </a:lnTo>
                <a:lnTo>
                  <a:pt x="2638" y="4346"/>
                </a:lnTo>
                <a:lnTo>
                  <a:pt x="3104" y="4268"/>
                </a:lnTo>
                <a:lnTo>
                  <a:pt x="3414" y="4035"/>
                </a:lnTo>
                <a:lnTo>
                  <a:pt x="3802" y="3802"/>
                </a:lnTo>
                <a:lnTo>
                  <a:pt x="4035" y="3415"/>
                </a:lnTo>
                <a:lnTo>
                  <a:pt x="4267" y="3104"/>
                </a:lnTo>
                <a:lnTo>
                  <a:pt x="4345" y="2639"/>
                </a:lnTo>
                <a:lnTo>
                  <a:pt x="4423" y="2251"/>
                </a:lnTo>
                <a:lnTo>
                  <a:pt x="4345" y="1785"/>
                </a:lnTo>
                <a:lnTo>
                  <a:pt x="4267" y="1320"/>
                </a:lnTo>
                <a:lnTo>
                  <a:pt x="4035" y="1009"/>
                </a:lnTo>
                <a:lnTo>
                  <a:pt x="3802" y="622"/>
                </a:lnTo>
                <a:lnTo>
                  <a:pt x="3414" y="389"/>
                </a:lnTo>
                <a:lnTo>
                  <a:pt x="3104" y="156"/>
                </a:lnTo>
                <a:lnTo>
                  <a:pt x="2638" y="78"/>
                </a:lnTo>
                <a:lnTo>
                  <a:pt x="2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95;p57">
            <a:extLst>
              <a:ext uri="{FF2B5EF4-FFF2-40B4-BE49-F238E27FC236}">
                <a16:creationId xmlns:a16="http://schemas.microsoft.com/office/drawing/2014/main" id="{3E2EA231-74F0-49A1-8B7C-8AEFCE3032C1}"/>
              </a:ext>
            </a:extLst>
          </p:cNvPr>
          <p:cNvSpPr/>
          <p:nvPr/>
        </p:nvSpPr>
        <p:spPr>
          <a:xfrm>
            <a:off x="11787994" y="6546537"/>
            <a:ext cx="244990" cy="245056"/>
          </a:xfrm>
          <a:custGeom>
            <a:avLst/>
            <a:gdLst/>
            <a:ahLst/>
            <a:cxnLst/>
            <a:rect l="l" t="t" r="r" b="b"/>
            <a:pathLst>
              <a:path w="4423" h="4424" extrusionOk="0">
                <a:moveTo>
                  <a:pt x="2250" y="1242"/>
                </a:moveTo>
                <a:lnTo>
                  <a:pt x="2561" y="1320"/>
                </a:lnTo>
                <a:lnTo>
                  <a:pt x="2871" y="1553"/>
                </a:lnTo>
                <a:lnTo>
                  <a:pt x="3104" y="1863"/>
                </a:lnTo>
                <a:lnTo>
                  <a:pt x="3181" y="2251"/>
                </a:lnTo>
                <a:lnTo>
                  <a:pt x="3104" y="2561"/>
                </a:lnTo>
                <a:lnTo>
                  <a:pt x="2871" y="2871"/>
                </a:lnTo>
                <a:lnTo>
                  <a:pt x="2561" y="3104"/>
                </a:lnTo>
                <a:lnTo>
                  <a:pt x="2250" y="3182"/>
                </a:lnTo>
                <a:lnTo>
                  <a:pt x="1862" y="3104"/>
                </a:lnTo>
                <a:lnTo>
                  <a:pt x="1552" y="2871"/>
                </a:lnTo>
                <a:lnTo>
                  <a:pt x="1319" y="2561"/>
                </a:lnTo>
                <a:lnTo>
                  <a:pt x="1242" y="2251"/>
                </a:lnTo>
                <a:lnTo>
                  <a:pt x="1319" y="1863"/>
                </a:lnTo>
                <a:lnTo>
                  <a:pt x="1552" y="1553"/>
                </a:lnTo>
                <a:lnTo>
                  <a:pt x="1862" y="1320"/>
                </a:lnTo>
                <a:lnTo>
                  <a:pt x="2250" y="1242"/>
                </a:lnTo>
                <a:close/>
                <a:moveTo>
                  <a:pt x="2250" y="1"/>
                </a:moveTo>
                <a:lnTo>
                  <a:pt x="1785" y="78"/>
                </a:lnTo>
                <a:lnTo>
                  <a:pt x="1319" y="156"/>
                </a:lnTo>
                <a:lnTo>
                  <a:pt x="1009" y="389"/>
                </a:lnTo>
                <a:lnTo>
                  <a:pt x="621" y="622"/>
                </a:lnTo>
                <a:lnTo>
                  <a:pt x="388" y="1009"/>
                </a:lnTo>
                <a:lnTo>
                  <a:pt x="156" y="1320"/>
                </a:lnTo>
                <a:lnTo>
                  <a:pt x="78" y="1785"/>
                </a:lnTo>
                <a:lnTo>
                  <a:pt x="0" y="2251"/>
                </a:lnTo>
                <a:lnTo>
                  <a:pt x="78" y="2639"/>
                </a:lnTo>
                <a:lnTo>
                  <a:pt x="156" y="3104"/>
                </a:lnTo>
                <a:lnTo>
                  <a:pt x="388" y="3415"/>
                </a:lnTo>
                <a:lnTo>
                  <a:pt x="621" y="3802"/>
                </a:lnTo>
                <a:lnTo>
                  <a:pt x="1009" y="4035"/>
                </a:lnTo>
                <a:lnTo>
                  <a:pt x="1319" y="4268"/>
                </a:lnTo>
                <a:lnTo>
                  <a:pt x="1785" y="4346"/>
                </a:lnTo>
                <a:lnTo>
                  <a:pt x="2250" y="4423"/>
                </a:lnTo>
                <a:lnTo>
                  <a:pt x="2638" y="4346"/>
                </a:lnTo>
                <a:lnTo>
                  <a:pt x="3104" y="4268"/>
                </a:lnTo>
                <a:lnTo>
                  <a:pt x="3414" y="4035"/>
                </a:lnTo>
                <a:lnTo>
                  <a:pt x="3802" y="3802"/>
                </a:lnTo>
                <a:lnTo>
                  <a:pt x="4035" y="3415"/>
                </a:lnTo>
                <a:lnTo>
                  <a:pt x="4267" y="3104"/>
                </a:lnTo>
                <a:lnTo>
                  <a:pt x="4345" y="2639"/>
                </a:lnTo>
                <a:lnTo>
                  <a:pt x="4423" y="2251"/>
                </a:lnTo>
                <a:lnTo>
                  <a:pt x="4345" y="1785"/>
                </a:lnTo>
                <a:lnTo>
                  <a:pt x="4267" y="1320"/>
                </a:lnTo>
                <a:lnTo>
                  <a:pt x="4035" y="1009"/>
                </a:lnTo>
                <a:lnTo>
                  <a:pt x="3802" y="622"/>
                </a:lnTo>
                <a:lnTo>
                  <a:pt x="3414" y="389"/>
                </a:lnTo>
                <a:lnTo>
                  <a:pt x="3104" y="156"/>
                </a:lnTo>
                <a:lnTo>
                  <a:pt x="2638" y="78"/>
                </a:lnTo>
                <a:lnTo>
                  <a:pt x="2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TextBox 285">
            <a:extLst>
              <a:ext uri="{FF2B5EF4-FFF2-40B4-BE49-F238E27FC236}">
                <a16:creationId xmlns:a16="http://schemas.microsoft.com/office/drawing/2014/main" id="{0C25645D-097D-4D08-B459-8BA69D7429B2}"/>
              </a:ext>
            </a:extLst>
          </p:cNvPr>
          <p:cNvSpPr txBox="1"/>
          <p:nvPr/>
        </p:nvSpPr>
        <p:spPr>
          <a:xfrm>
            <a:off x="872740" y="6176963"/>
            <a:ext cx="8805516" cy="646331"/>
          </a:xfrm>
          <a:prstGeom prst="rect">
            <a:avLst/>
          </a:prstGeom>
          <a:noFill/>
        </p:spPr>
        <p:txBody>
          <a:bodyPr wrap="square" rtlCol="0">
            <a:spAutoFit/>
          </a:bodyPr>
          <a:lstStyle/>
          <a:p>
            <a:r>
              <a:rPr lang="en-US" b="1" dirty="0"/>
              <a:t>Web Application URL </a:t>
            </a:r>
            <a:r>
              <a:rPr lang="en-US" dirty="0"/>
              <a:t>to see the future forecast of the desired model : </a:t>
            </a:r>
          </a:p>
          <a:p>
            <a:r>
              <a:rPr lang="en-US" dirty="0"/>
              <a:t>https://share.streamlit.io/siddheshdmunagekar/supplychain/main/air_quality.py </a:t>
            </a:r>
            <a:endParaRPr lang="en-CA" dirty="0"/>
          </a:p>
        </p:txBody>
      </p:sp>
    </p:spTree>
    <p:extLst>
      <p:ext uri="{BB962C8B-B14F-4D97-AF65-F5344CB8AC3E}">
        <p14:creationId xmlns:p14="http://schemas.microsoft.com/office/powerpoint/2010/main" val="329518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8CC6-F5FC-4FA8-BE7B-968DA8F8655D}"/>
              </a:ext>
            </a:extLst>
          </p:cNvPr>
          <p:cNvSpPr>
            <a:spLocks noGrp="1"/>
          </p:cNvSpPr>
          <p:nvPr>
            <p:ph type="title"/>
          </p:nvPr>
        </p:nvSpPr>
        <p:spPr>
          <a:xfrm>
            <a:off x="6390526" y="2615166"/>
            <a:ext cx="5291191" cy="1325563"/>
          </a:xfrm>
        </p:spPr>
        <p:txBody>
          <a:bodyPr/>
          <a:lstStyle/>
          <a:p>
            <a:pPr algn="ctr"/>
            <a:r>
              <a:rPr lang="en-US" b="1" dirty="0">
                <a:solidFill>
                  <a:schemeClr val="accent3">
                    <a:lumMod val="50000"/>
                  </a:schemeClr>
                </a:solidFill>
                <a:latin typeface="Book Antiqua" panose="02040602050305030304" pitchFamily="18" charset="0"/>
              </a:rPr>
              <a:t>THANK YOU</a:t>
            </a:r>
            <a:endParaRPr lang="en-CA" b="1" dirty="0">
              <a:solidFill>
                <a:schemeClr val="accent3">
                  <a:lumMod val="50000"/>
                </a:schemeClr>
              </a:solidFill>
              <a:latin typeface="Book Antiqua" panose="02040602050305030304" pitchFamily="18" charset="0"/>
            </a:endParaRPr>
          </a:p>
        </p:txBody>
      </p:sp>
      <p:grpSp>
        <p:nvGrpSpPr>
          <p:cNvPr id="6" name="Google Shape;115;p29">
            <a:extLst>
              <a:ext uri="{FF2B5EF4-FFF2-40B4-BE49-F238E27FC236}">
                <a16:creationId xmlns:a16="http://schemas.microsoft.com/office/drawing/2014/main" id="{2C1FD4AE-98B4-4354-A3D9-8647FDC8C437}"/>
              </a:ext>
            </a:extLst>
          </p:cNvPr>
          <p:cNvGrpSpPr/>
          <p:nvPr/>
        </p:nvGrpSpPr>
        <p:grpSpPr>
          <a:xfrm>
            <a:off x="1276435" y="1881449"/>
            <a:ext cx="5114091" cy="3260775"/>
            <a:chOff x="2075150" y="1124000"/>
            <a:chExt cx="5306725" cy="3383600"/>
          </a:xfrm>
        </p:grpSpPr>
        <p:sp>
          <p:nvSpPr>
            <p:cNvPr id="7" name="Google Shape;116;p29">
              <a:extLst>
                <a:ext uri="{FF2B5EF4-FFF2-40B4-BE49-F238E27FC236}">
                  <a16:creationId xmlns:a16="http://schemas.microsoft.com/office/drawing/2014/main" id="{59340B1B-29B4-47EE-9133-40381ED7F330}"/>
                </a:ext>
              </a:extLst>
            </p:cNvPr>
            <p:cNvSpPr/>
            <p:nvPr/>
          </p:nvSpPr>
          <p:spPr>
            <a:xfrm>
              <a:off x="2075150" y="1382200"/>
              <a:ext cx="2770375" cy="1517000"/>
            </a:xfrm>
            <a:custGeom>
              <a:avLst/>
              <a:gdLst/>
              <a:ahLst/>
              <a:cxnLst/>
              <a:rect l="l" t="t" r="r" b="b"/>
              <a:pathLst>
                <a:path w="110815" h="60680" extrusionOk="0">
                  <a:moveTo>
                    <a:pt x="62831" y="0"/>
                  </a:moveTo>
                  <a:lnTo>
                    <a:pt x="62186" y="108"/>
                  </a:lnTo>
                  <a:lnTo>
                    <a:pt x="61540" y="323"/>
                  </a:lnTo>
                  <a:lnTo>
                    <a:pt x="22917" y="22916"/>
                  </a:lnTo>
                  <a:lnTo>
                    <a:pt x="22379" y="23347"/>
                  </a:lnTo>
                  <a:lnTo>
                    <a:pt x="22056" y="23885"/>
                  </a:lnTo>
                  <a:lnTo>
                    <a:pt x="21841" y="24530"/>
                  </a:lnTo>
                  <a:lnTo>
                    <a:pt x="21733" y="25068"/>
                  </a:lnTo>
                  <a:lnTo>
                    <a:pt x="21733" y="25713"/>
                  </a:lnTo>
                  <a:lnTo>
                    <a:pt x="22056" y="26251"/>
                  </a:lnTo>
                  <a:lnTo>
                    <a:pt x="22379" y="26789"/>
                  </a:lnTo>
                  <a:lnTo>
                    <a:pt x="22917" y="27220"/>
                  </a:lnTo>
                  <a:lnTo>
                    <a:pt x="23455" y="27650"/>
                  </a:lnTo>
                  <a:lnTo>
                    <a:pt x="23885" y="28188"/>
                  </a:lnTo>
                  <a:lnTo>
                    <a:pt x="24100" y="28726"/>
                  </a:lnTo>
                  <a:lnTo>
                    <a:pt x="24208" y="29371"/>
                  </a:lnTo>
                  <a:lnTo>
                    <a:pt x="24100" y="30017"/>
                  </a:lnTo>
                  <a:lnTo>
                    <a:pt x="23885" y="30555"/>
                  </a:lnTo>
                  <a:lnTo>
                    <a:pt x="23455" y="31093"/>
                  </a:lnTo>
                  <a:lnTo>
                    <a:pt x="22917" y="31523"/>
                  </a:lnTo>
                  <a:lnTo>
                    <a:pt x="1292" y="44111"/>
                  </a:lnTo>
                  <a:lnTo>
                    <a:pt x="754" y="44541"/>
                  </a:lnTo>
                  <a:lnTo>
                    <a:pt x="323" y="45079"/>
                  </a:lnTo>
                  <a:lnTo>
                    <a:pt x="108" y="45617"/>
                  </a:lnTo>
                  <a:lnTo>
                    <a:pt x="1" y="46263"/>
                  </a:lnTo>
                  <a:lnTo>
                    <a:pt x="108" y="46908"/>
                  </a:lnTo>
                  <a:lnTo>
                    <a:pt x="323" y="47446"/>
                  </a:lnTo>
                  <a:lnTo>
                    <a:pt x="754" y="47984"/>
                  </a:lnTo>
                  <a:lnTo>
                    <a:pt x="1292" y="48414"/>
                  </a:lnTo>
                  <a:lnTo>
                    <a:pt x="21733" y="60356"/>
                  </a:lnTo>
                  <a:lnTo>
                    <a:pt x="22379" y="60572"/>
                  </a:lnTo>
                  <a:lnTo>
                    <a:pt x="23024" y="60679"/>
                  </a:lnTo>
                  <a:lnTo>
                    <a:pt x="23670" y="60572"/>
                  </a:lnTo>
                  <a:lnTo>
                    <a:pt x="24315" y="60356"/>
                  </a:lnTo>
                  <a:lnTo>
                    <a:pt x="50566" y="44864"/>
                  </a:lnTo>
                  <a:lnTo>
                    <a:pt x="51104" y="44649"/>
                  </a:lnTo>
                  <a:lnTo>
                    <a:pt x="51750" y="44541"/>
                  </a:lnTo>
                  <a:lnTo>
                    <a:pt x="52395" y="44649"/>
                  </a:lnTo>
                  <a:lnTo>
                    <a:pt x="53041" y="44864"/>
                  </a:lnTo>
                  <a:lnTo>
                    <a:pt x="68748" y="54116"/>
                  </a:lnTo>
                  <a:lnTo>
                    <a:pt x="69394" y="54331"/>
                  </a:lnTo>
                  <a:lnTo>
                    <a:pt x="70040" y="54439"/>
                  </a:lnTo>
                  <a:lnTo>
                    <a:pt x="70685" y="54331"/>
                  </a:lnTo>
                  <a:lnTo>
                    <a:pt x="71331" y="54116"/>
                  </a:lnTo>
                  <a:lnTo>
                    <a:pt x="109631" y="31416"/>
                  </a:lnTo>
                  <a:lnTo>
                    <a:pt x="110169" y="30985"/>
                  </a:lnTo>
                  <a:lnTo>
                    <a:pt x="110492" y="30447"/>
                  </a:lnTo>
                  <a:lnTo>
                    <a:pt x="110815" y="29909"/>
                  </a:lnTo>
                  <a:lnTo>
                    <a:pt x="110815" y="29264"/>
                  </a:lnTo>
                  <a:lnTo>
                    <a:pt x="110707" y="28618"/>
                  </a:lnTo>
                  <a:lnTo>
                    <a:pt x="110492" y="28080"/>
                  </a:lnTo>
                  <a:lnTo>
                    <a:pt x="110169" y="27542"/>
                  </a:lnTo>
                  <a:lnTo>
                    <a:pt x="109631" y="27112"/>
                  </a:lnTo>
                  <a:lnTo>
                    <a:pt x="64015" y="323"/>
                  </a:lnTo>
                  <a:lnTo>
                    <a:pt x="63477" y="108"/>
                  </a:lnTo>
                  <a:lnTo>
                    <a:pt x="6283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p29">
              <a:extLst>
                <a:ext uri="{FF2B5EF4-FFF2-40B4-BE49-F238E27FC236}">
                  <a16:creationId xmlns:a16="http://schemas.microsoft.com/office/drawing/2014/main" id="{F33D6AD6-5CF1-441B-987B-AFABFD81B583}"/>
                </a:ext>
              </a:extLst>
            </p:cNvPr>
            <p:cNvSpPr/>
            <p:nvPr/>
          </p:nvSpPr>
          <p:spPr>
            <a:xfrm>
              <a:off x="2075150" y="1382200"/>
              <a:ext cx="2770375" cy="1517000"/>
            </a:xfrm>
            <a:custGeom>
              <a:avLst/>
              <a:gdLst/>
              <a:ahLst/>
              <a:cxnLst/>
              <a:rect l="l" t="t" r="r" b="b"/>
              <a:pathLst>
                <a:path w="110815" h="60680" fill="none" extrusionOk="0">
                  <a:moveTo>
                    <a:pt x="62831" y="0"/>
                  </a:moveTo>
                  <a:lnTo>
                    <a:pt x="62831" y="0"/>
                  </a:lnTo>
                  <a:lnTo>
                    <a:pt x="62186" y="108"/>
                  </a:lnTo>
                  <a:lnTo>
                    <a:pt x="61540" y="323"/>
                  </a:lnTo>
                  <a:lnTo>
                    <a:pt x="22917" y="22916"/>
                  </a:lnTo>
                  <a:lnTo>
                    <a:pt x="22917" y="22916"/>
                  </a:lnTo>
                  <a:lnTo>
                    <a:pt x="22379" y="23347"/>
                  </a:lnTo>
                  <a:lnTo>
                    <a:pt x="22056" y="23885"/>
                  </a:lnTo>
                  <a:lnTo>
                    <a:pt x="21841" y="24530"/>
                  </a:lnTo>
                  <a:lnTo>
                    <a:pt x="21733" y="25068"/>
                  </a:lnTo>
                  <a:lnTo>
                    <a:pt x="21733" y="25713"/>
                  </a:lnTo>
                  <a:lnTo>
                    <a:pt x="22056" y="26251"/>
                  </a:lnTo>
                  <a:lnTo>
                    <a:pt x="22379" y="26789"/>
                  </a:lnTo>
                  <a:lnTo>
                    <a:pt x="22917" y="27220"/>
                  </a:lnTo>
                  <a:lnTo>
                    <a:pt x="22917" y="27220"/>
                  </a:lnTo>
                  <a:lnTo>
                    <a:pt x="23455" y="27650"/>
                  </a:lnTo>
                  <a:lnTo>
                    <a:pt x="23885" y="28188"/>
                  </a:lnTo>
                  <a:lnTo>
                    <a:pt x="24100" y="28726"/>
                  </a:lnTo>
                  <a:lnTo>
                    <a:pt x="24208" y="29371"/>
                  </a:lnTo>
                  <a:lnTo>
                    <a:pt x="24100" y="30017"/>
                  </a:lnTo>
                  <a:lnTo>
                    <a:pt x="23885" y="30555"/>
                  </a:lnTo>
                  <a:lnTo>
                    <a:pt x="23455" y="31093"/>
                  </a:lnTo>
                  <a:lnTo>
                    <a:pt x="22917" y="31523"/>
                  </a:lnTo>
                  <a:lnTo>
                    <a:pt x="1292" y="44111"/>
                  </a:lnTo>
                  <a:lnTo>
                    <a:pt x="1292" y="44111"/>
                  </a:lnTo>
                  <a:lnTo>
                    <a:pt x="754" y="44541"/>
                  </a:lnTo>
                  <a:lnTo>
                    <a:pt x="323" y="45079"/>
                  </a:lnTo>
                  <a:lnTo>
                    <a:pt x="108" y="45617"/>
                  </a:lnTo>
                  <a:lnTo>
                    <a:pt x="1" y="46263"/>
                  </a:lnTo>
                  <a:lnTo>
                    <a:pt x="108" y="46908"/>
                  </a:lnTo>
                  <a:lnTo>
                    <a:pt x="323" y="47446"/>
                  </a:lnTo>
                  <a:lnTo>
                    <a:pt x="754" y="47984"/>
                  </a:lnTo>
                  <a:lnTo>
                    <a:pt x="1292" y="48414"/>
                  </a:lnTo>
                  <a:lnTo>
                    <a:pt x="21733" y="60356"/>
                  </a:lnTo>
                  <a:lnTo>
                    <a:pt x="21733" y="60356"/>
                  </a:lnTo>
                  <a:lnTo>
                    <a:pt x="22379" y="60572"/>
                  </a:lnTo>
                  <a:lnTo>
                    <a:pt x="23024" y="60679"/>
                  </a:lnTo>
                  <a:lnTo>
                    <a:pt x="23024" y="60679"/>
                  </a:lnTo>
                  <a:lnTo>
                    <a:pt x="23670" y="60572"/>
                  </a:lnTo>
                  <a:lnTo>
                    <a:pt x="24315" y="60356"/>
                  </a:lnTo>
                  <a:lnTo>
                    <a:pt x="50566" y="44864"/>
                  </a:lnTo>
                  <a:lnTo>
                    <a:pt x="50566" y="44864"/>
                  </a:lnTo>
                  <a:lnTo>
                    <a:pt x="51104" y="44649"/>
                  </a:lnTo>
                  <a:lnTo>
                    <a:pt x="51750" y="44541"/>
                  </a:lnTo>
                  <a:lnTo>
                    <a:pt x="51750" y="44541"/>
                  </a:lnTo>
                  <a:lnTo>
                    <a:pt x="52395" y="44649"/>
                  </a:lnTo>
                  <a:lnTo>
                    <a:pt x="53041" y="44864"/>
                  </a:lnTo>
                  <a:lnTo>
                    <a:pt x="68748" y="54116"/>
                  </a:lnTo>
                  <a:lnTo>
                    <a:pt x="68748" y="54116"/>
                  </a:lnTo>
                  <a:lnTo>
                    <a:pt x="69394" y="54331"/>
                  </a:lnTo>
                  <a:lnTo>
                    <a:pt x="70040" y="54439"/>
                  </a:lnTo>
                  <a:lnTo>
                    <a:pt x="70040" y="54439"/>
                  </a:lnTo>
                  <a:lnTo>
                    <a:pt x="70685" y="54331"/>
                  </a:lnTo>
                  <a:lnTo>
                    <a:pt x="71331" y="54116"/>
                  </a:lnTo>
                  <a:lnTo>
                    <a:pt x="109631" y="31416"/>
                  </a:lnTo>
                  <a:lnTo>
                    <a:pt x="109631" y="31416"/>
                  </a:lnTo>
                  <a:lnTo>
                    <a:pt x="110169" y="30985"/>
                  </a:lnTo>
                  <a:lnTo>
                    <a:pt x="110492" y="30447"/>
                  </a:lnTo>
                  <a:lnTo>
                    <a:pt x="110815" y="29909"/>
                  </a:lnTo>
                  <a:lnTo>
                    <a:pt x="110815" y="29264"/>
                  </a:lnTo>
                  <a:lnTo>
                    <a:pt x="110707" y="28618"/>
                  </a:lnTo>
                  <a:lnTo>
                    <a:pt x="110492" y="28080"/>
                  </a:lnTo>
                  <a:lnTo>
                    <a:pt x="110169" y="27542"/>
                  </a:lnTo>
                  <a:lnTo>
                    <a:pt x="109631" y="27112"/>
                  </a:lnTo>
                  <a:lnTo>
                    <a:pt x="64015" y="323"/>
                  </a:lnTo>
                  <a:lnTo>
                    <a:pt x="64015" y="323"/>
                  </a:lnTo>
                  <a:lnTo>
                    <a:pt x="63477" y="108"/>
                  </a:lnTo>
                  <a:lnTo>
                    <a:pt x="628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p29">
              <a:extLst>
                <a:ext uri="{FF2B5EF4-FFF2-40B4-BE49-F238E27FC236}">
                  <a16:creationId xmlns:a16="http://schemas.microsoft.com/office/drawing/2014/main" id="{BDD7D0B3-2254-4F5C-84A9-4B9BFADF8376}"/>
                </a:ext>
              </a:extLst>
            </p:cNvPr>
            <p:cNvSpPr/>
            <p:nvPr/>
          </p:nvSpPr>
          <p:spPr>
            <a:xfrm>
              <a:off x="2860525" y="1452125"/>
              <a:ext cx="1807500" cy="1062450"/>
            </a:xfrm>
            <a:custGeom>
              <a:avLst/>
              <a:gdLst/>
              <a:ahLst/>
              <a:cxnLst/>
              <a:rect l="l" t="t" r="r" b="b"/>
              <a:pathLst>
                <a:path w="72300" h="42498" extrusionOk="0">
                  <a:moveTo>
                    <a:pt x="32492" y="1"/>
                  </a:moveTo>
                  <a:lnTo>
                    <a:pt x="1" y="19043"/>
                  </a:lnTo>
                  <a:lnTo>
                    <a:pt x="39593" y="42497"/>
                  </a:lnTo>
                  <a:lnTo>
                    <a:pt x="72299" y="23347"/>
                  </a:lnTo>
                  <a:lnTo>
                    <a:pt x="32492"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p29">
              <a:extLst>
                <a:ext uri="{FF2B5EF4-FFF2-40B4-BE49-F238E27FC236}">
                  <a16:creationId xmlns:a16="http://schemas.microsoft.com/office/drawing/2014/main" id="{14245AAE-CF09-412F-8304-7567E342B27B}"/>
                </a:ext>
              </a:extLst>
            </p:cNvPr>
            <p:cNvSpPr/>
            <p:nvPr/>
          </p:nvSpPr>
          <p:spPr>
            <a:xfrm>
              <a:off x="2857850" y="1446750"/>
              <a:ext cx="1815550" cy="1073200"/>
            </a:xfrm>
            <a:custGeom>
              <a:avLst/>
              <a:gdLst/>
              <a:ahLst/>
              <a:cxnLst/>
              <a:rect l="l" t="t" r="r" b="b"/>
              <a:pathLst>
                <a:path w="72622" h="42928" extrusionOk="0">
                  <a:moveTo>
                    <a:pt x="32599" y="431"/>
                  </a:moveTo>
                  <a:lnTo>
                    <a:pt x="72083" y="23562"/>
                  </a:lnTo>
                  <a:lnTo>
                    <a:pt x="39701" y="42541"/>
                  </a:lnTo>
                  <a:lnTo>
                    <a:pt x="39701" y="42541"/>
                  </a:lnTo>
                  <a:lnTo>
                    <a:pt x="538" y="19258"/>
                  </a:lnTo>
                  <a:lnTo>
                    <a:pt x="32599" y="431"/>
                  </a:lnTo>
                  <a:close/>
                  <a:moveTo>
                    <a:pt x="32492" y="0"/>
                  </a:moveTo>
                  <a:lnTo>
                    <a:pt x="108" y="19151"/>
                  </a:lnTo>
                  <a:lnTo>
                    <a:pt x="0" y="19258"/>
                  </a:lnTo>
                  <a:lnTo>
                    <a:pt x="108" y="19474"/>
                  </a:lnTo>
                  <a:lnTo>
                    <a:pt x="39592" y="42927"/>
                  </a:lnTo>
                  <a:lnTo>
                    <a:pt x="39807" y="42927"/>
                  </a:lnTo>
                  <a:lnTo>
                    <a:pt x="72514" y="23777"/>
                  </a:lnTo>
                  <a:lnTo>
                    <a:pt x="72621" y="23562"/>
                  </a:lnTo>
                  <a:lnTo>
                    <a:pt x="72514" y="23454"/>
                  </a:lnTo>
                  <a:lnTo>
                    <a:pt x="3270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p29">
              <a:extLst>
                <a:ext uri="{FF2B5EF4-FFF2-40B4-BE49-F238E27FC236}">
                  <a16:creationId xmlns:a16="http://schemas.microsoft.com/office/drawing/2014/main" id="{0BB49960-606E-47C3-905F-D90ACA771311}"/>
                </a:ext>
              </a:extLst>
            </p:cNvPr>
            <p:cNvSpPr/>
            <p:nvPr/>
          </p:nvSpPr>
          <p:spPr>
            <a:xfrm>
              <a:off x="3850325" y="2035775"/>
              <a:ext cx="817700" cy="583700"/>
            </a:xfrm>
            <a:custGeom>
              <a:avLst/>
              <a:gdLst/>
              <a:ahLst/>
              <a:cxnLst/>
              <a:rect l="l" t="t" r="r" b="b"/>
              <a:pathLst>
                <a:path w="32708" h="23348" extrusionOk="0">
                  <a:moveTo>
                    <a:pt x="32707" y="1"/>
                  </a:moveTo>
                  <a:lnTo>
                    <a:pt x="1" y="19151"/>
                  </a:lnTo>
                  <a:lnTo>
                    <a:pt x="1" y="23347"/>
                  </a:lnTo>
                  <a:lnTo>
                    <a:pt x="32707" y="4304"/>
                  </a:lnTo>
                  <a:lnTo>
                    <a:pt x="32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p29">
              <a:extLst>
                <a:ext uri="{FF2B5EF4-FFF2-40B4-BE49-F238E27FC236}">
                  <a16:creationId xmlns:a16="http://schemas.microsoft.com/office/drawing/2014/main" id="{AAAF339A-E66B-4966-A72A-6149A544F4CF}"/>
                </a:ext>
              </a:extLst>
            </p:cNvPr>
            <p:cNvSpPr/>
            <p:nvPr/>
          </p:nvSpPr>
          <p:spPr>
            <a:xfrm>
              <a:off x="3844950" y="2033100"/>
              <a:ext cx="828450" cy="589050"/>
            </a:xfrm>
            <a:custGeom>
              <a:avLst/>
              <a:gdLst/>
              <a:ahLst/>
              <a:cxnLst/>
              <a:rect l="l" t="t" r="r" b="b"/>
              <a:pathLst>
                <a:path w="33138" h="23562" extrusionOk="0">
                  <a:moveTo>
                    <a:pt x="32707" y="431"/>
                  </a:moveTo>
                  <a:lnTo>
                    <a:pt x="32707" y="4304"/>
                  </a:lnTo>
                  <a:lnTo>
                    <a:pt x="431" y="23131"/>
                  </a:lnTo>
                  <a:lnTo>
                    <a:pt x="431" y="19410"/>
                  </a:lnTo>
                  <a:lnTo>
                    <a:pt x="32707" y="431"/>
                  </a:lnTo>
                  <a:close/>
                  <a:moveTo>
                    <a:pt x="32815" y="0"/>
                  </a:moveTo>
                  <a:lnTo>
                    <a:pt x="108" y="19151"/>
                  </a:lnTo>
                  <a:lnTo>
                    <a:pt x="1" y="19258"/>
                  </a:lnTo>
                  <a:lnTo>
                    <a:pt x="1" y="23454"/>
                  </a:lnTo>
                  <a:lnTo>
                    <a:pt x="108" y="23562"/>
                  </a:lnTo>
                  <a:lnTo>
                    <a:pt x="323" y="23562"/>
                  </a:lnTo>
                  <a:lnTo>
                    <a:pt x="32922" y="4626"/>
                  </a:lnTo>
                  <a:lnTo>
                    <a:pt x="33030" y="4411"/>
                  </a:lnTo>
                  <a:lnTo>
                    <a:pt x="33137" y="215"/>
                  </a:lnTo>
                  <a:lnTo>
                    <a:pt x="3303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p29">
              <a:extLst>
                <a:ext uri="{FF2B5EF4-FFF2-40B4-BE49-F238E27FC236}">
                  <a16:creationId xmlns:a16="http://schemas.microsoft.com/office/drawing/2014/main" id="{D242DDFD-B1F7-4E49-8311-734CB00724D1}"/>
                </a:ext>
              </a:extLst>
            </p:cNvPr>
            <p:cNvSpPr/>
            <p:nvPr/>
          </p:nvSpPr>
          <p:spPr>
            <a:xfrm>
              <a:off x="2860525" y="1928200"/>
              <a:ext cx="989825" cy="691275"/>
            </a:xfrm>
            <a:custGeom>
              <a:avLst/>
              <a:gdLst/>
              <a:ahLst/>
              <a:cxnLst/>
              <a:rect l="l" t="t" r="r" b="b"/>
              <a:pathLst>
                <a:path w="39593" h="27651" extrusionOk="0">
                  <a:moveTo>
                    <a:pt x="1" y="0"/>
                  </a:moveTo>
                  <a:lnTo>
                    <a:pt x="1" y="4304"/>
                  </a:lnTo>
                  <a:lnTo>
                    <a:pt x="39593" y="27650"/>
                  </a:lnTo>
                  <a:lnTo>
                    <a:pt x="39593" y="23454"/>
                  </a:lnTo>
                  <a:lnTo>
                    <a:pt x="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p29">
              <a:extLst>
                <a:ext uri="{FF2B5EF4-FFF2-40B4-BE49-F238E27FC236}">
                  <a16:creationId xmlns:a16="http://schemas.microsoft.com/office/drawing/2014/main" id="{0DB204E0-F139-451A-BBEB-9C951BFF46CF}"/>
                </a:ext>
              </a:extLst>
            </p:cNvPr>
            <p:cNvSpPr/>
            <p:nvPr/>
          </p:nvSpPr>
          <p:spPr>
            <a:xfrm>
              <a:off x="2857850" y="1925500"/>
              <a:ext cx="997875" cy="696650"/>
            </a:xfrm>
            <a:custGeom>
              <a:avLst/>
              <a:gdLst/>
              <a:ahLst/>
              <a:cxnLst/>
              <a:rect l="l" t="t" r="r" b="b"/>
              <a:pathLst>
                <a:path w="39915" h="27866" extrusionOk="0">
                  <a:moveTo>
                    <a:pt x="323" y="451"/>
                  </a:moveTo>
                  <a:lnTo>
                    <a:pt x="39485" y="23670"/>
                  </a:lnTo>
                  <a:lnTo>
                    <a:pt x="39485" y="27435"/>
                  </a:lnTo>
                  <a:lnTo>
                    <a:pt x="323" y="4304"/>
                  </a:lnTo>
                  <a:lnTo>
                    <a:pt x="323" y="451"/>
                  </a:lnTo>
                  <a:close/>
                  <a:moveTo>
                    <a:pt x="108" y="1"/>
                  </a:moveTo>
                  <a:lnTo>
                    <a:pt x="0" y="108"/>
                  </a:lnTo>
                  <a:lnTo>
                    <a:pt x="0" y="4412"/>
                  </a:lnTo>
                  <a:lnTo>
                    <a:pt x="108" y="4519"/>
                  </a:lnTo>
                  <a:lnTo>
                    <a:pt x="39592" y="27866"/>
                  </a:lnTo>
                  <a:lnTo>
                    <a:pt x="39807" y="27866"/>
                  </a:lnTo>
                  <a:lnTo>
                    <a:pt x="39915" y="27758"/>
                  </a:lnTo>
                  <a:lnTo>
                    <a:pt x="39915" y="23562"/>
                  </a:lnTo>
                  <a:lnTo>
                    <a:pt x="39807" y="23455"/>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p29">
              <a:extLst>
                <a:ext uri="{FF2B5EF4-FFF2-40B4-BE49-F238E27FC236}">
                  <a16:creationId xmlns:a16="http://schemas.microsoft.com/office/drawing/2014/main" id="{61EC1EEF-0CA0-460E-AA39-7A9D210C6BD4}"/>
                </a:ext>
              </a:extLst>
            </p:cNvPr>
            <p:cNvSpPr/>
            <p:nvPr/>
          </p:nvSpPr>
          <p:spPr>
            <a:xfrm>
              <a:off x="3207500" y="1739925"/>
              <a:ext cx="812300" cy="591750"/>
            </a:xfrm>
            <a:custGeom>
              <a:avLst/>
              <a:gdLst/>
              <a:ahLst/>
              <a:cxnLst/>
              <a:rect l="l" t="t" r="r" b="b"/>
              <a:pathLst>
                <a:path w="32492" h="23670" extrusionOk="0">
                  <a:moveTo>
                    <a:pt x="1" y="0"/>
                  </a:moveTo>
                  <a:lnTo>
                    <a:pt x="1" y="4411"/>
                  </a:lnTo>
                  <a:lnTo>
                    <a:pt x="32492" y="23669"/>
                  </a:lnTo>
                  <a:lnTo>
                    <a:pt x="32492" y="193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p29">
              <a:extLst>
                <a:ext uri="{FF2B5EF4-FFF2-40B4-BE49-F238E27FC236}">
                  <a16:creationId xmlns:a16="http://schemas.microsoft.com/office/drawing/2014/main" id="{7B71FAA9-E6EB-44B2-9A9E-34E969BD9CF9}"/>
                </a:ext>
              </a:extLst>
            </p:cNvPr>
            <p:cNvSpPr/>
            <p:nvPr/>
          </p:nvSpPr>
          <p:spPr>
            <a:xfrm>
              <a:off x="3204825" y="1737225"/>
              <a:ext cx="817675" cy="597125"/>
            </a:xfrm>
            <a:custGeom>
              <a:avLst/>
              <a:gdLst/>
              <a:ahLst/>
              <a:cxnLst/>
              <a:rect l="l" t="t" r="r" b="b"/>
              <a:pathLst>
                <a:path w="32707" h="23885" extrusionOk="0">
                  <a:moveTo>
                    <a:pt x="323" y="431"/>
                  </a:moveTo>
                  <a:lnTo>
                    <a:pt x="32384" y="19581"/>
                  </a:lnTo>
                  <a:lnTo>
                    <a:pt x="32384" y="23435"/>
                  </a:lnTo>
                  <a:lnTo>
                    <a:pt x="323" y="4412"/>
                  </a:lnTo>
                  <a:lnTo>
                    <a:pt x="323" y="431"/>
                  </a:lnTo>
                  <a:close/>
                  <a:moveTo>
                    <a:pt x="0" y="1"/>
                  </a:moveTo>
                  <a:lnTo>
                    <a:pt x="0" y="108"/>
                  </a:lnTo>
                  <a:lnTo>
                    <a:pt x="0" y="4519"/>
                  </a:lnTo>
                  <a:lnTo>
                    <a:pt x="0" y="4627"/>
                  </a:lnTo>
                  <a:lnTo>
                    <a:pt x="32491" y="23885"/>
                  </a:lnTo>
                  <a:lnTo>
                    <a:pt x="32599" y="23885"/>
                  </a:lnTo>
                  <a:lnTo>
                    <a:pt x="32706" y="23777"/>
                  </a:lnTo>
                  <a:lnTo>
                    <a:pt x="32706" y="19474"/>
                  </a:lnTo>
                  <a:lnTo>
                    <a:pt x="32599" y="19366"/>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p29">
              <a:extLst>
                <a:ext uri="{FF2B5EF4-FFF2-40B4-BE49-F238E27FC236}">
                  <a16:creationId xmlns:a16="http://schemas.microsoft.com/office/drawing/2014/main" id="{9F5F5D13-9A47-4F22-A42C-37A595DF6100}"/>
                </a:ext>
              </a:extLst>
            </p:cNvPr>
            <p:cNvSpPr/>
            <p:nvPr/>
          </p:nvSpPr>
          <p:spPr>
            <a:xfrm>
              <a:off x="4019775" y="2170275"/>
              <a:ext cx="88800" cy="161400"/>
            </a:xfrm>
            <a:custGeom>
              <a:avLst/>
              <a:gdLst/>
              <a:ahLst/>
              <a:cxnLst/>
              <a:rect l="l" t="t" r="r" b="b"/>
              <a:pathLst>
                <a:path w="3552" h="6456" extrusionOk="0">
                  <a:moveTo>
                    <a:pt x="3551" y="0"/>
                  </a:moveTo>
                  <a:lnTo>
                    <a:pt x="1" y="2152"/>
                  </a:lnTo>
                  <a:lnTo>
                    <a:pt x="1" y="6455"/>
                  </a:lnTo>
                  <a:lnTo>
                    <a:pt x="3551" y="4304"/>
                  </a:lnTo>
                  <a:lnTo>
                    <a:pt x="355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p29">
              <a:extLst>
                <a:ext uri="{FF2B5EF4-FFF2-40B4-BE49-F238E27FC236}">
                  <a16:creationId xmlns:a16="http://schemas.microsoft.com/office/drawing/2014/main" id="{48790540-C5EB-462D-9132-2983B15AD290}"/>
                </a:ext>
              </a:extLst>
            </p:cNvPr>
            <p:cNvSpPr/>
            <p:nvPr/>
          </p:nvSpPr>
          <p:spPr>
            <a:xfrm>
              <a:off x="4046675" y="2186400"/>
              <a:ext cx="35000" cy="126450"/>
            </a:xfrm>
            <a:custGeom>
              <a:avLst/>
              <a:gdLst/>
              <a:ahLst/>
              <a:cxnLst/>
              <a:rect l="l" t="t" r="r" b="b"/>
              <a:pathLst>
                <a:path w="1400" h="5058" extrusionOk="0">
                  <a:moveTo>
                    <a:pt x="1399" y="1"/>
                  </a:moveTo>
                  <a:lnTo>
                    <a:pt x="1" y="861"/>
                  </a:lnTo>
                  <a:lnTo>
                    <a:pt x="1" y="5057"/>
                  </a:lnTo>
                  <a:lnTo>
                    <a:pt x="1292" y="4304"/>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p29">
              <a:extLst>
                <a:ext uri="{FF2B5EF4-FFF2-40B4-BE49-F238E27FC236}">
                  <a16:creationId xmlns:a16="http://schemas.microsoft.com/office/drawing/2014/main" id="{89802655-A577-405C-A6CE-07CC1F1F2920}"/>
                </a:ext>
              </a:extLst>
            </p:cNvPr>
            <p:cNvSpPr/>
            <p:nvPr/>
          </p:nvSpPr>
          <p:spPr>
            <a:xfrm>
              <a:off x="4014400" y="2164875"/>
              <a:ext cx="99550" cy="169475"/>
            </a:xfrm>
            <a:custGeom>
              <a:avLst/>
              <a:gdLst/>
              <a:ahLst/>
              <a:cxnLst/>
              <a:rect l="l" t="t" r="r" b="b"/>
              <a:pathLst>
                <a:path w="3982" h="6779" extrusionOk="0">
                  <a:moveTo>
                    <a:pt x="3659" y="539"/>
                  </a:moveTo>
                  <a:lnTo>
                    <a:pt x="3659" y="4412"/>
                  </a:lnTo>
                  <a:lnTo>
                    <a:pt x="323" y="6349"/>
                  </a:lnTo>
                  <a:lnTo>
                    <a:pt x="323" y="2519"/>
                  </a:lnTo>
                  <a:lnTo>
                    <a:pt x="323" y="2519"/>
                  </a:lnTo>
                  <a:lnTo>
                    <a:pt x="3659" y="539"/>
                  </a:lnTo>
                  <a:close/>
                  <a:moveTo>
                    <a:pt x="3659" y="1"/>
                  </a:moveTo>
                  <a:lnTo>
                    <a:pt x="108" y="2260"/>
                  </a:lnTo>
                  <a:lnTo>
                    <a:pt x="1" y="2368"/>
                  </a:lnTo>
                  <a:lnTo>
                    <a:pt x="1" y="6671"/>
                  </a:lnTo>
                  <a:lnTo>
                    <a:pt x="108" y="6779"/>
                  </a:lnTo>
                  <a:lnTo>
                    <a:pt x="216" y="6779"/>
                  </a:lnTo>
                  <a:lnTo>
                    <a:pt x="3874" y="4627"/>
                  </a:lnTo>
                  <a:lnTo>
                    <a:pt x="3981" y="4520"/>
                  </a:lnTo>
                  <a:lnTo>
                    <a:pt x="3981" y="216"/>
                  </a:lnTo>
                  <a:lnTo>
                    <a:pt x="387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p29">
              <a:extLst>
                <a:ext uri="{FF2B5EF4-FFF2-40B4-BE49-F238E27FC236}">
                  <a16:creationId xmlns:a16="http://schemas.microsoft.com/office/drawing/2014/main" id="{A07C260D-3491-4051-AB79-7A7C803BA5C2}"/>
                </a:ext>
              </a:extLst>
            </p:cNvPr>
            <p:cNvSpPr/>
            <p:nvPr/>
          </p:nvSpPr>
          <p:spPr>
            <a:xfrm>
              <a:off x="3207500" y="1688825"/>
              <a:ext cx="901075" cy="535250"/>
            </a:xfrm>
            <a:custGeom>
              <a:avLst/>
              <a:gdLst/>
              <a:ahLst/>
              <a:cxnLst/>
              <a:rect l="l" t="t" r="r" b="b"/>
              <a:pathLst>
                <a:path w="36043" h="21410" extrusionOk="0">
                  <a:moveTo>
                    <a:pt x="3659" y="0"/>
                  </a:moveTo>
                  <a:lnTo>
                    <a:pt x="1" y="2044"/>
                  </a:lnTo>
                  <a:lnTo>
                    <a:pt x="32492" y="21410"/>
                  </a:lnTo>
                  <a:lnTo>
                    <a:pt x="36042" y="19258"/>
                  </a:lnTo>
                  <a:lnTo>
                    <a:pt x="3659"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p29">
              <a:extLst>
                <a:ext uri="{FF2B5EF4-FFF2-40B4-BE49-F238E27FC236}">
                  <a16:creationId xmlns:a16="http://schemas.microsoft.com/office/drawing/2014/main" id="{9432AC72-2290-4AC8-B122-9B7F54B5BE2D}"/>
                </a:ext>
              </a:extLst>
            </p:cNvPr>
            <p:cNvSpPr/>
            <p:nvPr/>
          </p:nvSpPr>
          <p:spPr>
            <a:xfrm>
              <a:off x="3239775" y="1704950"/>
              <a:ext cx="841900" cy="503000"/>
            </a:xfrm>
            <a:custGeom>
              <a:avLst/>
              <a:gdLst/>
              <a:ahLst/>
              <a:cxnLst/>
              <a:rect l="l" t="t" r="r" b="b"/>
              <a:pathLst>
                <a:path w="33676" h="20120" extrusionOk="0">
                  <a:moveTo>
                    <a:pt x="1292" y="1"/>
                  </a:moveTo>
                  <a:lnTo>
                    <a:pt x="1" y="754"/>
                  </a:lnTo>
                  <a:lnTo>
                    <a:pt x="32277" y="20119"/>
                  </a:lnTo>
                  <a:lnTo>
                    <a:pt x="33675" y="19259"/>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p29">
              <a:extLst>
                <a:ext uri="{FF2B5EF4-FFF2-40B4-BE49-F238E27FC236}">
                  <a16:creationId xmlns:a16="http://schemas.microsoft.com/office/drawing/2014/main" id="{59EB9863-2AD0-456A-9191-D8B4ACA54175}"/>
                </a:ext>
              </a:extLst>
            </p:cNvPr>
            <p:cNvSpPr/>
            <p:nvPr/>
          </p:nvSpPr>
          <p:spPr>
            <a:xfrm>
              <a:off x="3239775" y="1704950"/>
              <a:ext cx="841900" cy="503000"/>
            </a:xfrm>
            <a:custGeom>
              <a:avLst/>
              <a:gdLst/>
              <a:ahLst/>
              <a:cxnLst/>
              <a:rect l="l" t="t" r="r" b="b"/>
              <a:pathLst>
                <a:path w="33676" h="20120" extrusionOk="0">
                  <a:moveTo>
                    <a:pt x="1292" y="1"/>
                  </a:moveTo>
                  <a:lnTo>
                    <a:pt x="1" y="754"/>
                  </a:lnTo>
                  <a:lnTo>
                    <a:pt x="32277" y="20119"/>
                  </a:lnTo>
                  <a:lnTo>
                    <a:pt x="33675" y="19259"/>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p29">
              <a:extLst>
                <a:ext uri="{FF2B5EF4-FFF2-40B4-BE49-F238E27FC236}">
                  <a16:creationId xmlns:a16="http://schemas.microsoft.com/office/drawing/2014/main" id="{17AE552A-FF3F-477C-9924-B51017C7F386}"/>
                </a:ext>
              </a:extLst>
            </p:cNvPr>
            <p:cNvSpPr/>
            <p:nvPr/>
          </p:nvSpPr>
          <p:spPr>
            <a:xfrm>
              <a:off x="3204825" y="1683425"/>
              <a:ext cx="909125" cy="546050"/>
            </a:xfrm>
            <a:custGeom>
              <a:avLst/>
              <a:gdLst/>
              <a:ahLst/>
              <a:cxnLst/>
              <a:rect l="l" t="t" r="r" b="b"/>
              <a:pathLst>
                <a:path w="36365" h="21842" extrusionOk="0">
                  <a:moveTo>
                    <a:pt x="3766" y="431"/>
                  </a:moveTo>
                  <a:lnTo>
                    <a:pt x="35772" y="19422"/>
                  </a:lnTo>
                  <a:lnTo>
                    <a:pt x="32491" y="21411"/>
                  </a:lnTo>
                  <a:lnTo>
                    <a:pt x="538" y="2260"/>
                  </a:lnTo>
                  <a:lnTo>
                    <a:pt x="3766" y="431"/>
                  </a:lnTo>
                  <a:close/>
                  <a:moveTo>
                    <a:pt x="3658" y="1"/>
                  </a:moveTo>
                  <a:lnTo>
                    <a:pt x="0" y="2153"/>
                  </a:lnTo>
                  <a:lnTo>
                    <a:pt x="0" y="2260"/>
                  </a:lnTo>
                  <a:lnTo>
                    <a:pt x="0" y="2475"/>
                  </a:lnTo>
                  <a:lnTo>
                    <a:pt x="32491" y="21841"/>
                  </a:lnTo>
                  <a:lnTo>
                    <a:pt x="32599" y="21841"/>
                  </a:lnTo>
                  <a:lnTo>
                    <a:pt x="36257" y="19582"/>
                  </a:lnTo>
                  <a:lnTo>
                    <a:pt x="36364" y="19474"/>
                  </a:lnTo>
                  <a:lnTo>
                    <a:pt x="36257" y="19259"/>
                  </a:lnTo>
                  <a:lnTo>
                    <a:pt x="387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p29">
              <a:extLst>
                <a:ext uri="{FF2B5EF4-FFF2-40B4-BE49-F238E27FC236}">
                  <a16:creationId xmlns:a16="http://schemas.microsoft.com/office/drawing/2014/main" id="{E4C80FE8-6345-4FFD-B8B5-F40490B7535E}"/>
                </a:ext>
              </a:extLst>
            </p:cNvPr>
            <p:cNvSpPr/>
            <p:nvPr/>
          </p:nvSpPr>
          <p:spPr>
            <a:xfrm>
              <a:off x="3029975" y="1844825"/>
              <a:ext cx="812325" cy="589050"/>
            </a:xfrm>
            <a:custGeom>
              <a:avLst/>
              <a:gdLst/>
              <a:ahLst/>
              <a:cxnLst/>
              <a:rect l="l" t="t" r="r" b="b"/>
              <a:pathLst>
                <a:path w="32493" h="23562" extrusionOk="0">
                  <a:moveTo>
                    <a:pt x="1" y="0"/>
                  </a:moveTo>
                  <a:lnTo>
                    <a:pt x="1" y="4304"/>
                  </a:lnTo>
                  <a:lnTo>
                    <a:pt x="32492" y="23562"/>
                  </a:lnTo>
                  <a:lnTo>
                    <a:pt x="32492" y="193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p29">
              <a:extLst>
                <a:ext uri="{FF2B5EF4-FFF2-40B4-BE49-F238E27FC236}">
                  <a16:creationId xmlns:a16="http://schemas.microsoft.com/office/drawing/2014/main" id="{24EC973D-9FA2-4F74-86CE-DA646043F8CB}"/>
                </a:ext>
              </a:extLst>
            </p:cNvPr>
            <p:cNvSpPr/>
            <p:nvPr/>
          </p:nvSpPr>
          <p:spPr>
            <a:xfrm>
              <a:off x="3027300" y="1842125"/>
              <a:ext cx="817675" cy="597125"/>
            </a:xfrm>
            <a:custGeom>
              <a:avLst/>
              <a:gdLst/>
              <a:ahLst/>
              <a:cxnLst/>
              <a:rect l="l" t="t" r="r" b="b"/>
              <a:pathLst>
                <a:path w="32707" h="23885" extrusionOk="0">
                  <a:moveTo>
                    <a:pt x="323" y="431"/>
                  </a:moveTo>
                  <a:lnTo>
                    <a:pt x="32384" y="19581"/>
                  </a:lnTo>
                  <a:lnTo>
                    <a:pt x="32384" y="23370"/>
                  </a:lnTo>
                  <a:lnTo>
                    <a:pt x="323" y="4304"/>
                  </a:lnTo>
                  <a:lnTo>
                    <a:pt x="323" y="431"/>
                  </a:lnTo>
                  <a:close/>
                  <a:moveTo>
                    <a:pt x="108" y="1"/>
                  </a:moveTo>
                  <a:lnTo>
                    <a:pt x="0" y="108"/>
                  </a:lnTo>
                  <a:lnTo>
                    <a:pt x="0" y="4412"/>
                  </a:lnTo>
                  <a:lnTo>
                    <a:pt x="108" y="4627"/>
                  </a:lnTo>
                  <a:lnTo>
                    <a:pt x="32491" y="23885"/>
                  </a:lnTo>
                  <a:lnTo>
                    <a:pt x="32707" y="23885"/>
                  </a:lnTo>
                  <a:lnTo>
                    <a:pt x="32707" y="23670"/>
                  </a:lnTo>
                  <a:lnTo>
                    <a:pt x="32707" y="19474"/>
                  </a:lnTo>
                  <a:lnTo>
                    <a:pt x="32707" y="19259"/>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p29">
              <a:extLst>
                <a:ext uri="{FF2B5EF4-FFF2-40B4-BE49-F238E27FC236}">
                  <a16:creationId xmlns:a16="http://schemas.microsoft.com/office/drawing/2014/main" id="{DB75A533-FDAB-4FCB-B4FB-29C84AEAB0E1}"/>
                </a:ext>
              </a:extLst>
            </p:cNvPr>
            <p:cNvSpPr/>
            <p:nvPr/>
          </p:nvSpPr>
          <p:spPr>
            <a:xfrm>
              <a:off x="3842275" y="2272475"/>
              <a:ext cx="88775" cy="161400"/>
            </a:xfrm>
            <a:custGeom>
              <a:avLst/>
              <a:gdLst/>
              <a:ahLst/>
              <a:cxnLst/>
              <a:rect l="l" t="t" r="r" b="b"/>
              <a:pathLst>
                <a:path w="3551" h="6456" extrusionOk="0">
                  <a:moveTo>
                    <a:pt x="3550" y="0"/>
                  </a:moveTo>
                  <a:lnTo>
                    <a:pt x="0" y="2260"/>
                  </a:lnTo>
                  <a:lnTo>
                    <a:pt x="0" y="6456"/>
                  </a:lnTo>
                  <a:lnTo>
                    <a:pt x="3550" y="4304"/>
                  </a:lnTo>
                  <a:lnTo>
                    <a:pt x="355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p29">
              <a:extLst>
                <a:ext uri="{FF2B5EF4-FFF2-40B4-BE49-F238E27FC236}">
                  <a16:creationId xmlns:a16="http://schemas.microsoft.com/office/drawing/2014/main" id="{A708B515-E429-4A06-B4D9-04459E748A95}"/>
                </a:ext>
              </a:extLst>
            </p:cNvPr>
            <p:cNvSpPr/>
            <p:nvPr/>
          </p:nvSpPr>
          <p:spPr>
            <a:xfrm>
              <a:off x="3869150" y="2291300"/>
              <a:ext cx="35000" cy="126450"/>
            </a:xfrm>
            <a:custGeom>
              <a:avLst/>
              <a:gdLst/>
              <a:ahLst/>
              <a:cxnLst/>
              <a:rect l="l" t="t" r="r" b="b"/>
              <a:pathLst>
                <a:path w="1400" h="5058" extrusionOk="0">
                  <a:moveTo>
                    <a:pt x="1400" y="1"/>
                  </a:moveTo>
                  <a:lnTo>
                    <a:pt x="1" y="754"/>
                  </a:lnTo>
                  <a:lnTo>
                    <a:pt x="1" y="5057"/>
                  </a:lnTo>
                  <a:lnTo>
                    <a:pt x="1292" y="4304"/>
                  </a:lnTo>
                  <a:lnTo>
                    <a:pt x="140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p29">
              <a:extLst>
                <a:ext uri="{FF2B5EF4-FFF2-40B4-BE49-F238E27FC236}">
                  <a16:creationId xmlns:a16="http://schemas.microsoft.com/office/drawing/2014/main" id="{979A735A-B056-4D76-967F-A82F135F8509}"/>
                </a:ext>
              </a:extLst>
            </p:cNvPr>
            <p:cNvSpPr/>
            <p:nvPr/>
          </p:nvSpPr>
          <p:spPr>
            <a:xfrm>
              <a:off x="3836875" y="2269775"/>
              <a:ext cx="99550" cy="169475"/>
            </a:xfrm>
            <a:custGeom>
              <a:avLst/>
              <a:gdLst/>
              <a:ahLst/>
              <a:cxnLst/>
              <a:rect l="l" t="t" r="r" b="b"/>
              <a:pathLst>
                <a:path w="3982" h="6779" extrusionOk="0">
                  <a:moveTo>
                    <a:pt x="3659" y="431"/>
                  </a:moveTo>
                  <a:lnTo>
                    <a:pt x="3659" y="4304"/>
                  </a:lnTo>
                  <a:lnTo>
                    <a:pt x="324" y="6241"/>
                  </a:lnTo>
                  <a:lnTo>
                    <a:pt x="324" y="2475"/>
                  </a:lnTo>
                  <a:lnTo>
                    <a:pt x="3659" y="431"/>
                  </a:lnTo>
                  <a:close/>
                  <a:moveTo>
                    <a:pt x="3766" y="1"/>
                  </a:moveTo>
                  <a:lnTo>
                    <a:pt x="108" y="2153"/>
                  </a:lnTo>
                  <a:lnTo>
                    <a:pt x="1" y="2368"/>
                  </a:lnTo>
                  <a:lnTo>
                    <a:pt x="1" y="6564"/>
                  </a:lnTo>
                  <a:lnTo>
                    <a:pt x="108" y="6779"/>
                  </a:lnTo>
                  <a:lnTo>
                    <a:pt x="324" y="6779"/>
                  </a:lnTo>
                  <a:lnTo>
                    <a:pt x="3874" y="4627"/>
                  </a:lnTo>
                  <a:lnTo>
                    <a:pt x="3982" y="4412"/>
                  </a:lnTo>
                  <a:lnTo>
                    <a:pt x="3982" y="108"/>
                  </a:lnTo>
                  <a:lnTo>
                    <a:pt x="387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p29">
              <a:extLst>
                <a:ext uri="{FF2B5EF4-FFF2-40B4-BE49-F238E27FC236}">
                  <a16:creationId xmlns:a16="http://schemas.microsoft.com/office/drawing/2014/main" id="{60C30B95-2A46-48B1-B4CF-1A675CC264BA}"/>
                </a:ext>
              </a:extLst>
            </p:cNvPr>
            <p:cNvSpPr/>
            <p:nvPr/>
          </p:nvSpPr>
          <p:spPr>
            <a:xfrm>
              <a:off x="3029975" y="1793725"/>
              <a:ext cx="901075" cy="535250"/>
            </a:xfrm>
            <a:custGeom>
              <a:avLst/>
              <a:gdLst/>
              <a:ahLst/>
              <a:cxnLst/>
              <a:rect l="l" t="t" r="r" b="b"/>
              <a:pathLst>
                <a:path w="36043" h="21410" extrusionOk="0">
                  <a:moveTo>
                    <a:pt x="3659" y="0"/>
                  </a:moveTo>
                  <a:lnTo>
                    <a:pt x="1" y="2044"/>
                  </a:lnTo>
                  <a:lnTo>
                    <a:pt x="32492" y="21410"/>
                  </a:lnTo>
                  <a:lnTo>
                    <a:pt x="36042" y="19150"/>
                  </a:lnTo>
                  <a:lnTo>
                    <a:pt x="3659"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p29">
              <a:extLst>
                <a:ext uri="{FF2B5EF4-FFF2-40B4-BE49-F238E27FC236}">
                  <a16:creationId xmlns:a16="http://schemas.microsoft.com/office/drawing/2014/main" id="{4FA9FEDE-0C51-459B-ACD2-3FFA5238CE96}"/>
                </a:ext>
              </a:extLst>
            </p:cNvPr>
            <p:cNvSpPr/>
            <p:nvPr/>
          </p:nvSpPr>
          <p:spPr>
            <a:xfrm>
              <a:off x="3062250" y="1809850"/>
              <a:ext cx="841900" cy="500300"/>
            </a:xfrm>
            <a:custGeom>
              <a:avLst/>
              <a:gdLst/>
              <a:ahLst/>
              <a:cxnLst/>
              <a:rect l="l" t="t" r="r" b="b"/>
              <a:pathLst>
                <a:path w="33676" h="20012" extrusionOk="0">
                  <a:moveTo>
                    <a:pt x="1292" y="1"/>
                  </a:moveTo>
                  <a:lnTo>
                    <a:pt x="1" y="754"/>
                  </a:lnTo>
                  <a:lnTo>
                    <a:pt x="32277" y="20012"/>
                  </a:lnTo>
                  <a:lnTo>
                    <a:pt x="33676" y="19259"/>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0;p29">
              <a:extLst>
                <a:ext uri="{FF2B5EF4-FFF2-40B4-BE49-F238E27FC236}">
                  <a16:creationId xmlns:a16="http://schemas.microsoft.com/office/drawing/2014/main" id="{572A80F3-1870-4800-868B-E1FBF73D1FCA}"/>
                </a:ext>
              </a:extLst>
            </p:cNvPr>
            <p:cNvSpPr/>
            <p:nvPr/>
          </p:nvSpPr>
          <p:spPr>
            <a:xfrm>
              <a:off x="3062250" y="1809850"/>
              <a:ext cx="841900" cy="500300"/>
            </a:xfrm>
            <a:custGeom>
              <a:avLst/>
              <a:gdLst/>
              <a:ahLst/>
              <a:cxnLst/>
              <a:rect l="l" t="t" r="r" b="b"/>
              <a:pathLst>
                <a:path w="33676" h="20012" extrusionOk="0">
                  <a:moveTo>
                    <a:pt x="1292" y="1"/>
                  </a:moveTo>
                  <a:lnTo>
                    <a:pt x="1" y="754"/>
                  </a:lnTo>
                  <a:lnTo>
                    <a:pt x="32277" y="20012"/>
                  </a:lnTo>
                  <a:lnTo>
                    <a:pt x="33676" y="19259"/>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1;p29">
              <a:extLst>
                <a:ext uri="{FF2B5EF4-FFF2-40B4-BE49-F238E27FC236}">
                  <a16:creationId xmlns:a16="http://schemas.microsoft.com/office/drawing/2014/main" id="{7FAB5B48-4306-4B76-8ABD-9492802086F5}"/>
                </a:ext>
              </a:extLst>
            </p:cNvPr>
            <p:cNvSpPr/>
            <p:nvPr/>
          </p:nvSpPr>
          <p:spPr>
            <a:xfrm>
              <a:off x="3027300" y="1788325"/>
              <a:ext cx="909125" cy="543350"/>
            </a:xfrm>
            <a:custGeom>
              <a:avLst/>
              <a:gdLst/>
              <a:ahLst/>
              <a:cxnLst/>
              <a:rect l="l" t="t" r="r" b="b"/>
              <a:pathLst>
                <a:path w="36365" h="21734" extrusionOk="0">
                  <a:moveTo>
                    <a:pt x="3766" y="324"/>
                  </a:moveTo>
                  <a:lnTo>
                    <a:pt x="35881" y="19422"/>
                  </a:lnTo>
                  <a:lnTo>
                    <a:pt x="35881" y="19422"/>
                  </a:lnTo>
                  <a:lnTo>
                    <a:pt x="32599" y="21411"/>
                  </a:lnTo>
                  <a:lnTo>
                    <a:pt x="538" y="2260"/>
                  </a:lnTo>
                  <a:lnTo>
                    <a:pt x="3766" y="324"/>
                  </a:lnTo>
                  <a:close/>
                  <a:moveTo>
                    <a:pt x="3766" y="1"/>
                  </a:moveTo>
                  <a:lnTo>
                    <a:pt x="108" y="2153"/>
                  </a:lnTo>
                  <a:lnTo>
                    <a:pt x="0" y="2260"/>
                  </a:lnTo>
                  <a:lnTo>
                    <a:pt x="108" y="2368"/>
                  </a:lnTo>
                  <a:lnTo>
                    <a:pt x="32491" y="21733"/>
                  </a:lnTo>
                  <a:lnTo>
                    <a:pt x="32707" y="21733"/>
                  </a:lnTo>
                  <a:lnTo>
                    <a:pt x="36257" y="19582"/>
                  </a:lnTo>
                  <a:lnTo>
                    <a:pt x="36365" y="19366"/>
                  </a:lnTo>
                  <a:lnTo>
                    <a:pt x="36257" y="19259"/>
                  </a:lnTo>
                  <a:lnTo>
                    <a:pt x="387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2;p29">
              <a:extLst>
                <a:ext uri="{FF2B5EF4-FFF2-40B4-BE49-F238E27FC236}">
                  <a16:creationId xmlns:a16="http://schemas.microsoft.com/office/drawing/2014/main" id="{F7F05E2D-2857-4307-BECE-C57F2F9C579F}"/>
                </a:ext>
              </a:extLst>
            </p:cNvPr>
            <p:cNvSpPr/>
            <p:nvPr/>
          </p:nvSpPr>
          <p:spPr>
            <a:xfrm>
              <a:off x="3562550" y="1532825"/>
              <a:ext cx="546025" cy="427675"/>
            </a:xfrm>
            <a:custGeom>
              <a:avLst/>
              <a:gdLst/>
              <a:ahLst/>
              <a:cxnLst/>
              <a:rect l="l" t="t" r="r" b="b"/>
              <a:pathLst>
                <a:path w="21841" h="17107" extrusionOk="0">
                  <a:moveTo>
                    <a:pt x="0" y="0"/>
                  </a:moveTo>
                  <a:lnTo>
                    <a:pt x="0" y="4304"/>
                  </a:lnTo>
                  <a:lnTo>
                    <a:pt x="21840" y="17106"/>
                  </a:lnTo>
                  <a:lnTo>
                    <a:pt x="21840" y="128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3;p29">
              <a:extLst>
                <a:ext uri="{FF2B5EF4-FFF2-40B4-BE49-F238E27FC236}">
                  <a16:creationId xmlns:a16="http://schemas.microsoft.com/office/drawing/2014/main" id="{15C59915-DE17-4F91-9A2B-A2EA3929444B}"/>
                </a:ext>
              </a:extLst>
            </p:cNvPr>
            <p:cNvSpPr/>
            <p:nvPr/>
          </p:nvSpPr>
          <p:spPr>
            <a:xfrm>
              <a:off x="3559850" y="1527425"/>
              <a:ext cx="554100" cy="435750"/>
            </a:xfrm>
            <a:custGeom>
              <a:avLst/>
              <a:gdLst/>
              <a:ahLst/>
              <a:cxnLst/>
              <a:rect l="l" t="t" r="r" b="b"/>
              <a:pathLst>
                <a:path w="22164" h="17430" extrusionOk="0">
                  <a:moveTo>
                    <a:pt x="323" y="539"/>
                  </a:moveTo>
                  <a:lnTo>
                    <a:pt x="21841" y="13127"/>
                  </a:lnTo>
                  <a:lnTo>
                    <a:pt x="21841" y="16982"/>
                  </a:lnTo>
                  <a:lnTo>
                    <a:pt x="21841" y="16982"/>
                  </a:lnTo>
                  <a:lnTo>
                    <a:pt x="323" y="4412"/>
                  </a:lnTo>
                  <a:lnTo>
                    <a:pt x="323" y="539"/>
                  </a:lnTo>
                  <a:close/>
                  <a:moveTo>
                    <a:pt x="108" y="1"/>
                  </a:moveTo>
                  <a:lnTo>
                    <a:pt x="0" y="216"/>
                  </a:lnTo>
                  <a:lnTo>
                    <a:pt x="0" y="4520"/>
                  </a:lnTo>
                  <a:lnTo>
                    <a:pt x="108" y="4627"/>
                  </a:lnTo>
                  <a:lnTo>
                    <a:pt x="21948" y="17430"/>
                  </a:lnTo>
                  <a:lnTo>
                    <a:pt x="22056" y="17430"/>
                  </a:lnTo>
                  <a:lnTo>
                    <a:pt x="22163" y="17322"/>
                  </a:lnTo>
                  <a:lnTo>
                    <a:pt x="22163" y="13019"/>
                  </a:lnTo>
                  <a:lnTo>
                    <a:pt x="22056" y="12911"/>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4;p29">
              <a:extLst>
                <a:ext uri="{FF2B5EF4-FFF2-40B4-BE49-F238E27FC236}">
                  <a16:creationId xmlns:a16="http://schemas.microsoft.com/office/drawing/2014/main" id="{7171C7D2-9C45-47EB-9650-F1253572E101}"/>
                </a:ext>
              </a:extLst>
            </p:cNvPr>
            <p:cNvSpPr/>
            <p:nvPr/>
          </p:nvSpPr>
          <p:spPr>
            <a:xfrm>
              <a:off x="4108550" y="1799100"/>
              <a:ext cx="91475" cy="161400"/>
            </a:xfrm>
            <a:custGeom>
              <a:avLst/>
              <a:gdLst/>
              <a:ahLst/>
              <a:cxnLst/>
              <a:rect l="l" t="t" r="r" b="b"/>
              <a:pathLst>
                <a:path w="3659" h="6456" extrusionOk="0">
                  <a:moveTo>
                    <a:pt x="3658" y="0"/>
                  </a:moveTo>
                  <a:lnTo>
                    <a:pt x="0" y="2152"/>
                  </a:lnTo>
                  <a:lnTo>
                    <a:pt x="0" y="6455"/>
                  </a:lnTo>
                  <a:lnTo>
                    <a:pt x="3658" y="4304"/>
                  </a:lnTo>
                  <a:lnTo>
                    <a:pt x="365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5;p29">
              <a:extLst>
                <a:ext uri="{FF2B5EF4-FFF2-40B4-BE49-F238E27FC236}">
                  <a16:creationId xmlns:a16="http://schemas.microsoft.com/office/drawing/2014/main" id="{B3B923D0-C1FA-4FA3-B298-6995049EC128}"/>
                </a:ext>
              </a:extLst>
            </p:cNvPr>
            <p:cNvSpPr/>
            <p:nvPr/>
          </p:nvSpPr>
          <p:spPr>
            <a:xfrm>
              <a:off x="4138125" y="1815225"/>
              <a:ext cx="35000" cy="126450"/>
            </a:xfrm>
            <a:custGeom>
              <a:avLst/>
              <a:gdLst/>
              <a:ahLst/>
              <a:cxnLst/>
              <a:rect l="l" t="t" r="r" b="b"/>
              <a:pathLst>
                <a:path w="1400" h="5058" extrusionOk="0">
                  <a:moveTo>
                    <a:pt x="1399" y="1"/>
                  </a:moveTo>
                  <a:lnTo>
                    <a:pt x="1" y="861"/>
                  </a:lnTo>
                  <a:lnTo>
                    <a:pt x="1" y="5057"/>
                  </a:lnTo>
                  <a:lnTo>
                    <a:pt x="1292" y="4304"/>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p29">
              <a:extLst>
                <a:ext uri="{FF2B5EF4-FFF2-40B4-BE49-F238E27FC236}">
                  <a16:creationId xmlns:a16="http://schemas.microsoft.com/office/drawing/2014/main" id="{40ECC53E-6A8A-4A03-A0B0-E2F7DDB053D2}"/>
                </a:ext>
              </a:extLst>
            </p:cNvPr>
            <p:cNvSpPr/>
            <p:nvPr/>
          </p:nvSpPr>
          <p:spPr>
            <a:xfrm>
              <a:off x="4105850" y="1793725"/>
              <a:ext cx="99550" cy="169450"/>
            </a:xfrm>
            <a:custGeom>
              <a:avLst/>
              <a:gdLst/>
              <a:ahLst/>
              <a:cxnLst/>
              <a:rect l="l" t="t" r="r" b="b"/>
              <a:pathLst>
                <a:path w="3982" h="6778" extrusionOk="0">
                  <a:moveTo>
                    <a:pt x="3658" y="538"/>
                  </a:moveTo>
                  <a:lnTo>
                    <a:pt x="3658" y="4411"/>
                  </a:lnTo>
                  <a:lnTo>
                    <a:pt x="323" y="6348"/>
                  </a:lnTo>
                  <a:lnTo>
                    <a:pt x="323" y="2518"/>
                  </a:lnTo>
                  <a:lnTo>
                    <a:pt x="323" y="2518"/>
                  </a:lnTo>
                  <a:lnTo>
                    <a:pt x="3658" y="538"/>
                  </a:lnTo>
                  <a:close/>
                  <a:moveTo>
                    <a:pt x="3658" y="0"/>
                  </a:moveTo>
                  <a:lnTo>
                    <a:pt x="108" y="2259"/>
                  </a:lnTo>
                  <a:lnTo>
                    <a:pt x="1" y="2367"/>
                  </a:lnTo>
                  <a:lnTo>
                    <a:pt x="1" y="6670"/>
                  </a:lnTo>
                  <a:lnTo>
                    <a:pt x="108" y="6778"/>
                  </a:lnTo>
                  <a:lnTo>
                    <a:pt x="216" y="6778"/>
                  </a:lnTo>
                  <a:lnTo>
                    <a:pt x="3874" y="4626"/>
                  </a:lnTo>
                  <a:lnTo>
                    <a:pt x="3981" y="4519"/>
                  </a:lnTo>
                  <a:lnTo>
                    <a:pt x="3981" y="215"/>
                  </a:lnTo>
                  <a:lnTo>
                    <a:pt x="387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7;p29">
              <a:extLst>
                <a:ext uri="{FF2B5EF4-FFF2-40B4-BE49-F238E27FC236}">
                  <a16:creationId xmlns:a16="http://schemas.microsoft.com/office/drawing/2014/main" id="{27716E97-D2A3-4F67-B4B6-CD351AF615F3}"/>
                </a:ext>
              </a:extLst>
            </p:cNvPr>
            <p:cNvSpPr/>
            <p:nvPr/>
          </p:nvSpPr>
          <p:spPr>
            <a:xfrm>
              <a:off x="3562550" y="1479025"/>
              <a:ext cx="637475" cy="373875"/>
            </a:xfrm>
            <a:custGeom>
              <a:avLst/>
              <a:gdLst/>
              <a:ahLst/>
              <a:cxnLst/>
              <a:rect l="l" t="t" r="r" b="b"/>
              <a:pathLst>
                <a:path w="25499" h="14955" extrusionOk="0">
                  <a:moveTo>
                    <a:pt x="3766" y="0"/>
                  </a:moveTo>
                  <a:lnTo>
                    <a:pt x="0" y="2152"/>
                  </a:lnTo>
                  <a:lnTo>
                    <a:pt x="21840" y="14955"/>
                  </a:lnTo>
                  <a:lnTo>
                    <a:pt x="25498" y="12803"/>
                  </a:lnTo>
                  <a:lnTo>
                    <a:pt x="376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8;p29">
              <a:extLst>
                <a:ext uri="{FF2B5EF4-FFF2-40B4-BE49-F238E27FC236}">
                  <a16:creationId xmlns:a16="http://schemas.microsoft.com/office/drawing/2014/main" id="{23B2DE9B-B2EC-4AA5-9946-7EB13EDEBDFE}"/>
                </a:ext>
              </a:extLst>
            </p:cNvPr>
            <p:cNvSpPr/>
            <p:nvPr/>
          </p:nvSpPr>
          <p:spPr>
            <a:xfrm>
              <a:off x="3594825" y="1495150"/>
              <a:ext cx="578300" cy="341625"/>
            </a:xfrm>
            <a:custGeom>
              <a:avLst/>
              <a:gdLst/>
              <a:ahLst/>
              <a:cxnLst/>
              <a:rect l="l" t="t" r="r" b="b"/>
              <a:pathLst>
                <a:path w="23132" h="13665" extrusionOk="0">
                  <a:moveTo>
                    <a:pt x="1291" y="1"/>
                  </a:moveTo>
                  <a:lnTo>
                    <a:pt x="0" y="754"/>
                  </a:lnTo>
                  <a:lnTo>
                    <a:pt x="21733" y="13664"/>
                  </a:lnTo>
                  <a:lnTo>
                    <a:pt x="23131" y="12804"/>
                  </a:lnTo>
                  <a:lnTo>
                    <a:pt x="1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p29">
              <a:extLst>
                <a:ext uri="{FF2B5EF4-FFF2-40B4-BE49-F238E27FC236}">
                  <a16:creationId xmlns:a16="http://schemas.microsoft.com/office/drawing/2014/main" id="{A9F1EE19-7FCF-43ED-8C21-C8A156A4C0EF}"/>
                </a:ext>
              </a:extLst>
            </p:cNvPr>
            <p:cNvSpPr/>
            <p:nvPr/>
          </p:nvSpPr>
          <p:spPr>
            <a:xfrm>
              <a:off x="3594825" y="1495150"/>
              <a:ext cx="578300" cy="341625"/>
            </a:xfrm>
            <a:custGeom>
              <a:avLst/>
              <a:gdLst/>
              <a:ahLst/>
              <a:cxnLst/>
              <a:rect l="l" t="t" r="r" b="b"/>
              <a:pathLst>
                <a:path w="23132" h="13665" extrusionOk="0">
                  <a:moveTo>
                    <a:pt x="1291" y="1"/>
                  </a:moveTo>
                  <a:lnTo>
                    <a:pt x="0" y="754"/>
                  </a:lnTo>
                  <a:lnTo>
                    <a:pt x="21733" y="13664"/>
                  </a:lnTo>
                  <a:lnTo>
                    <a:pt x="23131" y="12804"/>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p29">
              <a:extLst>
                <a:ext uri="{FF2B5EF4-FFF2-40B4-BE49-F238E27FC236}">
                  <a16:creationId xmlns:a16="http://schemas.microsoft.com/office/drawing/2014/main" id="{B9FFD606-D286-481B-8029-3E4961B36733}"/>
                </a:ext>
              </a:extLst>
            </p:cNvPr>
            <p:cNvSpPr/>
            <p:nvPr/>
          </p:nvSpPr>
          <p:spPr>
            <a:xfrm>
              <a:off x="3559850" y="1476325"/>
              <a:ext cx="645550" cy="381975"/>
            </a:xfrm>
            <a:custGeom>
              <a:avLst/>
              <a:gdLst/>
              <a:ahLst/>
              <a:cxnLst/>
              <a:rect l="l" t="t" r="r" b="b"/>
              <a:pathLst>
                <a:path w="25822" h="15279" extrusionOk="0">
                  <a:moveTo>
                    <a:pt x="3874" y="324"/>
                  </a:moveTo>
                  <a:lnTo>
                    <a:pt x="25228" y="12860"/>
                  </a:lnTo>
                  <a:lnTo>
                    <a:pt x="25228" y="12860"/>
                  </a:lnTo>
                  <a:lnTo>
                    <a:pt x="21948" y="14848"/>
                  </a:lnTo>
                  <a:lnTo>
                    <a:pt x="538" y="2260"/>
                  </a:lnTo>
                  <a:lnTo>
                    <a:pt x="3874" y="324"/>
                  </a:lnTo>
                  <a:close/>
                  <a:moveTo>
                    <a:pt x="3766" y="1"/>
                  </a:moveTo>
                  <a:lnTo>
                    <a:pt x="108" y="2045"/>
                  </a:lnTo>
                  <a:lnTo>
                    <a:pt x="0" y="2260"/>
                  </a:lnTo>
                  <a:lnTo>
                    <a:pt x="108" y="2368"/>
                  </a:lnTo>
                  <a:lnTo>
                    <a:pt x="21948" y="15278"/>
                  </a:lnTo>
                  <a:lnTo>
                    <a:pt x="22056" y="15278"/>
                  </a:lnTo>
                  <a:lnTo>
                    <a:pt x="25714" y="13019"/>
                  </a:lnTo>
                  <a:lnTo>
                    <a:pt x="25821" y="12911"/>
                  </a:lnTo>
                  <a:lnTo>
                    <a:pt x="25714" y="12696"/>
                  </a:lnTo>
                  <a:lnTo>
                    <a:pt x="387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1;p29">
              <a:extLst>
                <a:ext uri="{FF2B5EF4-FFF2-40B4-BE49-F238E27FC236}">
                  <a16:creationId xmlns:a16="http://schemas.microsoft.com/office/drawing/2014/main" id="{B3C202BD-6658-4925-BE00-D11C99240167}"/>
                </a:ext>
              </a:extLst>
            </p:cNvPr>
            <p:cNvSpPr/>
            <p:nvPr/>
          </p:nvSpPr>
          <p:spPr>
            <a:xfrm>
              <a:off x="3393100" y="1635025"/>
              <a:ext cx="809600" cy="589050"/>
            </a:xfrm>
            <a:custGeom>
              <a:avLst/>
              <a:gdLst/>
              <a:ahLst/>
              <a:cxnLst/>
              <a:rect l="l" t="t" r="r" b="b"/>
              <a:pathLst>
                <a:path w="32384" h="23562" extrusionOk="0">
                  <a:moveTo>
                    <a:pt x="0" y="0"/>
                  </a:moveTo>
                  <a:lnTo>
                    <a:pt x="0" y="4304"/>
                  </a:lnTo>
                  <a:lnTo>
                    <a:pt x="32384" y="23562"/>
                  </a:lnTo>
                  <a:lnTo>
                    <a:pt x="32384" y="193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p29">
              <a:extLst>
                <a:ext uri="{FF2B5EF4-FFF2-40B4-BE49-F238E27FC236}">
                  <a16:creationId xmlns:a16="http://schemas.microsoft.com/office/drawing/2014/main" id="{B3A86372-C31A-41DD-9B19-93B9FD092A24}"/>
                </a:ext>
              </a:extLst>
            </p:cNvPr>
            <p:cNvSpPr/>
            <p:nvPr/>
          </p:nvSpPr>
          <p:spPr>
            <a:xfrm>
              <a:off x="3387700" y="1629650"/>
              <a:ext cx="820375" cy="597125"/>
            </a:xfrm>
            <a:custGeom>
              <a:avLst/>
              <a:gdLst/>
              <a:ahLst/>
              <a:cxnLst/>
              <a:rect l="l" t="t" r="r" b="b"/>
              <a:pathLst>
                <a:path w="32815" h="23885" extrusionOk="0">
                  <a:moveTo>
                    <a:pt x="431" y="538"/>
                  </a:moveTo>
                  <a:lnTo>
                    <a:pt x="32384" y="19689"/>
                  </a:lnTo>
                  <a:lnTo>
                    <a:pt x="32384" y="23370"/>
                  </a:lnTo>
                  <a:lnTo>
                    <a:pt x="431" y="4411"/>
                  </a:lnTo>
                  <a:lnTo>
                    <a:pt x="431" y="538"/>
                  </a:lnTo>
                  <a:close/>
                  <a:moveTo>
                    <a:pt x="108" y="0"/>
                  </a:moveTo>
                  <a:lnTo>
                    <a:pt x="1" y="215"/>
                  </a:lnTo>
                  <a:lnTo>
                    <a:pt x="1" y="4519"/>
                  </a:lnTo>
                  <a:lnTo>
                    <a:pt x="108" y="4626"/>
                  </a:lnTo>
                  <a:lnTo>
                    <a:pt x="32492" y="23884"/>
                  </a:lnTo>
                  <a:lnTo>
                    <a:pt x="32707" y="23884"/>
                  </a:lnTo>
                  <a:lnTo>
                    <a:pt x="32815" y="23777"/>
                  </a:lnTo>
                  <a:lnTo>
                    <a:pt x="32815" y="19581"/>
                  </a:lnTo>
                  <a:lnTo>
                    <a:pt x="32707" y="19366"/>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3;p29">
              <a:extLst>
                <a:ext uri="{FF2B5EF4-FFF2-40B4-BE49-F238E27FC236}">
                  <a16:creationId xmlns:a16="http://schemas.microsoft.com/office/drawing/2014/main" id="{9271E3B0-0A5D-4A52-86A4-0C72DA72CFF9}"/>
                </a:ext>
              </a:extLst>
            </p:cNvPr>
            <p:cNvSpPr/>
            <p:nvPr/>
          </p:nvSpPr>
          <p:spPr>
            <a:xfrm>
              <a:off x="4202675" y="2062675"/>
              <a:ext cx="91475" cy="161400"/>
            </a:xfrm>
            <a:custGeom>
              <a:avLst/>
              <a:gdLst/>
              <a:ahLst/>
              <a:cxnLst/>
              <a:rect l="l" t="t" r="r" b="b"/>
              <a:pathLst>
                <a:path w="3659" h="6456" extrusionOk="0">
                  <a:moveTo>
                    <a:pt x="3659" y="1"/>
                  </a:moveTo>
                  <a:lnTo>
                    <a:pt x="1" y="2260"/>
                  </a:lnTo>
                  <a:lnTo>
                    <a:pt x="1" y="6456"/>
                  </a:lnTo>
                  <a:lnTo>
                    <a:pt x="3659" y="4304"/>
                  </a:lnTo>
                  <a:lnTo>
                    <a:pt x="3659"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4;p29">
              <a:extLst>
                <a:ext uri="{FF2B5EF4-FFF2-40B4-BE49-F238E27FC236}">
                  <a16:creationId xmlns:a16="http://schemas.microsoft.com/office/drawing/2014/main" id="{FB853432-249F-4B5F-AF3E-7867AAA10C7F}"/>
                </a:ext>
              </a:extLst>
            </p:cNvPr>
            <p:cNvSpPr/>
            <p:nvPr/>
          </p:nvSpPr>
          <p:spPr>
            <a:xfrm>
              <a:off x="4232275" y="2078825"/>
              <a:ext cx="32300" cy="129125"/>
            </a:xfrm>
            <a:custGeom>
              <a:avLst/>
              <a:gdLst/>
              <a:ahLst/>
              <a:cxnLst/>
              <a:rect l="l" t="t" r="r" b="b"/>
              <a:pathLst>
                <a:path w="1292" h="5165" extrusionOk="0">
                  <a:moveTo>
                    <a:pt x="1291" y="0"/>
                  </a:moveTo>
                  <a:lnTo>
                    <a:pt x="0" y="861"/>
                  </a:lnTo>
                  <a:lnTo>
                    <a:pt x="0" y="5164"/>
                  </a:lnTo>
                  <a:lnTo>
                    <a:pt x="1291" y="4411"/>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5;p29">
              <a:extLst>
                <a:ext uri="{FF2B5EF4-FFF2-40B4-BE49-F238E27FC236}">
                  <a16:creationId xmlns:a16="http://schemas.microsoft.com/office/drawing/2014/main" id="{160A02CE-021E-46A7-A6DF-1346BCD55AB2}"/>
                </a:ext>
              </a:extLst>
            </p:cNvPr>
            <p:cNvSpPr/>
            <p:nvPr/>
          </p:nvSpPr>
          <p:spPr>
            <a:xfrm>
              <a:off x="4197300" y="2060000"/>
              <a:ext cx="102225" cy="166775"/>
            </a:xfrm>
            <a:custGeom>
              <a:avLst/>
              <a:gdLst/>
              <a:ahLst/>
              <a:cxnLst/>
              <a:rect l="l" t="t" r="r" b="b"/>
              <a:pathLst>
                <a:path w="4089" h="6671" extrusionOk="0">
                  <a:moveTo>
                    <a:pt x="3658" y="430"/>
                  </a:moveTo>
                  <a:lnTo>
                    <a:pt x="3658" y="4304"/>
                  </a:lnTo>
                  <a:lnTo>
                    <a:pt x="431" y="6240"/>
                  </a:lnTo>
                  <a:lnTo>
                    <a:pt x="431" y="2409"/>
                  </a:lnTo>
                  <a:lnTo>
                    <a:pt x="3658" y="430"/>
                  </a:lnTo>
                  <a:close/>
                  <a:moveTo>
                    <a:pt x="3766" y="0"/>
                  </a:moveTo>
                  <a:lnTo>
                    <a:pt x="108" y="2152"/>
                  </a:lnTo>
                  <a:lnTo>
                    <a:pt x="0" y="2367"/>
                  </a:lnTo>
                  <a:lnTo>
                    <a:pt x="0" y="6563"/>
                  </a:lnTo>
                  <a:lnTo>
                    <a:pt x="108" y="6670"/>
                  </a:lnTo>
                  <a:lnTo>
                    <a:pt x="323" y="6670"/>
                  </a:lnTo>
                  <a:lnTo>
                    <a:pt x="3981" y="4626"/>
                  </a:lnTo>
                  <a:lnTo>
                    <a:pt x="4089" y="4411"/>
                  </a:lnTo>
                  <a:lnTo>
                    <a:pt x="4089" y="108"/>
                  </a:lnTo>
                  <a:lnTo>
                    <a:pt x="398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p29">
              <a:extLst>
                <a:ext uri="{FF2B5EF4-FFF2-40B4-BE49-F238E27FC236}">
                  <a16:creationId xmlns:a16="http://schemas.microsoft.com/office/drawing/2014/main" id="{EA14BC8D-EB92-4502-9544-FC94D63F0750}"/>
                </a:ext>
              </a:extLst>
            </p:cNvPr>
            <p:cNvSpPr/>
            <p:nvPr/>
          </p:nvSpPr>
          <p:spPr>
            <a:xfrm>
              <a:off x="3393100" y="1581225"/>
              <a:ext cx="901050" cy="537975"/>
            </a:xfrm>
            <a:custGeom>
              <a:avLst/>
              <a:gdLst/>
              <a:ahLst/>
              <a:cxnLst/>
              <a:rect l="l" t="t" r="r" b="b"/>
              <a:pathLst>
                <a:path w="36042" h="21519" extrusionOk="0">
                  <a:moveTo>
                    <a:pt x="3658" y="1"/>
                  </a:moveTo>
                  <a:lnTo>
                    <a:pt x="0" y="2152"/>
                  </a:lnTo>
                  <a:lnTo>
                    <a:pt x="32384" y="21518"/>
                  </a:lnTo>
                  <a:lnTo>
                    <a:pt x="36042" y="19259"/>
                  </a:lnTo>
                  <a:lnTo>
                    <a:pt x="3658"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7;p29">
              <a:extLst>
                <a:ext uri="{FF2B5EF4-FFF2-40B4-BE49-F238E27FC236}">
                  <a16:creationId xmlns:a16="http://schemas.microsoft.com/office/drawing/2014/main" id="{6EC4C100-D88D-4F61-94EF-E64B336A7264}"/>
                </a:ext>
              </a:extLst>
            </p:cNvPr>
            <p:cNvSpPr/>
            <p:nvPr/>
          </p:nvSpPr>
          <p:spPr>
            <a:xfrm>
              <a:off x="3422675" y="1597375"/>
              <a:ext cx="841900" cy="502975"/>
            </a:xfrm>
            <a:custGeom>
              <a:avLst/>
              <a:gdLst/>
              <a:ahLst/>
              <a:cxnLst/>
              <a:rect l="l" t="t" r="r" b="b"/>
              <a:pathLst>
                <a:path w="33676" h="20119" extrusionOk="0">
                  <a:moveTo>
                    <a:pt x="1292" y="0"/>
                  </a:moveTo>
                  <a:lnTo>
                    <a:pt x="1" y="753"/>
                  </a:lnTo>
                  <a:lnTo>
                    <a:pt x="32384" y="20119"/>
                  </a:lnTo>
                  <a:lnTo>
                    <a:pt x="33675" y="19258"/>
                  </a:lnTo>
                  <a:lnTo>
                    <a:pt x="1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p29">
              <a:extLst>
                <a:ext uri="{FF2B5EF4-FFF2-40B4-BE49-F238E27FC236}">
                  <a16:creationId xmlns:a16="http://schemas.microsoft.com/office/drawing/2014/main" id="{6DCAE893-6FA0-41E1-8571-CE63710925AE}"/>
                </a:ext>
              </a:extLst>
            </p:cNvPr>
            <p:cNvSpPr/>
            <p:nvPr/>
          </p:nvSpPr>
          <p:spPr>
            <a:xfrm>
              <a:off x="3422675" y="1597375"/>
              <a:ext cx="841900" cy="502975"/>
            </a:xfrm>
            <a:custGeom>
              <a:avLst/>
              <a:gdLst/>
              <a:ahLst/>
              <a:cxnLst/>
              <a:rect l="l" t="t" r="r" b="b"/>
              <a:pathLst>
                <a:path w="33676" h="20119" extrusionOk="0">
                  <a:moveTo>
                    <a:pt x="1292" y="0"/>
                  </a:moveTo>
                  <a:lnTo>
                    <a:pt x="1" y="753"/>
                  </a:lnTo>
                  <a:lnTo>
                    <a:pt x="32384" y="20119"/>
                  </a:lnTo>
                  <a:lnTo>
                    <a:pt x="33675" y="1925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9;p29">
              <a:extLst>
                <a:ext uri="{FF2B5EF4-FFF2-40B4-BE49-F238E27FC236}">
                  <a16:creationId xmlns:a16="http://schemas.microsoft.com/office/drawing/2014/main" id="{8E039EC7-CC92-4817-9515-044AE66D4181}"/>
                </a:ext>
              </a:extLst>
            </p:cNvPr>
            <p:cNvSpPr/>
            <p:nvPr/>
          </p:nvSpPr>
          <p:spPr>
            <a:xfrm>
              <a:off x="3387700" y="1578550"/>
              <a:ext cx="911825" cy="543325"/>
            </a:xfrm>
            <a:custGeom>
              <a:avLst/>
              <a:gdLst/>
              <a:ahLst/>
              <a:cxnLst/>
              <a:rect l="l" t="t" r="r" b="b"/>
              <a:pathLst>
                <a:path w="36473" h="21733" extrusionOk="0">
                  <a:moveTo>
                    <a:pt x="3874" y="323"/>
                  </a:moveTo>
                  <a:lnTo>
                    <a:pt x="35971" y="19367"/>
                  </a:lnTo>
                  <a:lnTo>
                    <a:pt x="35971" y="19367"/>
                  </a:lnTo>
                  <a:lnTo>
                    <a:pt x="32600" y="21410"/>
                  </a:lnTo>
                  <a:lnTo>
                    <a:pt x="539" y="2259"/>
                  </a:lnTo>
                  <a:lnTo>
                    <a:pt x="3874" y="323"/>
                  </a:lnTo>
                  <a:close/>
                  <a:moveTo>
                    <a:pt x="3766" y="0"/>
                  </a:moveTo>
                  <a:lnTo>
                    <a:pt x="108" y="2044"/>
                  </a:lnTo>
                  <a:lnTo>
                    <a:pt x="1" y="2259"/>
                  </a:lnTo>
                  <a:lnTo>
                    <a:pt x="108" y="2367"/>
                  </a:lnTo>
                  <a:lnTo>
                    <a:pt x="32492" y="21733"/>
                  </a:lnTo>
                  <a:lnTo>
                    <a:pt x="32707" y="21733"/>
                  </a:lnTo>
                  <a:lnTo>
                    <a:pt x="36365" y="19473"/>
                  </a:lnTo>
                  <a:lnTo>
                    <a:pt x="36473" y="19366"/>
                  </a:lnTo>
                  <a:lnTo>
                    <a:pt x="36365" y="19258"/>
                  </a:lnTo>
                  <a:lnTo>
                    <a:pt x="398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0;p29">
              <a:extLst>
                <a:ext uri="{FF2B5EF4-FFF2-40B4-BE49-F238E27FC236}">
                  <a16:creationId xmlns:a16="http://schemas.microsoft.com/office/drawing/2014/main" id="{CA4F67AF-CC57-45DE-B0D6-4FDAD9A42706}"/>
                </a:ext>
              </a:extLst>
            </p:cNvPr>
            <p:cNvSpPr/>
            <p:nvPr/>
          </p:nvSpPr>
          <p:spPr>
            <a:xfrm>
              <a:off x="4181150" y="1925500"/>
              <a:ext cx="161425" cy="78025"/>
            </a:xfrm>
            <a:custGeom>
              <a:avLst/>
              <a:gdLst/>
              <a:ahLst/>
              <a:cxnLst/>
              <a:rect l="l" t="t" r="r" b="b"/>
              <a:pathLst>
                <a:path w="6457" h="3121" extrusionOk="0">
                  <a:moveTo>
                    <a:pt x="1" y="1"/>
                  </a:moveTo>
                  <a:lnTo>
                    <a:pt x="1" y="969"/>
                  </a:lnTo>
                  <a:lnTo>
                    <a:pt x="1" y="1184"/>
                  </a:lnTo>
                  <a:lnTo>
                    <a:pt x="1" y="1615"/>
                  </a:lnTo>
                  <a:lnTo>
                    <a:pt x="216" y="1937"/>
                  </a:lnTo>
                  <a:lnTo>
                    <a:pt x="539" y="2260"/>
                  </a:lnTo>
                  <a:lnTo>
                    <a:pt x="862" y="2583"/>
                  </a:lnTo>
                  <a:lnTo>
                    <a:pt x="1400" y="2798"/>
                  </a:lnTo>
                  <a:lnTo>
                    <a:pt x="1938" y="3013"/>
                  </a:lnTo>
                  <a:lnTo>
                    <a:pt x="2583" y="3121"/>
                  </a:lnTo>
                  <a:lnTo>
                    <a:pt x="3874" y="3121"/>
                  </a:lnTo>
                  <a:lnTo>
                    <a:pt x="4412" y="3013"/>
                  </a:lnTo>
                  <a:lnTo>
                    <a:pt x="4950" y="2798"/>
                  </a:lnTo>
                  <a:lnTo>
                    <a:pt x="5488" y="2583"/>
                  </a:lnTo>
                  <a:lnTo>
                    <a:pt x="5918" y="2260"/>
                  </a:lnTo>
                  <a:lnTo>
                    <a:pt x="6133" y="1937"/>
                  </a:lnTo>
                  <a:lnTo>
                    <a:pt x="6349" y="1615"/>
                  </a:lnTo>
                  <a:lnTo>
                    <a:pt x="6456" y="1184"/>
                  </a:lnTo>
                  <a:lnTo>
                    <a:pt x="6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1;p29">
              <a:extLst>
                <a:ext uri="{FF2B5EF4-FFF2-40B4-BE49-F238E27FC236}">
                  <a16:creationId xmlns:a16="http://schemas.microsoft.com/office/drawing/2014/main" id="{BECECE34-AEEC-48CD-A892-C7938E212523}"/>
                </a:ext>
              </a:extLst>
            </p:cNvPr>
            <p:cNvSpPr/>
            <p:nvPr/>
          </p:nvSpPr>
          <p:spPr>
            <a:xfrm>
              <a:off x="4181150" y="1925500"/>
              <a:ext cx="161425" cy="78025"/>
            </a:xfrm>
            <a:custGeom>
              <a:avLst/>
              <a:gdLst/>
              <a:ahLst/>
              <a:cxnLst/>
              <a:rect l="l" t="t" r="r" b="b"/>
              <a:pathLst>
                <a:path w="6457" h="3121" fill="none" extrusionOk="0">
                  <a:moveTo>
                    <a:pt x="6456" y="1"/>
                  </a:moveTo>
                  <a:lnTo>
                    <a:pt x="6456" y="1184"/>
                  </a:lnTo>
                  <a:lnTo>
                    <a:pt x="6456" y="1184"/>
                  </a:lnTo>
                  <a:lnTo>
                    <a:pt x="6349" y="1615"/>
                  </a:lnTo>
                  <a:lnTo>
                    <a:pt x="6133" y="1937"/>
                  </a:lnTo>
                  <a:lnTo>
                    <a:pt x="5918" y="2260"/>
                  </a:lnTo>
                  <a:lnTo>
                    <a:pt x="5488" y="2583"/>
                  </a:lnTo>
                  <a:lnTo>
                    <a:pt x="4950" y="2798"/>
                  </a:lnTo>
                  <a:lnTo>
                    <a:pt x="4412" y="3013"/>
                  </a:lnTo>
                  <a:lnTo>
                    <a:pt x="3874" y="3121"/>
                  </a:lnTo>
                  <a:lnTo>
                    <a:pt x="3229" y="3121"/>
                  </a:lnTo>
                  <a:lnTo>
                    <a:pt x="3229" y="3121"/>
                  </a:lnTo>
                  <a:lnTo>
                    <a:pt x="2583" y="3121"/>
                  </a:lnTo>
                  <a:lnTo>
                    <a:pt x="1938" y="3013"/>
                  </a:lnTo>
                  <a:lnTo>
                    <a:pt x="1400" y="2798"/>
                  </a:lnTo>
                  <a:lnTo>
                    <a:pt x="862" y="2583"/>
                  </a:lnTo>
                  <a:lnTo>
                    <a:pt x="539" y="2260"/>
                  </a:lnTo>
                  <a:lnTo>
                    <a:pt x="216" y="1937"/>
                  </a:lnTo>
                  <a:lnTo>
                    <a:pt x="1" y="1615"/>
                  </a:lnTo>
                  <a:lnTo>
                    <a:pt x="1" y="1184"/>
                  </a:lnTo>
                  <a:lnTo>
                    <a:pt x="1" y="9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2;p29">
              <a:extLst>
                <a:ext uri="{FF2B5EF4-FFF2-40B4-BE49-F238E27FC236}">
                  <a16:creationId xmlns:a16="http://schemas.microsoft.com/office/drawing/2014/main" id="{49B308DC-FDC3-43F1-99C1-E86EBBD6CE64}"/>
                </a:ext>
              </a:extLst>
            </p:cNvPr>
            <p:cNvSpPr/>
            <p:nvPr/>
          </p:nvSpPr>
          <p:spPr>
            <a:xfrm>
              <a:off x="4175775" y="1920125"/>
              <a:ext cx="169475" cy="88775"/>
            </a:xfrm>
            <a:custGeom>
              <a:avLst/>
              <a:gdLst/>
              <a:ahLst/>
              <a:cxnLst/>
              <a:rect l="l" t="t" r="r" b="b"/>
              <a:pathLst>
                <a:path w="6779" h="3551" extrusionOk="0">
                  <a:moveTo>
                    <a:pt x="216" y="1"/>
                  </a:moveTo>
                  <a:lnTo>
                    <a:pt x="1" y="108"/>
                  </a:lnTo>
                  <a:lnTo>
                    <a:pt x="1" y="216"/>
                  </a:lnTo>
                  <a:lnTo>
                    <a:pt x="1" y="1184"/>
                  </a:lnTo>
                  <a:lnTo>
                    <a:pt x="1" y="1507"/>
                  </a:lnTo>
                  <a:lnTo>
                    <a:pt x="20" y="1497"/>
                  </a:lnTo>
                  <a:lnTo>
                    <a:pt x="108" y="1937"/>
                  </a:lnTo>
                  <a:lnTo>
                    <a:pt x="324" y="2260"/>
                  </a:lnTo>
                  <a:lnTo>
                    <a:pt x="646" y="2690"/>
                  </a:lnTo>
                  <a:lnTo>
                    <a:pt x="1077" y="2905"/>
                  </a:lnTo>
                  <a:lnTo>
                    <a:pt x="1507" y="3228"/>
                  </a:lnTo>
                  <a:lnTo>
                    <a:pt x="2153" y="3443"/>
                  </a:lnTo>
                  <a:lnTo>
                    <a:pt x="2690" y="3551"/>
                  </a:lnTo>
                  <a:lnTo>
                    <a:pt x="4089" y="3551"/>
                  </a:lnTo>
                  <a:lnTo>
                    <a:pt x="4735" y="3443"/>
                  </a:lnTo>
                  <a:lnTo>
                    <a:pt x="5273" y="3228"/>
                  </a:lnTo>
                  <a:lnTo>
                    <a:pt x="5810" y="3013"/>
                  </a:lnTo>
                  <a:lnTo>
                    <a:pt x="6241" y="2690"/>
                  </a:lnTo>
                  <a:lnTo>
                    <a:pt x="6564" y="2260"/>
                  </a:lnTo>
                  <a:lnTo>
                    <a:pt x="6779" y="1937"/>
                  </a:lnTo>
                  <a:lnTo>
                    <a:pt x="6779" y="1399"/>
                  </a:lnTo>
                  <a:lnTo>
                    <a:pt x="6779" y="216"/>
                  </a:lnTo>
                  <a:lnTo>
                    <a:pt x="6779" y="108"/>
                  </a:lnTo>
                  <a:lnTo>
                    <a:pt x="6671" y="1"/>
                  </a:lnTo>
                  <a:lnTo>
                    <a:pt x="6456" y="108"/>
                  </a:lnTo>
                  <a:lnTo>
                    <a:pt x="6456" y="216"/>
                  </a:lnTo>
                  <a:lnTo>
                    <a:pt x="6456" y="1399"/>
                  </a:lnTo>
                  <a:lnTo>
                    <a:pt x="6456" y="1722"/>
                  </a:lnTo>
                  <a:lnTo>
                    <a:pt x="6241" y="2045"/>
                  </a:lnTo>
                  <a:lnTo>
                    <a:pt x="5810" y="2475"/>
                  </a:lnTo>
                  <a:lnTo>
                    <a:pt x="5165" y="2905"/>
                  </a:lnTo>
                  <a:lnTo>
                    <a:pt x="4304" y="3121"/>
                  </a:lnTo>
                  <a:lnTo>
                    <a:pt x="3444" y="3228"/>
                  </a:lnTo>
                  <a:lnTo>
                    <a:pt x="2798" y="3121"/>
                  </a:lnTo>
                  <a:lnTo>
                    <a:pt x="2153" y="3013"/>
                  </a:lnTo>
                  <a:lnTo>
                    <a:pt x="1722" y="2905"/>
                  </a:lnTo>
                  <a:lnTo>
                    <a:pt x="1184" y="2690"/>
                  </a:lnTo>
                  <a:lnTo>
                    <a:pt x="861" y="2368"/>
                  </a:lnTo>
                  <a:lnTo>
                    <a:pt x="646" y="2045"/>
                  </a:lnTo>
                  <a:lnTo>
                    <a:pt x="431" y="1722"/>
                  </a:lnTo>
                  <a:lnTo>
                    <a:pt x="431" y="1399"/>
                  </a:lnTo>
                  <a:lnTo>
                    <a:pt x="324" y="1184"/>
                  </a:lnTo>
                  <a:lnTo>
                    <a:pt x="324" y="216"/>
                  </a:lnTo>
                  <a:lnTo>
                    <a:pt x="324"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3;p29">
              <a:extLst>
                <a:ext uri="{FF2B5EF4-FFF2-40B4-BE49-F238E27FC236}">
                  <a16:creationId xmlns:a16="http://schemas.microsoft.com/office/drawing/2014/main" id="{2FA090C3-8DD1-4DEF-8E23-9B53DFC9837D}"/>
                </a:ext>
              </a:extLst>
            </p:cNvPr>
            <p:cNvSpPr/>
            <p:nvPr/>
          </p:nvSpPr>
          <p:spPr>
            <a:xfrm>
              <a:off x="4178475" y="1874400"/>
              <a:ext cx="164100" cy="94175"/>
            </a:xfrm>
            <a:custGeom>
              <a:avLst/>
              <a:gdLst/>
              <a:ahLst/>
              <a:cxnLst/>
              <a:rect l="l" t="t" r="r" b="b"/>
              <a:pathLst>
                <a:path w="6564" h="3767" extrusionOk="0">
                  <a:moveTo>
                    <a:pt x="2690" y="1"/>
                  </a:moveTo>
                  <a:lnTo>
                    <a:pt x="2045" y="108"/>
                  </a:lnTo>
                  <a:lnTo>
                    <a:pt x="1507" y="323"/>
                  </a:lnTo>
                  <a:lnTo>
                    <a:pt x="969" y="539"/>
                  </a:lnTo>
                  <a:lnTo>
                    <a:pt x="646" y="861"/>
                  </a:lnTo>
                  <a:lnTo>
                    <a:pt x="323" y="1184"/>
                  </a:lnTo>
                  <a:lnTo>
                    <a:pt x="108" y="1507"/>
                  </a:lnTo>
                  <a:lnTo>
                    <a:pt x="0" y="1937"/>
                  </a:lnTo>
                  <a:lnTo>
                    <a:pt x="108" y="2260"/>
                  </a:lnTo>
                  <a:lnTo>
                    <a:pt x="323" y="2583"/>
                  </a:lnTo>
                  <a:lnTo>
                    <a:pt x="646" y="3013"/>
                  </a:lnTo>
                  <a:lnTo>
                    <a:pt x="969" y="3228"/>
                  </a:lnTo>
                  <a:lnTo>
                    <a:pt x="1507" y="3443"/>
                  </a:lnTo>
                  <a:lnTo>
                    <a:pt x="2045" y="3659"/>
                  </a:lnTo>
                  <a:lnTo>
                    <a:pt x="2690" y="3766"/>
                  </a:lnTo>
                  <a:lnTo>
                    <a:pt x="3981" y="3766"/>
                  </a:lnTo>
                  <a:lnTo>
                    <a:pt x="4519" y="3659"/>
                  </a:lnTo>
                  <a:lnTo>
                    <a:pt x="5057" y="3443"/>
                  </a:lnTo>
                  <a:lnTo>
                    <a:pt x="5595" y="3228"/>
                  </a:lnTo>
                  <a:lnTo>
                    <a:pt x="6025" y="3013"/>
                  </a:lnTo>
                  <a:lnTo>
                    <a:pt x="6240" y="2583"/>
                  </a:lnTo>
                  <a:lnTo>
                    <a:pt x="6456" y="2260"/>
                  </a:lnTo>
                  <a:lnTo>
                    <a:pt x="6563" y="1937"/>
                  </a:lnTo>
                  <a:lnTo>
                    <a:pt x="6456" y="1507"/>
                  </a:lnTo>
                  <a:lnTo>
                    <a:pt x="6240" y="1184"/>
                  </a:lnTo>
                  <a:lnTo>
                    <a:pt x="6025" y="861"/>
                  </a:lnTo>
                  <a:lnTo>
                    <a:pt x="5595" y="539"/>
                  </a:lnTo>
                  <a:lnTo>
                    <a:pt x="5057" y="323"/>
                  </a:lnTo>
                  <a:lnTo>
                    <a:pt x="4519" y="108"/>
                  </a:lnTo>
                  <a:lnTo>
                    <a:pt x="398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4;p29">
              <a:extLst>
                <a:ext uri="{FF2B5EF4-FFF2-40B4-BE49-F238E27FC236}">
                  <a16:creationId xmlns:a16="http://schemas.microsoft.com/office/drawing/2014/main" id="{FB145C98-2E2F-4973-A1D3-0193E518CF16}"/>
                </a:ext>
              </a:extLst>
            </p:cNvPr>
            <p:cNvSpPr/>
            <p:nvPr/>
          </p:nvSpPr>
          <p:spPr>
            <a:xfrm>
              <a:off x="4175775" y="1869025"/>
              <a:ext cx="169475" cy="104925"/>
            </a:xfrm>
            <a:custGeom>
              <a:avLst/>
              <a:gdLst/>
              <a:ahLst/>
              <a:cxnLst/>
              <a:rect l="l" t="t" r="r" b="b"/>
              <a:pathLst>
                <a:path w="6779" h="4197" extrusionOk="0">
                  <a:moveTo>
                    <a:pt x="3444" y="323"/>
                  </a:moveTo>
                  <a:lnTo>
                    <a:pt x="3981" y="431"/>
                  </a:lnTo>
                  <a:lnTo>
                    <a:pt x="4627" y="538"/>
                  </a:lnTo>
                  <a:lnTo>
                    <a:pt x="5165" y="646"/>
                  </a:lnTo>
                  <a:lnTo>
                    <a:pt x="5595" y="861"/>
                  </a:lnTo>
                  <a:lnTo>
                    <a:pt x="5918" y="1184"/>
                  </a:lnTo>
                  <a:lnTo>
                    <a:pt x="6241" y="1507"/>
                  </a:lnTo>
                  <a:lnTo>
                    <a:pt x="6456" y="1829"/>
                  </a:lnTo>
                  <a:lnTo>
                    <a:pt x="6456" y="2152"/>
                  </a:lnTo>
                  <a:lnTo>
                    <a:pt x="6456" y="2475"/>
                  </a:lnTo>
                  <a:lnTo>
                    <a:pt x="6241" y="2690"/>
                  </a:lnTo>
                  <a:lnTo>
                    <a:pt x="5810" y="3120"/>
                  </a:lnTo>
                  <a:lnTo>
                    <a:pt x="5165" y="3551"/>
                  </a:lnTo>
                  <a:lnTo>
                    <a:pt x="4304" y="3766"/>
                  </a:lnTo>
                  <a:lnTo>
                    <a:pt x="3444" y="3874"/>
                  </a:lnTo>
                  <a:lnTo>
                    <a:pt x="2798" y="3766"/>
                  </a:lnTo>
                  <a:lnTo>
                    <a:pt x="2153" y="3658"/>
                  </a:lnTo>
                  <a:lnTo>
                    <a:pt x="1615" y="3551"/>
                  </a:lnTo>
                  <a:lnTo>
                    <a:pt x="1184" y="3336"/>
                  </a:lnTo>
                  <a:lnTo>
                    <a:pt x="861" y="3013"/>
                  </a:lnTo>
                  <a:lnTo>
                    <a:pt x="539" y="2690"/>
                  </a:lnTo>
                  <a:lnTo>
                    <a:pt x="431" y="2475"/>
                  </a:lnTo>
                  <a:lnTo>
                    <a:pt x="324" y="2152"/>
                  </a:lnTo>
                  <a:lnTo>
                    <a:pt x="431" y="1829"/>
                  </a:lnTo>
                  <a:lnTo>
                    <a:pt x="539" y="1507"/>
                  </a:lnTo>
                  <a:lnTo>
                    <a:pt x="969" y="1076"/>
                  </a:lnTo>
                  <a:lnTo>
                    <a:pt x="1615" y="646"/>
                  </a:lnTo>
                  <a:lnTo>
                    <a:pt x="2475" y="431"/>
                  </a:lnTo>
                  <a:lnTo>
                    <a:pt x="3444" y="323"/>
                  </a:lnTo>
                  <a:close/>
                  <a:moveTo>
                    <a:pt x="2690" y="0"/>
                  </a:moveTo>
                  <a:lnTo>
                    <a:pt x="2045" y="216"/>
                  </a:lnTo>
                  <a:lnTo>
                    <a:pt x="1507" y="323"/>
                  </a:lnTo>
                  <a:lnTo>
                    <a:pt x="969" y="646"/>
                  </a:lnTo>
                  <a:lnTo>
                    <a:pt x="539" y="861"/>
                  </a:lnTo>
                  <a:lnTo>
                    <a:pt x="216" y="1292"/>
                  </a:lnTo>
                  <a:lnTo>
                    <a:pt x="1" y="1614"/>
                  </a:lnTo>
                  <a:lnTo>
                    <a:pt x="1" y="2152"/>
                  </a:lnTo>
                  <a:lnTo>
                    <a:pt x="1" y="2583"/>
                  </a:lnTo>
                  <a:lnTo>
                    <a:pt x="216" y="2905"/>
                  </a:lnTo>
                  <a:lnTo>
                    <a:pt x="754" y="3443"/>
                  </a:lnTo>
                  <a:lnTo>
                    <a:pt x="1507" y="3874"/>
                  </a:lnTo>
                  <a:lnTo>
                    <a:pt x="2368" y="4089"/>
                  </a:lnTo>
                  <a:lnTo>
                    <a:pt x="3444" y="4196"/>
                  </a:lnTo>
                  <a:lnTo>
                    <a:pt x="4089" y="4196"/>
                  </a:lnTo>
                  <a:lnTo>
                    <a:pt x="4735" y="4089"/>
                  </a:lnTo>
                  <a:lnTo>
                    <a:pt x="5273" y="3874"/>
                  </a:lnTo>
                  <a:lnTo>
                    <a:pt x="5810" y="3658"/>
                  </a:lnTo>
                  <a:lnTo>
                    <a:pt x="6241" y="3336"/>
                  </a:lnTo>
                  <a:lnTo>
                    <a:pt x="6564" y="2905"/>
                  </a:lnTo>
                  <a:lnTo>
                    <a:pt x="6779" y="2583"/>
                  </a:lnTo>
                  <a:lnTo>
                    <a:pt x="6779" y="2152"/>
                  </a:lnTo>
                  <a:lnTo>
                    <a:pt x="6779" y="1614"/>
                  </a:lnTo>
                  <a:lnTo>
                    <a:pt x="6564" y="1292"/>
                  </a:lnTo>
                  <a:lnTo>
                    <a:pt x="6026" y="754"/>
                  </a:lnTo>
                  <a:lnTo>
                    <a:pt x="5273" y="323"/>
                  </a:lnTo>
                  <a:lnTo>
                    <a:pt x="4412" y="108"/>
                  </a:lnTo>
                  <a:lnTo>
                    <a:pt x="344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5;p29">
              <a:extLst>
                <a:ext uri="{FF2B5EF4-FFF2-40B4-BE49-F238E27FC236}">
                  <a16:creationId xmlns:a16="http://schemas.microsoft.com/office/drawing/2014/main" id="{C9048689-A4BD-4B49-8B7F-F19F68B42FD0}"/>
                </a:ext>
              </a:extLst>
            </p:cNvPr>
            <p:cNvSpPr/>
            <p:nvPr/>
          </p:nvSpPr>
          <p:spPr>
            <a:xfrm>
              <a:off x="4307575" y="2025025"/>
              <a:ext cx="161400" cy="78025"/>
            </a:xfrm>
            <a:custGeom>
              <a:avLst/>
              <a:gdLst/>
              <a:ahLst/>
              <a:cxnLst/>
              <a:rect l="l" t="t" r="r" b="b"/>
              <a:pathLst>
                <a:path w="6456" h="3121" extrusionOk="0">
                  <a:moveTo>
                    <a:pt x="1" y="0"/>
                  </a:moveTo>
                  <a:lnTo>
                    <a:pt x="1" y="861"/>
                  </a:lnTo>
                  <a:lnTo>
                    <a:pt x="108" y="1184"/>
                  </a:lnTo>
                  <a:lnTo>
                    <a:pt x="108" y="1614"/>
                  </a:lnTo>
                  <a:lnTo>
                    <a:pt x="323" y="1937"/>
                  </a:lnTo>
                  <a:lnTo>
                    <a:pt x="646" y="2260"/>
                  </a:lnTo>
                  <a:lnTo>
                    <a:pt x="969" y="2583"/>
                  </a:lnTo>
                  <a:lnTo>
                    <a:pt x="1507" y="2798"/>
                  </a:lnTo>
                  <a:lnTo>
                    <a:pt x="2045" y="2905"/>
                  </a:lnTo>
                  <a:lnTo>
                    <a:pt x="2583" y="3013"/>
                  </a:lnTo>
                  <a:lnTo>
                    <a:pt x="3228" y="3120"/>
                  </a:lnTo>
                  <a:lnTo>
                    <a:pt x="3874" y="3013"/>
                  </a:lnTo>
                  <a:lnTo>
                    <a:pt x="4519" y="2905"/>
                  </a:lnTo>
                  <a:lnTo>
                    <a:pt x="5057" y="2798"/>
                  </a:lnTo>
                  <a:lnTo>
                    <a:pt x="5595" y="2583"/>
                  </a:lnTo>
                  <a:lnTo>
                    <a:pt x="5918" y="2260"/>
                  </a:lnTo>
                  <a:lnTo>
                    <a:pt x="6241" y="1937"/>
                  </a:lnTo>
                  <a:lnTo>
                    <a:pt x="6456" y="1614"/>
                  </a:lnTo>
                  <a:lnTo>
                    <a:pt x="6456" y="1184"/>
                  </a:lnTo>
                  <a:lnTo>
                    <a:pt x="64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6;p29">
              <a:extLst>
                <a:ext uri="{FF2B5EF4-FFF2-40B4-BE49-F238E27FC236}">
                  <a16:creationId xmlns:a16="http://schemas.microsoft.com/office/drawing/2014/main" id="{6CD1C029-BE24-4ACA-AA69-E03A20FB5924}"/>
                </a:ext>
              </a:extLst>
            </p:cNvPr>
            <p:cNvSpPr/>
            <p:nvPr/>
          </p:nvSpPr>
          <p:spPr>
            <a:xfrm>
              <a:off x="4307575" y="2025025"/>
              <a:ext cx="161400" cy="78025"/>
            </a:xfrm>
            <a:custGeom>
              <a:avLst/>
              <a:gdLst/>
              <a:ahLst/>
              <a:cxnLst/>
              <a:rect l="l" t="t" r="r" b="b"/>
              <a:pathLst>
                <a:path w="6456" h="3121" fill="none" extrusionOk="0">
                  <a:moveTo>
                    <a:pt x="6456" y="0"/>
                  </a:moveTo>
                  <a:lnTo>
                    <a:pt x="6456" y="1184"/>
                  </a:lnTo>
                  <a:lnTo>
                    <a:pt x="6456" y="1184"/>
                  </a:lnTo>
                  <a:lnTo>
                    <a:pt x="6456" y="1614"/>
                  </a:lnTo>
                  <a:lnTo>
                    <a:pt x="6241" y="1937"/>
                  </a:lnTo>
                  <a:lnTo>
                    <a:pt x="5918" y="2260"/>
                  </a:lnTo>
                  <a:lnTo>
                    <a:pt x="5595" y="2583"/>
                  </a:lnTo>
                  <a:lnTo>
                    <a:pt x="5057" y="2798"/>
                  </a:lnTo>
                  <a:lnTo>
                    <a:pt x="4519" y="2905"/>
                  </a:lnTo>
                  <a:lnTo>
                    <a:pt x="3874" y="3013"/>
                  </a:lnTo>
                  <a:lnTo>
                    <a:pt x="3228" y="3120"/>
                  </a:lnTo>
                  <a:lnTo>
                    <a:pt x="3228" y="3120"/>
                  </a:lnTo>
                  <a:lnTo>
                    <a:pt x="2583" y="3013"/>
                  </a:lnTo>
                  <a:lnTo>
                    <a:pt x="2045" y="2905"/>
                  </a:lnTo>
                  <a:lnTo>
                    <a:pt x="1507" y="2798"/>
                  </a:lnTo>
                  <a:lnTo>
                    <a:pt x="969" y="2583"/>
                  </a:lnTo>
                  <a:lnTo>
                    <a:pt x="646" y="2260"/>
                  </a:lnTo>
                  <a:lnTo>
                    <a:pt x="323" y="1937"/>
                  </a:lnTo>
                  <a:lnTo>
                    <a:pt x="108" y="1614"/>
                  </a:lnTo>
                  <a:lnTo>
                    <a:pt x="108" y="1184"/>
                  </a:lnTo>
                  <a:lnTo>
                    <a:pt x="1" y="8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7;p29">
              <a:extLst>
                <a:ext uri="{FF2B5EF4-FFF2-40B4-BE49-F238E27FC236}">
                  <a16:creationId xmlns:a16="http://schemas.microsoft.com/office/drawing/2014/main" id="{C758A1BA-0130-4641-95B6-65ED3202B9BE}"/>
                </a:ext>
              </a:extLst>
            </p:cNvPr>
            <p:cNvSpPr/>
            <p:nvPr/>
          </p:nvSpPr>
          <p:spPr>
            <a:xfrm>
              <a:off x="4304875" y="2019650"/>
              <a:ext cx="169475" cy="88775"/>
            </a:xfrm>
            <a:custGeom>
              <a:avLst/>
              <a:gdLst/>
              <a:ahLst/>
              <a:cxnLst/>
              <a:rect l="l" t="t" r="r" b="b"/>
              <a:pathLst>
                <a:path w="6779" h="3551" extrusionOk="0">
                  <a:moveTo>
                    <a:pt x="1" y="0"/>
                  </a:moveTo>
                  <a:lnTo>
                    <a:pt x="1" y="215"/>
                  </a:lnTo>
                  <a:lnTo>
                    <a:pt x="1" y="1076"/>
                  </a:lnTo>
                  <a:lnTo>
                    <a:pt x="1" y="1399"/>
                  </a:lnTo>
                  <a:lnTo>
                    <a:pt x="109" y="1829"/>
                  </a:lnTo>
                  <a:lnTo>
                    <a:pt x="216" y="2260"/>
                  </a:lnTo>
                  <a:lnTo>
                    <a:pt x="539" y="2582"/>
                  </a:lnTo>
                  <a:lnTo>
                    <a:pt x="969" y="2905"/>
                  </a:lnTo>
                  <a:lnTo>
                    <a:pt x="1507" y="3120"/>
                  </a:lnTo>
                  <a:lnTo>
                    <a:pt x="2045" y="3335"/>
                  </a:lnTo>
                  <a:lnTo>
                    <a:pt x="2691" y="3443"/>
                  </a:lnTo>
                  <a:lnTo>
                    <a:pt x="3336" y="3551"/>
                  </a:lnTo>
                  <a:lnTo>
                    <a:pt x="4089" y="3443"/>
                  </a:lnTo>
                  <a:lnTo>
                    <a:pt x="4627" y="3335"/>
                  </a:lnTo>
                  <a:lnTo>
                    <a:pt x="5273" y="3120"/>
                  </a:lnTo>
                  <a:lnTo>
                    <a:pt x="5703" y="2905"/>
                  </a:lnTo>
                  <a:lnTo>
                    <a:pt x="6133" y="2582"/>
                  </a:lnTo>
                  <a:lnTo>
                    <a:pt x="6456" y="2260"/>
                  </a:lnTo>
                  <a:lnTo>
                    <a:pt x="6671" y="1829"/>
                  </a:lnTo>
                  <a:lnTo>
                    <a:pt x="6779" y="1399"/>
                  </a:lnTo>
                  <a:lnTo>
                    <a:pt x="6779" y="215"/>
                  </a:lnTo>
                  <a:lnTo>
                    <a:pt x="6671" y="0"/>
                  </a:lnTo>
                  <a:lnTo>
                    <a:pt x="6456" y="0"/>
                  </a:lnTo>
                  <a:lnTo>
                    <a:pt x="6456" y="215"/>
                  </a:lnTo>
                  <a:lnTo>
                    <a:pt x="6456" y="1399"/>
                  </a:lnTo>
                  <a:lnTo>
                    <a:pt x="6349" y="1722"/>
                  </a:lnTo>
                  <a:lnTo>
                    <a:pt x="6241" y="2044"/>
                  </a:lnTo>
                  <a:lnTo>
                    <a:pt x="5811" y="2475"/>
                  </a:lnTo>
                  <a:lnTo>
                    <a:pt x="5058" y="2798"/>
                  </a:lnTo>
                  <a:lnTo>
                    <a:pt x="4304" y="3013"/>
                  </a:lnTo>
                  <a:lnTo>
                    <a:pt x="3336" y="3120"/>
                  </a:lnTo>
                  <a:lnTo>
                    <a:pt x="2691" y="3120"/>
                  </a:lnTo>
                  <a:lnTo>
                    <a:pt x="2153" y="3013"/>
                  </a:lnTo>
                  <a:lnTo>
                    <a:pt x="1615" y="2798"/>
                  </a:lnTo>
                  <a:lnTo>
                    <a:pt x="1184" y="2582"/>
                  </a:lnTo>
                  <a:lnTo>
                    <a:pt x="862" y="2367"/>
                  </a:lnTo>
                  <a:lnTo>
                    <a:pt x="539" y="2044"/>
                  </a:lnTo>
                  <a:lnTo>
                    <a:pt x="431" y="1722"/>
                  </a:lnTo>
                  <a:lnTo>
                    <a:pt x="324" y="1399"/>
                  </a:lnTo>
                  <a:lnTo>
                    <a:pt x="324" y="1076"/>
                  </a:lnTo>
                  <a:lnTo>
                    <a:pt x="324" y="215"/>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p29">
              <a:extLst>
                <a:ext uri="{FF2B5EF4-FFF2-40B4-BE49-F238E27FC236}">
                  <a16:creationId xmlns:a16="http://schemas.microsoft.com/office/drawing/2014/main" id="{675A5087-8A21-4F13-BF6B-5472FC1059C1}"/>
                </a:ext>
              </a:extLst>
            </p:cNvPr>
            <p:cNvSpPr/>
            <p:nvPr/>
          </p:nvSpPr>
          <p:spPr>
            <a:xfrm>
              <a:off x="4307575" y="1971225"/>
              <a:ext cx="161400" cy="96850"/>
            </a:xfrm>
            <a:custGeom>
              <a:avLst/>
              <a:gdLst/>
              <a:ahLst/>
              <a:cxnLst/>
              <a:rect l="l" t="t" r="r" b="b"/>
              <a:pathLst>
                <a:path w="6456" h="3874" extrusionOk="0">
                  <a:moveTo>
                    <a:pt x="3228" y="1"/>
                  </a:moveTo>
                  <a:lnTo>
                    <a:pt x="2583" y="108"/>
                  </a:lnTo>
                  <a:lnTo>
                    <a:pt x="2045" y="216"/>
                  </a:lnTo>
                  <a:lnTo>
                    <a:pt x="1399" y="324"/>
                  </a:lnTo>
                  <a:lnTo>
                    <a:pt x="969" y="646"/>
                  </a:lnTo>
                  <a:lnTo>
                    <a:pt x="538" y="861"/>
                  </a:lnTo>
                  <a:lnTo>
                    <a:pt x="216" y="1184"/>
                  </a:lnTo>
                  <a:lnTo>
                    <a:pt x="108" y="1615"/>
                  </a:lnTo>
                  <a:lnTo>
                    <a:pt x="1" y="1937"/>
                  </a:lnTo>
                  <a:lnTo>
                    <a:pt x="108" y="2368"/>
                  </a:lnTo>
                  <a:lnTo>
                    <a:pt x="216" y="2690"/>
                  </a:lnTo>
                  <a:lnTo>
                    <a:pt x="538" y="3013"/>
                  </a:lnTo>
                  <a:lnTo>
                    <a:pt x="969" y="3336"/>
                  </a:lnTo>
                  <a:lnTo>
                    <a:pt x="1399" y="3551"/>
                  </a:lnTo>
                  <a:lnTo>
                    <a:pt x="2045" y="3766"/>
                  </a:lnTo>
                  <a:lnTo>
                    <a:pt x="2583" y="3874"/>
                  </a:lnTo>
                  <a:lnTo>
                    <a:pt x="3874" y="3874"/>
                  </a:lnTo>
                  <a:lnTo>
                    <a:pt x="4519" y="3766"/>
                  </a:lnTo>
                  <a:lnTo>
                    <a:pt x="5057" y="3551"/>
                  </a:lnTo>
                  <a:lnTo>
                    <a:pt x="5595" y="3336"/>
                  </a:lnTo>
                  <a:lnTo>
                    <a:pt x="5918" y="3013"/>
                  </a:lnTo>
                  <a:lnTo>
                    <a:pt x="6241" y="2690"/>
                  </a:lnTo>
                  <a:lnTo>
                    <a:pt x="6456" y="2368"/>
                  </a:lnTo>
                  <a:lnTo>
                    <a:pt x="6456" y="1937"/>
                  </a:lnTo>
                  <a:lnTo>
                    <a:pt x="6456" y="1615"/>
                  </a:lnTo>
                  <a:lnTo>
                    <a:pt x="6241" y="1184"/>
                  </a:lnTo>
                  <a:lnTo>
                    <a:pt x="5918" y="861"/>
                  </a:lnTo>
                  <a:lnTo>
                    <a:pt x="5595" y="646"/>
                  </a:lnTo>
                  <a:lnTo>
                    <a:pt x="5057" y="324"/>
                  </a:lnTo>
                  <a:lnTo>
                    <a:pt x="4519" y="216"/>
                  </a:lnTo>
                  <a:lnTo>
                    <a:pt x="3874" y="108"/>
                  </a:lnTo>
                  <a:lnTo>
                    <a:pt x="322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9;p29">
              <a:extLst>
                <a:ext uri="{FF2B5EF4-FFF2-40B4-BE49-F238E27FC236}">
                  <a16:creationId xmlns:a16="http://schemas.microsoft.com/office/drawing/2014/main" id="{C74959D3-7778-4574-B888-3151DACA155B}"/>
                </a:ext>
              </a:extLst>
            </p:cNvPr>
            <p:cNvSpPr/>
            <p:nvPr/>
          </p:nvSpPr>
          <p:spPr>
            <a:xfrm>
              <a:off x="4302200" y="1968550"/>
              <a:ext cx="172150" cy="104925"/>
            </a:xfrm>
            <a:custGeom>
              <a:avLst/>
              <a:gdLst/>
              <a:ahLst/>
              <a:cxnLst/>
              <a:rect l="l" t="t" r="r" b="b"/>
              <a:pathLst>
                <a:path w="6886" h="4197" extrusionOk="0">
                  <a:moveTo>
                    <a:pt x="4089" y="323"/>
                  </a:moveTo>
                  <a:lnTo>
                    <a:pt x="4734" y="431"/>
                  </a:lnTo>
                  <a:lnTo>
                    <a:pt x="5272" y="646"/>
                  </a:lnTo>
                  <a:lnTo>
                    <a:pt x="5702" y="861"/>
                  </a:lnTo>
                  <a:lnTo>
                    <a:pt x="6025" y="1184"/>
                  </a:lnTo>
                  <a:lnTo>
                    <a:pt x="6348" y="1399"/>
                  </a:lnTo>
                  <a:lnTo>
                    <a:pt x="6456" y="1722"/>
                  </a:lnTo>
                  <a:lnTo>
                    <a:pt x="6563" y="2044"/>
                  </a:lnTo>
                  <a:lnTo>
                    <a:pt x="6456" y="2367"/>
                  </a:lnTo>
                  <a:lnTo>
                    <a:pt x="6348" y="2690"/>
                  </a:lnTo>
                  <a:lnTo>
                    <a:pt x="5918" y="3120"/>
                  </a:lnTo>
                  <a:lnTo>
                    <a:pt x="5165" y="3443"/>
                  </a:lnTo>
                  <a:lnTo>
                    <a:pt x="4411" y="3658"/>
                  </a:lnTo>
                  <a:lnTo>
                    <a:pt x="3443" y="3766"/>
                  </a:lnTo>
                  <a:lnTo>
                    <a:pt x="2798" y="3766"/>
                  </a:lnTo>
                  <a:lnTo>
                    <a:pt x="2260" y="3658"/>
                  </a:lnTo>
                  <a:lnTo>
                    <a:pt x="1722" y="3443"/>
                  </a:lnTo>
                  <a:lnTo>
                    <a:pt x="1291" y="3228"/>
                  </a:lnTo>
                  <a:lnTo>
                    <a:pt x="861" y="3013"/>
                  </a:lnTo>
                  <a:lnTo>
                    <a:pt x="646" y="2690"/>
                  </a:lnTo>
                  <a:lnTo>
                    <a:pt x="431" y="2367"/>
                  </a:lnTo>
                  <a:lnTo>
                    <a:pt x="431" y="2044"/>
                  </a:lnTo>
                  <a:lnTo>
                    <a:pt x="431" y="1722"/>
                  </a:lnTo>
                  <a:lnTo>
                    <a:pt x="646" y="1399"/>
                  </a:lnTo>
                  <a:lnTo>
                    <a:pt x="1076" y="968"/>
                  </a:lnTo>
                  <a:lnTo>
                    <a:pt x="1722" y="646"/>
                  </a:lnTo>
                  <a:lnTo>
                    <a:pt x="2582" y="431"/>
                  </a:lnTo>
                  <a:lnTo>
                    <a:pt x="3443" y="323"/>
                  </a:lnTo>
                  <a:close/>
                  <a:moveTo>
                    <a:pt x="2798" y="0"/>
                  </a:moveTo>
                  <a:lnTo>
                    <a:pt x="2152" y="108"/>
                  </a:lnTo>
                  <a:lnTo>
                    <a:pt x="1614" y="323"/>
                  </a:lnTo>
                  <a:lnTo>
                    <a:pt x="1076" y="538"/>
                  </a:lnTo>
                  <a:lnTo>
                    <a:pt x="646" y="861"/>
                  </a:lnTo>
                  <a:lnTo>
                    <a:pt x="323" y="1184"/>
                  </a:lnTo>
                  <a:lnTo>
                    <a:pt x="108" y="1614"/>
                  </a:lnTo>
                  <a:lnTo>
                    <a:pt x="0" y="2044"/>
                  </a:lnTo>
                  <a:lnTo>
                    <a:pt x="108" y="2475"/>
                  </a:lnTo>
                  <a:lnTo>
                    <a:pt x="323" y="2905"/>
                  </a:lnTo>
                  <a:lnTo>
                    <a:pt x="861" y="3443"/>
                  </a:lnTo>
                  <a:lnTo>
                    <a:pt x="1614" y="3873"/>
                  </a:lnTo>
                  <a:lnTo>
                    <a:pt x="2475" y="4088"/>
                  </a:lnTo>
                  <a:lnTo>
                    <a:pt x="3443" y="4196"/>
                  </a:lnTo>
                  <a:lnTo>
                    <a:pt x="4196" y="4088"/>
                  </a:lnTo>
                  <a:lnTo>
                    <a:pt x="4734" y="3981"/>
                  </a:lnTo>
                  <a:lnTo>
                    <a:pt x="5380" y="3766"/>
                  </a:lnTo>
                  <a:lnTo>
                    <a:pt x="5810" y="3551"/>
                  </a:lnTo>
                  <a:lnTo>
                    <a:pt x="6240" y="3228"/>
                  </a:lnTo>
                  <a:lnTo>
                    <a:pt x="6563" y="2905"/>
                  </a:lnTo>
                  <a:lnTo>
                    <a:pt x="6778" y="2475"/>
                  </a:lnTo>
                  <a:lnTo>
                    <a:pt x="6886" y="2044"/>
                  </a:lnTo>
                  <a:lnTo>
                    <a:pt x="6778" y="1614"/>
                  </a:lnTo>
                  <a:lnTo>
                    <a:pt x="6563" y="1184"/>
                  </a:lnTo>
                  <a:lnTo>
                    <a:pt x="6133" y="646"/>
                  </a:lnTo>
                  <a:lnTo>
                    <a:pt x="5380" y="323"/>
                  </a:lnTo>
                  <a:lnTo>
                    <a:pt x="4519" y="108"/>
                  </a:lnTo>
                  <a:lnTo>
                    <a:pt x="344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p29">
              <a:extLst>
                <a:ext uri="{FF2B5EF4-FFF2-40B4-BE49-F238E27FC236}">
                  <a16:creationId xmlns:a16="http://schemas.microsoft.com/office/drawing/2014/main" id="{D267FC89-2A5E-4CFE-A9F7-A6BFBFCD5C8B}"/>
                </a:ext>
              </a:extLst>
            </p:cNvPr>
            <p:cNvSpPr/>
            <p:nvPr/>
          </p:nvSpPr>
          <p:spPr>
            <a:xfrm>
              <a:off x="2311850" y="2275175"/>
              <a:ext cx="720850" cy="422300"/>
            </a:xfrm>
            <a:custGeom>
              <a:avLst/>
              <a:gdLst/>
              <a:ahLst/>
              <a:cxnLst/>
              <a:rect l="l" t="t" r="r" b="b"/>
              <a:pathLst>
                <a:path w="28834" h="16892" extrusionOk="0">
                  <a:moveTo>
                    <a:pt x="14524" y="0"/>
                  </a:moveTo>
                  <a:lnTo>
                    <a:pt x="0" y="8284"/>
                  </a:lnTo>
                  <a:lnTo>
                    <a:pt x="14524" y="16891"/>
                  </a:lnTo>
                  <a:lnTo>
                    <a:pt x="28833" y="8499"/>
                  </a:lnTo>
                  <a:lnTo>
                    <a:pt x="1452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1;p29">
              <a:extLst>
                <a:ext uri="{FF2B5EF4-FFF2-40B4-BE49-F238E27FC236}">
                  <a16:creationId xmlns:a16="http://schemas.microsoft.com/office/drawing/2014/main" id="{9694DF52-E732-47A3-BA00-2A78719D71D0}"/>
                </a:ext>
              </a:extLst>
            </p:cNvPr>
            <p:cNvSpPr/>
            <p:nvPr/>
          </p:nvSpPr>
          <p:spPr>
            <a:xfrm>
              <a:off x="2309150" y="2269775"/>
              <a:ext cx="728925" cy="430375"/>
            </a:xfrm>
            <a:custGeom>
              <a:avLst/>
              <a:gdLst/>
              <a:ahLst/>
              <a:cxnLst/>
              <a:rect l="l" t="t" r="r" b="b"/>
              <a:pathLst>
                <a:path w="29157" h="17215" extrusionOk="0">
                  <a:moveTo>
                    <a:pt x="14632" y="431"/>
                  </a:moveTo>
                  <a:lnTo>
                    <a:pt x="28619" y="8715"/>
                  </a:lnTo>
                  <a:lnTo>
                    <a:pt x="14632" y="16892"/>
                  </a:lnTo>
                  <a:lnTo>
                    <a:pt x="493" y="8556"/>
                  </a:lnTo>
                  <a:lnTo>
                    <a:pt x="493" y="8556"/>
                  </a:lnTo>
                  <a:lnTo>
                    <a:pt x="14632" y="431"/>
                  </a:lnTo>
                  <a:close/>
                  <a:moveTo>
                    <a:pt x="14632" y="1"/>
                  </a:moveTo>
                  <a:lnTo>
                    <a:pt x="108" y="8393"/>
                  </a:lnTo>
                  <a:lnTo>
                    <a:pt x="1" y="8500"/>
                  </a:lnTo>
                  <a:lnTo>
                    <a:pt x="108" y="8715"/>
                  </a:lnTo>
                  <a:lnTo>
                    <a:pt x="14525" y="17215"/>
                  </a:lnTo>
                  <a:lnTo>
                    <a:pt x="14740" y="17215"/>
                  </a:lnTo>
                  <a:lnTo>
                    <a:pt x="29049" y="8931"/>
                  </a:lnTo>
                  <a:lnTo>
                    <a:pt x="29157" y="8715"/>
                  </a:lnTo>
                  <a:lnTo>
                    <a:pt x="29049" y="8608"/>
                  </a:lnTo>
                  <a:lnTo>
                    <a:pt x="1474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p29">
              <a:extLst>
                <a:ext uri="{FF2B5EF4-FFF2-40B4-BE49-F238E27FC236}">
                  <a16:creationId xmlns:a16="http://schemas.microsoft.com/office/drawing/2014/main" id="{0489AE06-9DB1-4F5C-A8F8-64093BBF1567}"/>
                </a:ext>
              </a:extLst>
            </p:cNvPr>
            <p:cNvSpPr/>
            <p:nvPr/>
          </p:nvSpPr>
          <p:spPr>
            <a:xfrm>
              <a:off x="2438250" y="2452675"/>
              <a:ext cx="161425" cy="80725"/>
            </a:xfrm>
            <a:custGeom>
              <a:avLst/>
              <a:gdLst/>
              <a:ahLst/>
              <a:cxnLst/>
              <a:rect l="l" t="t" r="r" b="b"/>
              <a:pathLst>
                <a:path w="6457" h="3229" extrusionOk="0">
                  <a:moveTo>
                    <a:pt x="1" y="1"/>
                  </a:moveTo>
                  <a:lnTo>
                    <a:pt x="1" y="969"/>
                  </a:lnTo>
                  <a:lnTo>
                    <a:pt x="1" y="1292"/>
                  </a:lnTo>
                  <a:lnTo>
                    <a:pt x="108" y="1615"/>
                  </a:lnTo>
                  <a:lnTo>
                    <a:pt x="216" y="2045"/>
                  </a:lnTo>
                  <a:lnTo>
                    <a:pt x="539" y="2368"/>
                  </a:lnTo>
                  <a:lnTo>
                    <a:pt x="969" y="2583"/>
                  </a:lnTo>
                  <a:lnTo>
                    <a:pt x="1399" y="2906"/>
                  </a:lnTo>
                  <a:lnTo>
                    <a:pt x="1937" y="3013"/>
                  </a:lnTo>
                  <a:lnTo>
                    <a:pt x="2583" y="3121"/>
                  </a:lnTo>
                  <a:lnTo>
                    <a:pt x="3228" y="3228"/>
                  </a:lnTo>
                  <a:lnTo>
                    <a:pt x="3874" y="3121"/>
                  </a:lnTo>
                  <a:lnTo>
                    <a:pt x="4519" y="3013"/>
                  </a:lnTo>
                  <a:lnTo>
                    <a:pt x="5057" y="2906"/>
                  </a:lnTo>
                  <a:lnTo>
                    <a:pt x="5488" y="2583"/>
                  </a:lnTo>
                  <a:lnTo>
                    <a:pt x="5918" y="2368"/>
                  </a:lnTo>
                  <a:lnTo>
                    <a:pt x="6241" y="2045"/>
                  </a:lnTo>
                  <a:lnTo>
                    <a:pt x="6348" y="1615"/>
                  </a:lnTo>
                  <a:lnTo>
                    <a:pt x="6456" y="1292"/>
                  </a:lnTo>
                  <a:lnTo>
                    <a:pt x="6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3;p29">
              <a:extLst>
                <a:ext uri="{FF2B5EF4-FFF2-40B4-BE49-F238E27FC236}">
                  <a16:creationId xmlns:a16="http://schemas.microsoft.com/office/drawing/2014/main" id="{27C46276-6AB2-4540-9D63-6D981ABE17B9}"/>
                </a:ext>
              </a:extLst>
            </p:cNvPr>
            <p:cNvSpPr/>
            <p:nvPr/>
          </p:nvSpPr>
          <p:spPr>
            <a:xfrm>
              <a:off x="2438250" y="2452675"/>
              <a:ext cx="161425" cy="80725"/>
            </a:xfrm>
            <a:custGeom>
              <a:avLst/>
              <a:gdLst/>
              <a:ahLst/>
              <a:cxnLst/>
              <a:rect l="l" t="t" r="r" b="b"/>
              <a:pathLst>
                <a:path w="6457" h="3229" fill="none" extrusionOk="0">
                  <a:moveTo>
                    <a:pt x="6456" y="1"/>
                  </a:moveTo>
                  <a:lnTo>
                    <a:pt x="6456" y="1292"/>
                  </a:lnTo>
                  <a:lnTo>
                    <a:pt x="6456" y="1292"/>
                  </a:lnTo>
                  <a:lnTo>
                    <a:pt x="6348" y="1615"/>
                  </a:lnTo>
                  <a:lnTo>
                    <a:pt x="6241" y="2045"/>
                  </a:lnTo>
                  <a:lnTo>
                    <a:pt x="5918" y="2368"/>
                  </a:lnTo>
                  <a:lnTo>
                    <a:pt x="5488" y="2583"/>
                  </a:lnTo>
                  <a:lnTo>
                    <a:pt x="5057" y="2906"/>
                  </a:lnTo>
                  <a:lnTo>
                    <a:pt x="4519" y="3013"/>
                  </a:lnTo>
                  <a:lnTo>
                    <a:pt x="3874" y="3121"/>
                  </a:lnTo>
                  <a:lnTo>
                    <a:pt x="3228" y="3228"/>
                  </a:lnTo>
                  <a:lnTo>
                    <a:pt x="3228" y="3228"/>
                  </a:lnTo>
                  <a:lnTo>
                    <a:pt x="2583" y="3121"/>
                  </a:lnTo>
                  <a:lnTo>
                    <a:pt x="1937" y="3013"/>
                  </a:lnTo>
                  <a:lnTo>
                    <a:pt x="1399" y="2906"/>
                  </a:lnTo>
                  <a:lnTo>
                    <a:pt x="969" y="2583"/>
                  </a:lnTo>
                  <a:lnTo>
                    <a:pt x="539" y="2368"/>
                  </a:lnTo>
                  <a:lnTo>
                    <a:pt x="216" y="2045"/>
                  </a:lnTo>
                  <a:lnTo>
                    <a:pt x="108" y="1615"/>
                  </a:lnTo>
                  <a:lnTo>
                    <a:pt x="1" y="1292"/>
                  </a:lnTo>
                  <a:lnTo>
                    <a:pt x="1" y="9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4;p29">
              <a:extLst>
                <a:ext uri="{FF2B5EF4-FFF2-40B4-BE49-F238E27FC236}">
                  <a16:creationId xmlns:a16="http://schemas.microsoft.com/office/drawing/2014/main" id="{7DBCD0D6-774C-4237-84B6-2B7C07E8B4DC}"/>
                </a:ext>
              </a:extLst>
            </p:cNvPr>
            <p:cNvSpPr/>
            <p:nvPr/>
          </p:nvSpPr>
          <p:spPr>
            <a:xfrm>
              <a:off x="2432875" y="2450000"/>
              <a:ext cx="172175" cy="86075"/>
            </a:xfrm>
            <a:custGeom>
              <a:avLst/>
              <a:gdLst/>
              <a:ahLst/>
              <a:cxnLst/>
              <a:rect l="l" t="t" r="r" b="b"/>
              <a:pathLst>
                <a:path w="6887" h="3443" extrusionOk="0">
                  <a:moveTo>
                    <a:pt x="108" y="0"/>
                  </a:moveTo>
                  <a:lnTo>
                    <a:pt x="1" y="108"/>
                  </a:lnTo>
                  <a:lnTo>
                    <a:pt x="1" y="1076"/>
                  </a:lnTo>
                  <a:lnTo>
                    <a:pt x="1" y="1399"/>
                  </a:lnTo>
                  <a:lnTo>
                    <a:pt x="108" y="1829"/>
                  </a:lnTo>
                  <a:lnTo>
                    <a:pt x="323" y="2259"/>
                  </a:lnTo>
                  <a:lnTo>
                    <a:pt x="646" y="2582"/>
                  </a:lnTo>
                  <a:lnTo>
                    <a:pt x="1077" y="2905"/>
                  </a:lnTo>
                  <a:lnTo>
                    <a:pt x="1507" y="3120"/>
                  </a:lnTo>
                  <a:lnTo>
                    <a:pt x="2152" y="3335"/>
                  </a:lnTo>
                  <a:lnTo>
                    <a:pt x="2798" y="3443"/>
                  </a:lnTo>
                  <a:lnTo>
                    <a:pt x="4089" y="3443"/>
                  </a:lnTo>
                  <a:lnTo>
                    <a:pt x="4734" y="3335"/>
                  </a:lnTo>
                  <a:lnTo>
                    <a:pt x="5272" y="3120"/>
                  </a:lnTo>
                  <a:lnTo>
                    <a:pt x="5810" y="2905"/>
                  </a:lnTo>
                  <a:lnTo>
                    <a:pt x="6241" y="2582"/>
                  </a:lnTo>
                  <a:lnTo>
                    <a:pt x="6563" y="2259"/>
                  </a:lnTo>
                  <a:lnTo>
                    <a:pt x="6779" y="1829"/>
                  </a:lnTo>
                  <a:lnTo>
                    <a:pt x="6886" y="1399"/>
                  </a:lnTo>
                  <a:lnTo>
                    <a:pt x="6779" y="108"/>
                  </a:lnTo>
                  <a:lnTo>
                    <a:pt x="6779" y="0"/>
                  </a:lnTo>
                  <a:lnTo>
                    <a:pt x="6563" y="0"/>
                  </a:lnTo>
                  <a:lnTo>
                    <a:pt x="6456" y="108"/>
                  </a:lnTo>
                  <a:lnTo>
                    <a:pt x="6456" y="1399"/>
                  </a:lnTo>
                  <a:lnTo>
                    <a:pt x="6456" y="1722"/>
                  </a:lnTo>
                  <a:lnTo>
                    <a:pt x="6241" y="2044"/>
                  </a:lnTo>
                  <a:lnTo>
                    <a:pt x="5810" y="2475"/>
                  </a:lnTo>
                  <a:lnTo>
                    <a:pt x="5165" y="2797"/>
                  </a:lnTo>
                  <a:lnTo>
                    <a:pt x="4304" y="3013"/>
                  </a:lnTo>
                  <a:lnTo>
                    <a:pt x="3443" y="3120"/>
                  </a:lnTo>
                  <a:lnTo>
                    <a:pt x="2798" y="3120"/>
                  </a:lnTo>
                  <a:lnTo>
                    <a:pt x="2260" y="3013"/>
                  </a:lnTo>
                  <a:lnTo>
                    <a:pt x="1722" y="2797"/>
                  </a:lnTo>
                  <a:lnTo>
                    <a:pt x="1292" y="2582"/>
                  </a:lnTo>
                  <a:lnTo>
                    <a:pt x="861" y="2259"/>
                  </a:lnTo>
                  <a:lnTo>
                    <a:pt x="646" y="2044"/>
                  </a:lnTo>
                  <a:lnTo>
                    <a:pt x="431" y="1722"/>
                  </a:lnTo>
                  <a:lnTo>
                    <a:pt x="431" y="1399"/>
                  </a:lnTo>
                  <a:lnTo>
                    <a:pt x="431" y="1076"/>
                  </a:lnTo>
                  <a:lnTo>
                    <a:pt x="431"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5;p29">
              <a:extLst>
                <a:ext uri="{FF2B5EF4-FFF2-40B4-BE49-F238E27FC236}">
                  <a16:creationId xmlns:a16="http://schemas.microsoft.com/office/drawing/2014/main" id="{6CD6FB2E-7ADF-46CE-A51F-F5F2B9E537F8}"/>
                </a:ext>
              </a:extLst>
            </p:cNvPr>
            <p:cNvSpPr/>
            <p:nvPr/>
          </p:nvSpPr>
          <p:spPr>
            <a:xfrm>
              <a:off x="2438250" y="2401575"/>
              <a:ext cx="161425" cy="96850"/>
            </a:xfrm>
            <a:custGeom>
              <a:avLst/>
              <a:gdLst/>
              <a:ahLst/>
              <a:cxnLst/>
              <a:rect l="l" t="t" r="r" b="b"/>
              <a:pathLst>
                <a:path w="6457" h="3874" extrusionOk="0">
                  <a:moveTo>
                    <a:pt x="2583" y="1"/>
                  </a:moveTo>
                  <a:lnTo>
                    <a:pt x="1937" y="216"/>
                  </a:lnTo>
                  <a:lnTo>
                    <a:pt x="1399" y="323"/>
                  </a:lnTo>
                  <a:lnTo>
                    <a:pt x="862" y="539"/>
                  </a:lnTo>
                  <a:lnTo>
                    <a:pt x="539" y="861"/>
                  </a:lnTo>
                  <a:lnTo>
                    <a:pt x="216" y="1184"/>
                  </a:lnTo>
                  <a:lnTo>
                    <a:pt x="1" y="1507"/>
                  </a:lnTo>
                  <a:lnTo>
                    <a:pt x="1" y="1937"/>
                  </a:lnTo>
                  <a:lnTo>
                    <a:pt x="1" y="2260"/>
                  </a:lnTo>
                  <a:lnTo>
                    <a:pt x="216" y="2690"/>
                  </a:lnTo>
                  <a:lnTo>
                    <a:pt x="539" y="3013"/>
                  </a:lnTo>
                  <a:lnTo>
                    <a:pt x="862" y="3228"/>
                  </a:lnTo>
                  <a:lnTo>
                    <a:pt x="1399" y="3551"/>
                  </a:lnTo>
                  <a:lnTo>
                    <a:pt x="1937" y="3659"/>
                  </a:lnTo>
                  <a:lnTo>
                    <a:pt x="2583" y="3766"/>
                  </a:lnTo>
                  <a:lnTo>
                    <a:pt x="3228" y="3874"/>
                  </a:lnTo>
                  <a:lnTo>
                    <a:pt x="3874" y="3766"/>
                  </a:lnTo>
                  <a:lnTo>
                    <a:pt x="4519" y="3659"/>
                  </a:lnTo>
                  <a:lnTo>
                    <a:pt x="5057" y="3551"/>
                  </a:lnTo>
                  <a:lnTo>
                    <a:pt x="5488" y="3228"/>
                  </a:lnTo>
                  <a:lnTo>
                    <a:pt x="5918" y="3013"/>
                  </a:lnTo>
                  <a:lnTo>
                    <a:pt x="6241" y="2690"/>
                  </a:lnTo>
                  <a:lnTo>
                    <a:pt x="6348" y="2260"/>
                  </a:lnTo>
                  <a:lnTo>
                    <a:pt x="6456" y="1937"/>
                  </a:lnTo>
                  <a:lnTo>
                    <a:pt x="6348" y="1507"/>
                  </a:lnTo>
                  <a:lnTo>
                    <a:pt x="6241" y="1184"/>
                  </a:lnTo>
                  <a:lnTo>
                    <a:pt x="5918" y="861"/>
                  </a:lnTo>
                  <a:lnTo>
                    <a:pt x="5488" y="539"/>
                  </a:lnTo>
                  <a:lnTo>
                    <a:pt x="5057" y="323"/>
                  </a:lnTo>
                  <a:lnTo>
                    <a:pt x="4519" y="216"/>
                  </a:lnTo>
                  <a:lnTo>
                    <a:pt x="387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6;p29">
              <a:extLst>
                <a:ext uri="{FF2B5EF4-FFF2-40B4-BE49-F238E27FC236}">
                  <a16:creationId xmlns:a16="http://schemas.microsoft.com/office/drawing/2014/main" id="{D2FBF179-7CCB-4033-B6B8-2D1F57CDC24F}"/>
                </a:ext>
              </a:extLst>
            </p:cNvPr>
            <p:cNvSpPr/>
            <p:nvPr/>
          </p:nvSpPr>
          <p:spPr>
            <a:xfrm>
              <a:off x="2432875" y="2396200"/>
              <a:ext cx="172175" cy="104925"/>
            </a:xfrm>
            <a:custGeom>
              <a:avLst/>
              <a:gdLst/>
              <a:ahLst/>
              <a:cxnLst/>
              <a:rect l="l" t="t" r="r" b="b"/>
              <a:pathLst>
                <a:path w="6887" h="4197" extrusionOk="0">
                  <a:moveTo>
                    <a:pt x="4089" y="431"/>
                  </a:moveTo>
                  <a:lnTo>
                    <a:pt x="4627" y="538"/>
                  </a:lnTo>
                  <a:lnTo>
                    <a:pt x="5165" y="754"/>
                  </a:lnTo>
                  <a:lnTo>
                    <a:pt x="5595" y="969"/>
                  </a:lnTo>
                  <a:lnTo>
                    <a:pt x="6026" y="1184"/>
                  </a:lnTo>
                  <a:lnTo>
                    <a:pt x="6241" y="1507"/>
                  </a:lnTo>
                  <a:lnTo>
                    <a:pt x="6456" y="1829"/>
                  </a:lnTo>
                  <a:lnTo>
                    <a:pt x="6456" y="2152"/>
                  </a:lnTo>
                  <a:lnTo>
                    <a:pt x="6456" y="2475"/>
                  </a:lnTo>
                  <a:lnTo>
                    <a:pt x="6241" y="2798"/>
                  </a:lnTo>
                  <a:lnTo>
                    <a:pt x="5810" y="3228"/>
                  </a:lnTo>
                  <a:lnTo>
                    <a:pt x="5165" y="3551"/>
                  </a:lnTo>
                  <a:lnTo>
                    <a:pt x="4304" y="3766"/>
                  </a:lnTo>
                  <a:lnTo>
                    <a:pt x="3443" y="3874"/>
                  </a:lnTo>
                  <a:lnTo>
                    <a:pt x="2798" y="3874"/>
                  </a:lnTo>
                  <a:lnTo>
                    <a:pt x="2152" y="3766"/>
                  </a:lnTo>
                  <a:lnTo>
                    <a:pt x="1722" y="3551"/>
                  </a:lnTo>
                  <a:lnTo>
                    <a:pt x="1184" y="3336"/>
                  </a:lnTo>
                  <a:lnTo>
                    <a:pt x="861" y="3120"/>
                  </a:lnTo>
                  <a:lnTo>
                    <a:pt x="539" y="2798"/>
                  </a:lnTo>
                  <a:lnTo>
                    <a:pt x="431" y="2475"/>
                  </a:lnTo>
                  <a:lnTo>
                    <a:pt x="323" y="2152"/>
                  </a:lnTo>
                  <a:lnTo>
                    <a:pt x="431" y="1829"/>
                  </a:lnTo>
                  <a:lnTo>
                    <a:pt x="539" y="1507"/>
                  </a:lnTo>
                  <a:lnTo>
                    <a:pt x="1077" y="1076"/>
                  </a:lnTo>
                  <a:lnTo>
                    <a:pt x="1722" y="754"/>
                  </a:lnTo>
                  <a:lnTo>
                    <a:pt x="2475" y="538"/>
                  </a:lnTo>
                  <a:lnTo>
                    <a:pt x="3443" y="431"/>
                  </a:lnTo>
                  <a:close/>
                  <a:moveTo>
                    <a:pt x="3443" y="0"/>
                  </a:moveTo>
                  <a:lnTo>
                    <a:pt x="2798" y="108"/>
                  </a:lnTo>
                  <a:lnTo>
                    <a:pt x="2152" y="216"/>
                  </a:lnTo>
                  <a:lnTo>
                    <a:pt x="1507" y="431"/>
                  </a:lnTo>
                  <a:lnTo>
                    <a:pt x="1077" y="646"/>
                  </a:lnTo>
                  <a:lnTo>
                    <a:pt x="646" y="969"/>
                  </a:lnTo>
                  <a:lnTo>
                    <a:pt x="323" y="1291"/>
                  </a:lnTo>
                  <a:lnTo>
                    <a:pt x="108" y="1722"/>
                  </a:lnTo>
                  <a:lnTo>
                    <a:pt x="1" y="2152"/>
                  </a:lnTo>
                  <a:lnTo>
                    <a:pt x="108" y="2582"/>
                  </a:lnTo>
                  <a:lnTo>
                    <a:pt x="323" y="3013"/>
                  </a:lnTo>
                  <a:lnTo>
                    <a:pt x="861" y="3551"/>
                  </a:lnTo>
                  <a:lnTo>
                    <a:pt x="1507" y="3874"/>
                  </a:lnTo>
                  <a:lnTo>
                    <a:pt x="2475" y="4196"/>
                  </a:lnTo>
                  <a:lnTo>
                    <a:pt x="4089" y="4196"/>
                  </a:lnTo>
                  <a:lnTo>
                    <a:pt x="4734" y="4089"/>
                  </a:lnTo>
                  <a:lnTo>
                    <a:pt x="5272" y="3874"/>
                  </a:lnTo>
                  <a:lnTo>
                    <a:pt x="5810" y="3658"/>
                  </a:lnTo>
                  <a:lnTo>
                    <a:pt x="6241" y="3336"/>
                  </a:lnTo>
                  <a:lnTo>
                    <a:pt x="6563" y="3013"/>
                  </a:lnTo>
                  <a:lnTo>
                    <a:pt x="6779" y="2582"/>
                  </a:lnTo>
                  <a:lnTo>
                    <a:pt x="6886" y="2152"/>
                  </a:lnTo>
                  <a:lnTo>
                    <a:pt x="6779" y="1722"/>
                  </a:lnTo>
                  <a:lnTo>
                    <a:pt x="6563" y="1291"/>
                  </a:lnTo>
                  <a:lnTo>
                    <a:pt x="6026" y="754"/>
                  </a:lnTo>
                  <a:lnTo>
                    <a:pt x="5272" y="431"/>
                  </a:lnTo>
                  <a:lnTo>
                    <a:pt x="4412" y="108"/>
                  </a:lnTo>
                  <a:lnTo>
                    <a:pt x="344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7;p29">
              <a:extLst>
                <a:ext uri="{FF2B5EF4-FFF2-40B4-BE49-F238E27FC236}">
                  <a16:creationId xmlns:a16="http://schemas.microsoft.com/office/drawing/2014/main" id="{FC1F52B2-D916-4645-BF13-A00FE0987866}"/>
                </a:ext>
              </a:extLst>
            </p:cNvPr>
            <p:cNvSpPr/>
            <p:nvPr/>
          </p:nvSpPr>
          <p:spPr>
            <a:xfrm>
              <a:off x="2586200" y="2544125"/>
              <a:ext cx="161400" cy="80725"/>
            </a:xfrm>
            <a:custGeom>
              <a:avLst/>
              <a:gdLst/>
              <a:ahLst/>
              <a:cxnLst/>
              <a:rect l="l" t="t" r="r" b="b"/>
              <a:pathLst>
                <a:path w="6456" h="3229" extrusionOk="0">
                  <a:moveTo>
                    <a:pt x="0" y="1"/>
                  </a:moveTo>
                  <a:lnTo>
                    <a:pt x="0" y="969"/>
                  </a:lnTo>
                  <a:lnTo>
                    <a:pt x="0" y="1292"/>
                  </a:lnTo>
                  <a:lnTo>
                    <a:pt x="108" y="1614"/>
                  </a:lnTo>
                  <a:lnTo>
                    <a:pt x="215" y="2045"/>
                  </a:lnTo>
                  <a:lnTo>
                    <a:pt x="538" y="2368"/>
                  </a:lnTo>
                  <a:lnTo>
                    <a:pt x="968" y="2583"/>
                  </a:lnTo>
                  <a:lnTo>
                    <a:pt x="1399" y="2906"/>
                  </a:lnTo>
                  <a:lnTo>
                    <a:pt x="1937" y="3013"/>
                  </a:lnTo>
                  <a:lnTo>
                    <a:pt x="2582" y="3121"/>
                  </a:lnTo>
                  <a:lnTo>
                    <a:pt x="3228" y="3228"/>
                  </a:lnTo>
                  <a:lnTo>
                    <a:pt x="3873" y="3121"/>
                  </a:lnTo>
                  <a:lnTo>
                    <a:pt x="4519" y="3013"/>
                  </a:lnTo>
                  <a:lnTo>
                    <a:pt x="5057" y="2906"/>
                  </a:lnTo>
                  <a:lnTo>
                    <a:pt x="5487" y="2583"/>
                  </a:lnTo>
                  <a:lnTo>
                    <a:pt x="5917" y="2368"/>
                  </a:lnTo>
                  <a:lnTo>
                    <a:pt x="6240" y="2045"/>
                  </a:lnTo>
                  <a:lnTo>
                    <a:pt x="6348" y="1614"/>
                  </a:lnTo>
                  <a:lnTo>
                    <a:pt x="6455" y="1292"/>
                  </a:lnTo>
                  <a:lnTo>
                    <a:pt x="64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8;p29">
              <a:extLst>
                <a:ext uri="{FF2B5EF4-FFF2-40B4-BE49-F238E27FC236}">
                  <a16:creationId xmlns:a16="http://schemas.microsoft.com/office/drawing/2014/main" id="{A63FCDE1-FD10-4E9F-9920-8DD0893883F3}"/>
                </a:ext>
              </a:extLst>
            </p:cNvPr>
            <p:cNvSpPr/>
            <p:nvPr/>
          </p:nvSpPr>
          <p:spPr>
            <a:xfrm>
              <a:off x="2586200" y="2544125"/>
              <a:ext cx="161400" cy="80725"/>
            </a:xfrm>
            <a:custGeom>
              <a:avLst/>
              <a:gdLst/>
              <a:ahLst/>
              <a:cxnLst/>
              <a:rect l="l" t="t" r="r" b="b"/>
              <a:pathLst>
                <a:path w="6456" h="3229" fill="none" extrusionOk="0">
                  <a:moveTo>
                    <a:pt x="6455" y="1"/>
                  </a:moveTo>
                  <a:lnTo>
                    <a:pt x="6455" y="1292"/>
                  </a:lnTo>
                  <a:lnTo>
                    <a:pt x="6455" y="1292"/>
                  </a:lnTo>
                  <a:lnTo>
                    <a:pt x="6348" y="1614"/>
                  </a:lnTo>
                  <a:lnTo>
                    <a:pt x="6240" y="2045"/>
                  </a:lnTo>
                  <a:lnTo>
                    <a:pt x="5917" y="2368"/>
                  </a:lnTo>
                  <a:lnTo>
                    <a:pt x="5487" y="2583"/>
                  </a:lnTo>
                  <a:lnTo>
                    <a:pt x="5057" y="2906"/>
                  </a:lnTo>
                  <a:lnTo>
                    <a:pt x="4519" y="3013"/>
                  </a:lnTo>
                  <a:lnTo>
                    <a:pt x="3873" y="3121"/>
                  </a:lnTo>
                  <a:lnTo>
                    <a:pt x="3228" y="3228"/>
                  </a:lnTo>
                  <a:lnTo>
                    <a:pt x="3228" y="3228"/>
                  </a:lnTo>
                  <a:lnTo>
                    <a:pt x="2582" y="3121"/>
                  </a:lnTo>
                  <a:lnTo>
                    <a:pt x="1937" y="3013"/>
                  </a:lnTo>
                  <a:lnTo>
                    <a:pt x="1399" y="2906"/>
                  </a:lnTo>
                  <a:lnTo>
                    <a:pt x="968" y="2583"/>
                  </a:lnTo>
                  <a:lnTo>
                    <a:pt x="538" y="2368"/>
                  </a:lnTo>
                  <a:lnTo>
                    <a:pt x="215" y="2045"/>
                  </a:lnTo>
                  <a:lnTo>
                    <a:pt x="108" y="1614"/>
                  </a:lnTo>
                  <a:lnTo>
                    <a:pt x="0" y="1292"/>
                  </a:lnTo>
                  <a:lnTo>
                    <a:pt x="0" y="96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9;p29">
              <a:extLst>
                <a:ext uri="{FF2B5EF4-FFF2-40B4-BE49-F238E27FC236}">
                  <a16:creationId xmlns:a16="http://schemas.microsoft.com/office/drawing/2014/main" id="{3DF9C8A8-65E1-4489-A9D3-FD82E1913A99}"/>
                </a:ext>
              </a:extLst>
            </p:cNvPr>
            <p:cNvSpPr/>
            <p:nvPr/>
          </p:nvSpPr>
          <p:spPr>
            <a:xfrm>
              <a:off x="2580800" y="2541450"/>
              <a:ext cx="172175" cy="86075"/>
            </a:xfrm>
            <a:custGeom>
              <a:avLst/>
              <a:gdLst/>
              <a:ahLst/>
              <a:cxnLst/>
              <a:rect l="l" t="t" r="r" b="b"/>
              <a:pathLst>
                <a:path w="6887" h="3443" extrusionOk="0">
                  <a:moveTo>
                    <a:pt x="109" y="0"/>
                  </a:moveTo>
                  <a:lnTo>
                    <a:pt x="1" y="108"/>
                  </a:lnTo>
                  <a:lnTo>
                    <a:pt x="1" y="1076"/>
                  </a:lnTo>
                  <a:lnTo>
                    <a:pt x="1" y="1399"/>
                  </a:lnTo>
                  <a:lnTo>
                    <a:pt x="109" y="1829"/>
                  </a:lnTo>
                  <a:lnTo>
                    <a:pt x="324" y="2259"/>
                  </a:lnTo>
                  <a:lnTo>
                    <a:pt x="646" y="2582"/>
                  </a:lnTo>
                  <a:lnTo>
                    <a:pt x="1077" y="2905"/>
                  </a:lnTo>
                  <a:lnTo>
                    <a:pt x="1507" y="3120"/>
                  </a:lnTo>
                  <a:lnTo>
                    <a:pt x="2153" y="3335"/>
                  </a:lnTo>
                  <a:lnTo>
                    <a:pt x="2798" y="3443"/>
                  </a:lnTo>
                  <a:lnTo>
                    <a:pt x="4089" y="3443"/>
                  </a:lnTo>
                  <a:lnTo>
                    <a:pt x="4735" y="3335"/>
                  </a:lnTo>
                  <a:lnTo>
                    <a:pt x="5273" y="3120"/>
                  </a:lnTo>
                  <a:lnTo>
                    <a:pt x="5811" y="2905"/>
                  </a:lnTo>
                  <a:lnTo>
                    <a:pt x="6241" y="2582"/>
                  </a:lnTo>
                  <a:lnTo>
                    <a:pt x="6564" y="2259"/>
                  </a:lnTo>
                  <a:lnTo>
                    <a:pt x="6779" y="1829"/>
                  </a:lnTo>
                  <a:lnTo>
                    <a:pt x="6886" y="1399"/>
                  </a:lnTo>
                  <a:lnTo>
                    <a:pt x="6886" y="108"/>
                  </a:lnTo>
                  <a:lnTo>
                    <a:pt x="6779" y="0"/>
                  </a:lnTo>
                  <a:lnTo>
                    <a:pt x="6564" y="0"/>
                  </a:lnTo>
                  <a:lnTo>
                    <a:pt x="6456" y="108"/>
                  </a:lnTo>
                  <a:lnTo>
                    <a:pt x="6456" y="1399"/>
                  </a:lnTo>
                  <a:lnTo>
                    <a:pt x="6456" y="1721"/>
                  </a:lnTo>
                  <a:lnTo>
                    <a:pt x="6241" y="2044"/>
                  </a:lnTo>
                  <a:lnTo>
                    <a:pt x="5811" y="2475"/>
                  </a:lnTo>
                  <a:lnTo>
                    <a:pt x="5165" y="2797"/>
                  </a:lnTo>
                  <a:lnTo>
                    <a:pt x="4412" y="3013"/>
                  </a:lnTo>
                  <a:lnTo>
                    <a:pt x="3444" y="3120"/>
                  </a:lnTo>
                  <a:lnTo>
                    <a:pt x="2798" y="3120"/>
                  </a:lnTo>
                  <a:lnTo>
                    <a:pt x="2260" y="3013"/>
                  </a:lnTo>
                  <a:lnTo>
                    <a:pt x="1722" y="2797"/>
                  </a:lnTo>
                  <a:lnTo>
                    <a:pt x="1292" y="2582"/>
                  </a:lnTo>
                  <a:lnTo>
                    <a:pt x="862" y="2367"/>
                  </a:lnTo>
                  <a:lnTo>
                    <a:pt x="646" y="2044"/>
                  </a:lnTo>
                  <a:lnTo>
                    <a:pt x="431" y="1721"/>
                  </a:lnTo>
                  <a:lnTo>
                    <a:pt x="431" y="1399"/>
                  </a:lnTo>
                  <a:lnTo>
                    <a:pt x="431" y="1076"/>
                  </a:lnTo>
                  <a:lnTo>
                    <a:pt x="431" y="108"/>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0;p29">
              <a:extLst>
                <a:ext uri="{FF2B5EF4-FFF2-40B4-BE49-F238E27FC236}">
                  <a16:creationId xmlns:a16="http://schemas.microsoft.com/office/drawing/2014/main" id="{7F8844A1-C94A-473E-8FCE-8388EC0C9BFA}"/>
                </a:ext>
              </a:extLst>
            </p:cNvPr>
            <p:cNvSpPr/>
            <p:nvPr/>
          </p:nvSpPr>
          <p:spPr>
            <a:xfrm>
              <a:off x="2586200" y="2493025"/>
              <a:ext cx="161400" cy="96850"/>
            </a:xfrm>
            <a:custGeom>
              <a:avLst/>
              <a:gdLst/>
              <a:ahLst/>
              <a:cxnLst/>
              <a:rect l="l" t="t" r="r" b="b"/>
              <a:pathLst>
                <a:path w="6456" h="3874" extrusionOk="0">
                  <a:moveTo>
                    <a:pt x="3228" y="1"/>
                  </a:moveTo>
                  <a:lnTo>
                    <a:pt x="2582" y="108"/>
                  </a:lnTo>
                  <a:lnTo>
                    <a:pt x="1937" y="216"/>
                  </a:lnTo>
                  <a:lnTo>
                    <a:pt x="1399" y="323"/>
                  </a:lnTo>
                  <a:lnTo>
                    <a:pt x="968" y="538"/>
                  </a:lnTo>
                  <a:lnTo>
                    <a:pt x="538" y="861"/>
                  </a:lnTo>
                  <a:lnTo>
                    <a:pt x="215" y="1184"/>
                  </a:lnTo>
                  <a:lnTo>
                    <a:pt x="0" y="1507"/>
                  </a:lnTo>
                  <a:lnTo>
                    <a:pt x="0" y="1937"/>
                  </a:lnTo>
                  <a:lnTo>
                    <a:pt x="0" y="2367"/>
                  </a:lnTo>
                  <a:lnTo>
                    <a:pt x="215" y="2690"/>
                  </a:lnTo>
                  <a:lnTo>
                    <a:pt x="538" y="3013"/>
                  </a:lnTo>
                  <a:lnTo>
                    <a:pt x="968" y="3336"/>
                  </a:lnTo>
                  <a:lnTo>
                    <a:pt x="1399" y="3551"/>
                  </a:lnTo>
                  <a:lnTo>
                    <a:pt x="1937" y="3658"/>
                  </a:lnTo>
                  <a:lnTo>
                    <a:pt x="2582" y="3766"/>
                  </a:lnTo>
                  <a:lnTo>
                    <a:pt x="3228" y="3874"/>
                  </a:lnTo>
                  <a:lnTo>
                    <a:pt x="3873" y="3766"/>
                  </a:lnTo>
                  <a:lnTo>
                    <a:pt x="4519" y="3658"/>
                  </a:lnTo>
                  <a:lnTo>
                    <a:pt x="5057" y="3551"/>
                  </a:lnTo>
                  <a:lnTo>
                    <a:pt x="5487" y="3336"/>
                  </a:lnTo>
                  <a:lnTo>
                    <a:pt x="5917" y="3013"/>
                  </a:lnTo>
                  <a:lnTo>
                    <a:pt x="6240" y="2690"/>
                  </a:lnTo>
                  <a:lnTo>
                    <a:pt x="6348" y="2367"/>
                  </a:lnTo>
                  <a:lnTo>
                    <a:pt x="6455" y="1937"/>
                  </a:lnTo>
                  <a:lnTo>
                    <a:pt x="6348" y="1507"/>
                  </a:lnTo>
                  <a:lnTo>
                    <a:pt x="6240" y="1184"/>
                  </a:lnTo>
                  <a:lnTo>
                    <a:pt x="5917" y="861"/>
                  </a:lnTo>
                  <a:lnTo>
                    <a:pt x="5487" y="538"/>
                  </a:lnTo>
                  <a:lnTo>
                    <a:pt x="5057" y="323"/>
                  </a:lnTo>
                  <a:lnTo>
                    <a:pt x="4519" y="216"/>
                  </a:lnTo>
                  <a:lnTo>
                    <a:pt x="3873" y="108"/>
                  </a:lnTo>
                  <a:lnTo>
                    <a:pt x="322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1;p29">
              <a:extLst>
                <a:ext uri="{FF2B5EF4-FFF2-40B4-BE49-F238E27FC236}">
                  <a16:creationId xmlns:a16="http://schemas.microsoft.com/office/drawing/2014/main" id="{25ECB09E-68E8-4F41-9852-B2B3DD531115}"/>
                </a:ext>
              </a:extLst>
            </p:cNvPr>
            <p:cNvSpPr/>
            <p:nvPr/>
          </p:nvSpPr>
          <p:spPr>
            <a:xfrm>
              <a:off x="2580800" y="2487650"/>
              <a:ext cx="172175" cy="104925"/>
            </a:xfrm>
            <a:custGeom>
              <a:avLst/>
              <a:gdLst/>
              <a:ahLst/>
              <a:cxnLst/>
              <a:rect l="l" t="t" r="r" b="b"/>
              <a:pathLst>
                <a:path w="6887" h="4197" extrusionOk="0">
                  <a:moveTo>
                    <a:pt x="4089" y="431"/>
                  </a:moveTo>
                  <a:lnTo>
                    <a:pt x="4627" y="538"/>
                  </a:lnTo>
                  <a:lnTo>
                    <a:pt x="5165" y="753"/>
                  </a:lnTo>
                  <a:lnTo>
                    <a:pt x="5595" y="969"/>
                  </a:lnTo>
                  <a:lnTo>
                    <a:pt x="6026" y="1184"/>
                  </a:lnTo>
                  <a:lnTo>
                    <a:pt x="6241" y="1507"/>
                  </a:lnTo>
                  <a:lnTo>
                    <a:pt x="6456" y="1829"/>
                  </a:lnTo>
                  <a:lnTo>
                    <a:pt x="6456" y="2152"/>
                  </a:lnTo>
                  <a:lnTo>
                    <a:pt x="6456" y="2475"/>
                  </a:lnTo>
                  <a:lnTo>
                    <a:pt x="6241" y="2798"/>
                  </a:lnTo>
                  <a:lnTo>
                    <a:pt x="5811" y="3228"/>
                  </a:lnTo>
                  <a:lnTo>
                    <a:pt x="5165" y="3551"/>
                  </a:lnTo>
                  <a:lnTo>
                    <a:pt x="4412" y="3766"/>
                  </a:lnTo>
                  <a:lnTo>
                    <a:pt x="3444" y="3873"/>
                  </a:lnTo>
                  <a:lnTo>
                    <a:pt x="2798" y="3873"/>
                  </a:lnTo>
                  <a:lnTo>
                    <a:pt x="2260" y="3766"/>
                  </a:lnTo>
                  <a:lnTo>
                    <a:pt x="1722" y="3551"/>
                  </a:lnTo>
                  <a:lnTo>
                    <a:pt x="1184" y="3336"/>
                  </a:lnTo>
                  <a:lnTo>
                    <a:pt x="862" y="3120"/>
                  </a:lnTo>
                  <a:lnTo>
                    <a:pt x="539" y="2798"/>
                  </a:lnTo>
                  <a:lnTo>
                    <a:pt x="431" y="2475"/>
                  </a:lnTo>
                  <a:lnTo>
                    <a:pt x="324" y="2152"/>
                  </a:lnTo>
                  <a:lnTo>
                    <a:pt x="431" y="1829"/>
                  </a:lnTo>
                  <a:lnTo>
                    <a:pt x="539" y="1507"/>
                  </a:lnTo>
                  <a:lnTo>
                    <a:pt x="1077" y="1076"/>
                  </a:lnTo>
                  <a:lnTo>
                    <a:pt x="1722" y="753"/>
                  </a:lnTo>
                  <a:lnTo>
                    <a:pt x="2475" y="538"/>
                  </a:lnTo>
                  <a:lnTo>
                    <a:pt x="3444" y="431"/>
                  </a:lnTo>
                  <a:close/>
                  <a:moveTo>
                    <a:pt x="3444" y="0"/>
                  </a:moveTo>
                  <a:lnTo>
                    <a:pt x="2798" y="108"/>
                  </a:lnTo>
                  <a:lnTo>
                    <a:pt x="2153" y="216"/>
                  </a:lnTo>
                  <a:lnTo>
                    <a:pt x="1507" y="431"/>
                  </a:lnTo>
                  <a:lnTo>
                    <a:pt x="1077" y="646"/>
                  </a:lnTo>
                  <a:lnTo>
                    <a:pt x="646" y="969"/>
                  </a:lnTo>
                  <a:lnTo>
                    <a:pt x="324" y="1291"/>
                  </a:lnTo>
                  <a:lnTo>
                    <a:pt x="109" y="1722"/>
                  </a:lnTo>
                  <a:lnTo>
                    <a:pt x="1" y="2152"/>
                  </a:lnTo>
                  <a:lnTo>
                    <a:pt x="109" y="2582"/>
                  </a:lnTo>
                  <a:lnTo>
                    <a:pt x="324" y="3013"/>
                  </a:lnTo>
                  <a:lnTo>
                    <a:pt x="862" y="3551"/>
                  </a:lnTo>
                  <a:lnTo>
                    <a:pt x="1507" y="3873"/>
                  </a:lnTo>
                  <a:lnTo>
                    <a:pt x="2475" y="4196"/>
                  </a:lnTo>
                  <a:lnTo>
                    <a:pt x="4089" y="4196"/>
                  </a:lnTo>
                  <a:lnTo>
                    <a:pt x="4735" y="4089"/>
                  </a:lnTo>
                  <a:lnTo>
                    <a:pt x="5273" y="3873"/>
                  </a:lnTo>
                  <a:lnTo>
                    <a:pt x="5811" y="3658"/>
                  </a:lnTo>
                  <a:lnTo>
                    <a:pt x="6241" y="3336"/>
                  </a:lnTo>
                  <a:lnTo>
                    <a:pt x="6564" y="3013"/>
                  </a:lnTo>
                  <a:lnTo>
                    <a:pt x="6779" y="2582"/>
                  </a:lnTo>
                  <a:lnTo>
                    <a:pt x="6886" y="2152"/>
                  </a:lnTo>
                  <a:lnTo>
                    <a:pt x="6779" y="1722"/>
                  </a:lnTo>
                  <a:lnTo>
                    <a:pt x="6564" y="1291"/>
                  </a:lnTo>
                  <a:lnTo>
                    <a:pt x="6026" y="753"/>
                  </a:lnTo>
                  <a:lnTo>
                    <a:pt x="5273" y="431"/>
                  </a:lnTo>
                  <a:lnTo>
                    <a:pt x="4412" y="108"/>
                  </a:lnTo>
                  <a:lnTo>
                    <a:pt x="344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2;p29">
              <a:extLst>
                <a:ext uri="{FF2B5EF4-FFF2-40B4-BE49-F238E27FC236}">
                  <a16:creationId xmlns:a16="http://schemas.microsoft.com/office/drawing/2014/main" id="{5E908AF3-6942-49CC-9B06-154ECEF33CC2}"/>
                </a:ext>
              </a:extLst>
            </p:cNvPr>
            <p:cNvSpPr/>
            <p:nvPr/>
          </p:nvSpPr>
          <p:spPr>
            <a:xfrm>
              <a:off x="2607700" y="2369300"/>
              <a:ext cx="161400" cy="78025"/>
            </a:xfrm>
            <a:custGeom>
              <a:avLst/>
              <a:gdLst/>
              <a:ahLst/>
              <a:cxnLst/>
              <a:rect l="l" t="t" r="r" b="b"/>
              <a:pathLst>
                <a:path w="6456" h="3121" extrusionOk="0">
                  <a:moveTo>
                    <a:pt x="1" y="1"/>
                  </a:moveTo>
                  <a:lnTo>
                    <a:pt x="1" y="969"/>
                  </a:lnTo>
                  <a:lnTo>
                    <a:pt x="1" y="1292"/>
                  </a:lnTo>
                  <a:lnTo>
                    <a:pt x="108" y="1614"/>
                  </a:lnTo>
                  <a:lnTo>
                    <a:pt x="324" y="2045"/>
                  </a:lnTo>
                  <a:lnTo>
                    <a:pt x="539" y="2367"/>
                  </a:lnTo>
                  <a:lnTo>
                    <a:pt x="969" y="2583"/>
                  </a:lnTo>
                  <a:lnTo>
                    <a:pt x="1399" y="2798"/>
                  </a:lnTo>
                  <a:lnTo>
                    <a:pt x="1937" y="3013"/>
                  </a:lnTo>
                  <a:lnTo>
                    <a:pt x="2583" y="3121"/>
                  </a:lnTo>
                  <a:lnTo>
                    <a:pt x="3874" y="3121"/>
                  </a:lnTo>
                  <a:lnTo>
                    <a:pt x="4519" y="3013"/>
                  </a:lnTo>
                  <a:lnTo>
                    <a:pt x="5057" y="2798"/>
                  </a:lnTo>
                  <a:lnTo>
                    <a:pt x="5488" y="2583"/>
                  </a:lnTo>
                  <a:lnTo>
                    <a:pt x="5918" y="2367"/>
                  </a:lnTo>
                  <a:lnTo>
                    <a:pt x="6241" y="2045"/>
                  </a:lnTo>
                  <a:lnTo>
                    <a:pt x="6456" y="1614"/>
                  </a:lnTo>
                  <a:lnTo>
                    <a:pt x="6456" y="1292"/>
                  </a:lnTo>
                  <a:lnTo>
                    <a:pt x="6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3;p29">
              <a:extLst>
                <a:ext uri="{FF2B5EF4-FFF2-40B4-BE49-F238E27FC236}">
                  <a16:creationId xmlns:a16="http://schemas.microsoft.com/office/drawing/2014/main" id="{5AAA6F14-1636-49C7-ADA4-9BA61BD02169}"/>
                </a:ext>
              </a:extLst>
            </p:cNvPr>
            <p:cNvSpPr/>
            <p:nvPr/>
          </p:nvSpPr>
          <p:spPr>
            <a:xfrm>
              <a:off x="2607700" y="2369300"/>
              <a:ext cx="161400" cy="78025"/>
            </a:xfrm>
            <a:custGeom>
              <a:avLst/>
              <a:gdLst/>
              <a:ahLst/>
              <a:cxnLst/>
              <a:rect l="l" t="t" r="r" b="b"/>
              <a:pathLst>
                <a:path w="6456" h="3121" fill="none" extrusionOk="0">
                  <a:moveTo>
                    <a:pt x="6456" y="1"/>
                  </a:moveTo>
                  <a:lnTo>
                    <a:pt x="6456" y="1292"/>
                  </a:lnTo>
                  <a:lnTo>
                    <a:pt x="6456" y="1292"/>
                  </a:lnTo>
                  <a:lnTo>
                    <a:pt x="6456" y="1614"/>
                  </a:lnTo>
                  <a:lnTo>
                    <a:pt x="6241" y="2045"/>
                  </a:lnTo>
                  <a:lnTo>
                    <a:pt x="5918" y="2367"/>
                  </a:lnTo>
                  <a:lnTo>
                    <a:pt x="5488" y="2583"/>
                  </a:lnTo>
                  <a:lnTo>
                    <a:pt x="5057" y="2798"/>
                  </a:lnTo>
                  <a:lnTo>
                    <a:pt x="4519" y="3013"/>
                  </a:lnTo>
                  <a:lnTo>
                    <a:pt x="3874" y="3121"/>
                  </a:lnTo>
                  <a:lnTo>
                    <a:pt x="3228" y="3121"/>
                  </a:lnTo>
                  <a:lnTo>
                    <a:pt x="3228" y="3121"/>
                  </a:lnTo>
                  <a:lnTo>
                    <a:pt x="2583" y="3121"/>
                  </a:lnTo>
                  <a:lnTo>
                    <a:pt x="1937" y="3013"/>
                  </a:lnTo>
                  <a:lnTo>
                    <a:pt x="1399" y="2798"/>
                  </a:lnTo>
                  <a:lnTo>
                    <a:pt x="969" y="2583"/>
                  </a:lnTo>
                  <a:lnTo>
                    <a:pt x="539" y="2367"/>
                  </a:lnTo>
                  <a:lnTo>
                    <a:pt x="324" y="2045"/>
                  </a:lnTo>
                  <a:lnTo>
                    <a:pt x="108" y="1614"/>
                  </a:lnTo>
                  <a:lnTo>
                    <a:pt x="1" y="1292"/>
                  </a:lnTo>
                  <a:lnTo>
                    <a:pt x="1" y="9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4;p29">
              <a:extLst>
                <a:ext uri="{FF2B5EF4-FFF2-40B4-BE49-F238E27FC236}">
                  <a16:creationId xmlns:a16="http://schemas.microsoft.com/office/drawing/2014/main" id="{3F72FE06-0620-4CC2-8A6A-5FD6FD79D9D1}"/>
                </a:ext>
              </a:extLst>
            </p:cNvPr>
            <p:cNvSpPr/>
            <p:nvPr/>
          </p:nvSpPr>
          <p:spPr>
            <a:xfrm>
              <a:off x="2602325" y="2363925"/>
              <a:ext cx="172175" cy="88775"/>
            </a:xfrm>
            <a:custGeom>
              <a:avLst/>
              <a:gdLst/>
              <a:ahLst/>
              <a:cxnLst/>
              <a:rect l="l" t="t" r="r" b="b"/>
              <a:pathLst>
                <a:path w="6887" h="3551" extrusionOk="0">
                  <a:moveTo>
                    <a:pt x="216" y="0"/>
                  </a:moveTo>
                  <a:lnTo>
                    <a:pt x="108" y="108"/>
                  </a:lnTo>
                  <a:lnTo>
                    <a:pt x="1" y="216"/>
                  </a:lnTo>
                  <a:lnTo>
                    <a:pt x="1" y="1184"/>
                  </a:lnTo>
                  <a:lnTo>
                    <a:pt x="108" y="1507"/>
                  </a:lnTo>
                  <a:lnTo>
                    <a:pt x="108" y="1937"/>
                  </a:lnTo>
                  <a:lnTo>
                    <a:pt x="323" y="2260"/>
                  </a:lnTo>
                  <a:lnTo>
                    <a:pt x="646" y="2690"/>
                  </a:lnTo>
                  <a:lnTo>
                    <a:pt x="1076" y="3013"/>
                  </a:lnTo>
                  <a:lnTo>
                    <a:pt x="1614" y="3228"/>
                  </a:lnTo>
                  <a:lnTo>
                    <a:pt x="2152" y="3443"/>
                  </a:lnTo>
                  <a:lnTo>
                    <a:pt x="2798" y="3551"/>
                  </a:lnTo>
                  <a:lnTo>
                    <a:pt x="4089" y="3551"/>
                  </a:lnTo>
                  <a:lnTo>
                    <a:pt x="4734" y="3443"/>
                  </a:lnTo>
                  <a:lnTo>
                    <a:pt x="5380" y="3228"/>
                  </a:lnTo>
                  <a:lnTo>
                    <a:pt x="5810" y="3013"/>
                  </a:lnTo>
                  <a:lnTo>
                    <a:pt x="6241" y="2690"/>
                  </a:lnTo>
                  <a:lnTo>
                    <a:pt x="6563" y="2367"/>
                  </a:lnTo>
                  <a:lnTo>
                    <a:pt x="6779" y="1937"/>
                  </a:lnTo>
                  <a:lnTo>
                    <a:pt x="6886" y="1507"/>
                  </a:lnTo>
                  <a:lnTo>
                    <a:pt x="6886" y="216"/>
                  </a:lnTo>
                  <a:lnTo>
                    <a:pt x="6779" y="108"/>
                  </a:lnTo>
                  <a:lnTo>
                    <a:pt x="6671" y="0"/>
                  </a:lnTo>
                  <a:lnTo>
                    <a:pt x="6563" y="108"/>
                  </a:lnTo>
                  <a:lnTo>
                    <a:pt x="6456" y="216"/>
                  </a:lnTo>
                  <a:lnTo>
                    <a:pt x="6563" y="1507"/>
                  </a:lnTo>
                  <a:lnTo>
                    <a:pt x="6456" y="1829"/>
                  </a:lnTo>
                  <a:lnTo>
                    <a:pt x="6241" y="2152"/>
                  </a:lnTo>
                  <a:lnTo>
                    <a:pt x="5810" y="2582"/>
                  </a:lnTo>
                  <a:lnTo>
                    <a:pt x="5165" y="2905"/>
                  </a:lnTo>
                  <a:lnTo>
                    <a:pt x="4412" y="3120"/>
                  </a:lnTo>
                  <a:lnTo>
                    <a:pt x="3443" y="3228"/>
                  </a:lnTo>
                  <a:lnTo>
                    <a:pt x="2798" y="3120"/>
                  </a:lnTo>
                  <a:lnTo>
                    <a:pt x="2260" y="3013"/>
                  </a:lnTo>
                  <a:lnTo>
                    <a:pt x="1722" y="2905"/>
                  </a:lnTo>
                  <a:lnTo>
                    <a:pt x="1292" y="2690"/>
                  </a:lnTo>
                  <a:lnTo>
                    <a:pt x="861" y="2367"/>
                  </a:lnTo>
                  <a:lnTo>
                    <a:pt x="646" y="2152"/>
                  </a:lnTo>
                  <a:lnTo>
                    <a:pt x="539" y="1829"/>
                  </a:lnTo>
                  <a:lnTo>
                    <a:pt x="431" y="1507"/>
                  </a:lnTo>
                  <a:lnTo>
                    <a:pt x="431" y="1399"/>
                  </a:lnTo>
                  <a:lnTo>
                    <a:pt x="431" y="1184"/>
                  </a:lnTo>
                  <a:lnTo>
                    <a:pt x="431" y="216"/>
                  </a:lnTo>
                  <a:lnTo>
                    <a:pt x="323" y="10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5;p29">
              <a:extLst>
                <a:ext uri="{FF2B5EF4-FFF2-40B4-BE49-F238E27FC236}">
                  <a16:creationId xmlns:a16="http://schemas.microsoft.com/office/drawing/2014/main" id="{DC3BF9A0-CAED-4ABE-8014-296B609FEF00}"/>
                </a:ext>
              </a:extLst>
            </p:cNvPr>
            <p:cNvSpPr/>
            <p:nvPr/>
          </p:nvSpPr>
          <p:spPr>
            <a:xfrm>
              <a:off x="2607700" y="2318200"/>
              <a:ext cx="161400" cy="94150"/>
            </a:xfrm>
            <a:custGeom>
              <a:avLst/>
              <a:gdLst/>
              <a:ahLst/>
              <a:cxnLst/>
              <a:rect l="l" t="t" r="r" b="b"/>
              <a:pathLst>
                <a:path w="6456" h="3766" extrusionOk="0">
                  <a:moveTo>
                    <a:pt x="2583" y="0"/>
                  </a:moveTo>
                  <a:lnTo>
                    <a:pt x="1937" y="108"/>
                  </a:lnTo>
                  <a:lnTo>
                    <a:pt x="1399" y="323"/>
                  </a:lnTo>
                  <a:lnTo>
                    <a:pt x="969" y="538"/>
                  </a:lnTo>
                  <a:lnTo>
                    <a:pt x="539" y="861"/>
                  </a:lnTo>
                  <a:lnTo>
                    <a:pt x="216" y="1184"/>
                  </a:lnTo>
                  <a:lnTo>
                    <a:pt x="108" y="1507"/>
                  </a:lnTo>
                  <a:lnTo>
                    <a:pt x="1" y="1937"/>
                  </a:lnTo>
                  <a:lnTo>
                    <a:pt x="108" y="2260"/>
                  </a:lnTo>
                  <a:lnTo>
                    <a:pt x="216" y="2690"/>
                  </a:lnTo>
                  <a:lnTo>
                    <a:pt x="539" y="3013"/>
                  </a:lnTo>
                  <a:lnTo>
                    <a:pt x="969" y="3228"/>
                  </a:lnTo>
                  <a:lnTo>
                    <a:pt x="1399" y="3443"/>
                  </a:lnTo>
                  <a:lnTo>
                    <a:pt x="1937" y="3658"/>
                  </a:lnTo>
                  <a:lnTo>
                    <a:pt x="2583" y="3766"/>
                  </a:lnTo>
                  <a:lnTo>
                    <a:pt x="3874" y="3766"/>
                  </a:lnTo>
                  <a:lnTo>
                    <a:pt x="4519" y="3658"/>
                  </a:lnTo>
                  <a:lnTo>
                    <a:pt x="5057" y="3443"/>
                  </a:lnTo>
                  <a:lnTo>
                    <a:pt x="5488" y="3228"/>
                  </a:lnTo>
                  <a:lnTo>
                    <a:pt x="5918" y="3013"/>
                  </a:lnTo>
                  <a:lnTo>
                    <a:pt x="6241" y="2690"/>
                  </a:lnTo>
                  <a:lnTo>
                    <a:pt x="6456" y="2260"/>
                  </a:lnTo>
                  <a:lnTo>
                    <a:pt x="6456" y="1937"/>
                  </a:lnTo>
                  <a:lnTo>
                    <a:pt x="6456" y="1507"/>
                  </a:lnTo>
                  <a:lnTo>
                    <a:pt x="6241" y="1184"/>
                  </a:lnTo>
                  <a:lnTo>
                    <a:pt x="5918" y="861"/>
                  </a:lnTo>
                  <a:lnTo>
                    <a:pt x="5488" y="538"/>
                  </a:lnTo>
                  <a:lnTo>
                    <a:pt x="5057" y="323"/>
                  </a:lnTo>
                  <a:lnTo>
                    <a:pt x="4519" y="108"/>
                  </a:lnTo>
                  <a:lnTo>
                    <a:pt x="387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6;p29">
              <a:extLst>
                <a:ext uri="{FF2B5EF4-FFF2-40B4-BE49-F238E27FC236}">
                  <a16:creationId xmlns:a16="http://schemas.microsoft.com/office/drawing/2014/main" id="{77D809AF-B167-4DA1-A863-E0473D7B3729}"/>
                </a:ext>
              </a:extLst>
            </p:cNvPr>
            <p:cNvSpPr/>
            <p:nvPr/>
          </p:nvSpPr>
          <p:spPr>
            <a:xfrm>
              <a:off x="2602325" y="2312825"/>
              <a:ext cx="172175" cy="104925"/>
            </a:xfrm>
            <a:custGeom>
              <a:avLst/>
              <a:gdLst/>
              <a:ahLst/>
              <a:cxnLst/>
              <a:rect l="l" t="t" r="r" b="b"/>
              <a:pathLst>
                <a:path w="6887" h="4197" extrusionOk="0">
                  <a:moveTo>
                    <a:pt x="4089" y="431"/>
                  </a:moveTo>
                  <a:lnTo>
                    <a:pt x="4627" y="538"/>
                  </a:lnTo>
                  <a:lnTo>
                    <a:pt x="5165" y="753"/>
                  </a:lnTo>
                  <a:lnTo>
                    <a:pt x="5703" y="969"/>
                  </a:lnTo>
                  <a:lnTo>
                    <a:pt x="6025" y="1184"/>
                  </a:lnTo>
                  <a:lnTo>
                    <a:pt x="6241" y="1506"/>
                  </a:lnTo>
                  <a:lnTo>
                    <a:pt x="6456" y="1829"/>
                  </a:lnTo>
                  <a:lnTo>
                    <a:pt x="6563" y="2152"/>
                  </a:lnTo>
                  <a:lnTo>
                    <a:pt x="6456" y="2475"/>
                  </a:lnTo>
                  <a:lnTo>
                    <a:pt x="6241" y="2797"/>
                  </a:lnTo>
                  <a:lnTo>
                    <a:pt x="5810" y="3228"/>
                  </a:lnTo>
                  <a:lnTo>
                    <a:pt x="5165" y="3551"/>
                  </a:lnTo>
                  <a:lnTo>
                    <a:pt x="4412" y="3766"/>
                  </a:lnTo>
                  <a:lnTo>
                    <a:pt x="3443" y="3873"/>
                  </a:lnTo>
                  <a:lnTo>
                    <a:pt x="2798" y="3766"/>
                  </a:lnTo>
                  <a:lnTo>
                    <a:pt x="2260" y="3658"/>
                  </a:lnTo>
                  <a:lnTo>
                    <a:pt x="1722" y="3551"/>
                  </a:lnTo>
                  <a:lnTo>
                    <a:pt x="1292" y="3335"/>
                  </a:lnTo>
                  <a:lnTo>
                    <a:pt x="861" y="3013"/>
                  </a:lnTo>
                  <a:lnTo>
                    <a:pt x="646" y="2797"/>
                  </a:lnTo>
                  <a:lnTo>
                    <a:pt x="431" y="2475"/>
                  </a:lnTo>
                  <a:lnTo>
                    <a:pt x="431" y="2152"/>
                  </a:lnTo>
                  <a:lnTo>
                    <a:pt x="431" y="1829"/>
                  </a:lnTo>
                  <a:lnTo>
                    <a:pt x="646" y="1506"/>
                  </a:lnTo>
                  <a:lnTo>
                    <a:pt x="1076" y="1076"/>
                  </a:lnTo>
                  <a:lnTo>
                    <a:pt x="1722" y="753"/>
                  </a:lnTo>
                  <a:lnTo>
                    <a:pt x="2475" y="431"/>
                  </a:lnTo>
                  <a:close/>
                  <a:moveTo>
                    <a:pt x="3443" y="0"/>
                  </a:moveTo>
                  <a:lnTo>
                    <a:pt x="2798" y="108"/>
                  </a:lnTo>
                  <a:lnTo>
                    <a:pt x="2152" y="215"/>
                  </a:lnTo>
                  <a:lnTo>
                    <a:pt x="1614" y="323"/>
                  </a:lnTo>
                  <a:lnTo>
                    <a:pt x="1076" y="646"/>
                  </a:lnTo>
                  <a:lnTo>
                    <a:pt x="646" y="861"/>
                  </a:lnTo>
                  <a:lnTo>
                    <a:pt x="323" y="1291"/>
                  </a:lnTo>
                  <a:lnTo>
                    <a:pt x="108" y="1722"/>
                  </a:lnTo>
                  <a:lnTo>
                    <a:pt x="1" y="2152"/>
                  </a:lnTo>
                  <a:lnTo>
                    <a:pt x="108" y="2582"/>
                  </a:lnTo>
                  <a:lnTo>
                    <a:pt x="323" y="3013"/>
                  </a:lnTo>
                  <a:lnTo>
                    <a:pt x="861" y="3443"/>
                  </a:lnTo>
                  <a:lnTo>
                    <a:pt x="1614" y="3873"/>
                  </a:lnTo>
                  <a:lnTo>
                    <a:pt x="2475" y="4089"/>
                  </a:lnTo>
                  <a:lnTo>
                    <a:pt x="3443" y="4196"/>
                  </a:lnTo>
                  <a:lnTo>
                    <a:pt x="4089" y="4196"/>
                  </a:lnTo>
                  <a:lnTo>
                    <a:pt x="4734" y="4089"/>
                  </a:lnTo>
                  <a:lnTo>
                    <a:pt x="5380" y="3873"/>
                  </a:lnTo>
                  <a:lnTo>
                    <a:pt x="5810" y="3658"/>
                  </a:lnTo>
                  <a:lnTo>
                    <a:pt x="6241" y="3335"/>
                  </a:lnTo>
                  <a:lnTo>
                    <a:pt x="6563" y="3013"/>
                  </a:lnTo>
                  <a:lnTo>
                    <a:pt x="6779" y="2582"/>
                  </a:lnTo>
                  <a:lnTo>
                    <a:pt x="6886" y="2152"/>
                  </a:lnTo>
                  <a:lnTo>
                    <a:pt x="6779" y="1722"/>
                  </a:lnTo>
                  <a:lnTo>
                    <a:pt x="6563" y="1291"/>
                  </a:lnTo>
                  <a:lnTo>
                    <a:pt x="6025" y="753"/>
                  </a:lnTo>
                  <a:lnTo>
                    <a:pt x="5380" y="323"/>
                  </a:lnTo>
                  <a:lnTo>
                    <a:pt x="4412" y="108"/>
                  </a:lnTo>
                  <a:lnTo>
                    <a:pt x="344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p29">
              <a:extLst>
                <a:ext uri="{FF2B5EF4-FFF2-40B4-BE49-F238E27FC236}">
                  <a16:creationId xmlns:a16="http://schemas.microsoft.com/office/drawing/2014/main" id="{AD05F276-6196-4CBC-91C4-7FA9A9370E03}"/>
                </a:ext>
              </a:extLst>
            </p:cNvPr>
            <p:cNvSpPr/>
            <p:nvPr/>
          </p:nvSpPr>
          <p:spPr>
            <a:xfrm>
              <a:off x="2755650" y="2460750"/>
              <a:ext cx="161400" cy="78025"/>
            </a:xfrm>
            <a:custGeom>
              <a:avLst/>
              <a:gdLst/>
              <a:ahLst/>
              <a:cxnLst/>
              <a:rect l="l" t="t" r="r" b="b"/>
              <a:pathLst>
                <a:path w="6456" h="3121" extrusionOk="0">
                  <a:moveTo>
                    <a:pt x="0" y="0"/>
                  </a:moveTo>
                  <a:lnTo>
                    <a:pt x="0" y="969"/>
                  </a:lnTo>
                  <a:lnTo>
                    <a:pt x="0" y="1292"/>
                  </a:lnTo>
                  <a:lnTo>
                    <a:pt x="108" y="1614"/>
                  </a:lnTo>
                  <a:lnTo>
                    <a:pt x="323" y="2045"/>
                  </a:lnTo>
                  <a:lnTo>
                    <a:pt x="538" y="2367"/>
                  </a:lnTo>
                  <a:lnTo>
                    <a:pt x="968" y="2583"/>
                  </a:lnTo>
                  <a:lnTo>
                    <a:pt x="1399" y="2798"/>
                  </a:lnTo>
                  <a:lnTo>
                    <a:pt x="1937" y="3013"/>
                  </a:lnTo>
                  <a:lnTo>
                    <a:pt x="2582" y="3121"/>
                  </a:lnTo>
                  <a:lnTo>
                    <a:pt x="3873" y="3121"/>
                  </a:lnTo>
                  <a:lnTo>
                    <a:pt x="4519" y="3013"/>
                  </a:lnTo>
                  <a:lnTo>
                    <a:pt x="5057" y="2798"/>
                  </a:lnTo>
                  <a:lnTo>
                    <a:pt x="5487" y="2583"/>
                  </a:lnTo>
                  <a:lnTo>
                    <a:pt x="5917" y="2367"/>
                  </a:lnTo>
                  <a:lnTo>
                    <a:pt x="6240" y="2045"/>
                  </a:lnTo>
                  <a:lnTo>
                    <a:pt x="6455" y="1614"/>
                  </a:lnTo>
                  <a:lnTo>
                    <a:pt x="6455" y="1292"/>
                  </a:lnTo>
                  <a:lnTo>
                    <a:pt x="64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8;p29">
              <a:extLst>
                <a:ext uri="{FF2B5EF4-FFF2-40B4-BE49-F238E27FC236}">
                  <a16:creationId xmlns:a16="http://schemas.microsoft.com/office/drawing/2014/main" id="{6BB60F55-5EEB-4732-8D67-9CE262E2C8BB}"/>
                </a:ext>
              </a:extLst>
            </p:cNvPr>
            <p:cNvSpPr/>
            <p:nvPr/>
          </p:nvSpPr>
          <p:spPr>
            <a:xfrm>
              <a:off x="2755650" y="2460750"/>
              <a:ext cx="161400" cy="78025"/>
            </a:xfrm>
            <a:custGeom>
              <a:avLst/>
              <a:gdLst/>
              <a:ahLst/>
              <a:cxnLst/>
              <a:rect l="l" t="t" r="r" b="b"/>
              <a:pathLst>
                <a:path w="6456" h="3121" fill="none" extrusionOk="0">
                  <a:moveTo>
                    <a:pt x="6455" y="0"/>
                  </a:moveTo>
                  <a:lnTo>
                    <a:pt x="6455" y="1292"/>
                  </a:lnTo>
                  <a:lnTo>
                    <a:pt x="6455" y="1292"/>
                  </a:lnTo>
                  <a:lnTo>
                    <a:pt x="6455" y="1614"/>
                  </a:lnTo>
                  <a:lnTo>
                    <a:pt x="6240" y="2045"/>
                  </a:lnTo>
                  <a:lnTo>
                    <a:pt x="5917" y="2367"/>
                  </a:lnTo>
                  <a:lnTo>
                    <a:pt x="5487" y="2583"/>
                  </a:lnTo>
                  <a:lnTo>
                    <a:pt x="5057" y="2798"/>
                  </a:lnTo>
                  <a:lnTo>
                    <a:pt x="4519" y="3013"/>
                  </a:lnTo>
                  <a:lnTo>
                    <a:pt x="3873" y="3121"/>
                  </a:lnTo>
                  <a:lnTo>
                    <a:pt x="3228" y="3121"/>
                  </a:lnTo>
                  <a:lnTo>
                    <a:pt x="3228" y="3121"/>
                  </a:lnTo>
                  <a:lnTo>
                    <a:pt x="2582" y="3121"/>
                  </a:lnTo>
                  <a:lnTo>
                    <a:pt x="1937" y="3013"/>
                  </a:lnTo>
                  <a:lnTo>
                    <a:pt x="1399" y="2798"/>
                  </a:lnTo>
                  <a:lnTo>
                    <a:pt x="968" y="2583"/>
                  </a:lnTo>
                  <a:lnTo>
                    <a:pt x="538" y="2367"/>
                  </a:lnTo>
                  <a:lnTo>
                    <a:pt x="323" y="2045"/>
                  </a:lnTo>
                  <a:lnTo>
                    <a:pt x="108" y="1614"/>
                  </a:lnTo>
                  <a:lnTo>
                    <a:pt x="0" y="1292"/>
                  </a:lnTo>
                  <a:lnTo>
                    <a:pt x="0" y="96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p29">
              <a:extLst>
                <a:ext uri="{FF2B5EF4-FFF2-40B4-BE49-F238E27FC236}">
                  <a16:creationId xmlns:a16="http://schemas.microsoft.com/office/drawing/2014/main" id="{A2043188-186A-458C-8F73-A5A6AB90C3E3}"/>
                </a:ext>
              </a:extLst>
            </p:cNvPr>
            <p:cNvSpPr/>
            <p:nvPr/>
          </p:nvSpPr>
          <p:spPr>
            <a:xfrm>
              <a:off x="2752950" y="2455375"/>
              <a:ext cx="169475" cy="88775"/>
            </a:xfrm>
            <a:custGeom>
              <a:avLst/>
              <a:gdLst/>
              <a:ahLst/>
              <a:cxnLst/>
              <a:rect l="l" t="t" r="r" b="b"/>
              <a:pathLst>
                <a:path w="6779" h="3551" extrusionOk="0">
                  <a:moveTo>
                    <a:pt x="108" y="0"/>
                  </a:moveTo>
                  <a:lnTo>
                    <a:pt x="0" y="108"/>
                  </a:lnTo>
                  <a:lnTo>
                    <a:pt x="0" y="215"/>
                  </a:lnTo>
                  <a:lnTo>
                    <a:pt x="0" y="1184"/>
                  </a:lnTo>
                  <a:lnTo>
                    <a:pt x="0" y="1507"/>
                  </a:lnTo>
                  <a:lnTo>
                    <a:pt x="0" y="1937"/>
                  </a:lnTo>
                  <a:lnTo>
                    <a:pt x="216" y="2367"/>
                  </a:lnTo>
                  <a:lnTo>
                    <a:pt x="538" y="2690"/>
                  </a:lnTo>
                  <a:lnTo>
                    <a:pt x="969" y="3013"/>
                  </a:lnTo>
                  <a:lnTo>
                    <a:pt x="1507" y="3228"/>
                  </a:lnTo>
                  <a:lnTo>
                    <a:pt x="2045" y="3443"/>
                  </a:lnTo>
                  <a:lnTo>
                    <a:pt x="2690" y="3551"/>
                  </a:lnTo>
                  <a:lnTo>
                    <a:pt x="3981" y="3551"/>
                  </a:lnTo>
                  <a:lnTo>
                    <a:pt x="4627" y="3443"/>
                  </a:lnTo>
                  <a:lnTo>
                    <a:pt x="5272" y="3228"/>
                  </a:lnTo>
                  <a:lnTo>
                    <a:pt x="5703" y="3013"/>
                  </a:lnTo>
                  <a:lnTo>
                    <a:pt x="6133" y="2690"/>
                  </a:lnTo>
                  <a:lnTo>
                    <a:pt x="6456" y="2367"/>
                  </a:lnTo>
                  <a:lnTo>
                    <a:pt x="6671" y="1937"/>
                  </a:lnTo>
                  <a:lnTo>
                    <a:pt x="6778" y="1507"/>
                  </a:lnTo>
                  <a:lnTo>
                    <a:pt x="6778" y="215"/>
                  </a:lnTo>
                  <a:lnTo>
                    <a:pt x="6671" y="108"/>
                  </a:lnTo>
                  <a:lnTo>
                    <a:pt x="6456" y="108"/>
                  </a:lnTo>
                  <a:lnTo>
                    <a:pt x="6348" y="215"/>
                  </a:lnTo>
                  <a:lnTo>
                    <a:pt x="6456" y="1507"/>
                  </a:lnTo>
                  <a:lnTo>
                    <a:pt x="6348" y="1829"/>
                  </a:lnTo>
                  <a:lnTo>
                    <a:pt x="6240" y="2152"/>
                  </a:lnTo>
                  <a:lnTo>
                    <a:pt x="5703" y="2582"/>
                  </a:lnTo>
                  <a:lnTo>
                    <a:pt x="5057" y="2905"/>
                  </a:lnTo>
                  <a:lnTo>
                    <a:pt x="4304" y="3120"/>
                  </a:lnTo>
                  <a:lnTo>
                    <a:pt x="3336" y="3228"/>
                  </a:lnTo>
                  <a:lnTo>
                    <a:pt x="2690" y="3120"/>
                  </a:lnTo>
                  <a:lnTo>
                    <a:pt x="2152" y="3013"/>
                  </a:lnTo>
                  <a:lnTo>
                    <a:pt x="1614" y="2905"/>
                  </a:lnTo>
                  <a:lnTo>
                    <a:pt x="1184" y="2690"/>
                  </a:lnTo>
                  <a:lnTo>
                    <a:pt x="861" y="2367"/>
                  </a:lnTo>
                  <a:lnTo>
                    <a:pt x="538" y="2152"/>
                  </a:lnTo>
                  <a:lnTo>
                    <a:pt x="431" y="1829"/>
                  </a:lnTo>
                  <a:lnTo>
                    <a:pt x="323" y="1507"/>
                  </a:lnTo>
                  <a:lnTo>
                    <a:pt x="323" y="1184"/>
                  </a:lnTo>
                  <a:lnTo>
                    <a:pt x="323" y="215"/>
                  </a:lnTo>
                  <a:lnTo>
                    <a:pt x="216" y="108"/>
                  </a:lnTo>
                  <a:lnTo>
                    <a:pt x="10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0;p29">
              <a:extLst>
                <a:ext uri="{FF2B5EF4-FFF2-40B4-BE49-F238E27FC236}">
                  <a16:creationId xmlns:a16="http://schemas.microsoft.com/office/drawing/2014/main" id="{BEA1A14A-7676-4EC7-B7D5-406D246F161A}"/>
                </a:ext>
              </a:extLst>
            </p:cNvPr>
            <p:cNvSpPr/>
            <p:nvPr/>
          </p:nvSpPr>
          <p:spPr>
            <a:xfrm>
              <a:off x="2755650" y="2409650"/>
              <a:ext cx="161400" cy="96850"/>
            </a:xfrm>
            <a:custGeom>
              <a:avLst/>
              <a:gdLst/>
              <a:ahLst/>
              <a:cxnLst/>
              <a:rect l="l" t="t" r="r" b="b"/>
              <a:pathLst>
                <a:path w="6456" h="3874" extrusionOk="0">
                  <a:moveTo>
                    <a:pt x="2582" y="0"/>
                  </a:moveTo>
                  <a:lnTo>
                    <a:pt x="1937" y="108"/>
                  </a:lnTo>
                  <a:lnTo>
                    <a:pt x="1399" y="323"/>
                  </a:lnTo>
                  <a:lnTo>
                    <a:pt x="968" y="538"/>
                  </a:lnTo>
                  <a:lnTo>
                    <a:pt x="538" y="861"/>
                  </a:lnTo>
                  <a:lnTo>
                    <a:pt x="215" y="1184"/>
                  </a:lnTo>
                  <a:lnTo>
                    <a:pt x="108" y="1507"/>
                  </a:lnTo>
                  <a:lnTo>
                    <a:pt x="0" y="1937"/>
                  </a:lnTo>
                  <a:lnTo>
                    <a:pt x="108" y="2260"/>
                  </a:lnTo>
                  <a:lnTo>
                    <a:pt x="215" y="2690"/>
                  </a:lnTo>
                  <a:lnTo>
                    <a:pt x="538" y="3013"/>
                  </a:lnTo>
                  <a:lnTo>
                    <a:pt x="968" y="3228"/>
                  </a:lnTo>
                  <a:lnTo>
                    <a:pt x="1399" y="3551"/>
                  </a:lnTo>
                  <a:lnTo>
                    <a:pt x="1937" y="3658"/>
                  </a:lnTo>
                  <a:lnTo>
                    <a:pt x="2582" y="3766"/>
                  </a:lnTo>
                  <a:lnTo>
                    <a:pt x="3228" y="3873"/>
                  </a:lnTo>
                  <a:lnTo>
                    <a:pt x="3873" y="3766"/>
                  </a:lnTo>
                  <a:lnTo>
                    <a:pt x="4519" y="3658"/>
                  </a:lnTo>
                  <a:lnTo>
                    <a:pt x="5057" y="3551"/>
                  </a:lnTo>
                  <a:lnTo>
                    <a:pt x="5487" y="3228"/>
                  </a:lnTo>
                  <a:lnTo>
                    <a:pt x="5917" y="3013"/>
                  </a:lnTo>
                  <a:lnTo>
                    <a:pt x="6240" y="2690"/>
                  </a:lnTo>
                  <a:lnTo>
                    <a:pt x="6455" y="2260"/>
                  </a:lnTo>
                  <a:lnTo>
                    <a:pt x="6455" y="1937"/>
                  </a:lnTo>
                  <a:lnTo>
                    <a:pt x="6455" y="1507"/>
                  </a:lnTo>
                  <a:lnTo>
                    <a:pt x="6240" y="1184"/>
                  </a:lnTo>
                  <a:lnTo>
                    <a:pt x="5917" y="861"/>
                  </a:lnTo>
                  <a:lnTo>
                    <a:pt x="5487" y="538"/>
                  </a:lnTo>
                  <a:lnTo>
                    <a:pt x="5057" y="323"/>
                  </a:lnTo>
                  <a:lnTo>
                    <a:pt x="4519" y="108"/>
                  </a:lnTo>
                  <a:lnTo>
                    <a:pt x="387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1;p29">
              <a:extLst>
                <a:ext uri="{FF2B5EF4-FFF2-40B4-BE49-F238E27FC236}">
                  <a16:creationId xmlns:a16="http://schemas.microsoft.com/office/drawing/2014/main" id="{CD5556CA-1C81-4D1A-AAD6-60F993B6A763}"/>
                </a:ext>
              </a:extLst>
            </p:cNvPr>
            <p:cNvSpPr/>
            <p:nvPr/>
          </p:nvSpPr>
          <p:spPr>
            <a:xfrm>
              <a:off x="2750250" y="2404275"/>
              <a:ext cx="172175" cy="104925"/>
            </a:xfrm>
            <a:custGeom>
              <a:avLst/>
              <a:gdLst/>
              <a:ahLst/>
              <a:cxnLst/>
              <a:rect l="l" t="t" r="r" b="b"/>
              <a:pathLst>
                <a:path w="6887" h="4197" extrusionOk="0">
                  <a:moveTo>
                    <a:pt x="4089" y="431"/>
                  </a:moveTo>
                  <a:lnTo>
                    <a:pt x="4627" y="538"/>
                  </a:lnTo>
                  <a:lnTo>
                    <a:pt x="5165" y="753"/>
                  </a:lnTo>
                  <a:lnTo>
                    <a:pt x="5703" y="968"/>
                  </a:lnTo>
                  <a:lnTo>
                    <a:pt x="6026" y="1184"/>
                  </a:lnTo>
                  <a:lnTo>
                    <a:pt x="6348" y="1506"/>
                  </a:lnTo>
                  <a:lnTo>
                    <a:pt x="6456" y="1829"/>
                  </a:lnTo>
                  <a:lnTo>
                    <a:pt x="6564" y="2152"/>
                  </a:lnTo>
                  <a:lnTo>
                    <a:pt x="6456" y="2475"/>
                  </a:lnTo>
                  <a:lnTo>
                    <a:pt x="6348" y="2797"/>
                  </a:lnTo>
                  <a:lnTo>
                    <a:pt x="5811" y="3228"/>
                  </a:lnTo>
                  <a:lnTo>
                    <a:pt x="5165" y="3551"/>
                  </a:lnTo>
                  <a:lnTo>
                    <a:pt x="4412" y="3766"/>
                  </a:lnTo>
                  <a:lnTo>
                    <a:pt x="3444" y="3873"/>
                  </a:lnTo>
                  <a:lnTo>
                    <a:pt x="2798" y="3766"/>
                  </a:lnTo>
                  <a:lnTo>
                    <a:pt x="2260" y="3658"/>
                  </a:lnTo>
                  <a:lnTo>
                    <a:pt x="1722" y="3551"/>
                  </a:lnTo>
                  <a:lnTo>
                    <a:pt x="1292" y="3335"/>
                  </a:lnTo>
                  <a:lnTo>
                    <a:pt x="862" y="3013"/>
                  </a:lnTo>
                  <a:lnTo>
                    <a:pt x="646" y="2797"/>
                  </a:lnTo>
                  <a:lnTo>
                    <a:pt x="431" y="2475"/>
                  </a:lnTo>
                  <a:lnTo>
                    <a:pt x="431" y="2152"/>
                  </a:lnTo>
                  <a:lnTo>
                    <a:pt x="431" y="1829"/>
                  </a:lnTo>
                  <a:lnTo>
                    <a:pt x="646" y="1506"/>
                  </a:lnTo>
                  <a:lnTo>
                    <a:pt x="1077" y="1076"/>
                  </a:lnTo>
                  <a:lnTo>
                    <a:pt x="1722" y="753"/>
                  </a:lnTo>
                  <a:lnTo>
                    <a:pt x="2475" y="431"/>
                  </a:lnTo>
                  <a:close/>
                  <a:moveTo>
                    <a:pt x="3444" y="0"/>
                  </a:moveTo>
                  <a:lnTo>
                    <a:pt x="2798" y="108"/>
                  </a:lnTo>
                  <a:lnTo>
                    <a:pt x="2153" y="215"/>
                  </a:lnTo>
                  <a:lnTo>
                    <a:pt x="1615" y="323"/>
                  </a:lnTo>
                  <a:lnTo>
                    <a:pt x="1077" y="646"/>
                  </a:lnTo>
                  <a:lnTo>
                    <a:pt x="646" y="968"/>
                  </a:lnTo>
                  <a:lnTo>
                    <a:pt x="324" y="1291"/>
                  </a:lnTo>
                  <a:lnTo>
                    <a:pt x="108" y="1722"/>
                  </a:lnTo>
                  <a:lnTo>
                    <a:pt x="1" y="2152"/>
                  </a:lnTo>
                  <a:lnTo>
                    <a:pt x="108" y="2582"/>
                  </a:lnTo>
                  <a:lnTo>
                    <a:pt x="324" y="3013"/>
                  </a:lnTo>
                  <a:lnTo>
                    <a:pt x="862" y="3443"/>
                  </a:lnTo>
                  <a:lnTo>
                    <a:pt x="1615" y="3873"/>
                  </a:lnTo>
                  <a:lnTo>
                    <a:pt x="2475" y="4088"/>
                  </a:lnTo>
                  <a:lnTo>
                    <a:pt x="3444" y="4196"/>
                  </a:lnTo>
                  <a:lnTo>
                    <a:pt x="4089" y="4196"/>
                  </a:lnTo>
                  <a:lnTo>
                    <a:pt x="4735" y="4088"/>
                  </a:lnTo>
                  <a:lnTo>
                    <a:pt x="5380" y="3873"/>
                  </a:lnTo>
                  <a:lnTo>
                    <a:pt x="5811" y="3658"/>
                  </a:lnTo>
                  <a:lnTo>
                    <a:pt x="6241" y="3335"/>
                  </a:lnTo>
                  <a:lnTo>
                    <a:pt x="6564" y="3013"/>
                  </a:lnTo>
                  <a:lnTo>
                    <a:pt x="6779" y="2582"/>
                  </a:lnTo>
                  <a:lnTo>
                    <a:pt x="6886" y="2152"/>
                  </a:lnTo>
                  <a:lnTo>
                    <a:pt x="6779" y="1722"/>
                  </a:lnTo>
                  <a:lnTo>
                    <a:pt x="6564" y="1291"/>
                  </a:lnTo>
                  <a:lnTo>
                    <a:pt x="6026" y="753"/>
                  </a:lnTo>
                  <a:lnTo>
                    <a:pt x="5380" y="323"/>
                  </a:lnTo>
                  <a:lnTo>
                    <a:pt x="4412" y="108"/>
                  </a:lnTo>
                  <a:lnTo>
                    <a:pt x="344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2;p29">
              <a:extLst>
                <a:ext uri="{FF2B5EF4-FFF2-40B4-BE49-F238E27FC236}">
                  <a16:creationId xmlns:a16="http://schemas.microsoft.com/office/drawing/2014/main" id="{A1581909-AFF3-4AF9-82EC-E5E51C13DAD2}"/>
                </a:ext>
              </a:extLst>
            </p:cNvPr>
            <p:cNvSpPr/>
            <p:nvPr/>
          </p:nvSpPr>
          <p:spPr>
            <a:xfrm>
              <a:off x="2672250" y="1955100"/>
              <a:ext cx="8100" cy="427675"/>
            </a:xfrm>
            <a:custGeom>
              <a:avLst/>
              <a:gdLst/>
              <a:ahLst/>
              <a:cxnLst/>
              <a:rect l="l" t="t" r="r" b="b"/>
              <a:pathLst>
                <a:path w="324" h="17107" extrusionOk="0">
                  <a:moveTo>
                    <a:pt x="1" y="0"/>
                  </a:moveTo>
                  <a:lnTo>
                    <a:pt x="1" y="108"/>
                  </a:lnTo>
                  <a:lnTo>
                    <a:pt x="1" y="16891"/>
                  </a:lnTo>
                  <a:lnTo>
                    <a:pt x="1" y="17106"/>
                  </a:lnTo>
                  <a:lnTo>
                    <a:pt x="324" y="17106"/>
                  </a:lnTo>
                  <a:lnTo>
                    <a:pt x="324" y="16891"/>
                  </a:lnTo>
                  <a:lnTo>
                    <a:pt x="324" y="108"/>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3;p29">
              <a:extLst>
                <a:ext uri="{FF2B5EF4-FFF2-40B4-BE49-F238E27FC236}">
                  <a16:creationId xmlns:a16="http://schemas.microsoft.com/office/drawing/2014/main" id="{1BDD9F80-1578-4257-BECF-F2AF6AB8EBB7}"/>
                </a:ext>
              </a:extLst>
            </p:cNvPr>
            <p:cNvSpPr/>
            <p:nvPr/>
          </p:nvSpPr>
          <p:spPr>
            <a:xfrm>
              <a:off x="2672250" y="1955100"/>
              <a:ext cx="8100" cy="427675"/>
            </a:xfrm>
            <a:custGeom>
              <a:avLst/>
              <a:gdLst/>
              <a:ahLst/>
              <a:cxnLst/>
              <a:rect l="l" t="t" r="r" b="b"/>
              <a:pathLst>
                <a:path w="324" h="17107" fill="none" extrusionOk="0">
                  <a:moveTo>
                    <a:pt x="1" y="108"/>
                  </a:moveTo>
                  <a:lnTo>
                    <a:pt x="1" y="16891"/>
                  </a:lnTo>
                  <a:lnTo>
                    <a:pt x="1" y="16891"/>
                  </a:lnTo>
                  <a:lnTo>
                    <a:pt x="1" y="17106"/>
                  </a:lnTo>
                  <a:lnTo>
                    <a:pt x="108" y="17106"/>
                  </a:lnTo>
                  <a:lnTo>
                    <a:pt x="108" y="17106"/>
                  </a:lnTo>
                  <a:lnTo>
                    <a:pt x="324" y="17106"/>
                  </a:lnTo>
                  <a:lnTo>
                    <a:pt x="324" y="16891"/>
                  </a:lnTo>
                  <a:lnTo>
                    <a:pt x="324" y="108"/>
                  </a:lnTo>
                  <a:lnTo>
                    <a:pt x="324" y="108"/>
                  </a:lnTo>
                  <a:lnTo>
                    <a:pt x="324" y="0"/>
                  </a:lnTo>
                  <a:lnTo>
                    <a:pt x="108" y="0"/>
                  </a:lnTo>
                  <a:lnTo>
                    <a:pt x="108" y="0"/>
                  </a:lnTo>
                  <a:lnTo>
                    <a:pt x="1" y="0"/>
                  </a:lnTo>
                  <a:lnTo>
                    <a:pt x="1"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4;p29">
              <a:extLst>
                <a:ext uri="{FF2B5EF4-FFF2-40B4-BE49-F238E27FC236}">
                  <a16:creationId xmlns:a16="http://schemas.microsoft.com/office/drawing/2014/main" id="{BD137F3C-AA96-475C-BDBD-B6E3CB16F9F5}"/>
                </a:ext>
              </a:extLst>
            </p:cNvPr>
            <p:cNvSpPr/>
            <p:nvPr/>
          </p:nvSpPr>
          <p:spPr>
            <a:xfrm>
              <a:off x="2311850" y="2065375"/>
              <a:ext cx="720850" cy="422300"/>
            </a:xfrm>
            <a:custGeom>
              <a:avLst/>
              <a:gdLst/>
              <a:ahLst/>
              <a:cxnLst/>
              <a:rect l="l" t="t" r="r" b="b"/>
              <a:pathLst>
                <a:path w="28834" h="16892" extrusionOk="0">
                  <a:moveTo>
                    <a:pt x="14524" y="0"/>
                  </a:moveTo>
                  <a:lnTo>
                    <a:pt x="0" y="8392"/>
                  </a:lnTo>
                  <a:lnTo>
                    <a:pt x="14524" y="16891"/>
                  </a:lnTo>
                  <a:lnTo>
                    <a:pt x="28833" y="8500"/>
                  </a:lnTo>
                  <a:lnTo>
                    <a:pt x="1452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5;p29">
              <a:extLst>
                <a:ext uri="{FF2B5EF4-FFF2-40B4-BE49-F238E27FC236}">
                  <a16:creationId xmlns:a16="http://schemas.microsoft.com/office/drawing/2014/main" id="{178CCC30-3D72-4F8E-95A1-92995B0071BE}"/>
                </a:ext>
              </a:extLst>
            </p:cNvPr>
            <p:cNvSpPr/>
            <p:nvPr/>
          </p:nvSpPr>
          <p:spPr>
            <a:xfrm>
              <a:off x="2309150" y="2060000"/>
              <a:ext cx="728925" cy="433050"/>
            </a:xfrm>
            <a:custGeom>
              <a:avLst/>
              <a:gdLst/>
              <a:ahLst/>
              <a:cxnLst/>
              <a:rect l="l" t="t" r="r" b="b"/>
              <a:pathLst>
                <a:path w="29157" h="17322" extrusionOk="0">
                  <a:moveTo>
                    <a:pt x="14632" y="430"/>
                  </a:moveTo>
                  <a:lnTo>
                    <a:pt x="28619" y="8715"/>
                  </a:lnTo>
                  <a:lnTo>
                    <a:pt x="14632" y="16891"/>
                  </a:lnTo>
                  <a:lnTo>
                    <a:pt x="493" y="8555"/>
                  </a:lnTo>
                  <a:lnTo>
                    <a:pt x="493" y="8555"/>
                  </a:lnTo>
                  <a:lnTo>
                    <a:pt x="14632" y="430"/>
                  </a:lnTo>
                  <a:close/>
                  <a:moveTo>
                    <a:pt x="14632" y="0"/>
                  </a:moveTo>
                  <a:lnTo>
                    <a:pt x="108" y="8392"/>
                  </a:lnTo>
                  <a:lnTo>
                    <a:pt x="1" y="8607"/>
                  </a:lnTo>
                  <a:lnTo>
                    <a:pt x="108" y="8715"/>
                  </a:lnTo>
                  <a:lnTo>
                    <a:pt x="14525" y="17322"/>
                  </a:lnTo>
                  <a:lnTo>
                    <a:pt x="14740" y="17322"/>
                  </a:lnTo>
                  <a:lnTo>
                    <a:pt x="29049" y="8930"/>
                  </a:lnTo>
                  <a:lnTo>
                    <a:pt x="29157" y="8715"/>
                  </a:lnTo>
                  <a:lnTo>
                    <a:pt x="29049" y="8607"/>
                  </a:lnTo>
                  <a:lnTo>
                    <a:pt x="1474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6;p29">
              <a:extLst>
                <a:ext uri="{FF2B5EF4-FFF2-40B4-BE49-F238E27FC236}">
                  <a16:creationId xmlns:a16="http://schemas.microsoft.com/office/drawing/2014/main" id="{625CD71B-87CC-4C72-9F20-501746795C38}"/>
                </a:ext>
              </a:extLst>
            </p:cNvPr>
            <p:cNvSpPr/>
            <p:nvPr/>
          </p:nvSpPr>
          <p:spPr>
            <a:xfrm>
              <a:off x="2623850" y="2113775"/>
              <a:ext cx="174850" cy="209825"/>
            </a:xfrm>
            <a:custGeom>
              <a:avLst/>
              <a:gdLst/>
              <a:ahLst/>
              <a:cxnLst/>
              <a:rect l="l" t="t" r="r" b="b"/>
              <a:pathLst>
                <a:path w="6994" h="8393" extrusionOk="0">
                  <a:moveTo>
                    <a:pt x="0" y="1"/>
                  </a:moveTo>
                  <a:lnTo>
                    <a:pt x="0" y="4304"/>
                  </a:lnTo>
                  <a:lnTo>
                    <a:pt x="6993" y="8393"/>
                  </a:lnTo>
                  <a:lnTo>
                    <a:pt x="6993" y="419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7;p29">
              <a:extLst>
                <a:ext uri="{FF2B5EF4-FFF2-40B4-BE49-F238E27FC236}">
                  <a16:creationId xmlns:a16="http://schemas.microsoft.com/office/drawing/2014/main" id="{3CC83CE0-0B8A-4F25-824C-158DEEE9A36F}"/>
                </a:ext>
              </a:extLst>
            </p:cNvPr>
            <p:cNvSpPr/>
            <p:nvPr/>
          </p:nvSpPr>
          <p:spPr>
            <a:xfrm>
              <a:off x="2618475" y="2108400"/>
              <a:ext cx="182925" cy="220575"/>
            </a:xfrm>
            <a:custGeom>
              <a:avLst/>
              <a:gdLst/>
              <a:ahLst/>
              <a:cxnLst/>
              <a:rect l="l" t="t" r="r" b="b"/>
              <a:pathLst>
                <a:path w="7317" h="8823" extrusionOk="0">
                  <a:moveTo>
                    <a:pt x="323" y="539"/>
                  </a:moveTo>
                  <a:lnTo>
                    <a:pt x="6993" y="4519"/>
                  </a:lnTo>
                  <a:lnTo>
                    <a:pt x="6993" y="8372"/>
                  </a:lnTo>
                  <a:lnTo>
                    <a:pt x="323" y="4412"/>
                  </a:lnTo>
                  <a:lnTo>
                    <a:pt x="323" y="539"/>
                  </a:lnTo>
                  <a:close/>
                  <a:moveTo>
                    <a:pt x="108" y="1"/>
                  </a:moveTo>
                  <a:lnTo>
                    <a:pt x="0" y="216"/>
                  </a:lnTo>
                  <a:lnTo>
                    <a:pt x="0" y="4519"/>
                  </a:lnTo>
                  <a:lnTo>
                    <a:pt x="108" y="4734"/>
                  </a:lnTo>
                  <a:lnTo>
                    <a:pt x="7101" y="8823"/>
                  </a:lnTo>
                  <a:lnTo>
                    <a:pt x="7208" y="8823"/>
                  </a:lnTo>
                  <a:lnTo>
                    <a:pt x="7316" y="8608"/>
                  </a:lnTo>
                  <a:lnTo>
                    <a:pt x="7316" y="4412"/>
                  </a:lnTo>
                  <a:lnTo>
                    <a:pt x="7208" y="4304"/>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8;p29">
              <a:extLst>
                <a:ext uri="{FF2B5EF4-FFF2-40B4-BE49-F238E27FC236}">
                  <a16:creationId xmlns:a16="http://schemas.microsoft.com/office/drawing/2014/main" id="{F79EF4E9-1DB1-4A03-9175-33725F485BA5}"/>
                </a:ext>
              </a:extLst>
            </p:cNvPr>
            <p:cNvSpPr/>
            <p:nvPr/>
          </p:nvSpPr>
          <p:spPr>
            <a:xfrm>
              <a:off x="2798675" y="2162200"/>
              <a:ext cx="88775" cy="161400"/>
            </a:xfrm>
            <a:custGeom>
              <a:avLst/>
              <a:gdLst/>
              <a:ahLst/>
              <a:cxnLst/>
              <a:rect l="l" t="t" r="r" b="b"/>
              <a:pathLst>
                <a:path w="3551" h="6456" extrusionOk="0">
                  <a:moveTo>
                    <a:pt x="3551" y="0"/>
                  </a:moveTo>
                  <a:lnTo>
                    <a:pt x="0" y="2260"/>
                  </a:lnTo>
                  <a:lnTo>
                    <a:pt x="0" y="6456"/>
                  </a:lnTo>
                  <a:lnTo>
                    <a:pt x="3551" y="4304"/>
                  </a:lnTo>
                  <a:lnTo>
                    <a:pt x="355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9;p29">
              <a:extLst>
                <a:ext uri="{FF2B5EF4-FFF2-40B4-BE49-F238E27FC236}">
                  <a16:creationId xmlns:a16="http://schemas.microsoft.com/office/drawing/2014/main" id="{01318B5F-5CA4-4D67-9E8B-A7083045EE85}"/>
                </a:ext>
              </a:extLst>
            </p:cNvPr>
            <p:cNvSpPr/>
            <p:nvPr/>
          </p:nvSpPr>
          <p:spPr>
            <a:xfrm>
              <a:off x="2825575" y="2181025"/>
              <a:ext cx="34975" cy="126450"/>
            </a:xfrm>
            <a:custGeom>
              <a:avLst/>
              <a:gdLst/>
              <a:ahLst/>
              <a:cxnLst/>
              <a:rect l="l" t="t" r="r" b="b"/>
              <a:pathLst>
                <a:path w="1399" h="5058" extrusionOk="0">
                  <a:moveTo>
                    <a:pt x="1399" y="0"/>
                  </a:moveTo>
                  <a:lnTo>
                    <a:pt x="0" y="754"/>
                  </a:lnTo>
                  <a:lnTo>
                    <a:pt x="0" y="5057"/>
                  </a:lnTo>
                  <a:lnTo>
                    <a:pt x="1291" y="4304"/>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0;p29">
              <a:extLst>
                <a:ext uri="{FF2B5EF4-FFF2-40B4-BE49-F238E27FC236}">
                  <a16:creationId xmlns:a16="http://schemas.microsoft.com/office/drawing/2014/main" id="{9D1C1875-426B-4132-BDE3-2B54DBBA626E}"/>
                </a:ext>
              </a:extLst>
            </p:cNvPr>
            <p:cNvSpPr/>
            <p:nvPr/>
          </p:nvSpPr>
          <p:spPr>
            <a:xfrm>
              <a:off x="2793300" y="2159500"/>
              <a:ext cx="99525" cy="169475"/>
            </a:xfrm>
            <a:custGeom>
              <a:avLst/>
              <a:gdLst/>
              <a:ahLst/>
              <a:cxnLst/>
              <a:rect l="l" t="t" r="r" b="b"/>
              <a:pathLst>
                <a:path w="3981" h="6779" extrusionOk="0">
                  <a:moveTo>
                    <a:pt x="3658" y="431"/>
                  </a:moveTo>
                  <a:lnTo>
                    <a:pt x="3658" y="4304"/>
                  </a:lnTo>
                  <a:lnTo>
                    <a:pt x="323" y="6241"/>
                  </a:lnTo>
                  <a:lnTo>
                    <a:pt x="323" y="2411"/>
                  </a:lnTo>
                  <a:lnTo>
                    <a:pt x="3658" y="431"/>
                  </a:lnTo>
                  <a:close/>
                  <a:moveTo>
                    <a:pt x="3658" y="1"/>
                  </a:moveTo>
                  <a:lnTo>
                    <a:pt x="108" y="2260"/>
                  </a:lnTo>
                  <a:lnTo>
                    <a:pt x="0" y="2368"/>
                  </a:lnTo>
                  <a:lnTo>
                    <a:pt x="0" y="6564"/>
                  </a:lnTo>
                  <a:lnTo>
                    <a:pt x="108" y="6779"/>
                  </a:lnTo>
                  <a:lnTo>
                    <a:pt x="215" y="6779"/>
                  </a:lnTo>
                  <a:lnTo>
                    <a:pt x="3873" y="4627"/>
                  </a:lnTo>
                  <a:lnTo>
                    <a:pt x="3981" y="4412"/>
                  </a:lnTo>
                  <a:lnTo>
                    <a:pt x="3981" y="108"/>
                  </a:lnTo>
                  <a:lnTo>
                    <a:pt x="387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1;p29">
              <a:extLst>
                <a:ext uri="{FF2B5EF4-FFF2-40B4-BE49-F238E27FC236}">
                  <a16:creationId xmlns:a16="http://schemas.microsoft.com/office/drawing/2014/main" id="{76920891-259C-47B3-893F-89B302E33636}"/>
                </a:ext>
              </a:extLst>
            </p:cNvPr>
            <p:cNvSpPr/>
            <p:nvPr/>
          </p:nvSpPr>
          <p:spPr>
            <a:xfrm>
              <a:off x="2623850" y="2060000"/>
              <a:ext cx="263600" cy="158700"/>
            </a:xfrm>
            <a:custGeom>
              <a:avLst/>
              <a:gdLst/>
              <a:ahLst/>
              <a:cxnLst/>
              <a:rect l="l" t="t" r="r" b="b"/>
              <a:pathLst>
                <a:path w="10544" h="6348" extrusionOk="0">
                  <a:moveTo>
                    <a:pt x="3658" y="0"/>
                  </a:moveTo>
                  <a:lnTo>
                    <a:pt x="0" y="2152"/>
                  </a:lnTo>
                  <a:lnTo>
                    <a:pt x="6993" y="6348"/>
                  </a:lnTo>
                  <a:lnTo>
                    <a:pt x="10544" y="4088"/>
                  </a:lnTo>
                  <a:lnTo>
                    <a:pt x="3658"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2;p29">
              <a:extLst>
                <a:ext uri="{FF2B5EF4-FFF2-40B4-BE49-F238E27FC236}">
                  <a16:creationId xmlns:a16="http://schemas.microsoft.com/office/drawing/2014/main" id="{E6A0B3D6-B157-4437-BACB-9C1A68C4B005}"/>
                </a:ext>
              </a:extLst>
            </p:cNvPr>
            <p:cNvSpPr/>
            <p:nvPr/>
          </p:nvSpPr>
          <p:spPr>
            <a:xfrm>
              <a:off x="2653425" y="2076125"/>
              <a:ext cx="207125" cy="123750"/>
            </a:xfrm>
            <a:custGeom>
              <a:avLst/>
              <a:gdLst/>
              <a:ahLst/>
              <a:cxnLst/>
              <a:rect l="l" t="t" r="r" b="b"/>
              <a:pathLst>
                <a:path w="8285" h="4950" extrusionOk="0">
                  <a:moveTo>
                    <a:pt x="1292" y="1"/>
                  </a:moveTo>
                  <a:lnTo>
                    <a:pt x="1" y="754"/>
                  </a:lnTo>
                  <a:lnTo>
                    <a:pt x="6886" y="4950"/>
                  </a:lnTo>
                  <a:lnTo>
                    <a:pt x="8285" y="4196"/>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3;p29">
              <a:extLst>
                <a:ext uri="{FF2B5EF4-FFF2-40B4-BE49-F238E27FC236}">
                  <a16:creationId xmlns:a16="http://schemas.microsoft.com/office/drawing/2014/main" id="{3856BCB8-019B-40DE-8D0F-1DD5F4B6E946}"/>
                </a:ext>
              </a:extLst>
            </p:cNvPr>
            <p:cNvSpPr/>
            <p:nvPr/>
          </p:nvSpPr>
          <p:spPr>
            <a:xfrm>
              <a:off x="2653425" y="2076125"/>
              <a:ext cx="207125" cy="123750"/>
            </a:xfrm>
            <a:custGeom>
              <a:avLst/>
              <a:gdLst/>
              <a:ahLst/>
              <a:cxnLst/>
              <a:rect l="l" t="t" r="r" b="b"/>
              <a:pathLst>
                <a:path w="8285" h="4950" extrusionOk="0">
                  <a:moveTo>
                    <a:pt x="1292" y="1"/>
                  </a:moveTo>
                  <a:lnTo>
                    <a:pt x="1" y="754"/>
                  </a:lnTo>
                  <a:lnTo>
                    <a:pt x="6886" y="4950"/>
                  </a:lnTo>
                  <a:lnTo>
                    <a:pt x="8285" y="4196"/>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4;p29">
              <a:extLst>
                <a:ext uri="{FF2B5EF4-FFF2-40B4-BE49-F238E27FC236}">
                  <a16:creationId xmlns:a16="http://schemas.microsoft.com/office/drawing/2014/main" id="{8081B015-EC46-4188-B157-EF06A9939A67}"/>
                </a:ext>
              </a:extLst>
            </p:cNvPr>
            <p:cNvSpPr/>
            <p:nvPr/>
          </p:nvSpPr>
          <p:spPr>
            <a:xfrm>
              <a:off x="2618475" y="2057300"/>
              <a:ext cx="274350" cy="164100"/>
            </a:xfrm>
            <a:custGeom>
              <a:avLst/>
              <a:gdLst/>
              <a:ahLst/>
              <a:cxnLst/>
              <a:rect l="l" t="t" r="r" b="b"/>
              <a:pathLst>
                <a:path w="10974" h="6564" extrusionOk="0">
                  <a:moveTo>
                    <a:pt x="3873" y="323"/>
                  </a:moveTo>
                  <a:lnTo>
                    <a:pt x="10388" y="4253"/>
                  </a:lnTo>
                  <a:lnTo>
                    <a:pt x="10388" y="4253"/>
                  </a:lnTo>
                  <a:lnTo>
                    <a:pt x="7208" y="6241"/>
                  </a:lnTo>
                  <a:lnTo>
                    <a:pt x="538" y="2260"/>
                  </a:lnTo>
                  <a:lnTo>
                    <a:pt x="3873" y="323"/>
                  </a:lnTo>
                  <a:close/>
                  <a:moveTo>
                    <a:pt x="3766" y="1"/>
                  </a:moveTo>
                  <a:lnTo>
                    <a:pt x="108" y="2045"/>
                  </a:lnTo>
                  <a:lnTo>
                    <a:pt x="0" y="2260"/>
                  </a:lnTo>
                  <a:lnTo>
                    <a:pt x="108" y="2367"/>
                  </a:lnTo>
                  <a:lnTo>
                    <a:pt x="7101" y="6563"/>
                  </a:lnTo>
                  <a:lnTo>
                    <a:pt x="7208" y="6563"/>
                  </a:lnTo>
                  <a:lnTo>
                    <a:pt x="10866" y="4412"/>
                  </a:lnTo>
                  <a:lnTo>
                    <a:pt x="10974" y="4196"/>
                  </a:lnTo>
                  <a:lnTo>
                    <a:pt x="10866" y="4089"/>
                  </a:lnTo>
                  <a:lnTo>
                    <a:pt x="398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5;p29">
              <a:extLst>
                <a:ext uri="{FF2B5EF4-FFF2-40B4-BE49-F238E27FC236}">
                  <a16:creationId xmlns:a16="http://schemas.microsoft.com/office/drawing/2014/main" id="{D39F5426-1386-4DD1-83BF-5D004007C035}"/>
                </a:ext>
              </a:extLst>
            </p:cNvPr>
            <p:cNvSpPr/>
            <p:nvPr/>
          </p:nvSpPr>
          <p:spPr>
            <a:xfrm>
              <a:off x="2467850" y="2202550"/>
              <a:ext cx="174850" cy="212500"/>
            </a:xfrm>
            <a:custGeom>
              <a:avLst/>
              <a:gdLst/>
              <a:ahLst/>
              <a:cxnLst/>
              <a:rect l="l" t="t" r="r" b="b"/>
              <a:pathLst>
                <a:path w="6994" h="8500" extrusionOk="0">
                  <a:moveTo>
                    <a:pt x="0" y="0"/>
                  </a:moveTo>
                  <a:lnTo>
                    <a:pt x="0" y="4411"/>
                  </a:lnTo>
                  <a:lnTo>
                    <a:pt x="6993" y="8500"/>
                  </a:lnTo>
                  <a:lnTo>
                    <a:pt x="6993" y="430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6;p29">
              <a:extLst>
                <a:ext uri="{FF2B5EF4-FFF2-40B4-BE49-F238E27FC236}">
                  <a16:creationId xmlns:a16="http://schemas.microsoft.com/office/drawing/2014/main" id="{D8A70C64-265B-4A97-8D47-335F9C058038}"/>
                </a:ext>
              </a:extLst>
            </p:cNvPr>
            <p:cNvSpPr/>
            <p:nvPr/>
          </p:nvSpPr>
          <p:spPr>
            <a:xfrm>
              <a:off x="2462475" y="2199850"/>
              <a:ext cx="182900" cy="217900"/>
            </a:xfrm>
            <a:custGeom>
              <a:avLst/>
              <a:gdLst/>
              <a:ahLst/>
              <a:cxnLst/>
              <a:rect l="l" t="t" r="r" b="b"/>
              <a:pathLst>
                <a:path w="7316" h="8716" extrusionOk="0">
                  <a:moveTo>
                    <a:pt x="430" y="431"/>
                  </a:moveTo>
                  <a:lnTo>
                    <a:pt x="6993" y="4519"/>
                  </a:lnTo>
                  <a:lnTo>
                    <a:pt x="6993" y="8206"/>
                  </a:lnTo>
                  <a:lnTo>
                    <a:pt x="6993" y="8206"/>
                  </a:lnTo>
                  <a:lnTo>
                    <a:pt x="430" y="4412"/>
                  </a:lnTo>
                  <a:lnTo>
                    <a:pt x="430" y="431"/>
                  </a:lnTo>
                  <a:close/>
                  <a:moveTo>
                    <a:pt x="108" y="1"/>
                  </a:moveTo>
                  <a:lnTo>
                    <a:pt x="0" y="108"/>
                  </a:lnTo>
                  <a:lnTo>
                    <a:pt x="0" y="4519"/>
                  </a:lnTo>
                  <a:lnTo>
                    <a:pt x="108" y="4627"/>
                  </a:lnTo>
                  <a:lnTo>
                    <a:pt x="7101" y="8715"/>
                  </a:lnTo>
                  <a:lnTo>
                    <a:pt x="7316" y="8715"/>
                  </a:lnTo>
                  <a:lnTo>
                    <a:pt x="7316" y="8608"/>
                  </a:lnTo>
                  <a:lnTo>
                    <a:pt x="7316" y="4412"/>
                  </a:lnTo>
                  <a:lnTo>
                    <a:pt x="7316" y="4196"/>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7;p29">
              <a:extLst>
                <a:ext uri="{FF2B5EF4-FFF2-40B4-BE49-F238E27FC236}">
                  <a16:creationId xmlns:a16="http://schemas.microsoft.com/office/drawing/2014/main" id="{ABFE82DC-864B-4656-A6F4-D8A5D0D9FF87}"/>
                </a:ext>
              </a:extLst>
            </p:cNvPr>
            <p:cNvSpPr/>
            <p:nvPr/>
          </p:nvSpPr>
          <p:spPr>
            <a:xfrm>
              <a:off x="2642675" y="2253650"/>
              <a:ext cx="88775" cy="161400"/>
            </a:xfrm>
            <a:custGeom>
              <a:avLst/>
              <a:gdLst/>
              <a:ahLst/>
              <a:cxnLst/>
              <a:rect l="l" t="t" r="r" b="b"/>
              <a:pathLst>
                <a:path w="3551" h="6456" extrusionOk="0">
                  <a:moveTo>
                    <a:pt x="3551" y="0"/>
                  </a:moveTo>
                  <a:lnTo>
                    <a:pt x="0" y="2260"/>
                  </a:lnTo>
                  <a:lnTo>
                    <a:pt x="0" y="6456"/>
                  </a:lnTo>
                  <a:lnTo>
                    <a:pt x="3551" y="4304"/>
                  </a:lnTo>
                  <a:lnTo>
                    <a:pt x="355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8;p29">
              <a:extLst>
                <a:ext uri="{FF2B5EF4-FFF2-40B4-BE49-F238E27FC236}">
                  <a16:creationId xmlns:a16="http://schemas.microsoft.com/office/drawing/2014/main" id="{5B2F31F7-E591-4DDB-92FB-F2C0C6F9A488}"/>
                </a:ext>
              </a:extLst>
            </p:cNvPr>
            <p:cNvSpPr/>
            <p:nvPr/>
          </p:nvSpPr>
          <p:spPr>
            <a:xfrm>
              <a:off x="2669575" y="2269775"/>
              <a:ext cx="34975" cy="129125"/>
            </a:xfrm>
            <a:custGeom>
              <a:avLst/>
              <a:gdLst/>
              <a:ahLst/>
              <a:cxnLst/>
              <a:rect l="l" t="t" r="r" b="b"/>
              <a:pathLst>
                <a:path w="1399" h="5165" extrusionOk="0">
                  <a:moveTo>
                    <a:pt x="1399" y="1"/>
                  </a:moveTo>
                  <a:lnTo>
                    <a:pt x="0" y="862"/>
                  </a:lnTo>
                  <a:lnTo>
                    <a:pt x="0" y="5165"/>
                  </a:lnTo>
                  <a:lnTo>
                    <a:pt x="1291" y="4412"/>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9;p29">
              <a:extLst>
                <a:ext uri="{FF2B5EF4-FFF2-40B4-BE49-F238E27FC236}">
                  <a16:creationId xmlns:a16="http://schemas.microsoft.com/office/drawing/2014/main" id="{037CBE54-98E3-4832-8821-05065B2D3E51}"/>
                </a:ext>
              </a:extLst>
            </p:cNvPr>
            <p:cNvSpPr/>
            <p:nvPr/>
          </p:nvSpPr>
          <p:spPr>
            <a:xfrm>
              <a:off x="2637300" y="2250950"/>
              <a:ext cx="99525" cy="166800"/>
            </a:xfrm>
            <a:custGeom>
              <a:avLst/>
              <a:gdLst/>
              <a:ahLst/>
              <a:cxnLst/>
              <a:rect l="l" t="t" r="r" b="b"/>
              <a:pathLst>
                <a:path w="3981" h="6672" extrusionOk="0">
                  <a:moveTo>
                    <a:pt x="3658" y="431"/>
                  </a:moveTo>
                  <a:lnTo>
                    <a:pt x="3658" y="4304"/>
                  </a:lnTo>
                  <a:lnTo>
                    <a:pt x="323" y="6241"/>
                  </a:lnTo>
                  <a:lnTo>
                    <a:pt x="323" y="2475"/>
                  </a:lnTo>
                  <a:lnTo>
                    <a:pt x="3658" y="431"/>
                  </a:lnTo>
                  <a:close/>
                  <a:moveTo>
                    <a:pt x="3766" y="1"/>
                  </a:moveTo>
                  <a:lnTo>
                    <a:pt x="108" y="2152"/>
                  </a:lnTo>
                  <a:lnTo>
                    <a:pt x="0" y="2368"/>
                  </a:lnTo>
                  <a:lnTo>
                    <a:pt x="0" y="6564"/>
                  </a:lnTo>
                  <a:lnTo>
                    <a:pt x="108" y="6671"/>
                  </a:lnTo>
                  <a:lnTo>
                    <a:pt x="323" y="6671"/>
                  </a:lnTo>
                  <a:lnTo>
                    <a:pt x="3873" y="4627"/>
                  </a:lnTo>
                  <a:lnTo>
                    <a:pt x="3981" y="4412"/>
                  </a:lnTo>
                  <a:lnTo>
                    <a:pt x="3981" y="108"/>
                  </a:lnTo>
                  <a:lnTo>
                    <a:pt x="387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0;p29">
              <a:extLst>
                <a:ext uri="{FF2B5EF4-FFF2-40B4-BE49-F238E27FC236}">
                  <a16:creationId xmlns:a16="http://schemas.microsoft.com/office/drawing/2014/main" id="{A82E4538-A940-4936-B86F-0E8314352421}"/>
                </a:ext>
              </a:extLst>
            </p:cNvPr>
            <p:cNvSpPr/>
            <p:nvPr/>
          </p:nvSpPr>
          <p:spPr>
            <a:xfrm>
              <a:off x="2467850" y="2151450"/>
              <a:ext cx="263600" cy="158700"/>
            </a:xfrm>
            <a:custGeom>
              <a:avLst/>
              <a:gdLst/>
              <a:ahLst/>
              <a:cxnLst/>
              <a:rect l="l" t="t" r="r" b="b"/>
              <a:pathLst>
                <a:path w="10544" h="6348" extrusionOk="0">
                  <a:moveTo>
                    <a:pt x="3658" y="0"/>
                  </a:moveTo>
                  <a:lnTo>
                    <a:pt x="0" y="2044"/>
                  </a:lnTo>
                  <a:lnTo>
                    <a:pt x="6993" y="6348"/>
                  </a:lnTo>
                  <a:lnTo>
                    <a:pt x="10544" y="4088"/>
                  </a:lnTo>
                  <a:lnTo>
                    <a:pt x="3658"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1;p29">
              <a:extLst>
                <a:ext uri="{FF2B5EF4-FFF2-40B4-BE49-F238E27FC236}">
                  <a16:creationId xmlns:a16="http://schemas.microsoft.com/office/drawing/2014/main" id="{32D039C4-DF67-47BC-8DA3-FDD9E0C83FE6}"/>
                </a:ext>
              </a:extLst>
            </p:cNvPr>
            <p:cNvSpPr/>
            <p:nvPr/>
          </p:nvSpPr>
          <p:spPr>
            <a:xfrm>
              <a:off x="2497425" y="2167575"/>
              <a:ext cx="207125" cy="123750"/>
            </a:xfrm>
            <a:custGeom>
              <a:avLst/>
              <a:gdLst/>
              <a:ahLst/>
              <a:cxnLst/>
              <a:rect l="l" t="t" r="r" b="b"/>
              <a:pathLst>
                <a:path w="8285" h="4950" extrusionOk="0">
                  <a:moveTo>
                    <a:pt x="1292" y="1"/>
                  </a:moveTo>
                  <a:lnTo>
                    <a:pt x="1" y="754"/>
                  </a:lnTo>
                  <a:lnTo>
                    <a:pt x="6886" y="4950"/>
                  </a:lnTo>
                  <a:lnTo>
                    <a:pt x="8285" y="4089"/>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2;p29">
              <a:extLst>
                <a:ext uri="{FF2B5EF4-FFF2-40B4-BE49-F238E27FC236}">
                  <a16:creationId xmlns:a16="http://schemas.microsoft.com/office/drawing/2014/main" id="{D31606A0-5A53-44CB-B52E-800D69B863FD}"/>
                </a:ext>
              </a:extLst>
            </p:cNvPr>
            <p:cNvSpPr/>
            <p:nvPr/>
          </p:nvSpPr>
          <p:spPr>
            <a:xfrm>
              <a:off x="2497425" y="2167575"/>
              <a:ext cx="207125" cy="123750"/>
            </a:xfrm>
            <a:custGeom>
              <a:avLst/>
              <a:gdLst/>
              <a:ahLst/>
              <a:cxnLst/>
              <a:rect l="l" t="t" r="r" b="b"/>
              <a:pathLst>
                <a:path w="8285" h="4950" extrusionOk="0">
                  <a:moveTo>
                    <a:pt x="1292" y="1"/>
                  </a:moveTo>
                  <a:lnTo>
                    <a:pt x="1" y="754"/>
                  </a:lnTo>
                  <a:lnTo>
                    <a:pt x="6886" y="4950"/>
                  </a:lnTo>
                  <a:lnTo>
                    <a:pt x="8285" y="4089"/>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3;p29">
              <a:extLst>
                <a:ext uri="{FF2B5EF4-FFF2-40B4-BE49-F238E27FC236}">
                  <a16:creationId xmlns:a16="http://schemas.microsoft.com/office/drawing/2014/main" id="{208AEF31-DA8F-4CD6-AD24-B7826AB0EBF9}"/>
                </a:ext>
              </a:extLst>
            </p:cNvPr>
            <p:cNvSpPr/>
            <p:nvPr/>
          </p:nvSpPr>
          <p:spPr>
            <a:xfrm>
              <a:off x="2462475" y="2146050"/>
              <a:ext cx="274350" cy="166800"/>
            </a:xfrm>
            <a:custGeom>
              <a:avLst/>
              <a:gdLst/>
              <a:ahLst/>
              <a:cxnLst/>
              <a:rect l="l" t="t" r="r" b="b"/>
              <a:pathLst>
                <a:path w="10974" h="6672" extrusionOk="0">
                  <a:moveTo>
                    <a:pt x="3873" y="431"/>
                  </a:moveTo>
                  <a:lnTo>
                    <a:pt x="10577" y="4307"/>
                  </a:lnTo>
                  <a:lnTo>
                    <a:pt x="10577" y="4307"/>
                  </a:lnTo>
                  <a:lnTo>
                    <a:pt x="7208" y="6348"/>
                  </a:lnTo>
                  <a:lnTo>
                    <a:pt x="538" y="2260"/>
                  </a:lnTo>
                  <a:lnTo>
                    <a:pt x="3873" y="431"/>
                  </a:lnTo>
                  <a:close/>
                  <a:moveTo>
                    <a:pt x="3766" y="1"/>
                  </a:moveTo>
                  <a:lnTo>
                    <a:pt x="108" y="2153"/>
                  </a:lnTo>
                  <a:lnTo>
                    <a:pt x="0" y="2260"/>
                  </a:lnTo>
                  <a:lnTo>
                    <a:pt x="108" y="2475"/>
                  </a:lnTo>
                  <a:lnTo>
                    <a:pt x="7101" y="6671"/>
                  </a:lnTo>
                  <a:lnTo>
                    <a:pt x="7316" y="6671"/>
                  </a:lnTo>
                  <a:lnTo>
                    <a:pt x="10866" y="4412"/>
                  </a:lnTo>
                  <a:lnTo>
                    <a:pt x="10974" y="4304"/>
                  </a:lnTo>
                  <a:lnTo>
                    <a:pt x="10866" y="4197"/>
                  </a:lnTo>
                  <a:lnTo>
                    <a:pt x="398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4;p29">
              <a:extLst>
                <a:ext uri="{FF2B5EF4-FFF2-40B4-BE49-F238E27FC236}">
                  <a16:creationId xmlns:a16="http://schemas.microsoft.com/office/drawing/2014/main" id="{560EDFCB-D7B8-4A60-853C-45156621B796}"/>
                </a:ext>
              </a:extLst>
            </p:cNvPr>
            <p:cNvSpPr/>
            <p:nvPr/>
          </p:nvSpPr>
          <p:spPr>
            <a:xfrm>
              <a:off x="2669575" y="2380050"/>
              <a:ext cx="10775" cy="430375"/>
            </a:xfrm>
            <a:custGeom>
              <a:avLst/>
              <a:gdLst/>
              <a:ahLst/>
              <a:cxnLst/>
              <a:rect l="l" t="t" r="r" b="b"/>
              <a:pathLst>
                <a:path w="431" h="17215" extrusionOk="0">
                  <a:moveTo>
                    <a:pt x="215" y="1"/>
                  </a:moveTo>
                  <a:lnTo>
                    <a:pt x="108" y="108"/>
                  </a:lnTo>
                  <a:lnTo>
                    <a:pt x="0" y="216"/>
                  </a:lnTo>
                  <a:lnTo>
                    <a:pt x="0" y="17000"/>
                  </a:lnTo>
                  <a:lnTo>
                    <a:pt x="108" y="17107"/>
                  </a:lnTo>
                  <a:lnTo>
                    <a:pt x="215" y="17215"/>
                  </a:lnTo>
                  <a:lnTo>
                    <a:pt x="323" y="17107"/>
                  </a:lnTo>
                  <a:lnTo>
                    <a:pt x="431" y="17000"/>
                  </a:lnTo>
                  <a:lnTo>
                    <a:pt x="431" y="216"/>
                  </a:lnTo>
                  <a:lnTo>
                    <a:pt x="323" y="108"/>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5;p29">
              <a:extLst>
                <a:ext uri="{FF2B5EF4-FFF2-40B4-BE49-F238E27FC236}">
                  <a16:creationId xmlns:a16="http://schemas.microsoft.com/office/drawing/2014/main" id="{E38F3147-D3F2-4909-8BA2-5E1EB574BE1A}"/>
                </a:ext>
              </a:extLst>
            </p:cNvPr>
            <p:cNvSpPr/>
            <p:nvPr/>
          </p:nvSpPr>
          <p:spPr>
            <a:xfrm>
              <a:off x="2669575" y="2380050"/>
              <a:ext cx="10775" cy="430375"/>
            </a:xfrm>
            <a:custGeom>
              <a:avLst/>
              <a:gdLst/>
              <a:ahLst/>
              <a:cxnLst/>
              <a:rect l="l" t="t" r="r" b="b"/>
              <a:pathLst>
                <a:path w="431" h="17215" fill="none" extrusionOk="0">
                  <a:moveTo>
                    <a:pt x="0" y="216"/>
                  </a:moveTo>
                  <a:lnTo>
                    <a:pt x="0" y="17000"/>
                  </a:lnTo>
                  <a:lnTo>
                    <a:pt x="0" y="17000"/>
                  </a:lnTo>
                  <a:lnTo>
                    <a:pt x="108" y="17107"/>
                  </a:lnTo>
                  <a:lnTo>
                    <a:pt x="215" y="17215"/>
                  </a:lnTo>
                  <a:lnTo>
                    <a:pt x="215" y="17215"/>
                  </a:lnTo>
                  <a:lnTo>
                    <a:pt x="323" y="17107"/>
                  </a:lnTo>
                  <a:lnTo>
                    <a:pt x="431" y="17000"/>
                  </a:lnTo>
                  <a:lnTo>
                    <a:pt x="431" y="216"/>
                  </a:lnTo>
                  <a:lnTo>
                    <a:pt x="431" y="216"/>
                  </a:lnTo>
                  <a:lnTo>
                    <a:pt x="323" y="108"/>
                  </a:lnTo>
                  <a:lnTo>
                    <a:pt x="215" y="1"/>
                  </a:lnTo>
                  <a:lnTo>
                    <a:pt x="215" y="1"/>
                  </a:lnTo>
                  <a:lnTo>
                    <a:pt x="108" y="108"/>
                  </a:lnTo>
                  <a:lnTo>
                    <a:pt x="0" y="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6;p29">
              <a:extLst>
                <a:ext uri="{FF2B5EF4-FFF2-40B4-BE49-F238E27FC236}">
                  <a16:creationId xmlns:a16="http://schemas.microsoft.com/office/drawing/2014/main" id="{BCCF419B-6D6F-4768-8610-3AED7D2DD895}"/>
                </a:ext>
              </a:extLst>
            </p:cNvPr>
            <p:cNvSpPr/>
            <p:nvPr/>
          </p:nvSpPr>
          <p:spPr>
            <a:xfrm>
              <a:off x="3032675" y="2170275"/>
              <a:ext cx="8100" cy="427675"/>
            </a:xfrm>
            <a:custGeom>
              <a:avLst/>
              <a:gdLst/>
              <a:ahLst/>
              <a:cxnLst/>
              <a:rect l="l" t="t" r="r" b="b"/>
              <a:pathLst>
                <a:path w="324" h="17107" extrusionOk="0">
                  <a:moveTo>
                    <a:pt x="0" y="0"/>
                  </a:moveTo>
                  <a:lnTo>
                    <a:pt x="0" y="215"/>
                  </a:lnTo>
                  <a:lnTo>
                    <a:pt x="0" y="16999"/>
                  </a:lnTo>
                  <a:lnTo>
                    <a:pt x="0" y="17106"/>
                  </a:lnTo>
                  <a:lnTo>
                    <a:pt x="323" y="17106"/>
                  </a:lnTo>
                  <a:lnTo>
                    <a:pt x="323" y="16999"/>
                  </a:lnTo>
                  <a:lnTo>
                    <a:pt x="323" y="215"/>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7;p29">
              <a:extLst>
                <a:ext uri="{FF2B5EF4-FFF2-40B4-BE49-F238E27FC236}">
                  <a16:creationId xmlns:a16="http://schemas.microsoft.com/office/drawing/2014/main" id="{B5CFAA13-2B9A-4D31-AC27-3F5434B230CD}"/>
                </a:ext>
              </a:extLst>
            </p:cNvPr>
            <p:cNvSpPr/>
            <p:nvPr/>
          </p:nvSpPr>
          <p:spPr>
            <a:xfrm>
              <a:off x="3032675" y="2170275"/>
              <a:ext cx="8100" cy="427675"/>
            </a:xfrm>
            <a:custGeom>
              <a:avLst/>
              <a:gdLst/>
              <a:ahLst/>
              <a:cxnLst/>
              <a:rect l="l" t="t" r="r" b="b"/>
              <a:pathLst>
                <a:path w="324" h="17107" fill="none" extrusionOk="0">
                  <a:moveTo>
                    <a:pt x="0" y="215"/>
                  </a:moveTo>
                  <a:lnTo>
                    <a:pt x="0" y="16999"/>
                  </a:lnTo>
                  <a:lnTo>
                    <a:pt x="0" y="16999"/>
                  </a:lnTo>
                  <a:lnTo>
                    <a:pt x="0" y="17106"/>
                  </a:lnTo>
                  <a:lnTo>
                    <a:pt x="216" y="17106"/>
                  </a:lnTo>
                  <a:lnTo>
                    <a:pt x="216" y="17106"/>
                  </a:lnTo>
                  <a:lnTo>
                    <a:pt x="323" y="17106"/>
                  </a:lnTo>
                  <a:lnTo>
                    <a:pt x="323" y="16999"/>
                  </a:lnTo>
                  <a:lnTo>
                    <a:pt x="323" y="215"/>
                  </a:lnTo>
                  <a:lnTo>
                    <a:pt x="323" y="215"/>
                  </a:lnTo>
                  <a:lnTo>
                    <a:pt x="323" y="0"/>
                  </a:lnTo>
                  <a:lnTo>
                    <a:pt x="216" y="0"/>
                  </a:lnTo>
                  <a:lnTo>
                    <a:pt x="216" y="0"/>
                  </a:lnTo>
                  <a:lnTo>
                    <a:pt x="0" y="0"/>
                  </a:lnTo>
                  <a:lnTo>
                    <a:pt x="0"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8;p29">
              <a:extLst>
                <a:ext uri="{FF2B5EF4-FFF2-40B4-BE49-F238E27FC236}">
                  <a16:creationId xmlns:a16="http://schemas.microsoft.com/office/drawing/2014/main" id="{ADF68207-D31F-4E50-AAC9-2970B053E7D2}"/>
                </a:ext>
              </a:extLst>
            </p:cNvPr>
            <p:cNvSpPr/>
            <p:nvPr/>
          </p:nvSpPr>
          <p:spPr>
            <a:xfrm>
              <a:off x="2309150" y="2167575"/>
              <a:ext cx="8100" cy="430375"/>
            </a:xfrm>
            <a:custGeom>
              <a:avLst/>
              <a:gdLst/>
              <a:ahLst/>
              <a:cxnLst/>
              <a:rect l="l" t="t" r="r" b="b"/>
              <a:pathLst>
                <a:path w="324" h="17215" extrusionOk="0">
                  <a:moveTo>
                    <a:pt x="108" y="1"/>
                  </a:moveTo>
                  <a:lnTo>
                    <a:pt x="1" y="108"/>
                  </a:lnTo>
                  <a:lnTo>
                    <a:pt x="1" y="216"/>
                  </a:lnTo>
                  <a:lnTo>
                    <a:pt x="1" y="16999"/>
                  </a:lnTo>
                  <a:lnTo>
                    <a:pt x="1" y="17107"/>
                  </a:lnTo>
                  <a:lnTo>
                    <a:pt x="108" y="17214"/>
                  </a:lnTo>
                  <a:lnTo>
                    <a:pt x="323" y="17107"/>
                  </a:lnTo>
                  <a:lnTo>
                    <a:pt x="323" y="16999"/>
                  </a:lnTo>
                  <a:lnTo>
                    <a:pt x="323" y="216"/>
                  </a:lnTo>
                  <a:lnTo>
                    <a:pt x="323" y="108"/>
                  </a:lnTo>
                  <a:lnTo>
                    <a:pt x="10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9;p29">
              <a:extLst>
                <a:ext uri="{FF2B5EF4-FFF2-40B4-BE49-F238E27FC236}">
                  <a16:creationId xmlns:a16="http://schemas.microsoft.com/office/drawing/2014/main" id="{088315A0-16C1-4A26-9398-6B8BD44C2FDB}"/>
                </a:ext>
              </a:extLst>
            </p:cNvPr>
            <p:cNvSpPr/>
            <p:nvPr/>
          </p:nvSpPr>
          <p:spPr>
            <a:xfrm>
              <a:off x="2309150" y="2167575"/>
              <a:ext cx="8100" cy="430375"/>
            </a:xfrm>
            <a:custGeom>
              <a:avLst/>
              <a:gdLst/>
              <a:ahLst/>
              <a:cxnLst/>
              <a:rect l="l" t="t" r="r" b="b"/>
              <a:pathLst>
                <a:path w="324" h="17215" fill="none" extrusionOk="0">
                  <a:moveTo>
                    <a:pt x="1" y="216"/>
                  </a:moveTo>
                  <a:lnTo>
                    <a:pt x="1" y="16999"/>
                  </a:lnTo>
                  <a:lnTo>
                    <a:pt x="1" y="16999"/>
                  </a:lnTo>
                  <a:lnTo>
                    <a:pt x="1" y="17107"/>
                  </a:lnTo>
                  <a:lnTo>
                    <a:pt x="108" y="17214"/>
                  </a:lnTo>
                  <a:lnTo>
                    <a:pt x="108" y="17214"/>
                  </a:lnTo>
                  <a:lnTo>
                    <a:pt x="323" y="17107"/>
                  </a:lnTo>
                  <a:lnTo>
                    <a:pt x="323" y="16999"/>
                  </a:lnTo>
                  <a:lnTo>
                    <a:pt x="323" y="216"/>
                  </a:lnTo>
                  <a:lnTo>
                    <a:pt x="323" y="216"/>
                  </a:lnTo>
                  <a:lnTo>
                    <a:pt x="323" y="108"/>
                  </a:lnTo>
                  <a:lnTo>
                    <a:pt x="108" y="1"/>
                  </a:lnTo>
                  <a:lnTo>
                    <a:pt x="108" y="1"/>
                  </a:lnTo>
                  <a:lnTo>
                    <a:pt x="1" y="108"/>
                  </a:lnTo>
                  <a:lnTo>
                    <a:pt x="1" y="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0;p29">
              <a:extLst>
                <a:ext uri="{FF2B5EF4-FFF2-40B4-BE49-F238E27FC236}">
                  <a16:creationId xmlns:a16="http://schemas.microsoft.com/office/drawing/2014/main" id="{5AC8E861-1E20-4C59-9706-E0BC607C1DE0}"/>
                </a:ext>
              </a:extLst>
            </p:cNvPr>
            <p:cNvSpPr/>
            <p:nvPr/>
          </p:nvSpPr>
          <p:spPr>
            <a:xfrm>
              <a:off x="3016525" y="2845375"/>
              <a:ext cx="18875" cy="21550"/>
            </a:xfrm>
            <a:custGeom>
              <a:avLst/>
              <a:gdLst/>
              <a:ahLst/>
              <a:cxnLst/>
              <a:rect l="l" t="t" r="r" b="b"/>
              <a:pathLst>
                <a:path w="755" h="862" extrusionOk="0">
                  <a:moveTo>
                    <a:pt x="754" y="0"/>
                  </a:moveTo>
                  <a:lnTo>
                    <a:pt x="1" y="431"/>
                  </a:lnTo>
                  <a:lnTo>
                    <a:pt x="1" y="861"/>
                  </a:lnTo>
                  <a:lnTo>
                    <a:pt x="646" y="431"/>
                  </a:lnTo>
                  <a:lnTo>
                    <a:pt x="754" y="431"/>
                  </a:lnTo>
                  <a:lnTo>
                    <a:pt x="754" y="216"/>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1;p29">
              <a:extLst>
                <a:ext uri="{FF2B5EF4-FFF2-40B4-BE49-F238E27FC236}">
                  <a16:creationId xmlns:a16="http://schemas.microsoft.com/office/drawing/2014/main" id="{4E8CE217-3E30-40A3-82CF-615EFE62FC5D}"/>
                </a:ext>
              </a:extLst>
            </p:cNvPr>
            <p:cNvSpPr/>
            <p:nvPr/>
          </p:nvSpPr>
          <p:spPr>
            <a:xfrm>
              <a:off x="3011150" y="2842675"/>
              <a:ext cx="29625" cy="26925"/>
            </a:xfrm>
            <a:custGeom>
              <a:avLst/>
              <a:gdLst/>
              <a:ahLst/>
              <a:cxnLst/>
              <a:rect l="l" t="t" r="r" b="b"/>
              <a:pathLst>
                <a:path w="1185" h="1077" extrusionOk="0">
                  <a:moveTo>
                    <a:pt x="861" y="1"/>
                  </a:moveTo>
                  <a:lnTo>
                    <a:pt x="108" y="431"/>
                  </a:lnTo>
                  <a:lnTo>
                    <a:pt x="1" y="539"/>
                  </a:lnTo>
                  <a:lnTo>
                    <a:pt x="108" y="969"/>
                  </a:lnTo>
                  <a:lnTo>
                    <a:pt x="216" y="1077"/>
                  </a:lnTo>
                  <a:lnTo>
                    <a:pt x="324" y="1077"/>
                  </a:lnTo>
                  <a:lnTo>
                    <a:pt x="969" y="754"/>
                  </a:lnTo>
                  <a:lnTo>
                    <a:pt x="1077" y="539"/>
                  </a:lnTo>
                  <a:lnTo>
                    <a:pt x="1184" y="324"/>
                  </a:lnTo>
                  <a:lnTo>
                    <a:pt x="1184"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2;p29">
              <a:extLst>
                <a:ext uri="{FF2B5EF4-FFF2-40B4-BE49-F238E27FC236}">
                  <a16:creationId xmlns:a16="http://schemas.microsoft.com/office/drawing/2014/main" id="{B6E7A655-6B16-470A-B6AC-BAD3F4CC0461}"/>
                </a:ext>
              </a:extLst>
            </p:cNvPr>
            <p:cNvSpPr/>
            <p:nvPr/>
          </p:nvSpPr>
          <p:spPr>
            <a:xfrm>
              <a:off x="2986950" y="2826550"/>
              <a:ext cx="48450" cy="29600"/>
            </a:xfrm>
            <a:custGeom>
              <a:avLst/>
              <a:gdLst/>
              <a:ahLst/>
              <a:cxnLst/>
              <a:rect l="l" t="t" r="r" b="b"/>
              <a:pathLst>
                <a:path w="1938" h="1184" extrusionOk="0">
                  <a:moveTo>
                    <a:pt x="323" y="0"/>
                  </a:moveTo>
                  <a:lnTo>
                    <a:pt x="108" y="215"/>
                  </a:lnTo>
                  <a:lnTo>
                    <a:pt x="1" y="323"/>
                  </a:lnTo>
                  <a:lnTo>
                    <a:pt x="108" y="538"/>
                  </a:lnTo>
                  <a:lnTo>
                    <a:pt x="1184" y="1184"/>
                  </a:lnTo>
                  <a:lnTo>
                    <a:pt x="1937" y="753"/>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3;p29">
              <a:extLst>
                <a:ext uri="{FF2B5EF4-FFF2-40B4-BE49-F238E27FC236}">
                  <a16:creationId xmlns:a16="http://schemas.microsoft.com/office/drawing/2014/main" id="{9B3B25A1-0BDF-4D0D-93F5-1BDC4BA0E689}"/>
                </a:ext>
              </a:extLst>
            </p:cNvPr>
            <p:cNvSpPr/>
            <p:nvPr/>
          </p:nvSpPr>
          <p:spPr>
            <a:xfrm>
              <a:off x="2981575" y="2821175"/>
              <a:ext cx="59200" cy="40350"/>
            </a:xfrm>
            <a:custGeom>
              <a:avLst/>
              <a:gdLst/>
              <a:ahLst/>
              <a:cxnLst/>
              <a:rect l="l" t="t" r="r" b="b"/>
              <a:pathLst>
                <a:path w="2368" h="1614" extrusionOk="0">
                  <a:moveTo>
                    <a:pt x="753" y="323"/>
                  </a:moveTo>
                  <a:lnTo>
                    <a:pt x="861" y="430"/>
                  </a:lnTo>
                  <a:lnTo>
                    <a:pt x="1760" y="1003"/>
                  </a:lnTo>
                  <a:lnTo>
                    <a:pt x="1760" y="1003"/>
                  </a:lnTo>
                  <a:lnTo>
                    <a:pt x="1399" y="1184"/>
                  </a:lnTo>
                  <a:lnTo>
                    <a:pt x="323" y="538"/>
                  </a:lnTo>
                  <a:lnTo>
                    <a:pt x="646" y="430"/>
                  </a:lnTo>
                  <a:lnTo>
                    <a:pt x="753" y="323"/>
                  </a:lnTo>
                  <a:close/>
                  <a:moveTo>
                    <a:pt x="753" y="0"/>
                  </a:moveTo>
                  <a:lnTo>
                    <a:pt x="431" y="108"/>
                  </a:lnTo>
                  <a:lnTo>
                    <a:pt x="216" y="215"/>
                  </a:lnTo>
                  <a:lnTo>
                    <a:pt x="0" y="323"/>
                  </a:lnTo>
                  <a:lnTo>
                    <a:pt x="0" y="538"/>
                  </a:lnTo>
                  <a:lnTo>
                    <a:pt x="0" y="753"/>
                  </a:lnTo>
                  <a:lnTo>
                    <a:pt x="216" y="861"/>
                  </a:lnTo>
                  <a:lnTo>
                    <a:pt x="1291" y="1614"/>
                  </a:lnTo>
                  <a:lnTo>
                    <a:pt x="1507" y="1614"/>
                  </a:lnTo>
                  <a:lnTo>
                    <a:pt x="2260" y="1184"/>
                  </a:lnTo>
                  <a:lnTo>
                    <a:pt x="2367" y="968"/>
                  </a:lnTo>
                  <a:lnTo>
                    <a:pt x="2260" y="861"/>
                  </a:lnTo>
                  <a:lnTo>
                    <a:pt x="1076" y="108"/>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4;p29">
              <a:extLst>
                <a:ext uri="{FF2B5EF4-FFF2-40B4-BE49-F238E27FC236}">
                  <a16:creationId xmlns:a16="http://schemas.microsoft.com/office/drawing/2014/main" id="{A1C5C8BF-C56B-4EBD-8F5E-3529A30AB1F6}"/>
                </a:ext>
              </a:extLst>
            </p:cNvPr>
            <p:cNvSpPr/>
            <p:nvPr/>
          </p:nvSpPr>
          <p:spPr>
            <a:xfrm>
              <a:off x="2984250" y="2834625"/>
              <a:ext cx="32300" cy="32300"/>
            </a:xfrm>
            <a:custGeom>
              <a:avLst/>
              <a:gdLst/>
              <a:ahLst/>
              <a:cxnLst/>
              <a:rect l="l" t="t" r="r" b="b"/>
              <a:pathLst>
                <a:path w="1292" h="1292" extrusionOk="0">
                  <a:moveTo>
                    <a:pt x="1" y="0"/>
                  </a:moveTo>
                  <a:lnTo>
                    <a:pt x="1" y="215"/>
                  </a:lnTo>
                  <a:lnTo>
                    <a:pt x="1" y="430"/>
                  </a:lnTo>
                  <a:lnTo>
                    <a:pt x="109" y="538"/>
                  </a:lnTo>
                  <a:lnTo>
                    <a:pt x="1292" y="1291"/>
                  </a:lnTo>
                  <a:lnTo>
                    <a:pt x="1292" y="861"/>
                  </a:lnTo>
                  <a:lnTo>
                    <a:pt x="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5;p29">
              <a:extLst>
                <a:ext uri="{FF2B5EF4-FFF2-40B4-BE49-F238E27FC236}">
                  <a16:creationId xmlns:a16="http://schemas.microsoft.com/office/drawing/2014/main" id="{CBB001DF-9B69-46D7-8B01-0E60B62F0673}"/>
                </a:ext>
              </a:extLst>
            </p:cNvPr>
            <p:cNvSpPr/>
            <p:nvPr/>
          </p:nvSpPr>
          <p:spPr>
            <a:xfrm>
              <a:off x="2978875" y="2831925"/>
              <a:ext cx="43075" cy="37675"/>
            </a:xfrm>
            <a:custGeom>
              <a:avLst/>
              <a:gdLst/>
              <a:ahLst/>
              <a:cxnLst/>
              <a:rect l="l" t="t" r="r" b="b"/>
              <a:pathLst>
                <a:path w="1723" h="1507" extrusionOk="0">
                  <a:moveTo>
                    <a:pt x="992" y="838"/>
                  </a:moveTo>
                  <a:lnTo>
                    <a:pt x="1399" y="1076"/>
                  </a:lnTo>
                  <a:lnTo>
                    <a:pt x="1399" y="1135"/>
                  </a:lnTo>
                  <a:lnTo>
                    <a:pt x="1399" y="1135"/>
                  </a:lnTo>
                  <a:lnTo>
                    <a:pt x="992" y="838"/>
                  </a:lnTo>
                  <a:close/>
                  <a:moveTo>
                    <a:pt x="216" y="0"/>
                  </a:moveTo>
                  <a:lnTo>
                    <a:pt x="108" y="108"/>
                  </a:lnTo>
                  <a:lnTo>
                    <a:pt x="1" y="323"/>
                  </a:lnTo>
                  <a:lnTo>
                    <a:pt x="108" y="538"/>
                  </a:lnTo>
                  <a:lnTo>
                    <a:pt x="216" y="754"/>
                  </a:lnTo>
                  <a:lnTo>
                    <a:pt x="1399" y="1507"/>
                  </a:lnTo>
                  <a:lnTo>
                    <a:pt x="1615" y="1507"/>
                  </a:lnTo>
                  <a:lnTo>
                    <a:pt x="1722" y="1399"/>
                  </a:lnTo>
                  <a:lnTo>
                    <a:pt x="1722" y="969"/>
                  </a:lnTo>
                  <a:lnTo>
                    <a:pt x="1615" y="861"/>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6;p29">
              <a:extLst>
                <a:ext uri="{FF2B5EF4-FFF2-40B4-BE49-F238E27FC236}">
                  <a16:creationId xmlns:a16="http://schemas.microsoft.com/office/drawing/2014/main" id="{20AA7641-9FDB-4AE0-AFDD-A4562B36F1BD}"/>
                </a:ext>
              </a:extLst>
            </p:cNvPr>
            <p:cNvSpPr/>
            <p:nvPr/>
          </p:nvSpPr>
          <p:spPr>
            <a:xfrm>
              <a:off x="3003100" y="2840000"/>
              <a:ext cx="37675" cy="26925"/>
            </a:xfrm>
            <a:custGeom>
              <a:avLst/>
              <a:gdLst/>
              <a:ahLst/>
              <a:cxnLst/>
              <a:rect l="l" t="t" r="r" b="b"/>
              <a:pathLst>
                <a:path w="1507" h="1077" extrusionOk="0">
                  <a:moveTo>
                    <a:pt x="753" y="323"/>
                  </a:moveTo>
                  <a:lnTo>
                    <a:pt x="1076" y="431"/>
                  </a:lnTo>
                  <a:lnTo>
                    <a:pt x="1183" y="538"/>
                  </a:lnTo>
                  <a:lnTo>
                    <a:pt x="1076" y="646"/>
                  </a:lnTo>
                  <a:lnTo>
                    <a:pt x="430" y="646"/>
                  </a:lnTo>
                  <a:lnTo>
                    <a:pt x="430" y="538"/>
                  </a:lnTo>
                  <a:lnTo>
                    <a:pt x="430" y="431"/>
                  </a:lnTo>
                  <a:lnTo>
                    <a:pt x="753" y="323"/>
                  </a:lnTo>
                  <a:close/>
                  <a:moveTo>
                    <a:pt x="538" y="0"/>
                  </a:moveTo>
                  <a:lnTo>
                    <a:pt x="323" y="108"/>
                  </a:lnTo>
                  <a:lnTo>
                    <a:pt x="108" y="215"/>
                  </a:lnTo>
                  <a:lnTo>
                    <a:pt x="0" y="538"/>
                  </a:lnTo>
                  <a:lnTo>
                    <a:pt x="108" y="753"/>
                  </a:lnTo>
                  <a:lnTo>
                    <a:pt x="323" y="861"/>
                  </a:lnTo>
                  <a:lnTo>
                    <a:pt x="538" y="968"/>
                  </a:lnTo>
                  <a:lnTo>
                    <a:pt x="753" y="1076"/>
                  </a:lnTo>
                  <a:lnTo>
                    <a:pt x="1076" y="968"/>
                  </a:lnTo>
                  <a:lnTo>
                    <a:pt x="1291" y="968"/>
                  </a:lnTo>
                  <a:lnTo>
                    <a:pt x="1506" y="753"/>
                  </a:lnTo>
                  <a:lnTo>
                    <a:pt x="1506" y="538"/>
                  </a:lnTo>
                  <a:lnTo>
                    <a:pt x="1506" y="215"/>
                  </a:lnTo>
                  <a:lnTo>
                    <a:pt x="1291"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7;p29">
              <a:extLst>
                <a:ext uri="{FF2B5EF4-FFF2-40B4-BE49-F238E27FC236}">
                  <a16:creationId xmlns:a16="http://schemas.microsoft.com/office/drawing/2014/main" id="{B4FCD15E-13C2-4F6D-A160-797EB26AB1A4}"/>
                </a:ext>
              </a:extLst>
            </p:cNvPr>
            <p:cNvSpPr/>
            <p:nvPr/>
          </p:nvSpPr>
          <p:spPr>
            <a:xfrm>
              <a:off x="2997700" y="2673225"/>
              <a:ext cx="51125" cy="188300"/>
            </a:xfrm>
            <a:custGeom>
              <a:avLst/>
              <a:gdLst/>
              <a:ahLst/>
              <a:cxnLst/>
              <a:rect l="l" t="t" r="r" b="b"/>
              <a:pathLst>
                <a:path w="2045" h="7532" extrusionOk="0">
                  <a:moveTo>
                    <a:pt x="1" y="1"/>
                  </a:moveTo>
                  <a:lnTo>
                    <a:pt x="431" y="7102"/>
                  </a:lnTo>
                  <a:lnTo>
                    <a:pt x="431" y="7317"/>
                  </a:lnTo>
                  <a:lnTo>
                    <a:pt x="646" y="7424"/>
                  </a:lnTo>
                  <a:lnTo>
                    <a:pt x="969" y="7532"/>
                  </a:lnTo>
                  <a:lnTo>
                    <a:pt x="1399" y="7424"/>
                  </a:lnTo>
                  <a:lnTo>
                    <a:pt x="1507" y="7317"/>
                  </a:lnTo>
                  <a:lnTo>
                    <a:pt x="1615" y="7102"/>
                  </a:lnTo>
                  <a:lnTo>
                    <a:pt x="1937" y="1184"/>
                  </a:lnTo>
                  <a:lnTo>
                    <a:pt x="204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8;p29">
              <a:extLst>
                <a:ext uri="{FF2B5EF4-FFF2-40B4-BE49-F238E27FC236}">
                  <a16:creationId xmlns:a16="http://schemas.microsoft.com/office/drawing/2014/main" id="{68FE7B95-A4DE-4F5B-A044-B2BB0C6C2597}"/>
                </a:ext>
              </a:extLst>
            </p:cNvPr>
            <p:cNvSpPr/>
            <p:nvPr/>
          </p:nvSpPr>
          <p:spPr>
            <a:xfrm>
              <a:off x="2997700" y="2673225"/>
              <a:ext cx="51125" cy="188300"/>
            </a:xfrm>
            <a:custGeom>
              <a:avLst/>
              <a:gdLst/>
              <a:ahLst/>
              <a:cxnLst/>
              <a:rect l="l" t="t" r="r" b="b"/>
              <a:pathLst>
                <a:path w="2045" h="7532" fill="none" extrusionOk="0">
                  <a:moveTo>
                    <a:pt x="1" y="1"/>
                  </a:moveTo>
                  <a:lnTo>
                    <a:pt x="431" y="7102"/>
                  </a:lnTo>
                  <a:lnTo>
                    <a:pt x="431" y="7102"/>
                  </a:lnTo>
                  <a:lnTo>
                    <a:pt x="431" y="7317"/>
                  </a:lnTo>
                  <a:lnTo>
                    <a:pt x="646" y="7424"/>
                  </a:lnTo>
                  <a:lnTo>
                    <a:pt x="969" y="7532"/>
                  </a:lnTo>
                  <a:lnTo>
                    <a:pt x="969" y="7532"/>
                  </a:lnTo>
                  <a:lnTo>
                    <a:pt x="1399" y="7424"/>
                  </a:lnTo>
                  <a:lnTo>
                    <a:pt x="1507" y="7317"/>
                  </a:lnTo>
                  <a:lnTo>
                    <a:pt x="1615" y="7102"/>
                  </a:lnTo>
                  <a:lnTo>
                    <a:pt x="1937" y="1184"/>
                  </a:lnTo>
                  <a:lnTo>
                    <a:pt x="20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9;p29">
              <a:extLst>
                <a:ext uri="{FF2B5EF4-FFF2-40B4-BE49-F238E27FC236}">
                  <a16:creationId xmlns:a16="http://schemas.microsoft.com/office/drawing/2014/main" id="{E135CF2F-C4DC-40E6-830B-9E76CA177477}"/>
                </a:ext>
              </a:extLst>
            </p:cNvPr>
            <p:cNvSpPr/>
            <p:nvPr/>
          </p:nvSpPr>
          <p:spPr>
            <a:xfrm>
              <a:off x="2992325" y="2667850"/>
              <a:ext cx="61900" cy="196375"/>
            </a:xfrm>
            <a:custGeom>
              <a:avLst/>
              <a:gdLst/>
              <a:ahLst/>
              <a:cxnLst/>
              <a:rect l="l" t="t" r="r" b="b"/>
              <a:pathLst>
                <a:path w="2476" h="7855" extrusionOk="0">
                  <a:moveTo>
                    <a:pt x="216" y="1"/>
                  </a:moveTo>
                  <a:lnTo>
                    <a:pt x="1" y="108"/>
                  </a:lnTo>
                  <a:lnTo>
                    <a:pt x="1" y="216"/>
                  </a:lnTo>
                  <a:lnTo>
                    <a:pt x="431" y="7317"/>
                  </a:lnTo>
                  <a:lnTo>
                    <a:pt x="431" y="7424"/>
                  </a:lnTo>
                  <a:lnTo>
                    <a:pt x="539" y="7639"/>
                  </a:lnTo>
                  <a:lnTo>
                    <a:pt x="754" y="7747"/>
                  </a:lnTo>
                  <a:lnTo>
                    <a:pt x="969" y="7854"/>
                  </a:lnTo>
                  <a:lnTo>
                    <a:pt x="1507" y="7854"/>
                  </a:lnTo>
                  <a:lnTo>
                    <a:pt x="1722" y="7747"/>
                  </a:lnTo>
                  <a:lnTo>
                    <a:pt x="1830" y="7639"/>
                  </a:lnTo>
                  <a:lnTo>
                    <a:pt x="1937" y="7424"/>
                  </a:lnTo>
                  <a:lnTo>
                    <a:pt x="2368" y="1399"/>
                  </a:lnTo>
                  <a:lnTo>
                    <a:pt x="2475" y="216"/>
                  </a:lnTo>
                  <a:lnTo>
                    <a:pt x="2475" y="108"/>
                  </a:lnTo>
                  <a:lnTo>
                    <a:pt x="2368" y="1"/>
                  </a:lnTo>
                  <a:lnTo>
                    <a:pt x="2152" y="108"/>
                  </a:lnTo>
                  <a:lnTo>
                    <a:pt x="2152" y="216"/>
                  </a:lnTo>
                  <a:lnTo>
                    <a:pt x="2045" y="1399"/>
                  </a:lnTo>
                  <a:lnTo>
                    <a:pt x="1614" y="7317"/>
                  </a:lnTo>
                  <a:lnTo>
                    <a:pt x="1507" y="7424"/>
                  </a:lnTo>
                  <a:lnTo>
                    <a:pt x="1184" y="7532"/>
                  </a:lnTo>
                  <a:lnTo>
                    <a:pt x="861" y="7424"/>
                  </a:lnTo>
                  <a:lnTo>
                    <a:pt x="861" y="7317"/>
                  </a:lnTo>
                  <a:lnTo>
                    <a:pt x="323" y="216"/>
                  </a:lnTo>
                  <a:lnTo>
                    <a:pt x="323"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0;p29">
              <a:extLst>
                <a:ext uri="{FF2B5EF4-FFF2-40B4-BE49-F238E27FC236}">
                  <a16:creationId xmlns:a16="http://schemas.microsoft.com/office/drawing/2014/main" id="{759EAF2F-0254-42CD-885C-9052BE3530CB}"/>
                </a:ext>
              </a:extLst>
            </p:cNvPr>
            <p:cNvSpPr/>
            <p:nvPr/>
          </p:nvSpPr>
          <p:spPr>
            <a:xfrm>
              <a:off x="2992325" y="2632900"/>
              <a:ext cx="61900" cy="69950"/>
            </a:xfrm>
            <a:custGeom>
              <a:avLst/>
              <a:gdLst/>
              <a:ahLst/>
              <a:cxnLst/>
              <a:rect l="l" t="t" r="r" b="b"/>
              <a:pathLst>
                <a:path w="2476" h="2798" extrusionOk="0">
                  <a:moveTo>
                    <a:pt x="1292" y="323"/>
                  </a:moveTo>
                  <a:lnTo>
                    <a:pt x="1614" y="430"/>
                  </a:lnTo>
                  <a:lnTo>
                    <a:pt x="1830" y="646"/>
                  </a:lnTo>
                  <a:lnTo>
                    <a:pt x="2045" y="968"/>
                  </a:lnTo>
                  <a:lnTo>
                    <a:pt x="2152" y="1399"/>
                  </a:lnTo>
                  <a:lnTo>
                    <a:pt x="2152" y="1506"/>
                  </a:lnTo>
                  <a:lnTo>
                    <a:pt x="2045" y="1937"/>
                  </a:lnTo>
                  <a:lnTo>
                    <a:pt x="1830" y="2152"/>
                  </a:lnTo>
                  <a:lnTo>
                    <a:pt x="1507" y="2367"/>
                  </a:lnTo>
                  <a:lnTo>
                    <a:pt x="1292" y="2475"/>
                  </a:lnTo>
                  <a:lnTo>
                    <a:pt x="969" y="2367"/>
                  </a:lnTo>
                  <a:lnTo>
                    <a:pt x="646" y="2152"/>
                  </a:lnTo>
                  <a:lnTo>
                    <a:pt x="431" y="1937"/>
                  </a:lnTo>
                  <a:lnTo>
                    <a:pt x="323" y="1506"/>
                  </a:lnTo>
                  <a:lnTo>
                    <a:pt x="323" y="1399"/>
                  </a:lnTo>
                  <a:lnTo>
                    <a:pt x="431" y="968"/>
                  </a:lnTo>
                  <a:lnTo>
                    <a:pt x="646" y="646"/>
                  </a:lnTo>
                  <a:lnTo>
                    <a:pt x="861" y="430"/>
                  </a:lnTo>
                  <a:lnTo>
                    <a:pt x="1292" y="323"/>
                  </a:lnTo>
                  <a:close/>
                  <a:moveTo>
                    <a:pt x="1292" y="0"/>
                  </a:moveTo>
                  <a:lnTo>
                    <a:pt x="754" y="108"/>
                  </a:lnTo>
                  <a:lnTo>
                    <a:pt x="323" y="430"/>
                  </a:lnTo>
                  <a:lnTo>
                    <a:pt x="108" y="861"/>
                  </a:lnTo>
                  <a:lnTo>
                    <a:pt x="1" y="1399"/>
                  </a:lnTo>
                  <a:lnTo>
                    <a:pt x="1" y="1506"/>
                  </a:lnTo>
                  <a:lnTo>
                    <a:pt x="108" y="2044"/>
                  </a:lnTo>
                  <a:lnTo>
                    <a:pt x="431" y="2475"/>
                  </a:lnTo>
                  <a:lnTo>
                    <a:pt x="754" y="2690"/>
                  </a:lnTo>
                  <a:lnTo>
                    <a:pt x="1184" y="2797"/>
                  </a:lnTo>
                  <a:lnTo>
                    <a:pt x="1292" y="2797"/>
                  </a:lnTo>
                  <a:lnTo>
                    <a:pt x="1722" y="2690"/>
                  </a:lnTo>
                  <a:lnTo>
                    <a:pt x="2045" y="2475"/>
                  </a:lnTo>
                  <a:lnTo>
                    <a:pt x="2368" y="2044"/>
                  </a:lnTo>
                  <a:lnTo>
                    <a:pt x="2475" y="1506"/>
                  </a:lnTo>
                  <a:lnTo>
                    <a:pt x="2475" y="1399"/>
                  </a:lnTo>
                  <a:lnTo>
                    <a:pt x="2368" y="861"/>
                  </a:lnTo>
                  <a:lnTo>
                    <a:pt x="2152" y="430"/>
                  </a:lnTo>
                  <a:lnTo>
                    <a:pt x="1722"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1;p29">
              <a:extLst>
                <a:ext uri="{FF2B5EF4-FFF2-40B4-BE49-F238E27FC236}">
                  <a16:creationId xmlns:a16="http://schemas.microsoft.com/office/drawing/2014/main" id="{91B66C34-C7A4-4C78-A461-F07AB29CBF9E}"/>
                </a:ext>
              </a:extLst>
            </p:cNvPr>
            <p:cNvSpPr/>
            <p:nvPr/>
          </p:nvSpPr>
          <p:spPr>
            <a:xfrm>
              <a:off x="2997700" y="2635575"/>
              <a:ext cx="53825" cy="64575"/>
            </a:xfrm>
            <a:custGeom>
              <a:avLst/>
              <a:gdLst/>
              <a:ahLst/>
              <a:cxnLst/>
              <a:rect l="l" t="t" r="r" b="b"/>
              <a:pathLst>
                <a:path w="2153" h="2583" extrusionOk="0">
                  <a:moveTo>
                    <a:pt x="1077" y="1"/>
                  </a:moveTo>
                  <a:lnTo>
                    <a:pt x="539" y="108"/>
                  </a:lnTo>
                  <a:lnTo>
                    <a:pt x="216" y="431"/>
                  </a:lnTo>
                  <a:lnTo>
                    <a:pt x="1" y="861"/>
                  </a:lnTo>
                  <a:lnTo>
                    <a:pt x="1" y="1399"/>
                  </a:lnTo>
                  <a:lnTo>
                    <a:pt x="108" y="1830"/>
                  </a:lnTo>
                  <a:lnTo>
                    <a:pt x="324" y="2260"/>
                  </a:lnTo>
                  <a:lnTo>
                    <a:pt x="646" y="2475"/>
                  </a:lnTo>
                  <a:lnTo>
                    <a:pt x="969" y="2583"/>
                  </a:lnTo>
                  <a:lnTo>
                    <a:pt x="1399" y="2475"/>
                  </a:lnTo>
                  <a:lnTo>
                    <a:pt x="1722" y="2260"/>
                  </a:lnTo>
                  <a:lnTo>
                    <a:pt x="1937" y="1830"/>
                  </a:lnTo>
                  <a:lnTo>
                    <a:pt x="2153" y="1399"/>
                  </a:lnTo>
                  <a:lnTo>
                    <a:pt x="2045" y="861"/>
                  </a:lnTo>
                  <a:lnTo>
                    <a:pt x="1830" y="431"/>
                  </a:lnTo>
                  <a:lnTo>
                    <a:pt x="1507"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2;p29">
              <a:extLst>
                <a:ext uri="{FF2B5EF4-FFF2-40B4-BE49-F238E27FC236}">
                  <a16:creationId xmlns:a16="http://schemas.microsoft.com/office/drawing/2014/main" id="{D9C6125E-80B5-4FA9-B6F0-D6FB5E6DE2DC}"/>
                </a:ext>
              </a:extLst>
            </p:cNvPr>
            <p:cNvSpPr/>
            <p:nvPr/>
          </p:nvSpPr>
          <p:spPr>
            <a:xfrm>
              <a:off x="2938525" y="2509175"/>
              <a:ext cx="110300" cy="209800"/>
            </a:xfrm>
            <a:custGeom>
              <a:avLst/>
              <a:gdLst/>
              <a:ahLst/>
              <a:cxnLst/>
              <a:rect l="l" t="t" r="r" b="b"/>
              <a:pathLst>
                <a:path w="4412" h="8392" extrusionOk="0">
                  <a:moveTo>
                    <a:pt x="2260" y="0"/>
                  </a:moveTo>
                  <a:lnTo>
                    <a:pt x="2045" y="108"/>
                  </a:lnTo>
                  <a:lnTo>
                    <a:pt x="1400" y="430"/>
                  </a:lnTo>
                  <a:lnTo>
                    <a:pt x="862" y="861"/>
                  </a:lnTo>
                  <a:lnTo>
                    <a:pt x="324" y="1291"/>
                  </a:lnTo>
                  <a:lnTo>
                    <a:pt x="109" y="1829"/>
                  </a:lnTo>
                  <a:lnTo>
                    <a:pt x="109" y="1937"/>
                  </a:lnTo>
                  <a:lnTo>
                    <a:pt x="109" y="2259"/>
                  </a:lnTo>
                  <a:lnTo>
                    <a:pt x="1" y="7639"/>
                  </a:lnTo>
                  <a:lnTo>
                    <a:pt x="1292" y="8284"/>
                  </a:lnTo>
                  <a:lnTo>
                    <a:pt x="1722" y="8392"/>
                  </a:lnTo>
                  <a:lnTo>
                    <a:pt x="2045" y="8284"/>
                  </a:lnTo>
                  <a:lnTo>
                    <a:pt x="4412" y="6886"/>
                  </a:lnTo>
                  <a:lnTo>
                    <a:pt x="4412" y="1399"/>
                  </a:lnTo>
                  <a:lnTo>
                    <a:pt x="4412" y="1184"/>
                  </a:lnTo>
                  <a:lnTo>
                    <a:pt x="4197" y="968"/>
                  </a:lnTo>
                  <a:lnTo>
                    <a:pt x="2583" y="108"/>
                  </a:lnTo>
                  <a:lnTo>
                    <a:pt x="2475" y="108"/>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3;p29">
              <a:extLst>
                <a:ext uri="{FF2B5EF4-FFF2-40B4-BE49-F238E27FC236}">
                  <a16:creationId xmlns:a16="http://schemas.microsoft.com/office/drawing/2014/main" id="{AA0DBC53-D786-44FF-B063-4BE28BFF5C32}"/>
                </a:ext>
              </a:extLst>
            </p:cNvPr>
            <p:cNvSpPr/>
            <p:nvPr/>
          </p:nvSpPr>
          <p:spPr>
            <a:xfrm>
              <a:off x="2960050" y="2883025"/>
              <a:ext cx="21550" cy="21550"/>
            </a:xfrm>
            <a:custGeom>
              <a:avLst/>
              <a:gdLst/>
              <a:ahLst/>
              <a:cxnLst/>
              <a:rect l="l" t="t" r="r" b="b"/>
              <a:pathLst>
                <a:path w="862" h="862" extrusionOk="0">
                  <a:moveTo>
                    <a:pt x="861" y="1"/>
                  </a:moveTo>
                  <a:lnTo>
                    <a:pt x="1" y="431"/>
                  </a:lnTo>
                  <a:lnTo>
                    <a:pt x="108" y="861"/>
                  </a:lnTo>
                  <a:lnTo>
                    <a:pt x="646" y="431"/>
                  </a:lnTo>
                  <a:lnTo>
                    <a:pt x="754" y="431"/>
                  </a:lnTo>
                  <a:lnTo>
                    <a:pt x="861" y="216"/>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4;p29">
              <a:extLst>
                <a:ext uri="{FF2B5EF4-FFF2-40B4-BE49-F238E27FC236}">
                  <a16:creationId xmlns:a16="http://schemas.microsoft.com/office/drawing/2014/main" id="{CAA34240-79F7-4824-89B8-8F6DB2661836}"/>
                </a:ext>
              </a:extLst>
            </p:cNvPr>
            <p:cNvSpPr/>
            <p:nvPr/>
          </p:nvSpPr>
          <p:spPr>
            <a:xfrm>
              <a:off x="2957375" y="2880325"/>
              <a:ext cx="26900" cy="26925"/>
            </a:xfrm>
            <a:custGeom>
              <a:avLst/>
              <a:gdLst/>
              <a:ahLst/>
              <a:cxnLst/>
              <a:rect l="l" t="t" r="r" b="b"/>
              <a:pathLst>
                <a:path w="1076" h="1077" extrusionOk="0">
                  <a:moveTo>
                    <a:pt x="861" y="1"/>
                  </a:moveTo>
                  <a:lnTo>
                    <a:pt x="108" y="431"/>
                  </a:lnTo>
                  <a:lnTo>
                    <a:pt x="0" y="539"/>
                  </a:lnTo>
                  <a:lnTo>
                    <a:pt x="0" y="969"/>
                  </a:lnTo>
                  <a:lnTo>
                    <a:pt x="108" y="1077"/>
                  </a:lnTo>
                  <a:lnTo>
                    <a:pt x="215" y="1077"/>
                  </a:lnTo>
                  <a:lnTo>
                    <a:pt x="861" y="754"/>
                  </a:lnTo>
                  <a:lnTo>
                    <a:pt x="1076" y="539"/>
                  </a:lnTo>
                  <a:lnTo>
                    <a:pt x="1076" y="324"/>
                  </a:lnTo>
                  <a:lnTo>
                    <a:pt x="1076" y="109"/>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5;p29">
              <a:extLst>
                <a:ext uri="{FF2B5EF4-FFF2-40B4-BE49-F238E27FC236}">
                  <a16:creationId xmlns:a16="http://schemas.microsoft.com/office/drawing/2014/main" id="{EF804DB0-0298-4D7B-A031-E9E54FB8DA03}"/>
                </a:ext>
              </a:extLst>
            </p:cNvPr>
            <p:cNvSpPr/>
            <p:nvPr/>
          </p:nvSpPr>
          <p:spPr>
            <a:xfrm>
              <a:off x="2930475" y="2864200"/>
              <a:ext cx="51125" cy="29600"/>
            </a:xfrm>
            <a:custGeom>
              <a:avLst/>
              <a:gdLst/>
              <a:ahLst/>
              <a:cxnLst/>
              <a:rect l="l" t="t" r="r" b="b"/>
              <a:pathLst>
                <a:path w="2045" h="1184" extrusionOk="0">
                  <a:moveTo>
                    <a:pt x="323" y="0"/>
                  </a:moveTo>
                  <a:lnTo>
                    <a:pt x="108" y="108"/>
                  </a:lnTo>
                  <a:lnTo>
                    <a:pt x="0" y="323"/>
                  </a:lnTo>
                  <a:lnTo>
                    <a:pt x="108" y="538"/>
                  </a:lnTo>
                  <a:lnTo>
                    <a:pt x="1184" y="1184"/>
                  </a:lnTo>
                  <a:lnTo>
                    <a:pt x="2044" y="754"/>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6;p29">
              <a:extLst>
                <a:ext uri="{FF2B5EF4-FFF2-40B4-BE49-F238E27FC236}">
                  <a16:creationId xmlns:a16="http://schemas.microsoft.com/office/drawing/2014/main" id="{6EFC4A2E-5286-401A-B490-BDA60D57C2B7}"/>
                </a:ext>
              </a:extLst>
            </p:cNvPr>
            <p:cNvSpPr/>
            <p:nvPr/>
          </p:nvSpPr>
          <p:spPr>
            <a:xfrm>
              <a:off x="2925100" y="2858825"/>
              <a:ext cx="59175" cy="40375"/>
            </a:xfrm>
            <a:custGeom>
              <a:avLst/>
              <a:gdLst/>
              <a:ahLst/>
              <a:cxnLst/>
              <a:rect l="l" t="t" r="r" b="b"/>
              <a:pathLst>
                <a:path w="2367" h="1615" extrusionOk="0">
                  <a:moveTo>
                    <a:pt x="753" y="323"/>
                  </a:moveTo>
                  <a:lnTo>
                    <a:pt x="861" y="431"/>
                  </a:lnTo>
                  <a:lnTo>
                    <a:pt x="1920" y="960"/>
                  </a:lnTo>
                  <a:lnTo>
                    <a:pt x="1920" y="960"/>
                  </a:lnTo>
                  <a:lnTo>
                    <a:pt x="1399" y="1184"/>
                  </a:lnTo>
                  <a:lnTo>
                    <a:pt x="430" y="538"/>
                  </a:lnTo>
                  <a:lnTo>
                    <a:pt x="646" y="431"/>
                  </a:lnTo>
                  <a:lnTo>
                    <a:pt x="753" y="323"/>
                  </a:lnTo>
                  <a:close/>
                  <a:moveTo>
                    <a:pt x="753" y="0"/>
                  </a:moveTo>
                  <a:lnTo>
                    <a:pt x="538" y="108"/>
                  </a:lnTo>
                  <a:lnTo>
                    <a:pt x="215" y="215"/>
                  </a:lnTo>
                  <a:lnTo>
                    <a:pt x="108" y="323"/>
                  </a:lnTo>
                  <a:lnTo>
                    <a:pt x="0" y="538"/>
                  </a:lnTo>
                  <a:lnTo>
                    <a:pt x="108" y="753"/>
                  </a:lnTo>
                  <a:lnTo>
                    <a:pt x="215" y="861"/>
                  </a:lnTo>
                  <a:lnTo>
                    <a:pt x="1399" y="1614"/>
                  </a:lnTo>
                  <a:lnTo>
                    <a:pt x="1506" y="1614"/>
                  </a:lnTo>
                  <a:lnTo>
                    <a:pt x="2259" y="1184"/>
                  </a:lnTo>
                  <a:lnTo>
                    <a:pt x="2367" y="969"/>
                  </a:lnTo>
                  <a:lnTo>
                    <a:pt x="2259" y="861"/>
                  </a:lnTo>
                  <a:lnTo>
                    <a:pt x="1076" y="108"/>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7;p29">
              <a:extLst>
                <a:ext uri="{FF2B5EF4-FFF2-40B4-BE49-F238E27FC236}">
                  <a16:creationId xmlns:a16="http://schemas.microsoft.com/office/drawing/2014/main" id="{FDDF4955-9C25-454D-9DC2-0665AE2BB53C}"/>
                </a:ext>
              </a:extLst>
            </p:cNvPr>
            <p:cNvSpPr/>
            <p:nvPr/>
          </p:nvSpPr>
          <p:spPr>
            <a:xfrm>
              <a:off x="2927775" y="2872275"/>
              <a:ext cx="35000" cy="32300"/>
            </a:xfrm>
            <a:custGeom>
              <a:avLst/>
              <a:gdLst/>
              <a:ahLst/>
              <a:cxnLst/>
              <a:rect l="l" t="t" r="r" b="b"/>
              <a:pathLst>
                <a:path w="1400" h="1292" extrusionOk="0">
                  <a:moveTo>
                    <a:pt x="108" y="0"/>
                  </a:moveTo>
                  <a:lnTo>
                    <a:pt x="1" y="215"/>
                  </a:lnTo>
                  <a:lnTo>
                    <a:pt x="108" y="323"/>
                  </a:lnTo>
                  <a:lnTo>
                    <a:pt x="216" y="431"/>
                  </a:lnTo>
                  <a:lnTo>
                    <a:pt x="1399" y="1291"/>
                  </a:lnTo>
                  <a:lnTo>
                    <a:pt x="1292" y="861"/>
                  </a:lnTo>
                  <a:lnTo>
                    <a:pt x="10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8;p29">
              <a:extLst>
                <a:ext uri="{FF2B5EF4-FFF2-40B4-BE49-F238E27FC236}">
                  <a16:creationId xmlns:a16="http://schemas.microsoft.com/office/drawing/2014/main" id="{E357DA03-B15D-4EE1-BCF5-76975FE3B735}"/>
                </a:ext>
              </a:extLst>
            </p:cNvPr>
            <p:cNvSpPr/>
            <p:nvPr/>
          </p:nvSpPr>
          <p:spPr>
            <a:xfrm>
              <a:off x="2925100" y="2869575"/>
              <a:ext cx="40350" cy="37675"/>
            </a:xfrm>
            <a:custGeom>
              <a:avLst/>
              <a:gdLst/>
              <a:ahLst/>
              <a:cxnLst/>
              <a:rect l="l" t="t" r="r" b="b"/>
              <a:pathLst>
                <a:path w="1614" h="1507" extrusionOk="0">
                  <a:moveTo>
                    <a:pt x="108" y="1"/>
                  </a:moveTo>
                  <a:lnTo>
                    <a:pt x="0" y="108"/>
                  </a:lnTo>
                  <a:lnTo>
                    <a:pt x="0" y="323"/>
                  </a:lnTo>
                  <a:lnTo>
                    <a:pt x="0" y="539"/>
                  </a:lnTo>
                  <a:lnTo>
                    <a:pt x="215" y="754"/>
                  </a:lnTo>
                  <a:lnTo>
                    <a:pt x="1399" y="1507"/>
                  </a:lnTo>
                  <a:lnTo>
                    <a:pt x="1506" y="1507"/>
                  </a:lnTo>
                  <a:lnTo>
                    <a:pt x="1614" y="1399"/>
                  </a:lnTo>
                  <a:lnTo>
                    <a:pt x="1614" y="969"/>
                  </a:lnTo>
                  <a:lnTo>
                    <a:pt x="1506" y="861"/>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9;p29">
              <a:extLst>
                <a:ext uri="{FF2B5EF4-FFF2-40B4-BE49-F238E27FC236}">
                  <a16:creationId xmlns:a16="http://schemas.microsoft.com/office/drawing/2014/main" id="{BB1ACDA2-D46E-40AB-AF89-D2C743574957}"/>
                </a:ext>
              </a:extLst>
            </p:cNvPr>
            <p:cNvSpPr/>
            <p:nvPr/>
          </p:nvSpPr>
          <p:spPr>
            <a:xfrm>
              <a:off x="2941225" y="2670550"/>
              <a:ext cx="53825" cy="223250"/>
            </a:xfrm>
            <a:custGeom>
              <a:avLst/>
              <a:gdLst/>
              <a:ahLst/>
              <a:cxnLst/>
              <a:rect l="l" t="t" r="r" b="b"/>
              <a:pathLst>
                <a:path w="2153" h="8930" extrusionOk="0">
                  <a:moveTo>
                    <a:pt x="1076" y="0"/>
                  </a:moveTo>
                  <a:lnTo>
                    <a:pt x="646" y="108"/>
                  </a:lnTo>
                  <a:lnTo>
                    <a:pt x="216" y="431"/>
                  </a:lnTo>
                  <a:lnTo>
                    <a:pt x="1" y="861"/>
                  </a:lnTo>
                  <a:lnTo>
                    <a:pt x="1" y="1399"/>
                  </a:lnTo>
                  <a:lnTo>
                    <a:pt x="1" y="1506"/>
                  </a:lnTo>
                  <a:lnTo>
                    <a:pt x="431" y="8607"/>
                  </a:lnTo>
                  <a:lnTo>
                    <a:pt x="538" y="8715"/>
                  </a:lnTo>
                  <a:lnTo>
                    <a:pt x="646" y="8822"/>
                  </a:lnTo>
                  <a:lnTo>
                    <a:pt x="1076" y="8930"/>
                  </a:lnTo>
                  <a:lnTo>
                    <a:pt x="1399" y="8822"/>
                  </a:lnTo>
                  <a:lnTo>
                    <a:pt x="1507" y="8715"/>
                  </a:lnTo>
                  <a:lnTo>
                    <a:pt x="1614" y="8607"/>
                  </a:lnTo>
                  <a:lnTo>
                    <a:pt x="2045" y="2690"/>
                  </a:lnTo>
                  <a:lnTo>
                    <a:pt x="2152" y="1506"/>
                  </a:lnTo>
                  <a:lnTo>
                    <a:pt x="2152" y="1399"/>
                  </a:lnTo>
                  <a:lnTo>
                    <a:pt x="2045" y="861"/>
                  </a:lnTo>
                  <a:lnTo>
                    <a:pt x="1830" y="431"/>
                  </a:lnTo>
                  <a:lnTo>
                    <a:pt x="1507"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0;p29">
              <a:extLst>
                <a:ext uri="{FF2B5EF4-FFF2-40B4-BE49-F238E27FC236}">
                  <a16:creationId xmlns:a16="http://schemas.microsoft.com/office/drawing/2014/main" id="{7552AE64-7031-4D1E-AC8D-9AE1649355F0}"/>
                </a:ext>
              </a:extLst>
            </p:cNvPr>
            <p:cNvSpPr/>
            <p:nvPr/>
          </p:nvSpPr>
          <p:spPr>
            <a:xfrm>
              <a:off x="2935850" y="2665175"/>
              <a:ext cx="64575" cy="234025"/>
            </a:xfrm>
            <a:custGeom>
              <a:avLst/>
              <a:gdLst/>
              <a:ahLst/>
              <a:cxnLst/>
              <a:rect l="l" t="t" r="r" b="b"/>
              <a:pathLst>
                <a:path w="2583" h="9361" extrusionOk="0">
                  <a:moveTo>
                    <a:pt x="1291" y="430"/>
                  </a:moveTo>
                  <a:lnTo>
                    <a:pt x="1614" y="538"/>
                  </a:lnTo>
                  <a:lnTo>
                    <a:pt x="1937" y="753"/>
                  </a:lnTo>
                  <a:lnTo>
                    <a:pt x="2045" y="1076"/>
                  </a:lnTo>
                  <a:lnTo>
                    <a:pt x="2152" y="1506"/>
                  </a:lnTo>
                  <a:lnTo>
                    <a:pt x="2152" y="1614"/>
                  </a:lnTo>
                  <a:lnTo>
                    <a:pt x="2152" y="1721"/>
                  </a:lnTo>
                  <a:lnTo>
                    <a:pt x="2045" y="2797"/>
                  </a:lnTo>
                  <a:lnTo>
                    <a:pt x="1614" y="8822"/>
                  </a:lnTo>
                  <a:lnTo>
                    <a:pt x="1507" y="8930"/>
                  </a:lnTo>
                  <a:lnTo>
                    <a:pt x="969" y="8930"/>
                  </a:lnTo>
                  <a:lnTo>
                    <a:pt x="861" y="8822"/>
                  </a:lnTo>
                  <a:lnTo>
                    <a:pt x="431" y="1721"/>
                  </a:lnTo>
                  <a:lnTo>
                    <a:pt x="431" y="1506"/>
                  </a:lnTo>
                  <a:lnTo>
                    <a:pt x="431" y="1076"/>
                  </a:lnTo>
                  <a:lnTo>
                    <a:pt x="646" y="753"/>
                  </a:lnTo>
                  <a:lnTo>
                    <a:pt x="969" y="538"/>
                  </a:lnTo>
                  <a:lnTo>
                    <a:pt x="1291" y="430"/>
                  </a:lnTo>
                  <a:close/>
                  <a:moveTo>
                    <a:pt x="969" y="0"/>
                  </a:moveTo>
                  <a:lnTo>
                    <a:pt x="753" y="108"/>
                  </a:lnTo>
                  <a:lnTo>
                    <a:pt x="323" y="430"/>
                  </a:lnTo>
                  <a:lnTo>
                    <a:pt x="108" y="968"/>
                  </a:lnTo>
                  <a:lnTo>
                    <a:pt x="0" y="1506"/>
                  </a:lnTo>
                  <a:lnTo>
                    <a:pt x="0" y="1614"/>
                  </a:lnTo>
                  <a:lnTo>
                    <a:pt x="0" y="1721"/>
                  </a:lnTo>
                  <a:lnTo>
                    <a:pt x="13" y="1721"/>
                  </a:lnTo>
                  <a:lnTo>
                    <a:pt x="431" y="8822"/>
                  </a:lnTo>
                  <a:lnTo>
                    <a:pt x="538" y="9145"/>
                  </a:lnTo>
                  <a:lnTo>
                    <a:pt x="753" y="9253"/>
                  </a:lnTo>
                  <a:lnTo>
                    <a:pt x="969" y="9360"/>
                  </a:lnTo>
                  <a:lnTo>
                    <a:pt x="1507" y="9360"/>
                  </a:lnTo>
                  <a:lnTo>
                    <a:pt x="1722" y="9253"/>
                  </a:lnTo>
                  <a:lnTo>
                    <a:pt x="1937" y="9145"/>
                  </a:lnTo>
                  <a:lnTo>
                    <a:pt x="2045" y="8822"/>
                  </a:lnTo>
                  <a:lnTo>
                    <a:pt x="2475" y="2905"/>
                  </a:lnTo>
                  <a:lnTo>
                    <a:pt x="2582" y="1721"/>
                  </a:lnTo>
                  <a:lnTo>
                    <a:pt x="2582" y="1614"/>
                  </a:lnTo>
                  <a:lnTo>
                    <a:pt x="2582" y="1506"/>
                  </a:lnTo>
                  <a:lnTo>
                    <a:pt x="2475" y="968"/>
                  </a:lnTo>
                  <a:lnTo>
                    <a:pt x="2260" y="430"/>
                  </a:lnTo>
                  <a:lnTo>
                    <a:pt x="1829"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1;p29">
              <a:extLst>
                <a:ext uri="{FF2B5EF4-FFF2-40B4-BE49-F238E27FC236}">
                  <a16:creationId xmlns:a16="http://schemas.microsoft.com/office/drawing/2014/main" id="{46825B36-6778-44F0-87B9-9DF62494BF30}"/>
                </a:ext>
              </a:extLst>
            </p:cNvPr>
            <p:cNvSpPr/>
            <p:nvPr/>
          </p:nvSpPr>
          <p:spPr>
            <a:xfrm>
              <a:off x="2935850" y="2509175"/>
              <a:ext cx="86100" cy="209800"/>
            </a:xfrm>
            <a:custGeom>
              <a:avLst/>
              <a:gdLst/>
              <a:ahLst/>
              <a:cxnLst/>
              <a:rect l="l" t="t" r="r" b="b"/>
              <a:pathLst>
                <a:path w="3444" h="8392" extrusionOk="0">
                  <a:moveTo>
                    <a:pt x="2367" y="0"/>
                  </a:moveTo>
                  <a:lnTo>
                    <a:pt x="2152" y="108"/>
                  </a:lnTo>
                  <a:lnTo>
                    <a:pt x="1507" y="430"/>
                  </a:lnTo>
                  <a:lnTo>
                    <a:pt x="969" y="861"/>
                  </a:lnTo>
                  <a:lnTo>
                    <a:pt x="431" y="1291"/>
                  </a:lnTo>
                  <a:lnTo>
                    <a:pt x="216" y="1829"/>
                  </a:lnTo>
                  <a:lnTo>
                    <a:pt x="216" y="1937"/>
                  </a:lnTo>
                  <a:lnTo>
                    <a:pt x="216" y="2259"/>
                  </a:lnTo>
                  <a:lnTo>
                    <a:pt x="0" y="7639"/>
                  </a:lnTo>
                  <a:lnTo>
                    <a:pt x="1399" y="8284"/>
                  </a:lnTo>
                  <a:lnTo>
                    <a:pt x="1829" y="8392"/>
                  </a:lnTo>
                  <a:lnTo>
                    <a:pt x="2152" y="8284"/>
                  </a:lnTo>
                  <a:lnTo>
                    <a:pt x="2905" y="7854"/>
                  </a:lnTo>
                  <a:lnTo>
                    <a:pt x="3013" y="7746"/>
                  </a:lnTo>
                  <a:lnTo>
                    <a:pt x="3336" y="7101"/>
                  </a:lnTo>
                  <a:lnTo>
                    <a:pt x="3443" y="6455"/>
                  </a:lnTo>
                  <a:lnTo>
                    <a:pt x="3336" y="3766"/>
                  </a:lnTo>
                  <a:lnTo>
                    <a:pt x="3120" y="323"/>
                  </a:lnTo>
                  <a:lnTo>
                    <a:pt x="2690" y="108"/>
                  </a:lnTo>
                  <a:lnTo>
                    <a:pt x="2582" y="108"/>
                  </a:lnTo>
                  <a:lnTo>
                    <a:pt x="236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2;p29">
              <a:extLst>
                <a:ext uri="{FF2B5EF4-FFF2-40B4-BE49-F238E27FC236}">
                  <a16:creationId xmlns:a16="http://schemas.microsoft.com/office/drawing/2014/main" id="{65DE1F1B-F30D-45B3-A7BC-17CC08BAF4F7}"/>
                </a:ext>
              </a:extLst>
            </p:cNvPr>
            <p:cNvSpPr/>
            <p:nvPr/>
          </p:nvSpPr>
          <p:spPr>
            <a:xfrm>
              <a:off x="2900875" y="2530675"/>
              <a:ext cx="129125" cy="80725"/>
            </a:xfrm>
            <a:custGeom>
              <a:avLst/>
              <a:gdLst/>
              <a:ahLst/>
              <a:cxnLst/>
              <a:rect l="l" t="t" r="r" b="b"/>
              <a:pathLst>
                <a:path w="5165" h="3229" extrusionOk="0">
                  <a:moveTo>
                    <a:pt x="754" y="1"/>
                  </a:moveTo>
                  <a:lnTo>
                    <a:pt x="108" y="216"/>
                  </a:lnTo>
                  <a:lnTo>
                    <a:pt x="1" y="539"/>
                  </a:lnTo>
                  <a:lnTo>
                    <a:pt x="539" y="861"/>
                  </a:lnTo>
                  <a:lnTo>
                    <a:pt x="646" y="539"/>
                  </a:lnTo>
                  <a:lnTo>
                    <a:pt x="1399" y="1184"/>
                  </a:lnTo>
                  <a:lnTo>
                    <a:pt x="1507" y="1292"/>
                  </a:lnTo>
                  <a:lnTo>
                    <a:pt x="3659" y="3013"/>
                  </a:lnTo>
                  <a:lnTo>
                    <a:pt x="4089" y="3121"/>
                  </a:lnTo>
                  <a:lnTo>
                    <a:pt x="4412" y="3228"/>
                  </a:lnTo>
                  <a:lnTo>
                    <a:pt x="4735" y="3121"/>
                  </a:lnTo>
                  <a:lnTo>
                    <a:pt x="5057" y="3013"/>
                  </a:lnTo>
                  <a:lnTo>
                    <a:pt x="5165" y="2798"/>
                  </a:lnTo>
                  <a:lnTo>
                    <a:pt x="5165" y="2583"/>
                  </a:lnTo>
                  <a:lnTo>
                    <a:pt x="4950" y="2368"/>
                  </a:lnTo>
                  <a:lnTo>
                    <a:pt x="4735" y="2152"/>
                  </a:lnTo>
                  <a:lnTo>
                    <a:pt x="4412" y="2045"/>
                  </a:lnTo>
                  <a:lnTo>
                    <a:pt x="2906" y="1184"/>
                  </a:lnTo>
                  <a:lnTo>
                    <a:pt x="1830" y="539"/>
                  </a:lnTo>
                  <a:lnTo>
                    <a:pt x="1399" y="108"/>
                  </a:lnTo>
                  <a:lnTo>
                    <a:pt x="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3;p29">
              <a:extLst>
                <a:ext uri="{FF2B5EF4-FFF2-40B4-BE49-F238E27FC236}">
                  <a16:creationId xmlns:a16="http://schemas.microsoft.com/office/drawing/2014/main" id="{5F4B0EA7-BCF9-4FD7-A547-FD19E97E1AF2}"/>
                </a:ext>
              </a:extLst>
            </p:cNvPr>
            <p:cNvSpPr/>
            <p:nvPr/>
          </p:nvSpPr>
          <p:spPr>
            <a:xfrm>
              <a:off x="3011150" y="2581775"/>
              <a:ext cx="25" cy="25"/>
            </a:xfrm>
            <a:custGeom>
              <a:avLst/>
              <a:gdLst/>
              <a:ahLst/>
              <a:cxnLst/>
              <a:rect l="l" t="t" r="r" b="b"/>
              <a:pathLst>
                <a:path w="1" h="1" extrusionOk="0">
                  <a:moveTo>
                    <a:pt x="1" y="1"/>
                  </a:moveTo>
                  <a:lnTo>
                    <a:pt x="1" y="1"/>
                  </a:lnTo>
                  <a:lnTo>
                    <a:pt x="1" y="1"/>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4;p29">
              <a:extLst>
                <a:ext uri="{FF2B5EF4-FFF2-40B4-BE49-F238E27FC236}">
                  <a16:creationId xmlns:a16="http://schemas.microsoft.com/office/drawing/2014/main" id="{03244D55-996E-46E8-9864-2CF8E9B7F402}"/>
                </a:ext>
              </a:extLst>
            </p:cNvPr>
            <p:cNvSpPr/>
            <p:nvPr/>
          </p:nvSpPr>
          <p:spPr>
            <a:xfrm>
              <a:off x="2895500" y="2525300"/>
              <a:ext cx="139900" cy="88775"/>
            </a:xfrm>
            <a:custGeom>
              <a:avLst/>
              <a:gdLst/>
              <a:ahLst/>
              <a:cxnLst/>
              <a:rect l="l" t="t" r="r" b="b"/>
              <a:pathLst>
                <a:path w="5596" h="3551" extrusionOk="0">
                  <a:moveTo>
                    <a:pt x="969" y="323"/>
                  </a:moveTo>
                  <a:lnTo>
                    <a:pt x="1507" y="431"/>
                  </a:lnTo>
                  <a:lnTo>
                    <a:pt x="1937" y="861"/>
                  </a:lnTo>
                  <a:lnTo>
                    <a:pt x="2045" y="915"/>
                  </a:lnTo>
                  <a:lnTo>
                    <a:pt x="2045" y="915"/>
                  </a:lnTo>
                  <a:lnTo>
                    <a:pt x="2045" y="969"/>
                  </a:lnTo>
                  <a:lnTo>
                    <a:pt x="2152" y="969"/>
                  </a:lnTo>
                  <a:lnTo>
                    <a:pt x="2152" y="969"/>
                  </a:lnTo>
                  <a:lnTo>
                    <a:pt x="2152" y="969"/>
                  </a:lnTo>
                  <a:lnTo>
                    <a:pt x="2367" y="1184"/>
                  </a:lnTo>
                  <a:lnTo>
                    <a:pt x="3551" y="1830"/>
                  </a:lnTo>
                  <a:lnTo>
                    <a:pt x="4309" y="2251"/>
                  </a:lnTo>
                  <a:lnTo>
                    <a:pt x="4309" y="2251"/>
                  </a:lnTo>
                  <a:lnTo>
                    <a:pt x="4304" y="2260"/>
                  </a:lnTo>
                  <a:lnTo>
                    <a:pt x="4412" y="2367"/>
                  </a:lnTo>
                  <a:lnTo>
                    <a:pt x="4519" y="2367"/>
                  </a:lnTo>
                  <a:lnTo>
                    <a:pt x="4627" y="2475"/>
                  </a:lnTo>
                  <a:lnTo>
                    <a:pt x="5057" y="2690"/>
                  </a:lnTo>
                  <a:lnTo>
                    <a:pt x="5165" y="2798"/>
                  </a:lnTo>
                  <a:lnTo>
                    <a:pt x="5165" y="2905"/>
                  </a:lnTo>
                  <a:lnTo>
                    <a:pt x="5165" y="3013"/>
                  </a:lnTo>
                  <a:lnTo>
                    <a:pt x="5057" y="3121"/>
                  </a:lnTo>
                  <a:lnTo>
                    <a:pt x="4627" y="3228"/>
                  </a:lnTo>
                  <a:lnTo>
                    <a:pt x="4304" y="3121"/>
                  </a:lnTo>
                  <a:lnTo>
                    <a:pt x="3981" y="3013"/>
                  </a:lnTo>
                  <a:lnTo>
                    <a:pt x="1830" y="1292"/>
                  </a:lnTo>
                  <a:lnTo>
                    <a:pt x="1722" y="1184"/>
                  </a:lnTo>
                  <a:lnTo>
                    <a:pt x="969" y="646"/>
                  </a:lnTo>
                  <a:lnTo>
                    <a:pt x="754" y="539"/>
                  </a:lnTo>
                  <a:lnTo>
                    <a:pt x="646" y="754"/>
                  </a:lnTo>
                  <a:lnTo>
                    <a:pt x="431" y="646"/>
                  </a:lnTo>
                  <a:lnTo>
                    <a:pt x="431" y="539"/>
                  </a:lnTo>
                  <a:lnTo>
                    <a:pt x="969" y="323"/>
                  </a:lnTo>
                  <a:close/>
                  <a:moveTo>
                    <a:pt x="861" y="1"/>
                  </a:moveTo>
                  <a:lnTo>
                    <a:pt x="216" y="216"/>
                  </a:lnTo>
                  <a:lnTo>
                    <a:pt x="108" y="323"/>
                  </a:lnTo>
                  <a:lnTo>
                    <a:pt x="1" y="646"/>
                  </a:lnTo>
                  <a:lnTo>
                    <a:pt x="108" y="754"/>
                  </a:lnTo>
                  <a:lnTo>
                    <a:pt x="108" y="861"/>
                  </a:lnTo>
                  <a:lnTo>
                    <a:pt x="646" y="1184"/>
                  </a:lnTo>
                  <a:lnTo>
                    <a:pt x="861" y="1292"/>
                  </a:lnTo>
                  <a:lnTo>
                    <a:pt x="969" y="1076"/>
                  </a:lnTo>
                  <a:lnTo>
                    <a:pt x="1507" y="1507"/>
                  </a:lnTo>
                  <a:lnTo>
                    <a:pt x="1614" y="1614"/>
                  </a:lnTo>
                  <a:lnTo>
                    <a:pt x="3766" y="3336"/>
                  </a:lnTo>
                  <a:lnTo>
                    <a:pt x="4196" y="3551"/>
                  </a:lnTo>
                  <a:lnTo>
                    <a:pt x="4950" y="3551"/>
                  </a:lnTo>
                  <a:lnTo>
                    <a:pt x="5165" y="3443"/>
                  </a:lnTo>
                  <a:lnTo>
                    <a:pt x="5380" y="3336"/>
                  </a:lnTo>
                  <a:lnTo>
                    <a:pt x="5487" y="3013"/>
                  </a:lnTo>
                  <a:lnTo>
                    <a:pt x="5595" y="2905"/>
                  </a:lnTo>
                  <a:lnTo>
                    <a:pt x="5487" y="2690"/>
                  </a:lnTo>
                  <a:lnTo>
                    <a:pt x="5272" y="2367"/>
                  </a:lnTo>
                  <a:lnTo>
                    <a:pt x="5057" y="2260"/>
                  </a:lnTo>
                  <a:lnTo>
                    <a:pt x="4734" y="2045"/>
                  </a:lnTo>
                  <a:lnTo>
                    <a:pt x="3228" y="1184"/>
                  </a:lnTo>
                  <a:lnTo>
                    <a:pt x="2475" y="754"/>
                  </a:lnTo>
                  <a:lnTo>
                    <a:pt x="2260" y="646"/>
                  </a:lnTo>
                  <a:lnTo>
                    <a:pt x="1722" y="108"/>
                  </a:lnTo>
                  <a:lnTo>
                    <a:pt x="1614"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5;p29">
              <a:extLst>
                <a:ext uri="{FF2B5EF4-FFF2-40B4-BE49-F238E27FC236}">
                  <a16:creationId xmlns:a16="http://schemas.microsoft.com/office/drawing/2014/main" id="{B805A777-4B4A-435B-A72B-B015100A82FF}"/>
                </a:ext>
              </a:extLst>
            </p:cNvPr>
            <p:cNvSpPr/>
            <p:nvPr/>
          </p:nvSpPr>
          <p:spPr>
            <a:xfrm>
              <a:off x="3005775" y="2576400"/>
              <a:ext cx="10775" cy="10800"/>
            </a:xfrm>
            <a:custGeom>
              <a:avLst/>
              <a:gdLst/>
              <a:ahLst/>
              <a:cxnLst/>
              <a:rect l="l" t="t" r="r" b="b"/>
              <a:pathLst>
                <a:path w="431" h="432" extrusionOk="0">
                  <a:moveTo>
                    <a:pt x="108" y="1"/>
                  </a:moveTo>
                  <a:lnTo>
                    <a:pt x="1" y="108"/>
                  </a:lnTo>
                  <a:lnTo>
                    <a:pt x="1" y="216"/>
                  </a:lnTo>
                  <a:lnTo>
                    <a:pt x="108" y="323"/>
                  </a:lnTo>
                  <a:lnTo>
                    <a:pt x="216" y="431"/>
                  </a:lnTo>
                  <a:lnTo>
                    <a:pt x="323" y="323"/>
                  </a:lnTo>
                  <a:lnTo>
                    <a:pt x="431" y="323"/>
                  </a:lnTo>
                  <a:lnTo>
                    <a:pt x="431" y="108"/>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6;p29">
              <a:extLst>
                <a:ext uri="{FF2B5EF4-FFF2-40B4-BE49-F238E27FC236}">
                  <a16:creationId xmlns:a16="http://schemas.microsoft.com/office/drawing/2014/main" id="{08D43D6D-BD05-4D4A-B872-478ECB320CE4}"/>
                </a:ext>
              </a:extLst>
            </p:cNvPr>
            <p:cNvSpPr/>
            <p:nvPr/>
          </p:nvSpPr>
          <p:spPr>
            <a:xfrm>
              <a:off x="2995025" y="2484950"/>
              <a:ext cx="51125" cy="126450"/>
            </a:xfrm>
            <a:custGeom>
              <a:avLst/>
              <a:gdLst/>
              <a:ahLst/>
              <a:cxnLst/>
              <a:rect l="l" t="t" r="r" b="b"/>
              <a:pathLst>
                <a:path w="2045" h="5058" extrusionOk="0">
                  <a:moveTo>
                    <a:pt x="1184" y="1"/>
                  </a:moveTo>
                  <a:lnTo>
                    <a:pt x="861" y="108"/>
                  </a:lnTo>
                  <a:lnTo>
                    <a:pt x="538" y="431"/>
                  </a:lnTo>
                  <a:lnTo>
                    <a:pt x="323" y="969"/>
                  </a:lnTo>
                  <a:lnTo>
                    <a:pt x="323" y="1507"/>
                  </a:lnTo>
                  <a:lnTo>
                    <a:pt x="323" y="1937"/>
                  </a:lnTo>
                  <a:lnTo>
                    <a:pt x="108" y="3444"/>
                  </a:lnTo>
                  <a:lnTo>
                    <a:pt x="0" y="3659"/>
                  </a:lnTo>
                  <a:lnTo>
                    <a:pt x="0" y="3981"/>
                  </a:lnTo>
                  <a:lnTo>
                    <a:pt x="0" y="4304"/>
                  </a:lnTo>
                  <a:lnTo>
                    <a:pt x="0" y="4627"/>
                  </a:lnTo>
                  <a:lnTo>
                    <a:pt x="215" y="4842"/>
                  </a:lnTo>
                  <a:lnTo>
                    <a:pt x="431" y="4950"/>
                  </a:lnTo>
                  <a:lnTo>
                    <a:pt x="753" y="5057"/>
                  </a:lnTo>
                  <a:lnTo>
                    <a:pt x="969" y="5057"/>
                  </a:lnTo>
                  <a:lnTo>
                    <a:pt x="1184" y="4950"/>
                  </a:lnTo>
                  <a:lnTo>
                    <a:pt x="1291" y="4735"/>
                  </a:lnTo>
                  <a:lnTo>
                    <a:pt x="1506" y="4304"/>
                  </a:lnTo>
                  <a:lnTo>
                    <a:pt x="1614" y="3874"/>
                  </a:lnTo>
                  <a:lnTo>
                    <a:pt x="1937" y="2475"/>
                  </a:lnTo>
                  <a:lnTo>
                    <a:pt x="2044" y="2153"/>
                  </a:lnTo>
                  <a:lnTo>
                    <a:pt x="2044" y="1507"/>
                  </a:lnTo>
                  <a:lnTo>
                    <a:pt x="2044" y="969"/>
                  </a:lnTo>
                  <a:lnTo>
                    <a:pt x="1829" y="431"/>
                  </a:lnTo>
                  <a:lnTo>
                    <a:pt x="1506" y="108"/>
                  </a:lnTo>
                  <a:lnTo>
                    <a:pt x="1184"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7;p29">
              <a:extLst>
                <a:ext uri="{FF2B5EF4-FFF2-40B4-BE49-F238E27FC236}">
                  <a16:creationId xmlns:a16="http://schemas.microsoft.com/office/drawing/2014/main" id="{D1583CFA-14F0-42BA-A948-C4593A4F024E}"/>
                </a:ext>
              </a:extLst>
            </p:cNvPr>
            <p:cNvSpPr/>
            <p:nvPr/>
          </p:nvSpPr>
          <p:spPr>
            <a:xfrm>
              <a:off x="2989650" y="2479575"/>
              <a:ext cx="61875" cy="134500"/>
            </a:xfrm>
            <a:custGeom>
              <a:avLst/>
              <a:gdLst/>
              <a:ahLst/>
              <a:cxnLst/>
              <a:rect l="l" t="t" r="r" b="b"/>
              <a:pathLst>
                <a:path w="2475" h="5380" extrusionOk="0">
                  <a:moveTo>
                    <a:pt x="1399" y="431"/>
                  </a:moveTo>
                  <a:lnTo>
                    <a:pt x="1614" y="539"/>
                  </a:lnTo>
                  <a:lnTo>
                    <a:pt x="1829" y="646"/>
                  </a:lnTo>
                  <a:lnTo>
                    <a:pt x="1937" y="969"/>
                  </a:lnTo>
                  <a:lnTo>
                    <a:pt x="2044" y="1292"/>
                  </a:lnTo>
                  <a:lnTo>
                    <a:pt x="2152" y="1722"/>
                  </a:lnTo>
                  <a:lnTo>
                    <a:pt x="2044" y="2368"/>
                  </a:lnTo>
                  <a:lnTo>
                    <a:pt x="1937" y="2583"/>
                  </a:lnTo>
                  <a:lnTo>
                    <a:pt x="1614" y="3981"/>
                  </a:lnTo>
                  <a:lnTo>
                    <a:pt x="1506" y="4412"/>
                  </a:lnTo>
                  <a:lnTo>
                    <a:pt x="1399" y="4842"/>
                  </a:lnTo>
                  <a:lnTo>
                    <a:pt x="1291" y="4950"/>
                  </a:lnTo>
                  <a:lnTo>
                    <a:pt x="968" y="5057"/>
                  </a:lnTo>
                  <a:lnTo>
                    <a:pt x="646" y="5057"/>
                  </a:lnTo>
                  <a:lnTo>
                    <a:pt x="538" y="4950"/>
                  </a:lnTo>
                  <a:lnTo>
                    <a:pt x="430" y="4734"/>
                  </a:lnTo>
                  <a:lnTo>
                    <a:pt x="323" y="4519"/>
                  </a:lnTo>
                  <a:lnTo>
                    <a:pt x="430" y="4196"/>
                  </a:lnTo>
                  <a:lnTo>
                    <a:pt x="430" y="3874"/>
                  </a:lnTo>
                  <a:lnTo>
                    <a:pt x="430" y="3659"/>
                  </a:lnTo>
                  <a:lnTo>
                    <a:pt x="646" y="2152"/>
                  </a:lnTo>
                  <a:lnTo>
                    <a:pt x="646" y="2045"/>
                  </a:lnTo>
                  <a:lnTo>
                    <a:pt x="646" y="1722"/>
                  </a:lnTo>
                  <a:lnTo>
                    <a:pt x="753" y="1184"/>
                  </a:lnTo>
                  <a:lnTo>
                    <a:pt x="861" y="754"/>
                  </a:lnTo>
                  <a:lnTo>
                    <a:pt x="1184" y="539"/>
                  </a:lnTo>
                  <a:lnTo>
                    <a:pt x="1399" y="431"/>
                  </a:lnTo>
                  <a:close/>
                  <a:moveTo>
                    <a:pt x="1399" y="1"/>
                  </a:moveTo>
                  <a:lnTo>
                    <a:pt x="1184" y="108"/>
                  </a:lnTo>
                  <a:lnTo>
                    <a:pt x="968" y="216"/>
                  </a:lnTo>
                  <a:lnTo>
                    <a:pt x="646" y="431"/>
                  </a:lnTo>
                  <a:lnTo>
                    <a:pt x="430" y="861"/>
                  </a:lnTo>
                  <a:lnTo>
                    <a:pt x="323" y="1292"/>
                  </a:lnTo>
                  <a:lnTo>
                    <a:pt x="323" y="1722"/>
                  </a:lnTo>
                  <a:lnTo>
                    <a:pt x="323" y="2045"/>
                  </a:lnTo>
                  <a:lnTo>
                    <a:pt x="108" y="3551"/>
                  </a:lnTo>
                  <a:lnTo>
                    <a:pt x="108" y="3874"/>
                  </a:lnTo>
                  <a:lnTo>
                    <a:pt x="0" y="4196"/>
                  </a:lnTo>
                  <a:lnTo>
                    <a:pt x="0" y="4519"/>
                  </a:lnTo>
                  <a:lnTo>
                    <a:pt x="108" y="4842"/>
                  </a:lnTo>
                  <a:lnTo>
                    <a:pt x="215" y="5165"/>
                  </a:lnTo>
                  <a:lnTo>
                    <a:pt x="430" y="5272"/>
                  </a:lnTo>
                  <a:lnTo>
                    <a:pt x="646" y="5380"/>
                  </a:lnTo>
                  <a:lnTo>
                    <a:pt x="1291" y="5380"/>
                  </a:lnTo>
                  <a:lnTo>
                    <a:pt x="1506" y="5272"/>
                  </a:lnTo>
                  <a:lnTo>
                    <a:pt x="1721" y="5057"/>
                  </a:lnTo>
                  <a:lnTo>
                    <a:pt x="1937" y="4519"/>
                  </a:lnTo>
                  <a:lnTo>
                    <a:pt x="2044" y="4089"/>
                  </a:lnTo>
                  <a:lnTo>
                    <a:pt x="2367" y="2690"/>
                  </a:lnTo>
                  <a:lnTo>
                    <a:pt x="2367" y="2475"/>
                  </a:lnTo>
                  <a:lnTo>
                    <a:pt x="2475" y="1722"/>
                  </a:lnTo>
                  <a:lnTo>
                    <a:pt x="2367" y="1076"/>
                  </a:lnTo>
                  <a:lnTo>
                    <a:pt x="2152" y="539"/>
                  </a:lnTo>
                  <a:lnTo>
                    <a:pt x="1829" y="216"/>
                  </a:lnTo>
                  <a:lnTo>
                    <a:pt x="1614" y="108"/>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8;p29">
              <a:extLst>
                <a:ext uri="{FF2B5EF4-FFF2-40B4-BE49-F238E27FC236}">
                  <a16:creationId xmlns:a16="http://schemas.microsoft.com/office/drawing/2014/main" id="{D217C0BB-7910-40C5-9276-F2BDC34FF306}"/>
                </a:ext>
              </a:extLst>
            </p:cNvPr>
            <p:cNvSpPr/>
            <p:nvPr/>
          </p:nvSpPr>
          <p:spPr>
            <a:xfrm>
              <a:off x="2938525" y="2479575"/>
              <a:ext cx="113000" cy="196375"/>
            </a:xfrm>
            <a:custGeom>
              <a:avLst/>
              <a:gdLst/>
              <a:ahLst/>
              <a:cxnLst/>
              <a:rect l="l" t="t" r="r" b="b"/>
              <a:pathLst>
                <a:path w="4520" h="7855" extrusionOk="0">
                  <a:moveTo>
                    <a:pt x="2260" y="1"/>
                  </a:moveTo>
                  <a:lnTo>
                    <a:pt x="1615" y="108"/>
                  </a:lnTo>
                  <a:lnTo>
                    <a:pt x="969" y="323"/>
                  </a:lnTo>
                  <a:lnTo>
                    <a:pt x="646" y="539"/>
                  </a:lnTo>
                  <a:lnTo>
                    <a:pt x="324" y="861"/>
                  </a:lnTo>
                  <a:lnTo>
                    <a:pt x="109" y="1184"/>
                  </a:lnTo>
                  <a:lnTo>
                    <a:pt x="109" y="1614"/>
                  </a:lnTo>
                  <a:lnTo>
                    <a:pt x="1" y="6994"/>
                  </a:lnTo>
                  <a:lnTo>
                    <a:pt x="1722" y="7854"/>
                  </a:lnTo>
                  <a:lnTo>
                    <a:pt x="4412" y="6241"/>
                  </a:lnTo>
                  <a:lnTo>
                    <a:pt x="4412" y="4089"/>
                  </a:lnTo>
                  <a:lnTo>
                    <a:pt x="4520" y="3336"/>
                  </a:lnTo>
                  <a:lnTo>
                    <a:pt x="4412" y="2583"/>
                  </a:lnTo>
                  <a:lnTo>
                    <a:pt x="4304" y="1722"/>
                  </a:lnTo>
                  <a:lnTo>
                    <a:pt x="4089" y="1076"/>
                  </a:lnTo>
                  <a:lnTo>
                    <a:pt x="3874" y="539"/>
                  </a:lnTo>
                  <a:lnTo>
                    <a:pt x="3551" y="323"/>
                  </a:lnTo>
                  <a:lnTo>
                    <a:pt x="3121" y="108"/>
                  </a:lnTo>
                  <a:lnTo>
                    <a:pt x="269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9;p29">
              <a:extLst>
                <a:ext uri="{FF2B5EF4-FFF2-40B4-BE49-F238E27FC236}">
                  <a16:creationId xmlns:a16="http://schemas.microsoft.com/office/drawing/2014/main" id="{CE1813B1-9AEF-4555-B67C-D6534CBCF580}"/>
                </a:ext>
              </a:extLst>
            </p:cNvPr>
            <p:cNvSpPr/>
            <p:nvPr/>
          </p:nvSpPr>
          <p:spPr>
            <a:xfrm>
              <a:off x="2933150" y="2474200"/>
              <a:ext cx="121075" cy="207125"/>
            </a:xfrm>
            <a:custGeom>
              <a:avLst/>
              <a:gdLst/>
              <a:ahLst/>
              <a:cxnLst/>
              <a:rect l="l" t="t" r="r" b="b"/>
              <a:pathLst>
                <a:path w="4843" h="8285" extrusionOk="0">
                  <a:moveTo>
                    <a:pt x="2690" y="431"/>
                  </a:moveTo>
                  <a:lnTo>
                    <a:pt x="3336" y="538"/>
                  </a:lnTo>
                  <a:lnTo>
                    <a:pt x="3659" y="646"/>
                  </a:lnTo>
                  <a:lnTo>
                    <a:pt x="3874" y="861"/>
                  </a:lnTo>
                  <a:lnTo>
                    <a:pt x="4089" y="1291"/>
                  </a:lnTo>
                  <a:lnTo>
                    <a:pt x="4412" y="2045"/>
                  </a:lnTo>
                  <a:lnTo>
                    <a:pt x="4519" y="2798"/>
                  </a:lnTo>
                  <a:lnTo>
                    <a:pt x="4519" y="3228"/>
                  </a:lnTo>
                  <a:lnTo>
                    <a:pt x="4519" y="4304"/>
                  </a:lnTo>
                  <a:lnTo>
                    <a:pt x="4414" y="6409"/>
                  </a:lnTo>
                  <a:lnTo>
                    <a:pt x="4414" y="6409"/>
                  </a:lnTo>
                  <a:lnTo>
                    <a:pt x="1937" y="7854"/>
                  </a:lnTo>
                  <a:lnTo>
                    <a:pt x="431" y="7101"/>
                  </a:lnTo>
                  <a:lnTo>
                    <a:pt x="431" y="1829"/>
                  </a:lnTo>
                  <a:lnTo>
                    <a:pt x="539" y="1507"/>
                  </a:lnTo>
                  <a:lnTo>
                    <a:pt x="754" y="1184"/>
                  </a:lnTo>
                  <a:lnTo>
                    <a:pt x="969" y="969"/>
                  </a:lnTo>
                  <a:lnTo>
                    <a:pt x="1292" y="754"/>
                  </a:lnTo>
                  <a:lnTo>
                    <a:pt x="1830" y="538"/>
                  </a:lnTo>
                  <a:lnTo>
                    <a:pt x="2475" y="431"/>
                  </a:lnTo>
                  <a:close/>
                  <a:moveTo>
                    <a:pt x="2475" y="0"/>
                  </a:moveTo>
                  <a:lnTo>
                    <a:pt x="1722" y="216"/>
                  </a:lnTo>
                  <a:lnTo>
                    <a:pt x="1184" y="431"/>
                  </a:lnTo>
                  <a:lnTo>
                    <a:pt x="754" y="646"/>
                  </a:lnTo>
                  <a:lnTo>
                    <a:pt x="431" y="969"/>
                  </a:lnTo>
                  <a:lnTo>
                    <a:pt x="216" y="1399"/>
                  </a:lnTo>
                  <a:lnTo>
                    <a:pt x="108" y="1829"/>
                  </a:lnTo>
                  <a:lnTo>
                    <a:pt x="1" y="7209"/>
                  </a:lnTo>
                  <a:lnTo>
                    <a:pt x="108" y="7316"/>
                  </a:lnTo>
                  <a:lnTo>
                    <a:pt x="1830" y="8285"/>
                  </a:lnTo>
                  <a:lnTo>
                    <a:pt x="2045" y="8285"/>
                  </a:lnTo>
                  <a:lnTo>
                    <a:pt x="4735" y="6671"/>
                  </a:lnTo>
                  <a:lnTo>
                    <a:pt x="4842" y="6456"/>
                  </a:lnTo>
                  <a:lnTo>
                    <a:pt x="4842" y="4304"/>
                  </a:lnTo>
                  <a:lnTo>
                    <a:pt x="4842" y="3228"/>
                  </a:lnTo>
                  <a:lnTo>
                    <a:pt x="4842" y="2690"/>
                  </a:lnTo>
                  <a:lnTo>
                    <a:pt x="4735" y="1937"/>
                  </a:lnTo>
                  <a:lnTo>
                    <a:pt x="4519" y="1184"/>
                  </a:lnTo>
                  <a:lnTo>
                    <a:pt x="4197" y="646"/>
                  </a:lnTo>
                  <a:lnTo>
                    <a:pt x="3874" y="323"/>
                  </a:lnTo>
                  <a:lnTo>
                    <a:pt x="3444" y="108"/>
                  </a:lnTo>
                  <a:lnTo>
                    <a:pt x="269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0;p29">
              <a:extLst>
                <a:ext uri="{FF2B5EF4-FFF2-40B4-BE49-F238E27FC236}">
                  <a16:creationId xmlns:a16="http://schemas.microsoft.com/office/drawing/2014/main" id="{B254851F-E32B-4550-B9BB-BADA93267777}"/>
                </a:ext>
              </a:extLst>
            </p:cNvPr>
            <p:cNvSpPr/>
            <p:nvPr/>
          </p:nvSpPr>
          <p:spPr>
            <a:xfrm>
              <a:off x="2782525" y="2544125"/>
              <a:ext cx="131825" cy="75350"/>
            </a:xfrm>
            <a:custGeom>
              <a:avLst/>
              <a:gdLst/>
              <a:ahLst/>
              <a:cxnLst/>
              <a:rect l="l" t="t" r="r" b="b"/>
              <a:pathLst>
                <a:path w="5273" h="3014" extrusionOk="0">
                  <a:moveTo>
                    <a:pt x="646" y="1"/>
                  </a:moveTo>
                  <a:lnTo>
                    <a:pt x="109" y="323"/>
                  </a:lnTo>
                  <a:lnTo>
                    <a:pt x="1" y="646"/>
                  </a:lnTo>
                  <a:lnTo>
                    <a:pt x="539" y="969"/>
                  </a:lnTo>
                  <a:lnTo>
                    <a:pt x="646" y="646"/>
                  </a:lnTo>
                  <a:lnTo>
                    <a:pt x="1400" y="1184"/>
                  </a:lnTo>
                  <a:lnTo>
                    <a:pt x="1615" y="1292"/>
                  </a:lnTo>
                  <a:lnTo>
                    <a:pt x="3874" y="2798"/>
                  </a:lnTo>
                  <a:lnTo>
                    <a:pt x="4197" y="2906"/>
                  </a:lnTo>
                  <a:lnTo>
                    <a:pt x="4627" y="3013"/>
                  </a:lnTo>
                  <a:lnTo>
                    <a:pt x="4950" y="2906"/>
                  </a:lnTo>
                  <a:lnTo>
                    <a:pt x="5165" y="2798"/>
                  </a:lnTo>
                  <a:lnTo>
                    <a:pt x="5273" y="2583"/>
                  </a:lnTo>
                  <a:lnTo>
                    <a:pt x="5273" y="2368"/>
                  </a:lnTo>
                  <a:lnTo>
                    <a:pt x="5057" y="2152"/>
                  </a:lnTo>
                  <a:lnTo>
                    <a:pt x="4842" y="1937"/>
                  </a:lnTo>
                  <a:lnTo>
                    <a:pt x="4520" y="1830"/>
                  </a:lnTo>
                  <a:lnTo>
                    <a:pt x="3013" y="1077"/>
                  </a:lnTo>
                  <a:lnTo>
                    <a:pt x="1830" y="539"/>
                  </a:lnTo>
                  <a:lnTo>
                    <a:pt x="1400" y="108"/>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1;p29">
              <a:extLst>
                <a:ext uri="{FF2B5EF4-FFF2-40B4-BE49-F238E27FC236}">
                  <a16:creationId xmlns:a16="http://schemas.microsoft.com/office/drawing/2014/main" id="{FE213968-DC34-4D4F-9DDA-D5A228454923}"/>
                </a:ext>
              </a:extLst>
            </p:cNvPr>
            <p:cNvSpPr/>
            <p:nvPr/>
          </p:nvSpPr>
          <p:spPr>
            <a:xfrm>
              <a:off x="2895500" y="2589850"/>
              <a:ext cx="25" cy="25"/>
            </a:xfrm>
            <a:custGeom>
              <a:avLst/>
              <a:gdLst/>
              <a:ahLst/>
              <a:cxnLst/>
              <a:rect l="l" t="t" r="r" b="b"/>
              <a:pathLst>
                <a:path w="1" h="1" extrusionOk="0">
                  <a:moveTo>
                    <a:pt x="1" y="1"/>
                  </a:moveTo>
                  <a:lnTo>
                    <a:pt x="1" y="1"/>
                  </a:lnTo>
                  <a:lnTo>
                    <a:pt x="1" y="1"/>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2;p29">
              <a:extLst>
                <a:ext uri="{FF2B5EF4-FFF2-40B4-BE49-F238E27FC236}">
                  <a16:creationId xmlns:a16="http://schemas.microsoft.com/office/drawing/2014/main" id="{ADE54BE3-66B5-44EA-8949-4BDE9ADBA326}"/>
                </a:ext>
              </a:extLst>
            </p:cNvPr>
            <p:cNvSpPr/>
            <p:nvPr/>
          </p:nvSpPr>
          <p:spPr>
            <a:xfrm>
              <a:off x="2777150" y="2541450"/>
              <a:ext cx="142575" cy="80700"/>
            </a:xfrm>
            <a:custGeom>
              <a:avLst/>
              <a:gdLst/>
              <a:ahLst/>
              <a:cxnLst/>
              <a:rect l="l" t="t" r="r" b="b"/>
              <a:pathLst>
                <a:path w="5703" h="3228" extrusionOk="0">
                  <a:moveTo>
                    <a:pt x="1507" y="323"/>
                  </a:moveTo>
                  <a:lnTo>
                    <a:pt x="1937" y="753"/>
                  </a:lnTo>
                  <a:lnTo>
                    <a:pt x="2045" y="753"/>
                  </a:lnTo>
                  <a:lnTo>
                    <a:pt x="2152" y="861"/>
                  </a:lnTo>
                  <a:lnTo>
                    <a:pt x="3336" y="1506"/>
                  </a:lnTo>
                  <a:lnTo>
                    <a:pt x="4627" y="2152"/>
                  </a:lnTo>
                  <a:lnTo>
                    <a:pt x="4735" y="2152"/>
                  </a:lnTo>
                  <a:lnTo>
                    <a:pt x="5165" y="2367"/>
                  </a:lnTo>
                  <a:lnTo>
                    <a:pt x="5272" y="2475"/>
                  </a:lnTo>
                  <a:lnTo>
                    <a:pt x="5272" y="2582"/>
                  </a:lnTo>
                  <a:lnTo>
                    <a:pt x="5165" y="2797"/>
                  </a:lnTo>
                  <a:lnTo>
                    <a:pt x="4735" y="2905"/>
                  </a:lnTo>
                  <a:lnTo>
                    <a:pt x="4519" y="2905"/>
                  </a:lnTo>
                  <a:lnTo>
                    <a:pt x="4175" y="2819"/>
                  </a:lnTo>
                  <a:lnTo>
                    <a:pt x="4175" y="2819"/>
                  </a:lnTo>
                  <a:lnTo>
                    <a:pt x="4197" y="2797"/>
                  </a:lnTo>
                  <a:lnTo>
                    <a:pt x="1937" y="1184"/>
                  </a:lnTo>
                  <a:lnTo>
                    <a:pt x="1830" y="1184"/>
                  </a:lnTo>
                  <a:lnTo>
                    <a:pt x="1722" y="1076"/>
                  </a:lnTo>
                  <a:lnTo>
                    <a:pt x="969" y="538"/>
                  </a:lnTo>
                  <a:lnTo>
                    <a:pt x="754" y="538"/>
                  </a:lnTo>
                  <a:lnTo>
                    <a:pt x="646" y="646"/>
                  </a:lnTo>
                  <a:lnTo>
                    <a:pt x="646" y="753"/>
                  </a:lnTo>
                  <a:lnTo>
                    <a:pt x="431" y="646"/>
                  </a:lnTo>
                  <a:lnTo>
                    <a:pt x="431" y="538"/>
                  </a:lnTo>
                  <a:lnTo>
                    <a:pt x="861" y="323"/>
                  </a:lnTo>
                  <a:close/>
                  <a:moveTo>
                    <a:pt x="754" y="0"/>
                  </a:moveTo>
                  <a:lnTo>
                    <a:pt x="216" y="215"/>
                  </a:lnTo>
                  <a:lnTo>
                    <a:pt x="108" y="323"/>
                  </a:lnTo>
                  <a:lnTo>
                    <a:pt x="1" y="753"/>
                  </a:lnTo>
                  <a:lnTo>
                    <a:pt x="1" y="861"/>
                  </a:lnTo>
                  <a:lnTo>
                    <a:pt x="108" y="968"/>
                  </a:lnTo>
                  <a:lnTo>
                    <a:pt x="646" y="1184"/>
                  </a:lnTo>
                  <a:lnTo>
                    <a:pt x="861" y="1184"/>
                  </a:lnTo>
                  <a:lnTo>
                    <a:pt x="969" y="1076"/>
                  </a:lnTo>
                  <a:lnTo>
                    <a:pt x="1507" y="1399"/>
                  </a:lnTo>
                  <a:lnTo>
                    <a:pt x="1722" y="1506"/>
                  </a:lnTo>
                  <a:lnTo>
                    <a:pt x="3981" y="3120"/>
                  </a:lnTo>
                  <a:lnTo>
                    <a:pt x="4412" y="3228"/>
                  </a:lnTo>
                  <a:lnTo>
                    <a:pt x="5057" y="3228"/>
                  </a:lnTo>
                  <a:lnTo>
                    <a:pt x="5380" y="3120"/>
                  </a:lnTo>
                  <a:lnTo>
                    <a:pt x="5595" y="2905"/>
                  </a:lnTo>
                  <a:lnTo>
                    <a:pt x="5703" y="2690"/>
                  </a:lnTo>
                  <a:lnTo>
                    <a:pt x="5703" y="2582"/>
                  </a:lnTo>
                  <a:lnTo>
                    <a:pt x="5595" y="2259"/>
                  </a:lnTo>
                  <a:lnTo>
                    <a:pt x="5380" y="2044"/>
                  </a:lnTo>
                  <a:lnTo>
                    <a:pt x="5165" y="1937"/>
                  </a:lnTo>
                  <a:lnTo>
                    <a:pt x="4821" y="1765"/>
                  </a:lnTo>
                  <a:lnTo>
                    <a:pt x="4821" y="1765"/>
                  </a:lnTo>
                  <a:lnTo>
                    <a:pt x="4842" y="1721"/>
                  </a:lnTo>
                  <a:lnTo>
                    <a:pt x="4735" y="1721"/>
                  </a:lnTo>
                  <a:lnTo>
                    <a:pt x="3228" y="1076"/>
                  </a:lnTo>
                  <a:lnTo>
                    <a:pt x="2475" y="646"/>
                  </a:lnTo>
                  <a:lnTo>
                    <a:pt x="2260" y="538"/>
                  </a:lnTo>
                  <a:lnTo>
                    <a:pt x="2152" y="430"/>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53;p29">
              <a:extLst>
                <a:ext uri="{FF2B5EF4-FFF2-40B4-BE49-F238E27FC236}">
                  <a16:creationId xmlns:a16="http://schemas.microsoft.com/office/drawing/2014/main" id="{11205CC1-CDEF-44C5-ABE6-0F0E48E51B34}"/>
                </a:ext>
              </a:extLst>
            </p:cNvPr>
            <p:cNvSpPr/>
            <p:nvPr/>
          </p:nvSpPr>
          <p:spPr>
            <a:xfrm>
              <a:off x="2890125" y="2584475"/>
              <a:ext cx="10775" cy="10775"/>
            </a:xfrm>
            <a:custGeom>
              <a:avLst/>
              <a:gdLst/>
              <a:ahLst/>
              <a:cxnLst/>
              <a:rect l="l" t="t" r="r" b="b"/>
              <a:pathLst>
                <a:path w="431" h="431" extrusionOk="0">
                  <a:moveTo>
                    <a:pt x="108" y="0"/>
                  </a:moveTo>
                  <a:lnTo>
                    <a:pt x="0" y="108"/>
                  </a:lnTo>
                  <a:lnTo>
                    <a:pt x="0" y="323"/>
                  </a:lnTo>
                  <a:lnTo>
                    <a:pt x="108" y="431"/>
                  </a:lnTo>
                  <a:lnTo>
                    <a:pt x="323" y="431"/>
                  </a:lnTo>
                  <a:lnTo>
                    <a:pt x="431" y="323"/>
                  </a:lnTo>
                  <a:lnTo>
                    <a:pt x="431"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54;p29">
              <a:extLst>
                <a:ext uri="{FF2B5EF4-FFF2-40B4-BE49-F238E27FC236}">
                  <a16:creationId xmlns:a16="http://schemas.microsoft.com/office/drawing/2014/main" id="{F04C1483-F58A-44A7-83B0-D7A1E69BAFD7}"/>
                </a:ext>
              </a:extLst>
            </p:cNvPr>
            <p:cNvSpPr/>
            <p:nvPr/>
          </p:nvSpPr>
          <p:spPr>
            <a:xfrm>
              <a:off x="2876675" y="2519925"/>
              <a:ext cx="99550" cy="99550"/>
            </a:xfrm>
            <a:custGeom>
              <a:avLst/>
              <a:gdLst/>
              <a:ahLst/>
              <a:cxnLst/>
              <a:rect l="l" t="t" r="r" b="b"/>
              <a:pathLst>
                <a:path w="3982" h="3982" extrusionOk="0">
                  <a:moveTo>
                    <a:pt x="3013" y="0"/>
                  </a:moveTo>
                  <a:lnTo>
                    <a:pt x="2583" y="323"/>
                  </a:lnTo>
                  <a:lnTo>
                    <a:pt x="2152" y="754"/>
                  </a:lnTo>
                  <a:lnTo>
                    <a:pt x="1937" y="1076"/>
                  </a:lnTo>
                  <a:lnTo>
                    <a:pt x="861" y="2045"/>
                  </a:lnTo>
                  <a:lnTo>
                    <a:pt x="646" y="2260"/>
                  </a:lnTo>
                  <a:lnTo>
                    <a:pt x="431" y="2582"/>
                  </a:lnTo>
                  <a:lnTo>
                    <a:pt x="216" y="2690"/>
                  </a:lnTo>
                  <a:lnTo>
                    <a:pt x="108" y="3013"/>
                  </a:lnTo>
                  <a:lnTo>
                    <a:pt x="0" y="3336"/>
                  </a:lnTo>
                  <a:lnTo>
                    <a:pt x="108" y="3551"/>
                  </a:lnTo>
                  <a:lnTo>
                    <a:pt x="431" y="3766"/>
                  </a:lnTo>
                  <a:lnTo>
                    <a:pt x="538" y="3981"/>
                  </a:lnTo>
                  <a:lnTo>
                    <a:pt x="861" y="3981"/>
                  </a:lnTo>
                  <a:lnTo>
                    <a:pt x="1076" y="3874"/>
                  </a:lnTo>
                  <a:lnTo>
                    <a:pt x="1399" y="3658"/>
                  </a:lnTo>
                  <a:lnTo>
                    <a:pt x="1829" y="3443"/>
                  </a:lnTo>
                  <a:lnTo>
                    <a:pt x="2905" y="2475"/>
                  </a:lnTo>
                  <a:lnTo>
                    <a:pt x="3120" y="2260"/>
                  </a:lnTo>
                  <a:lnTo>
                    <a:pt x="3551" y="1829"/>
                  </a:lnTo>
                  <a:lnTo>
                    <a:pt x="3874" y="1291"/>
                  </a:lnTo>
                  <a:lnTo>
                    <a:pt x="3981" y="861"/>
                  </a:lnTo>
                  <a:lnTo>
                    <a:pt x="3981" y="431"/>
                  </a:lnTo>
                  <a:lnTo>
                    <a:pt x="3766" y="108"/>
                  </a:lnTo>
                  <a:lnTo>
                    <a:pt x="3443"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55;p29">
              <a:extLst>
                <a:ext uri="{FF2B5EF4-FFF2-40B4-BE49-F238E27FC236}">
                  <a16:creationId xmlns:a16="http://schemas.microsoft.com/office/drawing/2014/main" id="{19B121D0-4A64-4EB9-9536-5AEA42F5DB97}"/>
                </a:ext>
              </a:extLst>
            </p:cNvPr>
            <p:cNvSpPr/>
            <p:nvPr/>
          </p:nvSpPr>
          <p:spPr>
            <a:xfrm>
              <a:off x="2873975" y="2514550"/>
              <a:ext cx="107625" cy="110300"/>
            </a:xfrm>
            <a:custGeom>
              <a:avLst/>
              <a:gdLst/>
              <a:ahLst/>
              <a:cxnLst/>
              <a:rect l="l" t="t" r="r" b="b"/>
              <a:pathLst>
                <a:path w="4305" h="4412" extrusionOk="0">
                  <a:moveTo>
                    <a:pt x="3551" y="323"/>
                  </a:moveTo>
                  <a:lnTo>
                    <a:pt x="3766" y="431"/>
                  </a:lnTo>
                  <a:lnTo>
                    <a:pt x="3874" y="646"/>
                  </a:lnTo>
                  <a:lnTo>
                    <a:pt x="3982" y="861"/>
                  </a:lnTo>
                  <a:lnTo>
                    <a:pt x="3874" y="1399"/>
                  </a:lnTo>
                  <a:lnTo>
                    <a:pt x="3551" y="1937"/>
                  </a:lnTo>
                  <a:lnTo>
                    <a:pt x="3121" y="2367"/>
                  </a:lnTo>
                  <a:lnTo>
                    <a:pt x="2906" y="2582"/>
                  </a:lnTo>
                  <a:lnTo>
                    <a:pt x="1830" y="3443"/>
                  </a:lnTo>
                  <a:lnTo>
                    <a:pt x="1399" y="3766"/>
                  </a:lnTo>
                  <a:lnTo>
                    <a:pt x="1077" y="3981"/>
                  </a:lnTo>
                  <a:lnTo>
                    <a:pt x="862" y="3981"/>
                  </a:lnTo>
                  <a:lnTo>
                    <a:pt x="646" y="3873"/>
                  </a:lnTo>
                  <a:lnTo>
                    <a:pt x="431" y="3658"/>
                  </a:lnTo>
                  <a:lnTo>
                    <a:pt x="324" y="3551"/>
                  </a:lnTo>
                  <a:lnTo>
                    <a:pt x="324" y="3443"/>
                  </a:lnTo>
                  <a:lnTo>
                    <a:pt x="324" y="3228"/>
                  </a:lnTo>
                  <a:lnTo>
                    <a:pt x="431" y="3013"/>
                  </a:lnTo>
                  <a:lnTo>
                    <a:pt x="646" y="2905"/>
                  </a:lnTo>
                  <a:lnTo>
                    <a:pt x="862" y="2582"/>
                  </a:lnTo>
                  <a:lnTo>
                    <a:pt x="1077" y="2475"/>
                  </a:lnTo>
                  <a:lnTo>
                    <a:pt x="2153" y="1399"/>
                  </a:lnTo>
                  <a:lnTo>
                    <a:pt x="2260" y="1291"/>
                  </a:lnTo>
                  <a:lnTo>
                    <a:pt x="2368" y="1076"/>
                  </a:lnTo>
                  <a:lnTo>
                    <a:pt x="2691" y="753"/>
                  </a:lnTo>
                  <a:lnTo>
                    <a:pt x="3013" y="538"/>
                  </a:lnTo>
                  <a:lnTo>
                    <a:pt x="3228" y="431"/>
                  </a:lnTo>
                  <a:lnTo>
                    <a:pt x="3551" y="323"/>
                  </a:lnTo>
                  <a:close/>
                  <a:moveTo>
                    <a:pt x="3121" y="0"/>
                  </a:moveTo>
                  <a:lnTo>
                    <a:pt x="2798" y="215"/>
                  </a:lnTo>
                  <a:lnTo>
                    <a:pt x="2475" y="538"/>
                  </a:lnTo>
                  <a:lnTo>
                    <a:pt x="2153" y="861"/>
                  </a:lnTo>
                  <a:lnTo>
                    <a:pt x="1968" y="1138"/>
                  </a:lnTo>
                  <a:lnTo>
                    <a:pt x="1968" y="1138"/>
                  </a:lnTo>
                  <a:lnTo>
                    <a:pt x="1937" y="1076"/>
                  </a:lnTo>
                  <a:lnTo>
                    <a:pt x="862" y="2152"/>
                  </a:lnTo>
                  <a:lnTo>
                    <a:pt x="646" y="2367"/>
                  </a:lnTo>
                  <a:lnTo>
                    <a:pt x="431" y="2582"/>
                  </a:lnTo>
                  <a:lnTo>
                    <a:pt x="216" y="2797"/>
                  </a:lnTo>
                  <a:lnTo>
                    <a:pt x="1" y="3120"/>
                  </a:lnTo>
                  <a:lnTo>
                    <a:pt x="1" y="3443"/>
                  </a:lnTo>
                  <a:lnTo>
                    <a:pt x="1" y="3551"/>
                  </a:lnTo>
                  <a:lnTo>
                    <a:pt x="1" y="3766"/>
                  </a:lnTo>
                  <a:lnTo>
                    <a:pt x="108" y="3873"/>
                  </a:lnTo>
                  <a:lnTo>
                    <a:pt x="324" y="4196"/>
                  </a:lnTo>
                  <a:lnTo>
                    <a:pt x="646" y="4304"/>
                  </a:lnTo>
                  <a:lnTo>
                    <a:pt x="862" y="4411"/>
                  </a:lnTo>
                  <a:lnTo>
                    <a:pt x="969" y="4411"/>
                  </a:lnTo>
                  <a:lnTo>
                    <a:pt x="1184" y="4304"/>
                  </a:lnTo>
                  <a:lnTo>
                    <a:pt x="1615" y="4089"/>
                  </a:lnTo>
                  <a:lnTo>
                    <a:pt x="2045" y="3766"/>
                  </a:lnTo>
                  <a:lnTo>
                    <a:pt x="3121" y="2797"/>
                  </a:lnTo>
                  <a:lnTo>
                    <a:pt x="3336" y="2690"/>
                  </a:lnTo>
                  <a:lnTo>
                    <a:pt x="3874" y="2152"/>
                  </a:lnTo>
                  <a:lnTo>
                    <a:pt x="4197" y="1506"/>
                  </a:lnTo>
                  <a:lnTo>
                    <a:pt x="4304" y="861"/>
                  </a:lnTo>
                  <a:lnTo>
                    <a:pt x="4304" y="431"/>
                  </a:lnTo>
                  <a:lnTo>
                    <a:pt x="3982" y="108"/>
                  </a:lnTo>
                  <a:lnTo>
                    <a:pt x="376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56;p29">
              <a:extLst>
                <a:ext uri="{FF2B5EF4-FFF2-40B4-BE49-F238E27FC236}">
                  <a16:creationId xmlns:a16="http://schemas.microsoft.com/office/drawing/2014/main" id="{A1E4B6F7-8CD4-4C2D-BF93-F732541C99F4}"/>
                </a:ext>
              </a:extLst>
            </p:cNvPr>
            <p:cNvSpPr/>
            <p:nvPr/>
          </p:nvSpPr>
          <p:spPr>
            <a:xfrm>
              <a:off x="2962750" y="2444600"/>
              <a:ext cx="43050" cy="56525"/>
            </a:xfrm>
            <a:custGeom>
              <a:avLst/>
              <a:gdLst/>
              <a:ahLst/>
              <a:cxnLst/>
              <a:rect l="l" t="t" r="r" b="b"/>
              <a:pathLst>
                <a:path w="1722" h="2261" extrusionOk="0">
                  <a:moveTo>
                    <a:pt x="753" y="1"/>
                  </a:moveTo>
                  <a:lnTo>
                    <a:pt x="323" y="324"/>
                  </a:lnTo>
                  <a:lnTo>
                    <a:pt x="0" y="754"/>
                  </a:lnTo>
                  <a:lnTo>
                    <a:pt x="0" y="1722"/>
                  </a:lnTo>
                  <a:lnTo>
                    <a:pt x="0" y="1938"/>
                  </a:lnTo>
                  <a:lnTo>
                    <a:pt x="0" y="2153"/>
                  </a:lnTo>
                  <a:lnTo>
                    <a:pt x="215" y="2260"/>
                  </a:lnTo>
                  <a:lnTo>
                    <a:pt x="861" y="2260"/>
                  </a:lnTo>
                  <a:lnTo>
                    <a:pt x="1291" y="2153"/>
                  </a:lnTo>
                  <a:lnTo>
                    <a:pt x="1614" y="1830"/>
                  </a:lnTo>
                  <a:lnTo>
                    <a:pt x="1722" y="1507"/>
                  </a:lnTo>
                  <a:lnTo>
                    <a:pt x="1722" y="862"/>
                  </a:lnTo>
                  <a:lnTo>
                    <a:pt x="1722" y="539"/>
                  </a:lnTo>
                  <a:lnTo>
                    <a:pt x="1614" y="324"/>
                  </a:lnTo>
                  <a:lnTo>
                    <a:pt x="1399" y="109"/>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57;p29">
              <a:extLst>
                <a:ext uri="{FF2B5EF4-FFF2-40B4-BE49-F238E27FC236}">
                  <a16:creationId xmlns:a16="http://schemas.microsoft.com/office/drawing/2014/main" id="{BCD10E7A-895E-4E91-837E-D2F842EFD035}"/>
                </a:ext>
              </a:extLst>
            </p:cNvPr>
            <p:cNvSpPr/>
            <p:nvPr/>
          </p:nvSpPr>
          <p:spPr>
            <a:xfrm>
              <a:off x="2957375" y="2439225"/>
              <a:ext cx="53800" cy="67275"/>
            </a:xfrm>
            <a:custGeom>
              <a:avLst/>
              <a:gdLst/>
              <a:ahLst/>
              <a:cxnLst/>
              <a:rect l="l" t="t" r="r" b="b"/>
              <a:pathLst>
                <a:path w="2152" h="2691" extrusionOk="0">
                  <a:moveTo>
                    <a:pt x="1291" y="324"/>
                  </a:moveTo>
                  <a:lnTo>
                    <a:pt x="1506" y="539"/>
                  </a:lnTo>
                  <a:lnTo>
                    <a:pt x="1614" y="646"/>
                  </a:lnTo>
                  <a:lnTo>
                    <a:pt x="1721" y="1077"/>
                  </a:lnTo>
                  <a:lnTo>
                    <a:pt x="1721" y="1615"/>
                  </a:lnTo>
                  <a:lnTo>
                    <a:pt x="1721" y="1722"/>
                  </a:lnTo>
                  <a:lnTo>
                    <a:pt x="1614" y="1937"/>
                  </a:lnTo>
                  <a:lnTo>
                    <a:pt x="1399" y="2153"/>
                  </a:lnTo>
                  <a:lnTo>
                    <a:pt x="1184" y="2260"/>
                  </a:lnTo>
                  <a:lnTo>
                    <a:pt x="861" y="2368"/>
                  </a:lnTo>
                  <a:lnTo>
                    <a:pt x="646" y="2368"/>
                  </a:lnTo>
                  <a:lnTo>
                    <a:pt x="538" y="2260"/>
                  </a:lnTo>
                  <a:lnTo>
                    <a:pt x="430" y="2260"/>
                  </a:lnTo>
                  <a:lnTo>
                    <a:pt x="430" y="2153"/>
                  </a:lnTo>
                  <a:lnTo>
                    <a:pt x="323" y="1937"/>
                  </a:lnTo>
                  <a:lnTo>
                    <a:pt x="323" y="1077"/>
                  </a:lnTo>
                  <a:lnTo>
                    <a:pt x="753" y="646"/>
                  </a:lnTo>
                  <a:lnTo>
                    <a:pt x="968" y="431"/>
                  </a:lnTo>
                  <a:lnTo>
                    <a:pt x="1184" y="324"/>
                  </a:lnTo>
                  <a:close/>
                  <a:moveTo>
                    <a:pt x="968" y="1"/>
                  </a:moveTo>
                  <a:lnTo>
                    <a:pt x="753" y="108"/>
                  </a:lnTo>
                  <a:lnTo>
                    <a:pt x="430" y="431"/>
                  </a:lnTo>
                  <a:lnTo>
                    <a:pt x="0" y="861"/>
                  </a:lnTo>
                  <a:lnTo>
                    <a:pt x="0" y="969"/>
                  </a:lnTo>
                  <a:lnTo>
                    <a:pt x="0" y="1937"/>
                  </a:lnTo>
                  <a:lnTo>
                    <a:pt x="0" y="2153"/>
                  </a:lnTo>
                  <a:lnTo>
                    <a:pt x="108" y="2475"/>
                  </a:lnTo>
                  <a:lnTo>
                    <a:pt x="323" y="2583"/>
                  </a:lnTo>
                  <a:lnTo>
                    <a:pt x="646" y="2690"/>
                  </a:lnTo>
                  <a:lnTo>
                    <a:pt x="1291" y="2690"/>
                  </a:lnTo>
                  <a:lnTo>
                    <a:pt x="1614" y="2475"/>
                  </a:lnTo>
                  <a:lnTo>
                    <a:pt x="1937" y="2153"/>
                  </a:lnTo>
                  <a:lnTo>
                    <a:pt x="2152" y="1722"/>
                  </a:lnTo>
                  <a:lnTo>
                    <a:pt x="2152" y="1615"/>
                  </a:lnTo>
                  <a:lnTo>
                    <a:pt x="2044" y="1077"/>
                  </a:lnTo>
                  <a:lnTo>
                    <a:pt x="2044" y="754"/>
                  </a:lnTo>
                  <a:lnTo>
                    <a:pt x="1937" y="431"/>
                  </a:lnTo>
                  <a:lnTo>
                    <a:pt x="1721" y="216"/>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58;p29">
              <a:extLst>
                <a:ext uri="{FF2B5EF4-FFF2-40B4-BE49-F238E27FC236}">
                  <a16:creationId xmlns:a16="http://schemas.microsoft.com/office/drawing/2014/main" id="{6B531188-6D90-470F-8D5E-513DACEB5C2E}"/>
                </a:ext>
              </a:extLst>
            </p:cNvPr>
            <p:cNvSpPr/>
            <p:nvPr/>
          </p:nvSpPr>
          <p:spPr>
            <a:xfrm>
              <a:off x="2933150" y="2388125"/>
              <a:ext cx="83400" cy="94175"/>
            </a:xfrm>
            <a:custGeom>
              <a:avLst/>
              <a:gdLst/>
              <a:ahLst/>
              <a:cxnLst/>
              <a:rect l="l" t="t" r="r" b="b"/>
              <a:pathLst>
                <a:path w="3336" h="3767" extrusionOk="0">
                  <a:moveTo>
                    <a:pt x="1722" y="1"/>
                  </a:moveTo>
                  <a:lnTo>
                    <a:pt x="1292" y="108"/>
                  </a:lnTo>
                  <a:lnTo>
                    <a:pt x="1077" y="216"/>
                  </a:lnTo>
                  <a:lnTo>
                    <a:pt x="754" y="323"/>
                  </a:lnTo>
                  <a:lnTo>
                    <a:pt x="539" y="646"/>
                  </a:lnTo>
                  <a:lnTo>
                    <a:pt x="108" y="1184"/>
                  </a:lnTo>
                  <a:lnTo>
                    <a:pt x="1" y="1507"/>
                  </a:lnTo>
                  <a:lnTo>
                    <a:pt x="1" y="1937"/>
                  </a:lnTo>
                  <a:lnTo>
                    <a:pt x="108" y="2690"/>
                  </a:lnTo>
                  <a:lnTo>
                    <a:pt x="216" y="3013"/>
                  </a:lnTo>
                  <a:lnTo>
                    <a:pt x="324" y="3336"/>
                  </a:lnTo>
                  <a:lnTo>
                    <a:pt x="539" y="3551"/>
                  </a:lnTo>
                  <a:lnTo>
                    <a:pt x="861" y="3659"/>
                  </a:lnTo>
                  <a:lnTo>
                    <a:pt x="1184" y="3766"/>
                  </a:lnTo>
                  <a:lnTo>
                    <a:pt x="2045" y="3766"/>
                  </a:lnTo>
                  <a:lnTo>
                    <a:pt x="2368" y="3659"/>
                  </a:lnTo>
                  <a:lnTo>
                    <a:pt x="2798" y="3228"/>
                  </a:lnTo>
                  <a:lnTo>
                    <a:pt x="3228" y="2690"/>
                  </a:lnTo>
                  <a:lnTo>
                    <a:pt x="3336" y="2260"/>
                  </a:lnTo>
                  <a:lnTo>
                    <a:pt x="3336" y="1937"/>
                  </a:lnTo>
                  <a:lnTo>
                    <a:pt x="3336" y="1507"/>
                  </a:lnTo>
                  <a:lnTo>
                    <a:pt x="3228" y="1184"/>
                  </a:lnTo>
                  <a:lnTo>
                    <a:pt x="2798" y="646"/>
                  </a:lnTo>
                  <a:lnTo>
                    <a:pt x="2583" y="323"/>
                  </a:lnTo>
                  <a:lnTo>
                    <a:pt x="2368" y="216"/>
                  </a:lnTo>
                  <a:lnTo>
                    <a:pt x="2045" y="108"/>
                  </a:lnTo>
                  <a:lnTo>
                    <a:pt x="1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59;p29">
              <a:extLst>
                <a:ext uri="{FF2B5EF4-FFF2-40B4-BE49-F238E27FC236}">
                  <a16:creationId xmlns:a16="http://schemas.microsoft.com/office/drawing/2014/main" id="{EE1CCE9A-9F20-460B-8949-89E4A5ADDA99}"/>
                </a:ext>
              </a:extLst>
            </p:cNvPr>
            <p:cNvSpPr/>
            <p:nvPr/>
          </p:nvSpPr>
          <p:spPr>
            <a:xfrm>
              <a:off x="2927775" y="2385450"/>
              <a:ext cx="91475" cy="102225"/>
            </a:xfrm>
            <a:custGeom>
              <a:avLst/>
              <a:gdLst/>
              <a:ahLst/>
              <a:cxnLst/>
              <a:rect l="l" t="t" r="r" b="b"/>
              <a:pathLst>
                <a:path w="3659" h="4089" extrusionOk="0">
                  <a:moveTo>
                    <a:pt x="1507" y="0"/>
                  </a:moveTo>
                  <a:lnTo>
                    <a:pt x="1184" y="108"/>
                  </a:lnTo>
                  <a:lnTo>
                    <a:pt x="646" y="538"/>
                  </a:lnTo>
                  <a:lnTo>
                    <a:pt x="323" y="968"/>
                  </a:lnTo>
                  <a:lnTo>
                    <a:pt x="216" y="1076"/>
                  </a:lnTo>
                  <a:lnTo>
                    <a:pt x="108" y="1506"/>
                  </a:lnTo>
                  <a:lnTo>
                    <a:pt x="1" y="2044"/>
                  </a:lnTo>
                  <a:lnTo>
                    <a:pt x="108" y="2582"/>
                  </a:lnTo>
                  <a:lnTo>
                    <a:pt x="216" y="3120"/>
                  </a:lnTo>
                  <a:lnTo>
                    <a:pt x="323" y="3550"/>
                  </a:lnTo>
                  <a:lnTo>
                    <a:pt x="431" y="3658"/>
                  </a:lnTo>
                  <a:lnTo>
                    <a:pt x="431" y="3766"/>
                  </a:lnTo>
                  <a:lnTo>
                    <a:pt x="539" y="3873"/>
                  </a:lnTo>
                  <a:lnTo>
                    <a:pt x="1076" y="3981"/>
                  </a:lnTo>
                  <a:lnTo>
                    <a:pt x="1507" y="4088"/>
                  </a:lnTo>
                  <a:lnTo>
                    <a:pt x="1614" y="4088"/>
                  </a:lnTo>
                  <a:lnTo>
                    <a:pt x="1830" y="3981"/>
                  </a:lnTo>
                  <a:lnTo>
                    <a:pt x="1937" y="3873"/>
                  </a:lnTo>
                  <a:lnTo>
                    <a:pt x="2368" y="3443"/>
                  </a:lnTo>
                  <a:lnTo>
                    <a:pt x="2475" y="3120"/>
                  </a:lnTo>
                  <a:lnTo>
                    <a:pt x="2475" y="3012"/>
                  </a:lnTo>
                  <a:lnTo>
                    <a:pt x="2475" y="2905"/>
                  </a:lnTo>
                  <a:lnTo>
                    <a:pt x="2260" y="2905"/>
                  </a:lnTo>
                  <a:lnTo>
                    <a:pt x="2152" y="3012"/>
                  </a:lnTo>
                  <a:lnTo>
                    <a:pt x="1830" y="3443"/>
                  </a:lnTo>
                  <a:lnTo>
                    <a:pt x="1722" y="3658"/>
                  </a:lnTo>
                  <a:lnTo>
                    <a:pt x="1076" y="3658"/>
                  </a:lnTo>
                  <a:lnTo>
                    <a:pt x="754" y="3550"/>
                  </a:lnTo>
                  <a:lnTo>
                    <a:pt x="646" y="3335"/>
                  </a:lnTo>
                  <a:lnTo>
                    <a:pt x="539" y="2797"/>
                  </a:lnTo>
                  <a:lnTo>
                    <a:pt x="431" y="2044"/>
                  </a:lnTo>
                  <a:lnTo>
                    <a:pt x="431" y="1614"/>
                  </a:lnTo>
                  <a:lnTo>
                    <a:pt x="539" y="1291"/>
                  </a:lnTo>
                  <a:lnTo>
                    <a:pt x="646" y="1076"/>
                  </a:lnTo>
                  <a:lnTo>
                    <a:pt x="969" y="753"/>
                  </a:lnTo>
                  <a:lnTo>
                    <a:pt x="1292" y="430"/>
                  </a:lnTo>
                  <a:lnTo>
                    <a:pt x="1614" y="323"/>
                  </a:lnTo>
                  <a:lnTo>
                    <a:pt x="2152" y="323"/>
                  </a:lnTo>
                  <a:lnTo>
                    <a:pt x="2583" y="538"/>
                  </a:lnTo>
                  <a:lnTo>
                    <a:pt x="2690" y="646"/>
                  </a:lnTo>
                  <a:lnTo>
                    <a:pt x="3013" y="861"/>
                  </a:lnTo>
                  <a:lnTo>
                    <a:pt x="3228" y="1291"/>
                  </a:lnTo>
                  <a:lnTo>
                    <a:pt x="3336" y="1829"/>
                  </a:lnTo>
                  <a:lnTo>
                    <a:pt x="3336" y="2367"/>
                  </a:lnTo>
                  <a:lnTo>
                    <a:pt x="3121" y="3012"/>
                  </a:lnTo>
                  <a:lnTo>
                    <a:pt x="2905" y="3550"/>
                  </a:lnTo>
                  <a:lnTo>
                    <a:pt x="2905" y="3658"/>
                  </a:lnTo>
                  <a:lnTo>
                    <a:pt x="3013" y="3766"/>
                  </a:lnTo>
                  <a:lnTo>
                    <a:pt x="3121" y="3766"/>
                  </a:lnTo>
                  <a:lnTo>
                    <a:pt x="3228" y="3658"/>
                  </a:lnTo>
                  <a:lnTo>
                    <a:pt x="3443" y="3120"/>
                  </a:lnTo>
                  <a:lnTo>
                    <a:pt x="3659" y="2475"/>
                  </a:lnTo>
                  <a:lnTo>
                    <a:pt x="3659" y="1829"/>
                  </a:lnTo>
                  <a:lnTo>
                    <a:pt x="3659" y="1399"/>
                  </a:lnTo>
                  <a:lnTo>
                    <a:pt x="3551" y="1076"/>
                  </a:lnTo>
                  <a:lnTo>
                    <a:pt x="3228" y="538"/>
                  </a:lnTo>
                  <a:lnTo>
                    <a:pt x="2905" y="323"/>
                  </a:lnTo>
                  <a:lnTo>
                    <a:pt x="2798" y="215"/>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0;p29">
              <a:extLst>
                <a:ext uri="{FF2B5EF4-FFF2-40B4-BE49-F238E27FC236}">
                  <a16:creationId xmlns:a16="http://schemas.microsoft.com/office/drawing/2014/main" id="{AF932223-FA35-4529-A3D4-DBBB893B5851}"/>
                </a:ext>
              </a:extLst>
            </p:cNvPr>
            <p:cNvSpPr/>
            <p:nvPr/>
          </p:nvSpPr>
          <p:spPr>
            <a:xfrm>
              <a:off x="2997700" y="2530675"/>
              <a:ext cx="35000" cy="69950"/>
            </a:xfrm>
            <a:custGeom>
              <a:avLst/>
              <a:gdLst/>
              <a:ahLst/>
              <a:cxnLst/>
              <a:rect l="l" t="t" r="r" b="b"/>
              <a:pathLst>
                <a:path w="1400" h="2798" extrusionOk="0">
                  <a:moveTo>
                    <a:pt x="646" y="1"/>
                  </a:moveTo>
                  <a:lnTo>
                    <a:pt x="431" y="108"/>
                  </a:lnTo>
                  <a:lnTo>
                    <a:pt x="216" y="431"/>
                  </a:lnTo>
                  <a:lnTo>
                    <a:pt x="1" y="861"/>
                  </a:lnTo>
                  <a:lnTo>
                    <a:pt x="1" y="1399"/>
                  </a:lnTo>
                  <a:lnTo>
                    <a:pt x="1" y="1937"/>
                  </a:lnTo>
                  <a:lnTo>
                    <a:pt x="216" y="2368"/>
                  </a:lnTo>
                  <a:lnTo>
                    <a:pt x="431" y="2690"/>
                  </a:lnTo>
                  <a:lnTo>
                    <a:pt x="646" y="2798"/>
                  </a:lnTo>
                  <a:lnTo>
                    <a:pt x="969" y="2690"/>
                  </a:lnTo>
                  <a:lnTo>
                    <a:pt x="1184" y="2368"/>
                  </a:lnTo>
                  <a:lnTo>
                    <a:pt x="1399" y="1937"/>
                  </a:lnTo>
                  <a:lnTo>
                    <a:pt x="1399" y="1399"/>
                  </a:lnTo>
                  <a:lnTo>
                    <a:pt x="1399" y="861"/>
                  </a:lnTo>
                  <a:lnTo>
                    <a:pt x="1184" y="431"/>
                  </a:lnTo>
                  <a:lnTo>
                    <a:pt x="969" y="108"/>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1;p29">
              <a:extLst>
                <a:ext uri="{FF2B5EF4-FFF2-40B4-BE49-F238E27FC236}">
                  <a16:creationId xmlns:a16="http://schemas.microsoft.com/office/drawing/2014/main" id="{7F958F96-8E18-4E34-AAFD-37EE240E188B}"/>
                </a:ext>
              </a:extLst>
            </p:cNvPr>
            <p:cNvSpPr/>
            <p:nvPr/>
          </p:nvSpPr>
          <p:spPr>
            <a:xfrm>
              <a:off x="2626525" y="2385450"/>
              <a:ext cx="3238400" cy="2049525"/>
            </a:xfrm>
            <a:custGeom>
              <a:avLst/>
              <a:gdLst/>
              <a:ahLst/>
              <a:cxnLst/>
              <a:rect l="l" t="t" r="r" b="b"/>
              <a:pathLst>
                <a:path w="129536" h="81981" extrusionOk="0">
                  <a:moveTo>
                    <a:pt x="77571" y="0"/>
                  </a:moveTo>
                  <a:lnTo>
                    <a:pt x="77033" y="108"/>
                  </a:lnTo>
                  <a:lnTo>
                    <a:pt x="76603" y="323"/>
                  </a:lnTo>
                  <a:lnTo>
                    <a:pt x="62509" y="8499"/>
                  </a:lnTo>
                  <a:lnTo>
                    <a:pt x="62078" y="8822"/>
                  </a:lnTo>
                  <a:lnTo>
                    <a:pt x="61756" y="9253"/>
                  </a:lnTo>
                  <a:lnTo>
                    <a:pt x="61540" y="9683"/>
                  </a:lnTo>
                  <a:lnTo>
                    <a:pt x="61540" y="10221"/>
                  </a:lnTo>
                  <a:lnTo>
                    <a:pt x="61540" y="10759"/>
                  </a:lnTo>
                  <a:lnTo>
                    <a:pt x="61756" y="11189"/>
                  </a:lnTo>
                  <a:lnTo>
                    <a:pt x="62078" y="11619"/>
                  </a:lnTo>
                  <a:lnTo>
                    <a:pt x="62509" y="11942"/>
                  </a:lnTo>
                  <a:lnTo>
                    <a:pt x="67243" y="14847"/>
                  </a:lnTo>
                  <a:lnTo>
                    <a:pt x="67673" y="15170"/>
                  </a:lnTo>
                  <a:lnTo>
                    <a:pt x="67996" y="15600"/>
                  </a:lnTo>
                  <a:lnTo>
                    <a:pt x="68211" y="16030"/>
                  </a:lnTo>
                  <a:lnTo>
                    <a:pt x="68211" y="16568"/>
                  </a:lnTo>
                  <a:lnTo>
                    <a:pt x="68211" y="17106"/>
                  </a:lnTo>
                  <a:lnTo>
                    <a:pt x="67996" y="17537"/>
                  </a:lnTo>
                  <a:lnTo>
                    <a:pt x="67673" y="17967"/>
                  </a:lnTo>
                  <a:lnTo>
                    <a:pt x="67135" y="18290"/>
                  </a:lnTo>
                  <a:lnTo>
                    <a:pt x="1077" y="52933"/>
                  </a:lnTo>
                  <a:lnTo>
                    <a:pt x="646" y="53255"/>
                  </a:lnTo>
                  <a:lnTo>
                    <a:pt x="216" y="53686"/>
                  </a:lnTo>
                  <a:lnTo>
                    <a:pt x="108" y="54116"/>
                  </a:lnTo>
                  <a:lnTo>
                    <a:pt x="1" y="54654"/>
                  </a:lnTo>
                  <a:lnTo>
                    <a:pt x="1" y="55192"/>
                  </a:lnTo>
                  <a:lnTo>
                    <a:pt x="216" y="55730"/>
                  </a:lnTo>
                  <a:lnTo>
                    <a:pt x="539" y="56160"/>
                  </a:lnTo>
                  <a:lnTo>
                    <a:pt x="969" y="56483"/>
                  </a:lnTo>
                  <a:lnTo>
                    <a:pt x="44111" y="81766"/>
                  </a:lnTo>
                  <a:lnTo>
                    <a:pt x="44542" y="81981"/>
                  </a:lnTo>
                  <a:lnTo>
                    <a:pt x="45618" y="81981"/>
                  </a:lnTo>
                  <a:lnTo>
                    <a:pt x="46156" y="81766"/>
                  </a:lnTo>
                  <a:lnTo>
                    <a:pt x="128567" y="33029"/>
                  </a:lnTo>
                  <a:lnTo>
                    <a:pt x="128997" y="32706"/>
                  </a:lnTo>
                  <a:lnTo>
                    <a:pt x="129320" y="32276"/>
                  </a:lnTo>
                  <a:lnTo>
                    <a:pt x="129535" y="31846"/>
                  </a:lnTo>
                  <a:lnTo>
                    <a:pt x="129535" y="31308"/>
                  </a:lnTo>
                  <a:lnTo>
                    <a:pt x="129535" y="30770"/>
                  </a:lnTo>
                  <a:lnTo>
                    <a:pt x="129320" y="30339"/>
                  </a:lnTo>
                  <a:lnTo>
                    <a:pt x="128997" y="29909"/>
                  </a:lnTo>
                  <a:lnTo>
                    <a:pt x="128567" y="29586"/>
                  </a:lnTo>
                  <a:lnTo>
                    <a:pt x="78647" y="323"/>
                  </a:lnTo>
                  <a:lnTo>
                    <a:pt x="78109" y="108"/>
                  </a:lnTo>
                  <a:lnTo>
                    <a:pt x="77571"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2;p29">
              <a:extLst>
                <a:ext uri="{FF2B5EF4-FFF2-40B4-BE49-F238E27FC236}">
                  <a16:creationId xmlns:a16="http://schemas.microsoft.com/office/drawing/2014/main" id="{53783670-DA50-4E8C-A0ED-4166871EDF92}"/>
                </a:ext>
              </a:extLst>
            </p:cNvPr>
            <p:cNvSpPr/>
            <p:nvPr/>
          </p:nvSpPr>
          <p:spPr>
            <a:xfrm>
              <a:off x="2626525" y="2385450"/>
              <a:ext cx="3238400" cy="2049525"/>
            </a:xfrm>
            <a:custGeom>
              <a:avLst/>
              <a:gdLst/>
              <a:ahLst/>
              <a:cxnLst/>
              <a:rect l="l" t="t" r="r" b="b"/>
              <a:pathLst>
                <a:path w="129536" h="81981" fill="none" extrusionOk="0">
                  <a:moveTo>
                    <a:pt x="77571" y="0"/>
                  </a:moveTo>
                  <a:lnTo>
                    <a:pt x="77571" y="0"/>
                  </a:lnTo>
                  <a:lnTo>
                    <a:pt x="77033" y="108"/>
                  </a:lnTo>
                  <a:lnTo>
                    <a:pt x="76603" y="323"/>
                  </a:lnTo>
                  <a:lnTo>
                    <a:pt x="62509" y="8499"/>
                  </a:lnTo>
                  <a:lnTo>
                    <a:pt x="62509" y="8499"/>
                  </a:lnTo>
                  <a:lnTo>
                    <a:pt x="62078" y="8822"/>
                  </a:lnTo>
                  <a:lnTo>
                    <a:pt x="61756" y="9253"/>
                  </a:lnTo>
                  <a:lnTo>
                    <a:pt x="61540" y="9683"/>
                  </a:lnTo>
                  <a:lnTo>
                    <a:pt x="61540" y="10221"/>
                  </a:lnTo>
                  <a:lnTo>
                    <a:pt x="61540" y="10759"/>
                  </a:lnTo>
                  <a:lnTo>
                    <a:pt x="61756" y="11189"/>
                  </a:lnTo>
                  <a:lnTo>
                    <a:pt x="62078" y="11619"/>
                  </a:lnTo>
                  <a:lnTo>
                    <a:pt x="62509" y="11942"/>
                  </a:lnTo>
                  <a:lnTo>
                    <a:pt x="67243" y="14847"/>
                  </a:lnTo>
                  <a:lnTo>
                    <a:pt x="67243" y="14847"/>
                  </a:lnTo>
                  <a:lnTo>
                    <a:pt x="67673" y="15170"/>
                  </a:lnTo>
                  <a:lnTo>
                    <a:pt x="67996" y="15600"/>
                  </a:lnTo>
                  <a:lnTo>
                    <a:pt x="68211" y="16030"/>
                  </a:lnTo>
                  <a:lnTo>
                    <a:pt x="68211" y="16568"/>
                  </a:lnTo>
                  <a:lnTo>
                    <a:pt x="68211" y="17106"/>
                  </a:lnTo>
                  <a:lnTo>
                    <a:pt x="67996" y="17537"/>
                  </a:lnTo>
                  <a:lnTo>
                    <a:pt x="67673" y="17967"/>
                  </a:lnTo>
                  <a:lnTo>
                    <a:pt x="67135" y="18290"/>
                  </a:lnTo>
                  <a:lnTo>
                    <a:pt x="1077" y="52933"/>
                  </a:lnTo>
                  <a:lnTo>
                    <a:pt x="1077" y="52933"/>
                  </a:lnTo>
                  <a:lnTo>
                    <a:pt x="646" y="53255"/>
                  </a:lnTo>
                  <a:lnTo>
                    <a:pt x="216" y="53686"/>
                  </a:lnTo>
                  <a:lnTo>
                    <a:pt x="108" y="54116"/>
                  </a:lnTo>
                  <a:lnTo>
                    <a:pt x="1" y="54654"/>
                  </a:lnTo>
                  <a:lnTo>
                    <a:pt x="1" y="55192"/>
                  </a:lnTo>
                  <a:lnTo>
                    <a:pt x="216" y="55730"/>
                  </a:lnTo>
                  <a:lnTo>
                    <a:pt x="539" y="56160"/>
                  </a:lnTo>
                  <a:lnTo>
                    <a:pt x="969" y="56483"/>
                  </a:lnTo>
                  <a:lnTo>
                    <a:pt x="44111" y="81766"/>
                  </a:lnTo>
                  <a:lnTo>
                    <a:pt x="44111" y="81766"/>
                  </a:lnTo>
                  <a:lnTo>
                    <a:pt x="44542" y="81981"/>
                  </a:lnTo>
                  <a:lnTo>
                    <a:pt x="45080" y="81981"/>
                  </a:lnTo>
                  <a:lnTo>
                    <a:pt x="45080" y="81981"/>
                  </a:lnTo>
                  <a:lnTo>
                    <a:pt x="45618" y="81981"/>
                  </a:lnTo>
                  <a:lnTo>
                    <a:pt x="46156" y="81766"/>
                  </a:lnTo>
                  <a:lnTo>
                    <a:pt x="128567" y="33029"/>
                  </a:lnTo>
                  <a:lnTo>
                    <a:pt x="128567" y="33029"/>
                  </a:lnTo>
                  <a:lnTo>
                    <a:pt x="128997" y="32706"/>
                  </a:lnTo>
                  <a:lnTo>
                    <a:pt x="129320" y="32276"/>
                  </a:lnTo>
                  <a:lnTo>
                    <a:pt x="129535" y="31846"/>
                  </a:lnTo>
                  <a:lnTo>
                    <a:pt x="129535" y="31308"/>
                  </a:lnTo>
                  <a:lnTo>
                    <a:pt x="129535" y="30770"/>
                  </a:lnTo>
                  <a:lnTo>
                    <a:pt x="129320" y="30339"/>
                  </a:lnTo>
                  <a:lnTo>
                    <a:pt x="128997" y="29909"/>
                  </a:lnTo>
                  <a:lnTo>
                    <a:pt x="128567" y="29586"/>
                  </a:lnTo>
                  <a:lnTo>
                    <a:pt x="78647" y="323"/>
                  </a:lnTo>
                  <a:lnTo>
                    <a:pt x="78647" y="323"/>
                  </a:lnTo>
                  <a:lnTo>
                    <a:pt x="78109" y="108"/>
                  </a:lnTo>
                  <a:lnTo>
                    <a:pt x="775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3;p29">
              <a:extLst>
                <a:ext uri="{FF2B5EF4-FFF2-40B4-BE49-F238E27FC236}">
                  <a16:creationId xmlns:a16="http://schemas.microsoft.com/office/drawing/2014/main" id="{C5E93393-7B5C-48EE-96E9-AA24F7B3BEC9}"/>
                </a:ext>
              </a:extLst>
            </p:cNvPr>
            <p:cNvSpPr/>
            <p:nvPr/>
          </p:nvSpPr>
          <p:spPr>
            <a:xfrm>
              <a:off x="4213425" y="3262275"/>
              <a:ext cx="169475" cy="75325"/>
            </a:xfrm>
            <a:custGeom>
              <a:avLst/>
              <a:gdLst/>
              <a:ahLst/>
              <a:cxnLst/>
              <a:rect l="l" t="t" r="r" b="b"/>
              <a:pathLst>
                <a:path w="6779" h="3013" extrusionOk="0">
                  <a:moveTo>
                    <a:pt x="1" y="0"/>
                  </a:moveTo>
                  <a:lnTo>
                    <a:pt x="1" y="753"/>
                  </a:lnTo>
                  <a:lnTo>
                    <a:pt x="109" y="1076"/>
                  </a:lnTo>
                  <a:lnTo>
                    <a:pt x="109" y="1399"/>
                  </a:lnTo>
                  <a:lnTo>
                    <a:pt x="324" y="1829"/>
                  </a:lnTo>
                  <a:lnTo>
                    <a:pt x="647" y="2152"/>
                  </a:lnTo>
                  <a:lnTo>
                    <a:pt x="969" y="2475"/>
                  </a:lnTo>
                  <a:lnTo>
                    <a:pt x="1507" y="2690"/>
                  </a:lnTo>
                  <a:lnTo>
                    <a:pt x="2045" y="2905"/>
                  </a:lnTo>
                  <a:lnTo>
                    <a:pt x="2691" y="3013"/>
                  </a:lnTo>
                  <a:lnTo>
                    <a:pt x="4089" y="3013"/>
                  </a:lnTo>
                  <a:lnTo>
                    <a:pt x="4735" y="2905"/>
                  </a:lnTo>
                  <a:lnTo>
                    <a:pt x="5273" y="2690"/>
                  </a:lnTo>
                  <a:lnTo>
                    <a:pt x="5811" y="2475"/>
                  </a:lnTo>
                  <a:lnTo>
                    <a:pt x="6133" y="2152"/>
                  </a:lnTo>
                  <a:lnTo>
                    <a:pt x="6456" y="1829"/>
                  </a:lnTo>
                  <a:lnTo>
                    <a:pt x="6671" y="1399"/>
                  </a:lnTo>
                  <a:lnTo>
                    <a:pt x="6779" y="1076"/>
                  </a:lnTo>
                  <a:lnTo>
                    <a:pt x="6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4;p29">
              <a:extLst>
                <a:ext uri="{FF2B5EF4-FFF2-40B4-BE49-F238E27FC236}">
                  <a16:creationId xmlns:a16="http://schemas.microsoft.com/office/drawing/2014/main" id="{7BE42F69-84E2-4F9D-AA63-04BEF652D8D2}"/>
                </a:ext>
              </a:extLst>
            </p:cNvPr>
            <p:cNvSpPr/>
            <p:nvPr/>
          </p:nvSpPr>
          <p:spPr>
            <a:xfrm>
              <a:off x="4213425" y="3262275"/>
              <a:ext cx="169475" cy="75325"/>
            </a:xfrm>
            <a:custGeom>
              <a:avLst/>
              <a:gdLst/>
              <a:ahLst/>
              <a:cxnLst/>
              <a:rect l="l" t="t" r="r" b="b"/>
              <a:pathLst>
                <a:path w="6779" h="3013" fill="none" extrusionOk="0">
                  <a:moveTo>
                    <a:pt x="6671" y="0"/>
                  </a:moveTo>
                  <a:lnTo>
                    <a:pt x="6779" y="1076"/>
                  </a:lnTo>
                  <a:lnTo>
                    <a:pt x="6779" y="1076"/>
                  </a:lnTo>
                  <a:lnTo>
                    <a:pt x="6671" y="1399"/>
                  </a:lnTo>
                  <a:lnTo>
                    <a:pt x="6456" y="1829"/>
                  </a:lnTo>
                  <a:lnTo>
                    <a:pt x="6133" y="2152"/>
                  </a:lnTo>
                  <a:lnTo>
                    <a:pt x="5811" y="2475"/>
                  </a:lnTo>
                  <a:lnTo>
                    <a:pt x="5273" y="2690"/>
                  </a:lnTo>
                  <a:lnTo>
                    <a:pt x="4735" y="2905"/>
                  </a:lnTo>
                  <a:lnTo>
                    <a:pt x="4089" y="3013"/>
                  </a:lnTo>
                  <a:lnTo>
                    <a:pt x="3336" y="3013"/>
                  </a:lnTo>
                  <a:lnTo>
                    <a:pt x="3336" y="3013"/>
                  </a:lnTo>
                  <a:lnTo>
                    <a:pt x="2691" y="3013"/>
                  </a:lnTo>
                  <a:lnTo>
                    <a:pt x="2045" y="2905"/>
                  </a:lnTo>
                  <a:lnTo>
                    <a:pt x="1507" y="2690"/>
                  </a:lnTo>
                  <a:lnTo>
                    <a:pt x="969" y="2475"/>
                  </a:lnTo>
                  <a:lnTo>
                    <a:pt x="647" y="2152"/>
                  </a:lnTo>
                  <a:lnTo>
                    <a:pt x="324" y="1829"/>
                  </a:lnTo>
                  <a:lnTo>
                    <a:pt x="109" y="1399"/>
                  </a:lnTo>
                  <a:lnTo>
                    <a:pt x="109" y="1076"/>
                  </a:lnTo>
                  <a:lnTo>
                    <a:pt x="1" y="75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5;p29">
              <a:extLst>
                <a:ext uri="{FF2B5EF4-FFF2-40B4-BE49-F238E27FC236}">
                  <a16:creationId xmlns:a16="http://schemas.microsoft.com/office/drawing/2014/main" id="{606FCF63-A9A9-4FE3-BAD1-1A95BCB8EC1C}"/>
                </a:ext>
              </a:extLst>
            </p:cNvPr>
            <p:cNvSpPr/>
            <p:nvPr/>
          </p:nvSpPr>
          <p:spPr>
            <a:xfrm>
              <a:off x="4210750" y="3256900"/>
              <a:ext cx="174850" cy="86075"/>
            </a:xfrm>
            <a:custGeom>
              <a:avLst/>
              <a:gdLst/>
              <a:ahLst/>
              <a:cxnLst/>
              <a:rect l="l" t="t" r="r" b="b"/>
              <a:pathLst>
                <a:path w="6994" h="3443" extrusionOk="0">
                  <a:moveTo>
                    <a:pt x="0" y="0"/>
                  </a:moveTo>
                  <a:lnTo>
                    <a:pt x="0" y="215"/>
                  </a:lnTo>
                  <a:lnTo>
                    <a:pt x="0" y="968"/>
                  </a:lnTo>
                  <a:lnTo>
                    <a:pt x="0" y="1291"/>
                  </a:lnTo>
                  <a:lnTo>
                    <a:pt x="108" y="1721"/>
                  </a:lnTo>
                  <a:lnTo>
                    <a:pt x="323" y="2152"/>
                  </a:lnTo>
                  <a:lnTo>
                    <a:pt x="646" y="2475"/>
                  </a:lnTo>
                  <a:lnTo>
                    <a:pt x="1076" y="2797"/>
                  </a:lnTo>
                  <a:lnTo>
                    <a:pt x="1507" y="3013"/>
                  </a:lnTo>
                  <a:lnTo>
                    <a:pt x="2152" y="3228"/>
                  </a:lnTo>
                  <a:lnTo>
                    <a:pt x="2798" y="3335"/>
                  </a:lnTo>
                  <a:lnTo>
                    <a:pt x="3443" y="3443"/>
                  </a:lnTo>
                  <a:lnTo>
                    <a:pt x="4196" y="3335"/>
                  </a:lnTo>
                  <a:lnTo>
                    <a:pt x="4842" y="3228"/>
                  </a:lnTo>
                  <a:lnTo>
                    <a:pt x="5487" y="3013"/>
                  </a:lnTo>
                  <a:lnTo>
                    <a:pt x="5918" y="2797"/>
                  </a:lnTo>
                  <a:lnTo>
                    <a:pt x="6348" y="2475"/>
                  </a:lnTo>
                  <a:lnTo>
                    <a:pt x="6778" y="2152"/>
                  </a:lnTo>
                  <a:lnTo>
                    <a:pt x="6994" y="1721"/>
                  </a:lnTo>
                  <a:lnTo>
                    <a:pt x="6994" y="1291"/>
                  </a:lnTo>
                  <a:lnTo>
                    <a:pt x="6994" y="215"/>
                  </a:lnTo>
                  <a:lnTo>
                    <a:pt x="6994" y="108"/>
                  </a:lnTo>
                  <a:lnTo>
                    <a:pt x="6778" y="0"/>
                  </a:lnTo>
                  <a:lnTo>
                    <a:pt x="6671" y="108"/>
                  </a:lnTo>
                  <a:lnTo>
                    <a:pt x="6671" y="215"/>
                  </a:lnTo>
                  <a:lnTo>
                    <a:pt x="6671" y="1291"/>
                  </a:lnTo>
                  <a:lnTo>
                    <a:pt x="6563" y="1614"/>
                  </a:lnTo>
                  <a:lnTo>
                    <a:pt x="6456" y="1937"/>
                  </a:lnTo>
                  <a:lnTo>
                    <a:pt x="6025" y="2367"/>
                  </a:lnTo>
                  <a:lnTo>
                    <a:pt x="5272" y="2690"/>
                  </a:lnTo>
                  <a:lnTo>
                    <a:pt x="4411" y="3013"/>
                  </a:lnTo>
                  <a:lnTo>
                    <a:pt x="2798" y="3013"/>
                  </a:lnTo>
                  <a:lnTo>
                    <a:pt x="2260" y="2905"/>
                  </a:lnTo>
                  <a:lnTo>
                    <a:pt x="1722" y="2690"/>
                  </a:lnTo>
                  <a:lnTo>
                    <a:pt x="1184" y="2475"/>
                  </a:lnTo>
                  <a:lnTo>
                    <a:pt x="861" y="2259"/>
                  </a:lnTo>
                  <a:lnTo>
                    <a:pt x="538" y="1937"/>
                  </a:lnTo>
                  <a:lnTo>
                    <a:pt x="431" y="1614"/>
                  </a:lnTo>
                  <a:lnTo>
                    <a:pt x="323" y="1291"/>
                  </a:lnTo>
                  <a:lnTo>
                    <a:pt x="323" y="1184"/>
                  </a:lnTo>
                  <a:lnTo>
                    <a:pt x="323" y="968"/>
                  </a:lnTo>
                  <a:lnTo>
                    <a:pt x="323" y="215"/>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6;p29">
              <a:extLst>
                <a:ext uri="{FF2B5EF4-FFF2-40B4-BE49-F238E27FC236}">
                  <a16:creationId xmlns:a16="http://schemas.microsoft.com/office/drawing/2014/main" id="{1A55477B-2969-4E53-9D4E-1C6A6DC84AE3}"/>
                </a:ext>
              </a:extLst>
            </p:cNvPr>
            <p:cNvSpPr/>
            <p:nvPr/>
          </p:nvSpPr>
          <p:spPr>
            <a:xfrm>
              <a:off x="4213425" y="3208475"/>
              <a:ext cx="169475" cy="99550"/>
            </a:xfrm>
            <a:custGeom>
              <a:avLst/>
              <a:gdLst/>
              <a:ahLst/>
              <a:cxnLst/>
              <a:rect l="l" t="t" r="r" b="b"/>
              <a:pathLst>
                <a:path w="6779" h="3982" extrusionOk="0">
                  <a:moveTo>
                    <a:pt x="2691" y="1"/>
                  </a:moveTo>
                  <a:lnTo>
                    <a:pt x="2045" y="108"/>
                  </a:lnTo>
                  <a:lnTo>
                    <a:pt x="1507" y="323"/>
                  </a:lnTo>
                  <a:lnTo>
                    <a:pt x="969" y="538"/>
                  </a:lnTo>
                  <a:lnTo>
                    <a:pt x="539" y="861"/>
                  </a:lnTo>
                  <a:lnTo>
                    <a:pt x="324" y="1184"/>
                  </a:lnTo>
                  <a:lnTo>
                    <a:pt x="109" y="1614"/>
                  </a:lnTo>
                  <a:lnTo>
                    <a:pt x="1" y="1937"/>
                  </a:lnTo>
                  <a:lnTo>
                    <a:pt x="109" y="2367"/>
                  </a:lnTo>
                  <a:lnTo>
                    <a:pt x="324" y="2690"/>
                  </a:lnTo>
                  <a:lnTo>
                    <a:pt x="539" y="3121"/>
                  </a:lnTo>
                  <a:lnTo>
                    <a:pt x="969" y="3336"/>
                  </a:lnTo>
                  <a:lnTo>
                    <a:pt x="1507" y="3658"/>
                  </a:lnTo>
                  <a:lnTo>
                    <a:pt x="2045" y="3766"/>
                  </a:lnTo>
                  <a:lnTo>
                    <a:pt x="2691" y="3874"/>
                  </a:lnTo>
                  <a:lnTo>
                    <a:pt x="3336" y="3981"/>
                  </a:lnTo>
                  <a:lnTo>
                    <a:pt x="4089" y="3874"/>
                  </a:lnTo>
                  <a:lnTo>
                    <a:pt x="4735" y="3766"/>
                  </a:lnTo>
                  <a:lnTo>
                    <a:pt x="5273" y="3658"/>
                  </a:lnTo>
                  <a:lnTo>
                    <a:pt x="5811" y="3336"/>
                  </a:lnTo>
                  <a:lnTo>
                    <a:pt x="6133" y="3121"/>
                  </a:lnTo>
                  <a:lnTo>
                    <a:pt x="6456" y="2690"/>
                  </a:lnTo>
                  <a:lnTo>
                    <a:pt x="6671" y="2367"/>
                  </a:lnTo>
                  <a:lnTo>
                    <a:pt x="6779" y="1937"/>
                  </a:lnTo>
                  <a:lnTo>
                    <a:pt x="6671" y="1614"/>
                  </a:lnTo>
                  <a:lnTo>
                    <a:pt x="6456" y="1184"/>
                  </a:lnTo>
                  <a:lnTo>
                    <a:pt x="6133" y="861"/>
                  </a:lnTo>
                  <a:lnTo>
                    <a:pt x="5811" y="538"/>
                  </a:lnTo>
                  <a:lnTo>
                    <a:pt x="5273" y="323"/>
                  </a:lnTo>
                  <a:lnTo>
                    <a:pt x="4735" y="108"/>
                  </a:lnTo>
                  <a:lnTo>
                    <a:pt x="4089"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7;p29">
              <a:extLst>
                <a:ext uri="{FF2B5EF4-FFF2-40B4-BE49-F238E27FC236}">
                  <a16:creationId xmlns:a16="http://schemas.microsoft.com/office/drawing/2014/main" id="{FF4DEB78-28F4-42E7-8EE5-7CC7394F4D60}"/>
                </a:ext>
              </a:extLst>
            </p:cNvPr>
            <p:cNvSpPr/>
            <p:nvPr/>
          </p:nvSpPr>
          <p:spPr>
            <a:xfrm>
              <a:off x="4208050" y="3203100"/>
              <a:ext cx="177550" cy="107600"/>
            </a:xfrm>
            <a:custGeom>
              <a:avLst/>
              <a:gdLst/>
              <a:ahLst/>
              <a:cxnLst/>
              <a:rect l="l" t="t" r="r" b="b"/>
              <a:pathLst>
                <a:path w="7102" h="4304" extrusionOk="0">
                  <a:moveTo>
                    <a:pt x="3551" y="323"/>
                  </a:moveTo>
                  <a:lnTo>
                    <a:pt x="4197" y="431"/>
                  </a:lnTo>
                  <a:lnTo>
                    <a:pt x="4842" y="538"/>
                  </a:lnTo>
                  <a:lnTo>
                    <a:pt x="5380" y="753"/>
                  </a:lnTo>
                  <a:lnTo>
                    <a:pt x="5918" y="969"/>
                  </a:lnTo>
                  <a:lnTo>
                    <a:pt x="6241" y="1184"/>
                  </a:lnTo>
                  <a:lnTo>
                    <a:pt x="6564" y="1507"/>
                  </a:lnTo>
                  <a:lnTo>
                    <a:pt x="6671" y="1829"/>
                  </a:lnTo>
                  <a:lnTo>
                    <a:pt x="6779" y="2152"/>
                  </a:lnTo>
                  <a:lnTo>
                    <a:pt x="6671" y="2475"/>
                  </a:lnTo>
                  <a:lnTo>
                    <a:pt x="6564" y="2798"/>
                  </a:lnTo>
                  <a:lnTo>
                    <a:pt x="6133" y="3336"/>
                  </a:lnTo>
                  <a:lnTo>
                    <a:pt x="5380" y="3658"/>
                  </a:lnTo>
                  <a:lnTo>
                    <a:pt x="4519" y="3873"/>
                  </a:lnTo>
                  <a:lnTo>
                    <a:pt x="3551" y="3981"/>
                  </a:lnTo>
                  <a:lnTo>
                    <a:pt x="2906" y="3981"/>
                  </a:lnTo>
                  <a:lnTo>
                    <a:pt x="2368" y="3873"/>
                  </a:lnTo>
                  <a:lnTo>
                    <a:pt x="1830" y="3658"/>
                  </a:lnTo>
                  <a:lnTo>
                    <a:pt x="1292" y="3443"/>
                  </a:lnTo>
                  <a:lnTo>
                    <a:pt x="969" y="3120"/>
                  </a:lnTo>
                  <a:lnTo>
                    <a:pt x="646" y="2798"/>
                  </a:lnTo>
                  <a:lnTo>
                    <a:pt x="431" y="2475"/>
                  </a:lnTo>
                  <a:lnTo>
                    <a:pt x="431" y="2152"/>
                  </a:lnTo>
                  <a:lnTo>
                    <a:pt x="431" y="1829"/>
                  </a:lnTo>
                  <a:lnTo>
                    <a:pt x="646" y="1507"/>
                  </a:lnTo>
                  <a:lnTo>
                    <a:pt x="1077" y="1076"/>
                  </a:lnTo>
                  <a:lnTo>
                    <a:pt x="1830" y="753"/>
                  </a:lnTo>
                  <a:lnTo>
                    <a:pt x="2583" y="431"/>
                  </a:lnTo>
                  <a:lnTo>
                    <a:pt x="3551" y="323"/>
                  </a:lnTo>
                  <a:close/>
                  <a:moveTo>
                    <a:pt x="2906" y="0"/>
                  </a:moveTo>
                  <a:lnTo>
                    <a:pt x="2260" y="216"/>
                  </a:lnTo>
                  <a:lnTo>
                    <a:pt x="1615" y="323"/>
                  </a:lnTo>
                  <a:lnTo>
                    <a:pt x="1077" y="646"/>
                  </a:lnTo>
                  <a:lnTo>
                    <a:pt x="646" y="969"/>
                  </a:lnTo>
                  <a:lnTo>
                    <a:pt x="324" y="1291"/>
                  </a:lnTo>
                  <a:lnTo>
                    <a:pt x="108" y="1722"/>
                  </a:lnTo>
                  <a:lnTo>
                    <a:pt x="1" y="2152"/>
                  </a:lnTo>
                  <a:lnTo>
                    <a:pt x="108" y="2690"/>
                  </a:lnTo>
                  <a:lnTo>
                    <a:pt x="324" y="3013"/>
                  </a:lnTo>
                  <a:lnTo>
                    <a:pt x="862" y="3551"/>
                  </a:lnTo>
                  <a:lnTo>
                    <a:pt x="1615" y="3981"/>
                  </a:lnTo>
                  <a:lnTo>
                    <a:pt x="2583" y="4304"/>
                  </a:lnTo>
                  <a:lnTo>
                    <a:pt x="4304" y="4304"/>
                  </a:lnTo>
                  <a:lnTo>
                    <a:pt x="4950" y="4196"/>
                  </a:lnTo>
                  <a:lnTo>
                    <a:pt x="5595" y="3981"/>
                  </a:lnTo>
                  <a:lnTo>
                    <a:pt x="6026" y="3766"/>
                  </a:lnTo>
                  <a:lnTo>
                    <a:pt x="6456" y="3443"/>
                  </a:lnTo>
                  <a:lnTo>
                    <a:pt x="6886" y="3013"/>
                  </a:lnTo>
                  <a:lnTo>
                    <a:pt x="7102" y="2690"/>
                  </a:lnTo>
                  <a:lnTo>
                    <a:pt x="7102" y="2152"/>
                  </a:lnTo>
                  <a:lnTo>
                    <a:pt x="7102" y="1722"/>
                  </a:lnTo>
                  <a:lnTo>
                    <a:pt x="6886" y="1291"/>
                  </a:lnTo>
                  <a:lnTo>
                    <a:pt x="6348" y="753"/>
                  </a:lnTo>
                  <a:lnTo>
                    <a:pt x="5595" y="323"/>
                  </a:lnTo>
                  <a:lnTo>
                    <a:pt x="4627" y="108"/>
                  </a:lnTo>
                  <a:lnTo>
                    <a:pt x="355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8;p29">
              <a:extLst>
                <a:ext uri="{FF2B5EF4-FFF2-40B4-BE49-F238E27FC236}">
                  <a16:creationId xmlns:a16="http://schemas.microsoft.com/office/drawing/2014/main" id="{8C0FD488-EE08-4727-ABED-CCF4081CE722}"/>
                </a:ext>
              </a:extLst>
            </p:cNvPr>
            <p:cNvSpPr/>
            <p:nvPr/>
          </p:nvSpPr>
          <p:spPr>
            <a:xfrm>
              <a:off x="4237650" y="3178900"/>
              <a:ext cx="61875" cy="107600"/>
            </a:xfrm>
            <a:custGeom>
              <a:avLst/>
              <a:gdLst/>
              <a:ahLst/>
              <a:cxnLst/>
              <a:rect l="l" t="t" r="r" b="b"/>
              <a:pathLst>
                <a:path w="2475" h="4304" extrusionOk="0">
                  <a:moveTo>
                    <a:pt x="0" y="0"/>
                  </a:moveTo>
                  <a:lnTo>
                    <a:pt x="0" y="2905"/>
                  </a:lnTo>
                  <a:lnTo>
                    <a:pt x="2367" y="4304"/>
                  </a:lnTo>
                  <a:lnTo>
                    <a:pt x="2475" y="1399"/>
                  </a:lnTo>
                  <a:lnTo>
                    <a:pt x="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9;p29">
              <a:extLst>
                <a:ext uri="{FF2B5EF4-FFF2-40B4-BE49-F238E27FC236}">
                  <a16:creationId xmlns:a16="http://schemas.microsoft.com/office/drawing/2014/main" id="{180F3B61-1993-4627-8753-872FEDAE6CC2}"/>
                </a:ext>
              </a:extLst>
            </p:cNvPr>
            <p:cNvSpPr/>
            <p:nvPr/>
          </p:nvSpPr>
          <p:spPr>
            <a:xfrm>
              <a:off x="4232275" y="3176200"/>
              <a:ext cx="69950" cy="113000"/>
            </a:xfrm>
            <a:custGeom>
              <a:avLst/>
              <a:gdLst/>
              <a:ahLst/>
              <a:cxnLst/>
              <a:rect l="l" t="t" r="r" b="b"/>
              <a:pathLst>
                <a:path w="2798" h="4520" extrusionOk="0">
                  <a:moveTo>
                    <a:pt x="430" y="431"/>
                  </a:moveTo>
                  <a:lnTo>
                    <a:pt x="2475" y="1614"/>
                  </a:lnTo>
                  <a:lnTo>
                    <a:pt x="2475" y="4073"/>
                  </a:lnTo>
                  <a:lnTo>
                    <a:pt x="2475" y="4073"/>
                  </a:lnTo>
                  <a:lnTo>
                    <a:pt x="430" y="2905"/>
                  </a:lnTo>
                  <a:lnTo>
                    <a:pt x="430" y="431"/>
                  </a:lnTo>
                  <a:close/>
                  <a:moveTo>
                    <a:pt x="108" y="1"/>
                  </a:moveTo>
                  <a:lnTo>
                    <a:pt x="0" y="108"/>
                  </a:lnTo>
                  <a:lnTo>
                    <a:pt x="0" y="3013"/>
                  </a:lnTo>
                  <a:lnTo>
                    <a:pt x="108" y="3121"/>
                  </a:lnTo>
                  <a:lnTo>
                    <a:pt x="2475" y="4519"/>
                  </a:lnTo>
                  <a:lnTo>
                    <a:pt x="2690" y="4519"/>
                  </a:lnTo>
                  <a:lnTo>
                    <a:pt x="2797" y="4412"/>
                  </a:lnTo>
                  <a:lnTo>
                    <a:pt x="2797" y="1507"/>
                  </a:lnTo>
                  <a:lnTo>
                    <a:pt x="2797" y="1399"/>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70;p29">
              <a:extLst>
                <a:ext uri="{FF2B5EF4-FFF2-40B4-BE49-F238E27FC236}">
                  <a16:creationId xmlns:a16="http://schemas.microsoft.com/office/drawing/2014/main" id="{B67F7C6C-A09D-42C6-9D9B-A09723F53C3F}"/>
                </a:ext>
              </a:extLst>
            </p:cNvPr>
            <p:cNvSpPr/>
            <p:nvPr/>
          </p:nvSpPr>
          <p:spPr>
            <a:xfrm>
              <a:off x="4237650" y="3143925"/>
              <a:ext cx="121050" cy="69950"/>
            </a:xfrm>
            <a:custGeom>
              <a:avLst/>
              <a:gdLst/>
              <a:ahLst/>
              <a:cxnLst/>
              <a:rect l="l" t="t" r="r" b="b"/>
              <a:pathLst>
                <a:path w="4842" h="2798" extrusionOk="0">
                  <a:moveTo>
                    <a:pt x="2367" y="0"/>
                  </a:moveTo>
                  <a:lnTo>
                    <a:pt x="0" y="1399"/>
                  </a:lnTo>
                  <a:lnTo>
                    <a:pt x="2475" y="2798"/>
                  </a:lnTo>
                  <a:lnTo>
                    <a:pt x="4842" y="1399"/>
                  </a:lnTo>
                  <a:lnTo>
                    <a:pt x="236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71;p29">
              <a:extLst>
                <a:ext uri="{FF2B5EF4-FFF2-40B4-BE49-F238E27FC236}">
                  <a16:creationId xmlns:a16="http://schemas.microsoft.com/office/drawing/2014/main" id="{BAB5B167-CF53-46A0-B09E-19D478E0FD80}"/>
                </a:ext>
              </a:extLst>
            </p:cNvPr>
            <p:cNvSpPr/>
            <p:nvPr/>
          </p:nvSpPr>
          <p:spPr>
            <a:xfrm>
              <a:off x="4232275" y="3138550"/>
              <a:ext cx="131800" cy="80700"/>
            </a:xfrm>
            <a:custGeom>
              <a:avLst/>
              <a:gdLst/>
              <a:ahLst/>
              <a:cxnLst/>
              <a:rect l="l" t="t" r="r" b="b"/>
              <a:pathLst>
                <a:path w="5272" h="3228" extrusionOk="0">
                  <a:moveTo>
                    <a:pt x="2582" y="431"/>
                  </a:moveTo>
                  <a:lnTo>
                    <a:pt x="4734" y="1614"/>
                  </a:lnTo>
                  <a:lnTo>
                    <a:pt x="2690" y="2798"/>
                  </a:lnTo>
                  <a:lnTo>
                    <a:pt x="600" y="1658"/>
                  </a:lnTo>
                  <a:lnTo>
                    <a:pt x="2582" y="431"/>
                  </a:lnTo>
                  <a:close/>
                  <a:moveTo>
                    <a:pt x="2475" y="0"/>
                  </a:moveTo>
                  <a:lnTo>
                    <a:pt x="108" y="1507"/>
                  </a:lnTo>
                  <a:lnTo>
                    <a:pt x="0" y="1614"/>
                  </a:lnTo>
                  <a:lnTo>
                    <a:pt x="108" y="1829"/>
                  </a:lnTo>
                  <a:lnTo>
                    <a:pt x="2582" y="3228"/>
                  </a:lnTo>
                  <a:lnTo>
                    <a:pt x="2797" y="3228"/>
                  </a:lnTo>
                  <a:lnTo>
                    <a:pt x="5164" y="1722"/>
                  </a:lnTo>
                  <a:lnTo>
                    <a:pt x="5272" y="1614"/>
                  </a:lnTo>
                  <a:lnTo>
                    <a:pt x="5164" y="1399"/>
                  </a:lnTo>
                  <a:lnTo>
                    <a:pt x="269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72;p29">
              <a:extLst>
                <a:ext uri="{FF2B5EF4-FFF2-40B4-BE49-F238E27FC236}">
                  <a16:creationId xmlns:a16="http://schemas.microsoft.com/office/drawing/2014/main" id="{5246FD16-89FD-461F-BEB8-527A807E308C}"/>
                </a:ext>
              </a:extLst>
            </p:cNvPr>
            <p:cNvSpPr/>
            <p:nvPr/>
          </p:nvSpPr>
          <p:spPr>
            <a:xfrm>
              <a:off x="4296825" y="3178900"/>
              <a:ext cx="61875" cy="107600"/>
            </a:xfrm>
            <a:custGeom>
              <a:avLst/>
              <a:gdLst/>
              <a:ahLst/>
              <a:cxnLst/>
              <a:rect l="l" t="t" r="r" b="b"/>
              <a:pathLst>
                <a:path w="2475" h="4304" extrusionOk="0">
                  <a:moveTo>
                    <a:pt x="2475" y="0"/>
                  </a:moveTo>
                  <a:lnTo>
                    <a:pt x="108" y="1399"/>
                  </a:lnTo>
                  <a:lnTo>
                    <a:pt x="0" y="4304"/>
                  </a:lnTo>
                  <a:lnTo>
                    <a:pt x="2475" y="2797"/>
                  </a:lnTo>
                  <a:lnTo>
                    <a:pt x="247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73;p29">
              <a:extLst>
                <a:ext uri="{FF2B5EF4-FFF2-40B4-BE49-F238E27FC236}">
                  <a16:creationId xmlns:a16="http://schemas.microsoft.com/office/drawing/2014/main" id="{6BD8BF3A-D0DC-4378-BC1F-8FC731F14A46}"/>
                </a:ext>
              </a:extLst>
            </p:cNvPr>
            <p:cNvSpPr/>
            <p:nvPr/>
          </p:nvSpPr>
          <p:spPr>
            <a:xfrm>
              <a:off x="4294125" y="3173500"/>
              <a:ext cx="69950" cy="115700"/>
            </a:xfrm>
            <a:custGeom>
              <a:avLst/>
              <a:gdLst/>
              <a:ahLst/>
              <a:cxnLst/>
              <a:rect l="l" t="t" r="r" b="b"/>
              <a:pathLst>
                <a:path w="2798" h="4628" extrusionOk="0">
                  <a:moveTo>
                    <a:pt x="2368" y="539"/>
                  </a:moveTo>
                  <a:lnTo>
                    <a:pt x="2368" y="2906"/>
                  </a:lnTo>
                  <a:lnTo>
                    <a:pt x="323" y="4114"/>
                  </a:lnTo>
                  <a:lnTo>
                    <a:pt x="323" y="4114"/>
                  </a:lnTo>
                  <a:lnTo>
                    <a:pt x="323" y="1722"/>
                  </a:lnTo>
                  <a:lnTo>
                    <a:pt x="2368" y="539"/>
                  </a:lnTo>
                  <a:close/>
                  <a:moveTo>
                    <a:pt x="2475" y="1"/>
                  </a:moveTo>
                  <a:lnTo>
                    <a:pt x="108" y="1507"/>
                  </a:lnTo>
                  <a:lnTo>
                    <a:pt x="1" y="1615"/>
                  </a:lnTo>
                  <a:lnTo>
                    <a:pt x="1" y="4520"/>
                  </a:lnTo>
                  <a:lnTo>
                    <a:pt x="108" y="4627"/>
                  </a:lnTo>
                  <a:lnTo>
                    <a:pt x="216" y="4627"/>
                  </a:lnTo>
                  <a:lnTo>
                    <a:pt x="2690" y="3229"/>
                  </a:lnTo>
                  <a:lnTo>
                    <a:pt x="2798" y="3013"/>
                  </a:lnTo>
                  <a:lnTo>
                    <a:pt x="2798" y="216"/>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74;p29">
              <a:extLst>
                <a:ext uri="{FF2B5EF4-FFF2-40B4-BE49-F238E27FC236}">
                  <a16:creationId xmlns:a16="http://schemas.microsoft.com/office/drawing/2014/main" id="{4A155B75-C4E2-4873-B3A4-AF22D3D347CC}"/>
                </a:ext>
              </a:extLst>
            </p:cNvPr>
            <p:cNvSpPr/>
            <p:nvPr/>
          </p:nvSpPr>
          <p:spPr>
            <a:xfrm>
              <a:off x="4278000" y="3108950"/>
              <a:ext cx="43050" cy="83425"/>
            </a:xfrm>
            <a:custGeom>
              <a:avLst/>
              <a:gdLst/>
              <a:ahLst/>
              <a:cxnLst/>
              <a:rect l="l" t="t" r="r" b="b"/>
              <a:pathLst>
                <a:path w="1722" h="3337" extrusionOk="0">
                  <a:moveTo>
                    <a:pt x="0" y="1"/>
                  </a:moveTo>
                  <a:lnTo>
                    <a:pt x="430" y="3336"/>
                  </a:lnTo>
                  <a:lnTo>
                    <a:pt x="968" y="3228"/>
                  </a:lnTo>
                  <a:lnTo>
                    <a:pt x="1184" y="3228"/>
                  </a:lnTo>
                  <a:lnTo>
                    <a:pt x="1291" y="3121"/>
                  </a:lnTo>
                  <a:lnTo>
                    <a:pt x="1614" y="2691"/>
                  </a:lnTo>
                  <a:lnTo>
                    <a:pt x="1721" y="2153"/>
                  </a:lnTo>
                  <a:lnTo>
                    <a:pt x="1721" y="1507"/>
                  </a:lnTo>
                  <a:lnTo>
                    <a:pt x="1506" y="862"/>
                  </a:lnTo>
                  <a:lnTo>
                    <a:pt x="1291" y="324"/>
                  </a:lnTo>
                  <a:lnTo>
                    <a:pt x="861" y="108"/>
                  </a:lnTo>
                  <a:lnTo>
                    <a:pt x="753"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75;p29">
              <a:extLst>
                <a:ext uri="{FF2B5EF4-FFF2-40B4-BE49-F238E27FC236}">
                  <a16:creationId xmlns:a16="http://schemas.microsoft.com/office/drawing/2014/main" id="{A6813999-DE4D-4551-BDD6-0EB5E0DC149B}"/>
                </a:ext>
              </a:extLst>
            </p:cNvPr>
            <p:cNvSpPr/>
            <p:nvPr/>
          </p:nvSpPr>
          <p:spPr>
            <a:xfrm>
              <a:off x="4278000" y="3108950"/>
              <a:ext cx="43050" cy="83425"/>
            </a:xfrm>
            <a:custGeom>
              <a:avLst/>
              <a:gdLst/>
              <a:ahLst/>
              <a:cxnLst/>
              <a:rect l="l" t="t" r="r" b="b"/>
              <a:pathLst>
                <a:path w="1722" h="3337" fill="none" extrusionOk="0">
                  <a:moveTo>
                    <a:pt x="430" y="3336"/>
                  </a:moveTo>
                  <a:lnTo>
                    <a:pt x="968" y="3228"/>
                  </a:lnTo>
                  <a:lnTo>
                    <a:pt x="968" y="3228"/>
                  </a:lnTo>
                  <a:lnTo>
                    <a:pt x="1184" y="3228"/>
                  </a:lnTo>
                  <a:lnTo>
                    <a:pt x="1291" y="3121"/>
                  </a:lnTo>
                  <a:lnTo>
                    <a:pt x="1614" y="2691"/>
                  </a:lnTo>
                  <a:lnTo>
                    <a:pt x="1721" y="2153"/>
                  </a:lnTo>
                  <a:lnTo>
                    <a:pt x="1721" y="1507"/>
                  </a:lnTo>
                  <a:lnTo>
                    <a:pt x="1721" y="1507"/>
                  </a:lnTo>
                  <a:lnTo>
                    <a:pt x="1506" y="862"/>
                  </a:lnTo>
                  <a:lnTo>
                    <a:pt x="1291" y="324"/>
                  </a:lnTo>
                  <a:lnTo>
                    <a:pt x="861" y="108"/>
                  </a:lnTo>
                  <a:lnTo>
                    <a:pt x="753" y="1"/>
                  </a:lnTo>
                  <a:lnTo>
                    <a:pt x="538" y="1"/>
                  </a:lnTo>
                  <a:lnTo>
                    <a:pt x="32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76;p29">
              <a:extLst>
                <a:ext uri="{FF2B5EF4-FFF2-40B4-BE49-F238E27FC236}">
                  <a16:creationId xmlns:a16="http://schemas.microsoft.com/office/drawing/2014/main" id="{0E08D7C7-A1CB-4EF4-B8B0-CA9FB97BE825}"/>
                </a:ext>
              </a:extLst>
            </p:cNvPr>
            <p:cNvSpPr/>
            <p:nvPr/>
          </p:nvSpPr>
          <p:spPr>
            <a:xfrm>
              <a:off x="4272600" y="3103575"/>
              <a:ext cx="53825" cy="94175"/>
            </a:xfrm>
            <a:custGeom>
              <a:avLst/>
              <a:gdLst/>
              <a:ahLst/>
              <a:cxnLst/>
              <a:rect l="l" t="t" r="r" b="b"/>
              <a:pathLst>
                <a:path w="2153" h="3767" extrusionOk="0">
                  <a:moveTo>
                    <a:pt x="539" y="1"/>
                  </a:moveTo>
                  <a:lnTo>
                    <a:pt x="216" y="108"/>
                  </a:lnTo>
                  <a:lnTo>
                    <a:pt x="1" y="108"/>
                  </a:lnTo>
                  <a:lnTo>
                    <a:pt x="1" y="323"/>
                  </a:lnTo>
                  <a:lnTo>
                    <a:pt x="108" y="431"/>
                  </a:lnTo>
                  <a:lnTo>
                    <a:pt x="754" y="431"/>
                  </a:lnTo>
                  <a:lnTo>
                    <a:pt x="754" y="323"/>
                  </a:lnTo>
                  <a:lnTo>
                    <a:pt x="1077" y="431"/>
                  </a:lnTo>
                  <a:lnTo>
                    <a:pt x="1400" y="754"/>
                  </a:lnTo>
                  <a:lnTo>
                    <a:pt x="1615" y="1184"/>
                  </a:lnTo>
                  <a:lnTo>
                    <a:pt x="1722" y="1722"/>
                  </a:lnTo>
                  <a:lnTo>
                    <a:pt x="1722" y="2045"/>
                  </a:lnTo>
                  <a:lnTo>
                    <a:pt x="1722" y="2583"/>
                  </a:lnTo>
                  <a:lnTo>
                    <a:pt x="1615" y="2906"/>
                  </a:lnTo>
                  <a:lnTo>
                    <a:pt x="1400" y="3228"/>
                  </a:lnTo>
                  <a:lnTo>
                    <a:pt x="1184" y="3336"/>
                  </a:lnTo>
                  <a:lnTo>
                    <a:pt x="646" y="3336"/>
                  </a:lnTo>
                  <a:lnTo>
                    <a:pt x="539" y="3443"/>
                  </a:lnTo>
                  <a:lnTo>
                    <a:pt x="431" y="3551"/>
                  </a:lnTo>
                  <a:lnTo>
                    <a:pt x="539" y="3659"/>
                  </a:lnTo>
                  <a:lnTo>
                    <a:pt x="646" y="3766"/>
                  </a:lnTo>
                  <a:lnTo>
                    <a:pt x="1184" y="3659"/>
                  </a:lnTo>
                  <a:lnTo>
                    <a:pt x="1400" y="3659"/>
                  </a:lnTo>
                  <a:lnTo>
                    <a:pt x="1615" y="3443"/>
                  </a:lnTo>
                  <a:lnTo>
                    <a:pt x="1937" y="3121"/>
                  </a:lnTo>
                  <a:lnTo>
                    <a:pt x="2045" y="2690"/>
                  </a:lnTo>
                  <a:lnTo>
                    <a:pt x="2153" y="2045"/>
                  </a:lnTo>
                  <a:lnTo>
                    <a:pt x="2153" y="1722"/>
                  </a:lnTo>
                  <a:lnTo>
                    <a:pt x="1937" y="1077"/>
                  </a:lnTo>
                  <a:lnTo>
                    <a:pt x="1615" y="539"/>
                  </a:lnTo>
                  <a:lnTo>
                    <a:pt x="1292"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77;p29">
              <a:extLst>
                <a:ext uri="{FF2B5EF4-FFF2-40B4-BE49-F238E27FC236}">
                  <a16:creationId xmlns:a16="http://schemas.microsoft.com/office/drawing/2014/main" id="{2ABCBC19-2A24-4EFF-8373-C675390BBE1F}"/>
                </a:ext>
              </a:extLst>
            </p:cNvPr>
            <p:cNvSpPr/>
            <p:nvPr/>
          </p:nvSpPr>
          <p:spPr>
            <a:xfrm>
              <a:off x="4256475" y="3108950"/>
              <a:ext cx="48425" cy="83425"/>
            </a:xfrm>
            <a:custGeom>
              <a:avLst/>
              <a:gdLst/>
              <a:ahLst/>
              <a:cxnLst/>
              <a:rect l="l" t="t" r="r" b="b"/>
              <a:pathLst>
                <a:path w="1937" h="3337" extrusionOk="0">
                  <a:moveTo>
                    <a:pt x="753" y="1"/>
                  </a:moveTo>
                  <a:lnTo>
                    <a:pt x="538" y="108"/>
                  </a:lnTo>
                  <a:lnTo>
                    <a:pt x="431" y="216"/>
                  </a:lnTo>
                  <a:lnTo>
                    <a:pt x="108" y="646"/>
                  </a:lnTo>
                  <a:lnTo>
                    <a:pt x="0" y="1184"/>
                  </a:lnTo>
                  <a:lnTo>
                    <a:pt x="0" y="1830"/>
                  </a:lnTo>
                  <a:lnTo>
                    <a:pt x="216" y="2475"/>
                  </a:lnTo>
                  <a:lnTo>
                    <a:pt x="431" y="3013"/>
                  </a:lnTo>
                  <a:lnTo>
                    <a:pt x="861" y="3336"/>
                  </a:lnTo>
                  <a:lnTo>
                    <a:pt x="1399" y="3336"/>
                  </a:lnTo>
                  <a:lnTo>
                    <a:pt x="1614" y="3228"/>
                  </a:lnTo>
                  <a:lnTo>
                    <a:pt x="1829" y="2798"/>
                  </a:lnTo>
                  <a:lnTo>
                    <a:pt x="1937" y="2260"/>
                  </a:lnTo>
                  <a:lnTo>
                    <a:pt x="1937" y="1615"/>
                  </a:lnTo>
                  <a:lnTo>
                    <a:pt x="1829" y="969"/>
                  </a:lnTo>
                  <a:lnTo>
                    <a:pt x="1507" y="431"/>
                  </a:lnTo>
                  <a:lnTo>
                    <a:pt x="1184" y="108"/>
                  </a:lnTo>
                  <a:lnTo>
                    <a:pt x="969"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78;p29">
              <a:extLst>
                <a:ext uri="{FF2B5EF4-FFF2-40B4-BE49-F238E27FC236}">
                  <a16:creationId xmlns:a16="http://schemas.microsoft.com/office/drawing/2014/main" id="{B261F15C-D0D5-4C5F-B05B-9560073EF15F}"/>
                </a:ext>
              </a:extLst>
            </p:cNvPr>
            <p:cNvSpPr/>
            <p:nvPr/>
          </p:nvSpPr>
          <p:spPr>
            <a:xfrm>
              <a:off x="4251100" y="3106275"/>
              <a:ext cx="59200" cy="91475"/>
            </a:xfrm>
            <a:custGeom>
              <a:avLst/>
              <a:gdLst/>
              <a:ahLst/>
              <a:cxnLst/>
              <a:rect l="l" t="t" r="r" b="b"/>
              <a:pathLst>
                <a:path w="2368" h="3659" extrusionOk="0">
                  <a:moveTo>
                    <a:pt x="1076" y="323"/>
                  </a:moveTo>
                  <a:lnTo>
                    <a:pt x="1291" y="431"/>
                  </a:lnTo>
                  <a:lnTo>
                    <a:pt x="1614" y="646"/>
                  </a:lnTo>
                  <a:lnTo>
                    <a:pt x="1829" y="1184"/>
                  </a:lnTo>
                  <a:lnTo>
                    <a:pt x="2044" y="1722"/>
                  </a:lnTo>
                  <a:lnTo>
                    <a:pt x="2044" y="2044"/>
                  </a:lnTo>
                  <a:lnTo>
                    <a:pt x="1937" y="2582"/>
                  </a:lnTo>
                  <a:lnTo>
                    <a:pt x="1829" y="2905"/>
                  </a:lnTo>
                  <a:lnTo>
                    <a:pt x="1614" y="3228"/>
                  </a:lnTo>
                  <a:lnTo>
                    <a:pt x="1399" y="3335"/>
                  </a:lnTo>
                  <a:lnTo>
                    <a:pt x="1076" y="3228"/>
                  </a:lnTo>
                  <a:lnTo>
                    <a:pt x="753" y="2905"/>
                  </a:lnTo>
                  <a:lnTo>
                    <a:pt x="538" y="2475"/>
                  </a:lnTo>
                  <a:lnTo>
                    <a:pt x="431" y="1937"/>
                  </a:lnTo>
                  <a:lnTo>
                    <a:pt x="431" y="1614"/>
                  </a:lnTo>
                  <a:lnTo>
                    <a:pt x="431" y="1076"/>
                  </a:lnTo>
                  <a:lnTo>
                    <a:pt x="538" y="646"/>
                  </a:lnTo>
                  <a:lnTo>
                    <a:pt x="753" y="431"/>
                  </a:lnTo>
                  <a:lnTo>
                    <a:pt x="968" y="323"/>
                  </a:lnTo>
                  <a:close/>
                  <a:moveTo>
                    <a:pt x="753" y="0"/>
                  </a:moveTo>
                  <a:lnTo>
                    <a:pt x="538" y="108"/>
                  </a:lnTo>
                  <a:lnTo>
                    <a:pt x="215" y="538"/>
                  </a:lnTo>
                  <a:lnTo>
                    <a:pt x="108" y="969"/>
                  </a:lnTo>
                  <a:lnTo>
                    <a:pt x="0" y="1614"/>
                  </a:lnTo>
                  <a:lnTo>
                    <a:pt x="0" y="1937"/>
                  </a:lnTo>
                  <a:lnTo>
                    <a:pt x="215" y="2582"/>
                  </a:lnTo>
                  <a:lnTo>
                    <a:pt x="538" y="3120"/>
                  </a:lnTo>
                  <a:lnTo>
                    <a:pt x="861" y="3551"/>
                  </a:lnTo>
                  <a:lnTo>
                    <a:pt x="1076" y="3658"/>
                  </a:lnTo>
                  <a:lnTo>
                    <a:pt x="1506" y="3658"/>
                  </a:lnTo>
                  <a:lnTo>
                    <a:pt x="1722" y="3551"/>
                  </a:lnTo>
                  <a:lnTo>
                    <a:pt x="1829" y="3443"/>
                  </a:lnTo>
                  <a:lnTo>
                    <a:pt x="2152" y="3120"/>
                  </a:lnTo>
                  <a:lnTo>
                    <a:pt x="2367" y="2582"/>
                  </a:lnTo>
                  <a:lnTo>
                    <a:pt x="2367" y="2044"/>
                  </a:lnTo>
                  <a:lnTo>
                    <a:pt x="2367" y="1614"/>
                  </a:lnTo>
                  <a:lnTo>
                    <a:pt x="2152" y="969"/>
                  </a:lnTo>
                  <a:lnTo>
                    <a:pt x="1937" y="431"/>
                  </a:lnTo>
                  <a:lnTo>
                    <a:pt x="1506"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79;p29">
              <a:extLst>
                <a:ext uri="{FF2B5EF4-FFF2-40B4-BE49-F238E27FC236}">
                  <a16:creationId xmlns:a16="http://schemas.microsoft.com/office/drawing/2014/main" id="{6BCA1AE6-948B-4222-A396-4EDE526C4870}"/>
                </a:ext>
              </a:extLst>
            </p:cNvPr>
            <p:cNvSpPr/>
            <p:nvPr/>
          </p:nvSpPr>
          <p:spPr>
            <a:xfrm>
              <a:off x="4280675" y="3106275"/>
              <a:ext cx="83400" cy="86100"/>
            </a:xfrm>
            <a:custGeom>
              <a:avLst/>
              <a:gdLst/>
              <a:ahLst/>
              <a:cxnLst/>
              <a:rect l="l" t="t" r="r" b="b"/>
              <a:pathLst>
                <a:path w="3336" h="3444" extrusionOk="0">
                  <a:moveTo>
                    <a:pt x="3336" y="0"/>
                  </a:moveTo>
                  <a:lnTo>
                    <a:pt x="539" y="108"/>
                  </a:lnTo>
                  <a:lnTo>
                    <a:pt x="1" y="108"/>
                  </a:lnTo>
                  <a:lnTo>
                    <a:pt x="216" y="215"/>
                  </a:lnTo>
                  <a:lnTo>
                    <a:pt x="646" y="753"/>
                  </a:lnTo>
                  <a:lnTo>
                    <a:pt x="861" y="1076"/>
                  </a:lnTo>
                  <a:lnTo>
                    <a:pt x="969" y="1506"/>
                  </a:lnTo>
                  <a:lnTo>
                    <a:pt x="1077" y="1937"/>
                  </a:lnTo>
                  <a:lnTo>
                    <a:pt x="969" y="2582"/>
                  </a:lnTo>
                  <a:lnTo>
                    <a:pt x="754" y="2905"/>
                  </a:lnTo>
                  <a:lnTo>
                    <a:pt x="539" y="3228"/>
                  </a:lnTo>
                  <a:lnTo>
                    <a:pt x="323" y="3443"/>
                  </a:lnTo>
                  <a:lnTo>
                    <a:pt x="969" y="3443"/>
                  </a:lnTo>
                  <a:lnTo>
                    <a:pt x="3228" y="3335"/>
                  </a:lnTo>
                  <a:lnTo>
                    <a:pt x="33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80;p29">
              <a:extLst>
                <a:ext uri="{FF2B5EF4-FFF2-40B4-BE49-F238E27FC236}">
                  <a16:creationId xmlns:a16="http://schemas.microsoft.com/office/drawing/2014/main" id="{BAD21589-FCA9-4128-8526-AA768EBAACE6}"/>
                </a:ext>
              </a:extLst>
            </p:cNvPr>
            <p:cNvSpPr/>
            <p:nvPr/>
          </p:nvSpPr>
          <p:spPr>
            <a:xfrm>
              <a:off x="4350600" y="3106275"/>
              <a:ext cx="43075" cy="83400"/>
            </a:xfrm>
            <a:custGeom>
              <a:avLst/>
              <a:gdLst/>
              <a:ahLst/>
              <a:cxnLst/>
              <a:rect l="l" t="t" r="r" b="b"/>
              <a:pathLst>
                <a:path w="1723" h="3336" extrusionOk="0">
                  <a:moveTo>
                    <a:pt x="1" y="0"/>
                  </a:moveTo>
                  <a:lnTo>
                    <a:pt x="431" y="3335"/>
                  </a:lnTo>
                  <a:lnTo>
                    <a:pt x="969" y="3335"/>
                  </a:lnTo>
                  <a:lnTo>
                    <a:pt x="1184" y="3228"/>
                  </a:lnTo>
                  <a:lnTo>
                    <a:pt x="1400" y="3120"/>
                  </a:lnTo>
                  <a:lnTo>
                    <a:pt x="1615" y="2690"/>
                  </a:lnTo>
                  <a:lnTo>
                    <a:pt x="1722" y="2152"/>
                  </a:lnTo>
                  <a:lnTo>
                    <a:pt x="1722" y="1506"/>
                  </a:lnTo>
                  <a:lnTo>
                    <a:pt x="1615" y="861"/>
                  </a:lnTo>
                  <a:lnTo>
                    <a:pt x="1292" y="323"/>
                  </a:lnTo>
                  <a:lnTo>
                    <a:pt x="969" y="108"/>
                  </a:lnTo>
                  <a:lnTo>
                    <a:pt x="75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81;p29">
              <a:extLst>
                <a:ext uri="{FF2B5EF4-FFF2-40B4-BE49-F238E27FC236}">
                  <a16:creationId xmlns:a16="http://schemas.microsoft.com/office/drawing/2014/main" id="{6DD2F6A6-4C6B-4D26-8665-C1C573CAED44}"/>
                </a:ext>
              </a:extLst>
            </p:cNvPr>
            <p:cNvSpPr/>
            <p:nvPr/>
          </p:nvSpPr>
          <p:spPr>
            <a:xfrm>
              <a:off x="4350600" y="3106275"/>
              <a:ext cx="43075" cy="83400"/>
            </a:xfrm>
            <a:custGeom>
              <a:avLst/>
              <a:gdLst/>
              <a:ahLst/>
              <a:cxnLst/>
              <a:rect l="l" t="t" r="r" b="b"/>
              <a:pathLst>
                <a:path w="1723" h="3336" fill="none" extrusionOk="0">
                  <a:moveTo>
                    <a:pt x="431" y="3335"/>
                  </a:moveTo>
                  <a:lnTo>
                    <a:pt x="969" y="3335"/>
                  </a:lnTo>
                  <a:lnTo>
                    <a:pt x="969" y="3335"/>
                  </a:lnTo>
                  <a:lnTo>
                    <a:pt x="1184" y="3228"/>
                  </a:lnTo>
                  <a:lnTo>
                    <a:pt x="1400" y="3120"/>
                  </a:lnTo>
                  <a:lnTo>
                    <a:pt x="1615" y="2690"/>
                  </a:lnTo>
                  <a:lnTo>
                    <a:pt x="1722" y="2152"/>
                  </a:lnTo>
                  <a:lnTo>
                    <a:pt x="1722" y="1506"/>
                  </a:lnTo>
                  <a:lnTo>
                    <a:pt x="1722" y="1506"/>
                  </a:lnTo>
                  <a:lnTo>
                    <a:pt x="1615" y="861"/>
                  </a:lnTo>
                  <a:lnTo>
                    <a:pt x="1292" y="323"/>
                  </a:lnTo>
                  <a:lnTo>
                    <a:pt x="969" y="108"/>
                  </a:lnTo>
                  <a:lnTo>
                    <a:pt x="754" y="0"/>
                  </a:lnTo>
                  <a:lnTo>
                    <a:pt x="539" y="0"/>
                  </a:lnTo>
                  <a:lnTo>
                    <a:pt x="43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82;p29">
              <a:extLst>
                <a:ext uri="{FF2B5EF4-FFF2-40B4-BE49-F238E27FC236}">
                  <a16:creationId xmlns:a16="http://schemas.microsoft.com/office/drawing/2014/main" id="{E290B960-BE3E-42D2-B8DC-86C35BA2BE23}"/>
                </a:ext>
              </a:extLst>
            </p:cNvPr>
            <p:cNvSpPr/>
            <p:nvPr/>
          </p:nvSpPr>
          <p:spPr>
            <a:xfrm>
              <a:off x="4345225" y="3100900"/>
              <a:ext cx="53825" cy="94150"/>
            </a:xfrm>
            <a:custGeom>
              <a:avLst/>
              <a:gdLst/>
              <a:ahLst/>
              <a:cxnLst/>
              <a:rect l="l" t="t" r="r" b="b"/>
              <a:pathLst>
                <a:path w="2153" h="3766" extrusionOk="0">
                  <a:moveTo>
                    <a:pt x="539" y="0"/>
                  </a:moveTo>
                  <a:lnTo>
                    <a:pt x="216" y="108"/>
                  </a:lnTo>
                  <a:lnTo>
                    <a:pt x="108" y="108"/>
                  </a:lnTo>
                  <a:lnTo>
                    <a:pt x="1" y="323"/>
                  </a:lnTo>
                  <a:lnTo>
                    <a:pt x="108" y="430"/>
                  </a:lnTo>
                  <a:lnTo>
                    <a:pt x="1077" y="430"/>
                  </a:lnTo>
                  <a:lnTo>
                    <a:pt x="1399" y="753"/>
                  </a:lnTo>
                  <a:lnTo>
                    <a:pt x="1615" y="1184"/>
                  </a:lnTo>
                  <a:lnTo>
                    <a:pt x="1830" y="1721"/>
                  </a:lnTo>
                  <a:lnTo>
                    <a:pt x="1830" y="2044"/>
                  </a:lnTo>
                  <a:lnTo>
                    <a:pt x="1722" y="2582"/>
                  </a:lnTo>
                  <a:lnTo>
                    <a:pt x="1615" y="3013"/>
                  </a:lnTo>
                  <a:lnTo>
                    <a:pt x="1399" y="3228"/>
                  </a:lnTo>
                  <a:lnTo>
                    <a:pt x="1184" y="3335"/>
                  </a:lnTo>
                  <a:lnTo>
                    <a:pt x="646" y="3335"/>
                  </a:lnTo>
                  <a:lnTo>
                    <a:pt x="539" y="3443"/>
                  </a:lnTo>
                  <a:lnTo>
                    <a:pt x="539" y="3550"/>
                  </a:lnTo>
                  <a:lnTo>
                    <a:pt x="539" y="3658"/>
                  </a:lnTo>
                  <a:lnTo>
                    <a:pt x="754" y="3766"/>
                  </a:lnTo>
                  <a:lnTo>
                    <a:pt x="1184" y="3658"/>
                  </a:lnTo>
                  <a:lnTo>
                    <a:pt x="1399" y="3658"/>
                  </a:lnTo>
                  <a:lnTo>
                    <a:pt x="1615" y="3550"/>
                  </a:lnTo>
                  <a:lnTo>
                    <a:pt x="1937" y="3120"/>
                  </a:lnTo>
                  <a:lnTo>
                    <a:pt x="2152" y="2690"/>
                  </a:lnTo>
                  <a:lnTo>
                    <a:pt x="2152" y="2044"/>
                  </a:lnTo>
                  <a:lnTo>
                    <a:pt x="2152" y="1721"/>
                  </a:lnTo>
                  <a:lnTo>
                    <a:pt x="1937" y="1076"/>
                  </a:lnTo>
                  <a:lnTo>
                    <a:pt x="1722" y="538"/>
                  </a:lnTo>
                  <a:lnTo>
                    <a:pt x="1292" y="108"/>
                  </a:lnTo>
                  <a:lnTo>
                    <a:pt x="107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83;p29">
              <a:extLst>
                <a:ext uri="{FF2B5EF4-FFF2-40B4-BE49-F238E27FC236}">
                  <a16:creationId xmlns:a16="http://schemas.microsoft.com/office/drawing/2014/main" id="{F1456BEC-56C6-494F-B16C-801338D91C09}"/>
                </a:ext>
              </a:extLst>
            </p:cNvPr>
            <p:cNvSpPr/>
            <p:nvPr/>
          </p:nvSpPr>
          <p:spPr>
            <a:xfrm>
              <a:off x="4329100" y="3106275"/>
              <a:ext cx="51125" cy="83400"/>
            </a:xfrm>
            <a:custGeom>
              <a:avLst/>
              <a:gdLst/>
              <a:ahLst/>
              <a:cxnLst/>
              <a:rect l="l" t="t" r="r" b="b"/>
              <a:pathLst>
                <a:path w="2045" h="3336" extrusionOk="0">
                  <a:moveTo>
                    <a:pt x="753" y="0"/>
                  </a:moveTo>
                  <a:lnTo>
                    <a:pt x="646" y="108"/>
                  </a:lnTo>
                  <a:lnTo>
                    <a:pt x="431" y="215"/>
                  </a:lnTo>
                  <a:lnTo>
                    <a:pt x="215" y="646"/>
                  </a:lnTo>
                  <a:lnTo>
                    <a:pt x="0" y="1184"/>
                  </a:lnTo>
                  <a:lnTo>
                    <a:pt x="0" y="1829"/>
                  </a:lnTo>
                  <a:lnTo>
                    <a:pt x="215" y="2475"/>
                  </a:lnTo>
                  <a:lnTo>
                    <a:pt x="538" y="3013"/>
                  </a:lnTo>
                  <a:lnTo>
                    <a:pt x="861" y="3335"/>
                  </a:lnTo>
                  <a:lnTo>
                    <a:pt x="1399" y="3335"/>
                  </a:lnTo>
                  <a:lnTo>
                    <a:pt x="1614" y="3228"/>
                  </a:lnTo>
                  <a:lnTo>
                    <a:pt x="1829" y="2798"/>
                  </a:lnTo>
                  <a:lnTo>
                    <a:pt x="2044" y="2260"/>
                  </a:lnTo>
                  <a:lnTo>
                    <a:pt x="2044" y="1614"/>
                  </a:lnTo>
                  <a:lnTo>
                    <a:pt x="1829" y="969"/>
                  </a:lnTo>
                  <a:lnTo>
                    <a:pt x="1506" y="431"/>
                  </a:lnTo>
                  <a:lnTo>
                    <a:pt x="1184" y="108"/>
                  </a:lnTo>
                  <a:lnTo>
                    <a:pt x="969"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84;p29">
              <a:extLst>
                <a:ext uri="{FF2B5EF4-FFF2-40B4-BE49-F238E27FC236}">
                  <a16:creationId xmlns:a16="http://schemas.microsoft.com/office/drawing/2014/main" id="{3DF11C3F-400D-40AC-BBC1-9B58D71E3066}"/>
                </a:ext>
              </a:extLst>
            </p:cNvPr>
            <p:cNvSpPr/>
            <p:nvPr/>
          </p:nvSpPr>
          <p:spPr>
            <a:xfrm>
              <a:off x="4323725" y="3103575"/>
              <a:ext cx="61875" cy="91475"/>
            </a:xfrm>
            <a:custGeom>
              <a:avLst/>
              <a:gdLst/>
              <a:ahLst/>
              <a:cxnLst/>
              <a:rect l="l" t="t" r="r" b="b"/>
              <a:pathLst>
                <a:path w="2475" h="3659" extrusionOk="0">
                  <a:moveTo>
                    <a:pt x="1076" y="323"/>
                  </a:moveTo>
                  <a:lnTo>
                    <a:pt x="1399" y="431"/>
                  </a:lnTo>
                  <a:lnTo>
                    <a:pt x="1614" y="646"/>
                  </a:lnTo>
                  <a:lnTo>
                    <a:pt x="1937" y="1184"/>
                  </a:lnTo>
                  <a:lnTo>
                    <a:pt x="2044" y="1722"/>
                  </a:lnTo>
                  <a:lnTo>
                    <a:pt x="2044" y="2045"/>
                  </a:lnTo>
                  <a:lnTo>
                    <a:pt x="2044" y="2583"/>
                  </a:lnTo>
                  <a:lnTo>
                    <a:pt x="1829" y="2906"/>
                  </a:lnTo>
                  <a:lnTo>
                    <a:pt x="1721" y="3228"/>
                  </a:lnTo>
                  <a:lnTo>
                    <a:pt x="1399" y="3336"/>
                  </a:lnTo>
                  <a:lnTo>
                    <a:pt x="1076" y="3228"/>
                  </a:lnTo>
                  <a:lnTo>
                    <a:pt x="861" y="2906"/>
                  </a:lnTo>
                  <a:lnTo>
                    <a:pt x="538" y="2475"/>
                  </a:lnTo>
                  <a:lnTo>
                    <a:pt x="430" y="1937"/>
                  </a:lnTo>
                  <a:lnTo>
                    <a:pt x="430" y="1614"/>
                  </a:lnTo>
                  <a:lnTo>
                    <a:pt x="430" y="1077"/>
                  </a:lnTo>
                  <a:lnTo>
                    <a:pt x="646" y="646"/>
                  </a:lnTo>
                  <a:lnTo>
                    <a:pt x="861" y="431"/>
                  </a:lnTo>
                  <a:lnTo>
                    <a:pt x="1076" y="323"/>
                  </a:lnTo>
                  <a:close/>
                  <a:moveTo>
                    <a:pt x="753" y="1"/>
                  </a:moveTo>
                  <a:lnTo>
                    <a:pt x="538" y="108"/>
                  </a:lnTo>
                  <a:lnTo>
                    <a:pt x="323" y="539"/>
                  </a:lnTo>
                  <a:lnTo>
                    <a:pt x="108" y="969"/>
                  </a:lnTo>
                  <a:lnTo>
                    <a:pt x="0" y="1614"/>
                  </a:lnTo>
                  <a:lnTo>
                    <a:pt x="108" y="1937"/>
                  </a:lnTo>
                  <a:lnTo>
                    <a:pt x="215" y="2583"/>
                  </a:lnTo>
                  <a:lnTo>
                    <a:pt x="538" y="3121"/>
                  </a:lnTo>
                  <a:lnTo>
                    <a:pt x="968" y="3551"/>
                  </a:lnTo>
                  <a:lnTo>
                    <a:pt x="1184" y="3659"/>
                  </a:lnTo>
                  <a:lnTo>
                    <a:pt x="1506" y="3659"/>
                  </a:lnTo>
                  <a:lnTo>
                    <a:pt x="1721" y="3551"/>
                  </a:lnTo>
                  <a:lnTo>
                    <a:pt x="1937" y="3443"/>
                  </a:lnTo>
                  <a:lnTo>
                    <a:pt x="2152" y="3121"/>
                  </a:lnTo>
                  <a:lnTo>
                    <a:pt x="2367" y="2583"/>
                  </a:lnTo>
                  <a:lnTo>
                    <a:pt x="2475" y="2045"/>
                  </a:lnTo>
                  <a:lnTo>
                    <a:pt x="2367" y="1614"/>
                  </a:lnTo>
                  <a:lnTo>
                    <a:pt x="2259" y="969"/>
                  </a:lnTo>
                  <a:lnTo>
                    <a:pt x="1937" y="431"/>
                  </a:lnTo>
                  <a:lnTo>
                    <a:pt x="1614"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85;p29">
              <a:extLst>
                <a:ext uri="{FF2B5EF4-FFF2-40B4-BE49-F238E27FC236}">
                  <a16:creationId xmlns:a16="http://schemas.microsoft.com/office/drawing/2014/main" id="{2EBEC366-84A8-4C07-90DD-48E4A4426066}"/>
                </a:ext>
              </a:extLst>
            </p:cNvPr>
            <p:cNvSpPr/>
            <p:nvPr/>
          </p:nvSpPr>
          <p:spPr>
            <a:xfrm>
              <a:off x="4310275" y="3071300"/>
              <a:ext cx="86075" cy="102225"/>
            </a:xfrm>
            <a:custGeom>
              <a:avLst/>
              <a:gdLst/>
              <a:ahLst/>
              <a:cxnLst/>
              <a:rect l="l" t="t" r="r" b="b"/>
              <a:pathLst>
                <a:path w="3443" h="4089" extrusionOk="0">
                  <a:moveTo>
                    <a:pt x="1506" y="1"/>
                  </a:moveTo>
                  <a:lnTo>
                    <a:pt x="1184" y="539"/>
                  </a:lnTo>
                  <a:lnTo>
                    <a:pt x="0" y="2905"/>
                  </a:lnTo>
                  <a:lnTo>
                    <a:pt x="0" y="3121"/>
                  </a:lnTo>
                  <a:lnTo>
                    <a:pt x="108" y="3443"/>
                  </a:lnTo>
                  <a:lnTo>
                    <a:pt x="323" y="3659"/>
                  </a:lnTo>
                  <a:lnTo>
                    <a:pt x="753" y="3874"/>
                  </a:lnTo>
                  <a:lnTo>
                    <a:pt x="1076" y="4089"/>
                  </a:lnTo>
                  <a:lnTo>
                    <a:pt x="1506" y="4089"/>
                  </a:lnTo>
                  <a:lnTo>
                    <a:pt x="1829" y="3981"/>
                  </a:lnTo>
                  <a:lnTo>
                    <a:pt x="2044" y="3874"/>
                  </a:lnTo>
                  <a:lnTo>
                    <a:pt x="3443" y="969"/>
                  </a:lnTo>
                  <a:lnTo>
                    <a:pt x="1506"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86;p29">
              <a:extLst>
                <a:ext uri="{FF2B5EF4-FFF2-40B4-BE49-F238E27FC236}">
                  <a16:creationId xmlns:a16="http://schemas.microsoft.com/office/drawing/2014/main" id="{2386057F-A5E6-4BF6-8A4B-122EC8722FE7}"/>
                </a:ext>
              </a:extLst>
            </p:cNvPr>
            <p:cNvSpPr/>
            <p:nvPr/>
          </p:nvSpPr>
          <p:spPr>
            <a:xfrm>
              <a:off x="4310275" y="3071300"/>
              <a:ext cx="86075" cy="102225"/>
            </a:xfrm>
            <a:custGeom>
              <a:avLst/>
              <a:gdLst/>
              <a:ahLst/>
              <a:cxnLst/>
              <a:rect l="l" t="t" r="r" b="b"/>
              <a:pathLst>
                <a:path w="3443" h="4089" fill="none" extrusionOk="0">
                  <a:moveTo>
                    <a:pt x="3443" y="969"/>
                  </a:moveTo>
                  <a:lnTo>
                    <a:pt x="2044" y="3874"/>
                  </a:lnTo>
                  <a:lnTo>
                    <a:pt x="2044" y="3874"/>
                  </a:lnTo>
                  <a:lnTo>
                    <a:pt x="1829" y="3981"/>
                  </a:lnTo>
                  <a:lnTo>
                    <a:pt x="1506" y="4089"/>
                  </a:lnTo>
                  <a:lnTo>
                    <a:pt x="1076" y="4089"/>
                  </a:lnTo>
                  <a:lnTo>
                    <a:pt x="753" y="3874"/>
                  </a:lnTo>
                  <a:lnTo>
                    <a:pt x="753" y="3874"/>
                  </a:lnTo>
                  <a:lnTo>
                    <a:pt x="323" y="3659"/>
                  </a:lnTo>
                  <a:lnTo>
                    <a:pt x="108" y="3443"/>
                  </a:lnTo>
                  <a:lnTo>
                    <a:pt x="0" y="3121"/>
                  </a:lnTo>
                  <a:lnTo>
                    <a:pt x="0" y="2905"/>
                  </a:lnTo>
                  <a:lnTo>
                    <a:pt x="1184" y="539"/>
                  </a:lnTo>
                  <a:lnTo>
                    <a:pt x="15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87;p29">
              <a:extLst>
                <a:ext uri="{FF2B5EF4-FFF2-40B4-BE49-F238E27FC236}">
                  <a16:creationId xmlns:a16="http://schemas.microsoft.com/office/drawing/2014/main" id="{4834D935-EA8D-4DB2-BE3A-BD5C20FC3E9F}"/>
                </a:ext>
              </a:extLst>
            </p:cNvPr>
            <p:cNvSpPr/>
            <p:nvPr/>
          </p:nvSpPr>
          <p:spPr>
            <a:xfrm>
              <a:off x="4304875" y="3065925"/>
              <a:ext cx="96875" cy="113000"/>
            </a:xfrm>
            <a:custGeom>
              <a:avLst/>
              <a:gdLst/>
              <a:ahLst/>
              <a:cxnLst/>
              <a:rect l="l" t="t" r="r" b="b"/>
              <a:pathLst>
                <a:path w="3875" h="4520" extrusionOk="0">
                  <a:moveTo>
                    <a:pt x="1722" y="0"/>
                  </a:moveTo>
                  <a:lnTo>
                    <a:pt x="1615" y="108"/>
                  </a:lnTo>
                  <a:lnTo>
                    <a:pt x="1292" y="754"/>
                  </a:lnTo>
                  <a:lnTo>
                    <a:pt x="109" y="3013"/>
                  </a:lnTo>
                  <a:lnTo>
                    <a:pt x="1" y="3228"/>
                  </a:lnTo>
                  <a:lnTo>
                    <a:pt x="109" y="3551"/>
                  </a:lnTo>
                  <a:lnTo>
                    <a:pt x="324" y="3874"/>
                  </a:lnTo>
                  <a:lnTo>
                    <a:pt x="539" y="4089"/>
                  </a:lnTo>
                  <a:lnTo>
                    <a:pt x="862" y="4304"/>
                  </a:lnTo>
                  <a:lnTo>
                    <a:pt x="1292" y="4412"/>
                  </a:lnTo>
                  <a:lnTo>
                    <a:pt x="1615" y="4519"/>
                  </a:lnTo>
                  <a:lnTo>
                    <a:pt x="2045" y="4412"/>
                  </a:lnTo>
                  <a:lnTo>
                    <a:pt x="2260" y="4304"/>
                  </a:lnTo>
                  <a:lnTo>
                    <a:pt x="2368" y="4089"/>
                  </a:lnTo>
                  <a:lnTo>
                    <a:pt x="3874" y="1291"/>
                  </a:lnTo>
                  <a:lnTo>
                    <a:pt x="3874" y="1076"/>
                  </a:lnTo>
                  <a:lnTo>
                    <a:pt x="3766" y="969"/>
                  </a:lnTo>
                  <a:lnTo>
                    <a:pt x="3659" y="969"/>
                  </a:lnTo>
                  <a:lnTo>
                    <a:pt x="3551" y="1076"/>
                  </a:lnTo>
                  <a:lnTo>
                    <a:pt x="2045" y="3981"/>
                  </a:lnTo>
                  <a:lnTo>
                    <a:pt x="1938" y="4089"/>
                  </a:lnTo>
                  <a:lnTo>
                    <a:pt x="1400" y="4089"/>
                  </a:lnTo>
                  <a:lnTo>
                    <a:pt x="1077" y="3981"/>
                  </a:lnTo>
                  <a:lnTo>
                    <a:pt x="539" y="3658"/>
                  </a:lnTo>
                  <a:lnTo>
                    <a:pt x="431" y="3443"/>
                  </a:lnTo>
                  <a:lnTo>
                    <a:pt x="431" y="3228"/>
                  </a:lnTo>
                  <a:lnTo>
                    <a:pt x="431" y="3120"/>
                  </a:lnTo>
                  <a:lnTo>
                    <a:pt x="1615" y="861"/>
                  </a:lnTo>
                  <a:lnTo>
                    <a:pt x="1938" y="323"/>
                  </a:lnTo>
                  <a:lnTo>
                    <a:pt x="1938" y="108"/>
                  </a:lnTo>
                  <a:lnTo>
                    <a:pt x="183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88;p29">
              <a:extLst>
                <a:ext uri="{FF2B5EF4-FFF2-40B4-BE49-F238E27FC236}">
                  <a16:creationId xmlns:a16="http://schemas.microsoft.com/office/drawing/2014/main" id="{5317E736-80DE-4336-82C3-828896671C36}"/>
                </a:ext>
              </a:extLst>
            </p:cNvPr>
            <p:cNvSpPr/>
            <p:nvPr/>
          </p:nvSpPr>
          <p:spPr>
            <a:xfrm>
              <a:off x="4342550" y="3057850"/>
              <a:ext cx="61875" cy="48450"/>
            </a:xfrm>
            <a:custGeom>
              <a:avLst/>
              <a:gdLst/>
              <a:ahLst/>
              <a:cxnLst/>
              <a:rect l="l" t="t" r="r" b="b"/>
              <a:pathLst>
                <a:path w="2475" h="1938" extrusionOk="0">
                  <a:moveTo>
                    <a:pt x="1076" y="431"/>
                  </a:moveTo>
                  <a:lnTo>
                    <a:pt x="1399" y="539"/>
                  </a:lnTo>
                  <a:lnTo>
                    <a:pt x="1722" y="754"/>
                  </a:lnTo>
                  <a:lnTo>
                    <a:pt x="1937" y="861"/>
                  </a:lnTo>
                  <a:lnTo>
                    <a:pt x="2044" y="1077"/>
                  </a:lnTo>
                  <a:lnTo>
                    <a:pt x="2044" y="1292"/>
                  </a:lnTo>
                  <a:lnTo>
                    <a:pt x="2044" y="1399"/>
                  </a:lnTo>
                  <a:lnTo>
                    <a:pt x="1937" y="1507"/>
                  </a:lnTo>
                  <a:lnTo>
                    <a:pt x="1291" y="1507"/>
                  </a:lnTo>
                  <a:lnTo>
                    <a:pt x="968" y="1399"/>
                  </a:lnTo>
                  <a:lnTo>
                    <a:pt x="753" y="1184"/>
                  </a:lnTo>
                  <a:lnTo>
                    <a:pt x="538" y="969"/>
                  </a:lnTo>
                  <a:lnTo>
                    <a:pt x="431" y="861"/>
                  </a:lnTo>
                  <a:lnTo>
                    <a:pt x="431" y="646"/>
                  </a:lnTo>
                  <a:lnTo>
                    <a:pt x="431" y="539"/>
                  </a:lnTo>
                  <a:lnTo>
                    <a:pt x="538" y="431"/>
                  </a:lnTo>
                  <a:close/>
                  <a:moveTo>
                    <a:pt x="753" y="1"/>
                  </a:moveTo>
                  <a:lnTo>
                    <a:pt x="431" y="108"/>
                  </a:lnTo>
                  <a:lnTo>
                    <a:pt x="215" y="216"/>
                  </a:lnTo>
                  <a:lnTo>
                    <a:pt x="108" y="431"/>
                  </a:lnTo>
                  <a:lnTo>
                    <a:pt x="0" y="646"/>
                  </a:lnTo>
                  <a:lnTo>
                    <a:pt x="108" y="969"/>
                  </a:lnTo>
                  <a:lnTo>
                    <a:pt x="215" y="1184"/>
                  </a:lnTo>
                  <a:lnTo>
                    <a:pt x="538" y="1507"/>
                  </a:lnTo>
                  <a:lnTo>
                    <a:pt x="861" y="1722"/>
                  </a:lnTo>
                  <a:lnTo>
                    <a:pt x="1291" y="1830"/>
                  </a:lnTo>
                  <a:lnTo>
                    <a:pt x="1614" y="1937"/>
                  </a:lnTo>
                  <a:lnTo>
                    <a:pt x="2044" y="1830"/>
                  </a:lnTo>
                  <a:lnTo>
                    <a:pt x="2259" y="1722"/>
                  </a:lnTo>
                  <a:lnTo>
                    <a:pt x="2367" y="1507"/>
                  </a:lnTo>
                  <a:lnTo>
                    <a:pt x="2475" y="1292"/>
                  </a:lnTo>
                  <a:lnTo>
                    <a:pt x="2367" y="969"/>
                  </a:lnTo>
                  <a:lnTo>
                    <a:pt x="2152" y="646"/>
                  </a:lnTo>
                  <a:lnTo>
                    <a:pt x="1937" y="431"/>
                  </a:lnTo>
                  <a:lnTo>
                    <a:pt x="1614" y="216"/>
                  </a:lnTo>
                  <a:lnTo>
                    <a:pt x="1184" y="108"/>
                  </a:lnTo>
                  <a:lnTo>
                    <a:pt x="7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89;p29">
              <a:extLst>
                <a:ext uri="{FF2B5EF4-FFF2-40B4-BE49-F238E27FC236}">
                  <a16:creationId xmlns:a16="http://schemas.microsoft.com/office/drawing/2014/main" id="{6A2491B6-CF84-45D3-BAFB-BB1F80134A6F}"/>
                </a:ext>
              </a:extLst>
            </p:cNvPr>
            <p:cNvSpPr/>
            <p:nvPr/>
          </p:nvSpPr>
          <p:spPr>
            <a:xfrm>
              <a:off x="4347925" y="2998675"/>
              <a:ext cx="83400" cy="99550"/>
            </a:xfrm>
            <a:custGeom>
              <a:avLst/>
              <a:gdLst/>
              <a:ahLst/>
              <a:cxnLst/>
              <a:rect l="l" t="t" r="r" b="b"/>
              <a:pathLst>
                <a:path w="3336" h="3982" extrusionOk="0">
                  <a:moveTo>
                    <a:pt x="1399" y="1"/>
                  </a:moveTo>
                  <a:lnTo>
                    <a:pt x="1184" y="646"/>
                  </a:lnTo>
                  <a:lnTo>
                    <a:pt x="108" y="2690"/>
                  </a:lnTo>
                  <a:lnTo>
                    <a:pt x="0" y="3013"/>
                  </a:lnTo>
                  <a:lnTo>
                    <a:pt x="216" y="3336"/>
                  </a:lnTo>
                  <a:lnTo>
                    <a:pt x="431" y="3551"/>
                  </a:lnTo>
                  <a:lnTo>
                    <a:pt x="753" y="3766"/>
                  </a:lnTo>
                  <a:lnTo>
                    <a:pt x="1184" y="3981"/>
                  </a:lnTo>
                  <a:lnTo>
                    <a:pt x="1507" y="3981"/>
                  </a:lnTo>
                  <a:lnTo>
                    <a:pt x="1829" y="3874"/>
                  </a:lnTo>
                  <a:lnTo>
                    <a:pt x="2044" y="3766"/>
                  </a:lnTo>
                  <a:lnTo>
                    <a:pt x="3336" y="1077"/>
                  </a:lnTo>
                  <a:lnTo>
                    <a:pt x="1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90;p29">
              <a:extLst>
                <a:ext uri="{FF2B5EF4-FFF2-40B4-BE49-F238E27FC236}">
                  <a16:creationId xmlns:a16="http://schemas.microsoft.com/office/drawing/2014/main" id="{93F70457-CBC4-41DE-8B03-4CC358FD2B6B}"/>
                </a:ext>
              </a:extLst>
            </p:cNvPr>
            <p:cNvSpPr/>
            <p:nvPr/>
          </p:nvSpPr>
          <p:spPr>
            <a:xfrm>
              <a:off x="4347925" y="2998675"/>
              <a:ext cx="83400" cy="99550"/>
            </a:xfrm>
            <a:custGeom>
              <a:avLst/>
              <a:gdLst/>
              <a:ahLst/>
              <a:cxnLst/>
              <a:rect l="l" t="t" r="r" b="b"/>
              <a:pathLst>
                <a:path w="3336" h="3982" fill="none" extrusionOk="0">
                  <a:moveTo>
                    <a:pt x="3336" y="1077"/>
                  </a:moveTo>
                  <a:lnTo>
                    <a:pt x="2044" y="3766"/>
                  </a:lnTo>
                  <a:lnTo>
                    <a:pt x="2044" y="3766"/>
                  </a:lnTo>
                  <a:lnTo>
                    <a:pt x="1829" y="3874"/>
                  </a:lnTo>
                  <a:lnTo>
                    <a:pt x="1507" y="3981"/>
                  </a:lnTo>
                  <a:lnTo>
                    <a:pt x="1184" y="3981"/>
                  </a:lnTo>
                  <a:lnTo>
                    <a:pt x="753" y="3766"/>
                  </a:lnTo>
                  <a:lnTo>
                    <a:pt x="753" y="3766"/>
                  </a:lnTo>
                  <a:lnTo>
                    <a:pt x="431" y="3551"/>
                  </a:lnTo>
                  <a:lnTo>
                    <a:pt x="216" y="3336"/>
                  </a:lnTo>
                  <a:lnTo>
                    <a:pt x="0" y="3013"/>
                  </a:lnTo>
                  <a:lnTo>
                    <a:pt x="108" y="2690"/>
                  </a:lnTo>
                  <a:lnTo>
                    <a:pt x="1184" y="646"/>
                  </a:lnTo>
                  <a:lnTo>
                    <a:pt x="13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91;p29">
              <a:extLst>
                <a:ext uri="{FF2B5EF4-FFF2-40B4-BE49-F238E27FC236}">
                  <a16:creationId xmlns:a16="http://schemas.microsoft.com/office/drawing/2014/main" id="{9EA0D8DA-6DBB-4BD6-B179-A74F732A8788}"/>
                </a:ext>
              </a:extLst>
            </p:cNvPr>
            <p:cNvSpPr/>
            <p:nvPr/>
          </p:nvSpPr>
          <p:spPr>
            <a:xfrm>
              <a:off x="4345225" y="2996000"/>
              <a:ext cx="91475" cy="107600"/>
            </a:xfrm>
            <a:custGeom>
              <a:avLst/>
              <a:gdLst/>
              <a:ahLst/>
              <a:cxnLst/>
              <a:rect l="l" t="t" r="r" b="b"/>
              <a:pathLst>
                <a:path w="3659" h="4304" extrusionOk="0">
                  <a:moveTo>
                    <a:pt x="1507" y="0"/>
                  </a:moveTo>
                  <a:lnTo>
                    <a:pt x="1399" y="108"/>
                  </a:lnTo>
                  <a:lnTo>
                    <a:pt x="1077" y="646"/>
                  </a:lnTo>
                  <a:lnTo>
                    <a:pt x="1" y="2797"/>
                  </a:lnTo>
                  <a:lnTo>
                    <a:pt x="1" y="3013"/>
                  </a:lnTo>
                  <a:lnTo>
                    <a:pt x="1" y="3335"/>
                  </a:lnTo>
                  <a:lnTo>
                    <a:pt x="216" y="3658"/>
                  </a:lnTo>
                  <a:lnTo>
                    <a:pt x="431" y="3873"/>
                  </a:lnTo>
                  <a:lnTo>
                    <a:pt x="754" y="4088"/>
                  </a:lnTo>
                  <a:lnTo>
                    <a:pt x="1184" y="4196"/>
                  </a:lnTo>
                  <a:lnTo>
                    <a:pt x="1615" y="4304"/>
                  </a:lnTo>
                  <a:lnTo>
                    <a:pt x="2045" y="4196"/>
                  </a:lnTo>
                  <a:lnTo>
                    <a:pt x="2152" y="4088"/>
                  </a:lnTo>
                  <a:lnTo>
                    <a:pt x="2260" y="3873"/>
                  </a:lnTo>
                  <a:lnTo>
                    <a:pt x="3659" y="1184"/>
                  </a:lnTo>
                  <a:lnTo>
                    <a:pt x="3659" y="1076"/>
                  </a:lnTo>
                  <a:lnTo>
                    <a:pt x="3551" y="968"/>
                  </a:lnTo>
                  <a:lnTo>
                    <a:pt x="3444" y="968"/>
                  </a:lnTo>
                  <a:lnTo>
                    <a:pt x="3336" y="1076"/>
                  </a:lnTo>
                  <a:lnTo>
                    <a:pt x="1937" y="3766"/>
                  </a:lnTo>
                  <a:lnTo>
                    <a:pt x="1830" y="3873"/>
                  </a:lnTo>
                  <a:lnTo>
                    <a:pt x="1292" y="3873"/>
                  </a:lnTo>
                  <a:lnTo>
                    <a:pt x="969" y="3766"/>
                  </a:lnTo>
                  <a:lnTo>
                    <a:pt x="539" y="3335"/>
                  </a:lnTo>
                  <a:lnTo>
                    <a:pt x="324" y="3228"/>
                  </a:lnTo>
                  <a:lnTo>
                    <a:pt x="324" y="3013"/>
                  </a:lnTo>
                  <a:lnTo>
                    <a:pt x="324" y="2905"/>
                  </a:lnTo>
                  <a:lnTo>
                    <a:pt x="1399" y="861"/>
                  </a:lnTo>
                  <a:lnTo>
                    <a:pt x="1722" y="215"/>
                  </a:lnTo>
                  <a:lnTo>
                    <a:pt x="1722" y="108"/>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92;p29">
              <a:extLst>
                <a:ext uri="{FF2B5EF4-FFF2-40B4-BE49-F238E27FC236}">
                  <a16:creationId xmlns:a16="http://schemas.microsoft.com/office/drawing/2014/main" id="{03902587-840A-46B7-B34C-EFD0CF0CCB78}"/>
                </a:ext>
              </a:extLst>
            </p:cNvPr>
            <p:cNvSpPr/>
            <p:nvPr/>
          </p:nvSpPr>
          <p:spPr>
            <a:xfrm>
              <a:off x="4377500" y="2987925"/>
              <a:ext cx="61900" cy="45750"/>
            </a:xfrm>
            <a:custGeom>
              <a:avLst/>
              <a:gdLst/>
              <a:ahLst/>
              <a:cxnLst/>
              <a:rect l="l" t="t" r="r" b="b"/>
              <a:pathLst>
                <a:path w="2476" h="1830" extrusionOk="0">
                  <a:moveTo>
                    <a:pt x="861" y="323"/>
                  </a:moveTo>
                  <a:lnTo>
                    <a:pt x="1077" y="431"/>
                  </a:lnTo>
                  <a:lnTo>
                    <a:pt x="1399" y="538"/>
                  </a:lnTo>
                  <a:lnTo>
                    <a:pt x="1722" y="646"/>
                  </a:lnTo>
                  <a:lnTo>
                    <a:pt x="1937" y="861"/>
                  </a:lnTo>
                  <a:lnTo>
                    <a:pt x="2045" y="1076"/>
                  </a:lnTo>
                  <a:lnTo>
                    <a:pt x="2045" y="1184"/>
                  </a:lnTo>
                  <a:lnTo>
                    <a:pt x="2045" y="1291"/>
                  </a:lnTo>
                  <a:lnTo>
                    <a:pt x="1937" y="1399"/>
                  </a:lnTo>
                  <a:lnTo>
                    <a:pt x="1615" y="1507"/>
                  </a:lnTo>
                  <a:lnTo>
                    <a:pt x="1399" y="1507"/>
                  </a:lnTo>
                  <a:lnTo>
                    <a:pt x="1077" y="1291"/>
                  </a:lnTo>
                  <a:lnTo>
                    <a:pt x="754" y="1184"/>
                  </a:lnTo>
                  <a:lnTo>
                    <a:pt x="539" y="969"/>
                  </a:lnTo>
                  <a:lnTo>
                    <a:pt x="431" y="754"/>
                  </a:lnTo>
                  <a:lnTo>
                    <a:pt x="431" y="646"/>
                  </a:lnTo>
                  <a:lnTo>
                    <a:pt x="431" y="538"/>
                  </a:lnTo>
                  <a:lnTo>
                    <a:pt x="539" y="431"/>
                  </a:lnTo>
                  <a:lnTo>
                    <a:pt x="861" y="323"/>
                  </a:lnTo>
                  <a:close/>
                  <a:moveTo>
                    <a:pt x="861" y="0"/>
                  </a:moveTo>
                  <a:lnTo>
                    <a:pt x="431" y="108"/>
                  </a:lnTo>
                  <a:lnTo>
                    <a:pt x="216" y="216"/>
                  </a:lnTo>
                  <a:lnTo>
                    <a:pt x="108" y="323"/>
                  </a:lnTo>
                  <a:lnTo>
                    <a:pt x="1" y="646"/>
                  </a:lnTo>
                  <a:lnTo>
                    <a:pt x="108" y="969"/>
                  </a:lnTo>
                  <a:lnTo>
                    <a:pt x="324" y="1184"/>
                  </a:lnTo>
                  <a:lnTo>
                    <a:pt x="539" y="1507"/>
                  </a:lnTo>
                  <a:lnTo>
                    <a:pt x="861" y="1614"/>
                  </a:lnTo>
                  <a:lnTo>
                    <a:pt x="1292" y="1829"/>
                  </a:lnTo>
                  <a:lnTo>
                    <a:pt x="2045" y="1829"/>
                  </a:lnTo>
                  <a:lnTo>
                    <a:pt x="2260" y="1722"/>
                  </a:lnTo>
                  <a:lnTo>
                    <a:pt x="2368" y="1507"/>
                  </a:lnTo>
                  <a:lnTo>
                    <a:pt x="2475" y="1184"/>
                  </a:lnTo>
                  <a:lnTo>
                    <a:pt x="2368" y="969"/>
                  </a:lnTo>
                  <a:lnTo>
                    <a:pt x="2260" y="646"/>
                  </a:lnTo>
                  <a:lnTo>
                    <a:pt x="1937" y="431"/>
                  </a:lnTo>
                  <a:lnTo>
                    <a:pt x="1615" y="216"/>
                  </a:lnTo>
                  <a:lnTo>
                    <a:pt x="118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93;p29">
              <a:extLst>
                <a:ext uri="{FF2B5EF4-FFF2-40B4-BE49-F238E27FC236}">
                  <a16:creationId xmlns:a16="http://schemas.microsoft.com/office/drawing/2014/main" id="{34CF7944-A1CF-4BDE-BDA7-A08502988246}"/>
                </a:ext>
              </a:extLst>
            </p:cNvPr>
            <p:cNvSpPr/>
            <p:nvPr/>
          </p:nvSpPr>
          <p:spPr>
            <a:xfrm>
              <a:off x="4385575" y="2931450"/>
              <a:ext cx="80725" cy="96850"/>
            </a:xfrm>
            <a:custGeom>
              <a:avLst/>
              <a:gdLst/>
              <a:ahLst/>
              <a:cxnLst/>
              <a:rect l="l" t="t" r="r" b="b"/>
              <a:pathLst>
                <a:path w="3229" h="3874" extrusionOk="0">
                  <a:moveTo>
                    <a:pt x="1292" y="0"/>
                  </a:moveTo>
                  <a:lnTo>
                    <a:pt x="1076" y="538"/>
                  </a:lnTo>
                  <a:lnTo>
                    <a:pt x="1" y="2690"/>
                  </a:lnTo>
                  <a:lnTo>
                    <a:pt x="1" y="2905"/>
                  </a:lnTo>
                  <a:lnTo>
                    <a:pt x="108" y="3228"/>
                  </a:lnTo>
                  <a:lnTo>
                    <a:pt x="323" y="3443"/>
                  </a:lnTo>
                  <a:lnTo>
                    <a:pt x="646" y="3658"/>
                  </a:lnTo>
                  <a:lnTo>
                    <a:pt x="1076" y="3873"/>
                  </a:lnTo>
                  <a:lnTo>
                    <a:pt x="1399" y="3873"/>
                  </a:lnTo>
                  <a:lnTo>
                    <a:pt x="1722" y="3766"/>
                  </a:lnTo>
                  <a:lnTo>
                    <a:pt x="1937" y="3658"/>
                  </a:lnTo>
                  <a:lnTo>
                    <a:pt x="3228" y="968"/>
                  </a:lnTo>
                  <a:lnTo>
                    <a:pt x="129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94;p29">
              <a:extLst>
                <a:ext uri="{FF2B5EF4-FFF2-40B4-BE49-F238E27FC236}">
                  <a16:creationId xmlns:a16="http://schemas.microsoft.com/office/drawing/2014/main" id="{949D1649-F4B1-41AE-88CE-9FF3E732E15A}"/>
                </a:ext>
              </a:extLst>
            </p:cNvPr>
            <p:cNvSpPr/>
            <p:nvPr/>
          </p:nvSpPr>
          <p:spPr>
            <a:xfrm>
              <a:off x="4385575" y="2931450"/>
              <a:ext cx="80725" cy="96850"/>
            </a:xfrm>
            <a:custGeom>
              <a:avLst/>
              <a:gdLst/>
              <a:ahLst/>
              <a:cxnLst/>
              <a:rect l="l" t="t" r="r" b="b"/>
              <a:pathLst>
                <a:path w="3229" h="3874" fill="none" extrusionOk="0">
                  <a:moveTo>
                    <a:pt x="3228" y="968"/>
                  </a:moveTo>
                  <a:lnTo>
                    <a:pt x="1937" y="3658"/>
                  </a:lnTo>
                  <a:lnTo>
                    <a:pt x="1937" y="3658"/>
                  </a:lnTo>
                  <a:lnTo>
                    <a:pt x="1722" y="3766"/>
                  </a:lnTo>
                  <a:lnTo>
                    <a:pt x="1399" y="3873"/>
                  </a:lnTo>
                  <a:lnTo>
                    <a:pt x="1076" y="3873"/>
                  </a:lnTo>
                  <a:lnTo>
                    <a:pt x="646" y="3658"/>
                  </a:lnTo>
                  <a:lnTo>
                    <a:pt x="646" y="3658"/>
                  </a:lnTo>
                  <a:lnTo>
                    <a:pt x="323" y="3443"/>
                  </a:lnTo>
                  <a:lnTo>
                    <a:pt x="108" y="3228"/>
                  </a:lnTo>
                  <a:lnTo>
                    <a:pt x="1" y="2905"/>
                  </a:lnTo>
                  <a:lnTo>
                    <a:pt x="1" y="2690"/>
                  </a:lnTo>
                  <a:lnTo>
                    <a:pt x="1076" y="538"/>
                  </a:lnTo>
                  <a:lnTo>
                    <a:pt x="12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95;p29">
              <a:extLst>
                <a:ext uri="{FF2B5EF4-FFF2-40B4-BE49-F238E27FC236}">
                  <a16:creationId xmlns:a16="http://schemas.microsoft.com/office/drawing/2014/main" id="{21178351-11EB-4345-A991-8584D74AD908}"/>
                </a:ext>
              </a:extLst>
            </p:cNvPr>
            <p:cNvSpPr/>
            <p:nvPr/>
          </p:nvSpPr>
          <p:spPr>
            <a:xfrm>
              <a:off x="4380200" y="2926050"/>
              <a:ext cx="91475" cy="107625"/>
            </a:xfrm>
            <a:custGeom>
              <a:avLst/>
              <a:gdLst/>
              <a:ahLst/>
              <a:cxnLst/>
              <a:rect l="l" t="t" r="r" b="b"/>
              <a:pathLst>
                <a:path w="3659" h="4305" extrusionOk="0">
                  <a:moveTo>
                    <a:pt x="1507" y="1"/>
                  </a:moveTo>
                  <a:lnTo>
                    <a:pt x="1399" y="109"/>
                  </a:lnTo>
                  <a:lnTo>
                    <a:pt x="1076" y="646"/>
                  </a:lnTo>
                  <a:lnTo>
                    <a:pt x="0" y="2798"/>
                  </a:lnTo>
                  <a:lnTo>
                    <a:pt x="0" y="3013"/>
                  </a:lnTo>
                  <a:lnTo>
                    <a:pt x="0" y="3336"/>
                  </a:lnTo>
                  <a:lnTo>
                    <a:pt x="216" y="3659"/>
                  </a:lnTo>
                  <a:lnTo>
                    <a:pt x="431" y="3874"/>
                  </a:lnTo>
                  <a:lnTo>
                    <a:pt x="753" y="4089"/>
                  </a:lnTo>
                  <a:lnTo>
                    <a:pt x="1184" y="4197"/>
                  </a:lnTo>
                  <a:lnTo>
                    <a:pt x="1614" y="4304"/>
                  </a:lnTo>
                  <a:lnTo>
                    <a:pt x="2045" y="4197"/>
                  </a:lnTo>
                  <a:lnTo>
                    <a:pt x="2152" y="4089"/>
                  </a:lnTo>
                  <a:lnTo>
                    <a:pt x="2260" y="3874"/>
                  </a:lnTo>
                  <a:lnTo>
                    <a:pt x="3658" y="1184"/>
                  </a:lnTo>
                  <a:lnTo>
                    <a:pt x="3658" y="1077"/>
                  </a:lnTo>
                  <a:lnTo>
                    <a:pt x="3551" y="969"/>
                  </a:lnTo>
                  <a:lnTo>
                    <a:pt x="3443" y="969"/>
                  </a:lnTo>
                  <a:lnTo>
                    <a:pt x="3336" y="1077"/>
                  </a:lnTo>
                  <a:lnTo>
                    <a:pt x="1937" y="3766"/>
                  </a:lnTo>
                  <a:lnTo>
                    <a:pt x="1829" y="3874"/>
                  </a:lnTo>
                  <a:lnTo>
                    <a:pt x="1291" y="3874"/>
                  </a:lnTo>
                  <a:lnTo>
                    <a:pt x="969" y="3766"/>
                  </a:lnTo>
                  <a:lnTo>
                    <a:pt x="538" y="3444"/>
                  </a:lnTo>
                  <a:lnTo>
                    <a:pt x="431" y="3229"/>
                  </a:lnTo>
                  <a:lnTo>
                    <a:pt x="323" y="3013"/>
                  </a:lnTo>
                  <a:lnTo>
                    <a:pt x="323" y="2906"/>
                  </a:lnTo>
                  <a:lnTo>
                    <a:pt x="1399" y="862"/>
                  </a:lnTo>
                  <a:lnTo>
                    <a:pt x="1722" y="216"/>
                  </a:lnTo>
                  <a:lnTo>
                    <a:pt x="1722" y="109"/>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96;p29">
              <a:extLst>
                <a:ext uri="{FF2B5EF4-FFF2-40B4-BE49-F238E27FC236}">
                  <a16:creationId xmlns:a16="http://schemas.microsoft.com/office/drawing/2014/main" id="{02303CA3-421A-4E52-82BD-0706DCD406A3}"/>
                </a:ext>
              </a:extLst>
            </p:cNvPr>
            <p:cNvSpPr/>
            <p:nvPr/>
          </p:nvSpPr>
          <p:spPr>
            <a:xfrm>
              <a:off x="4412475" y="2918000"/>
              <a:ext cx="61875" cy="45750"/>
            </a:xfrm>
            <a:custGeom>
              <a:avLst/>
              <a:gdLst/>
              <a:ahLst/>
              <a:cxnLst/>
              <a:rect l="l" t="t" r="r" b="b"/>
              <a:pathLst>
                <a:path w="2475" h="1830" extrusionOk="0">
                  <a:moveTo>
                    <a:pt x="861" y="323"/>
                  </a:moveTo>
                  <a:lnTo>
                    <a:pt x="1184" y="431"/>
                  </a:lnTo>
                  <a:lnTo>
                    <a:pt x="1507" y="538"/>
                  </a:lnTo>
                  <a:lnTo>
                    <a:pt x="1722" y="646"/>
                  </a:lnTo>
                  <a:lnTo>
                    <a:pt x="1937" y="861"/>
                  </a:lnTo>
                  <a:lnTo>
                    <a:pt x="2045" y="1076"/>
                  </a:lnTo>
                  <a:lnTo>
                    <a:pt x="2045" y="1291"/>
                  </a:lnTo>
                  <a:lnTo>
                    <a:pt x="1937" y="1506"/>
                  </a:lnTo>
                  <a:lnTo>
                    <a:pt x="1399" y="1506"/>
                  </a:lnTo>
                  <a:lnTo>
                    <a:pt x="1076" y="1291"/>
                  </a:lnTo>
                  <a:lnTo>
                    <a:pt x="754" y="1184"/>
                  </a:lnTo>
                  <a:lnTo>
                    <a:pt x="538" y="968"/>
                  </a:lnTo>
                  <a:lnTo>
                    <a:pt x="431" y="753"/>
                  </a:lnTo>
                  <a:lnTo>
                    <a:pt x="431" y="646"/>
                  </a:lnTo>
                  <a:lnTo>
                    <a:pt x="431" y="538"/>
                  </a:lnTo>
                  <a:lnTo>
                    <a:pt x="538" y="431"/>
                  </a:lnTo>
                  <a:lnTo>
                    <a:pt x="861" y="323"/>
                  </a:lnTo>
                  <a:close/>
                  <a:moveTo>
                    <a:pt x="861" y="0"/>
                  </a:moveTo>
                  <a:lnTo>
                    <a:pt x="431" y="108"/>
                  </a:lnTo>
                  <a:lnTo>
                    <a:pt x="216" y="215"/>
                  </a:lnTo>
                  <a:lnTo>
                    <a:pt x="108" y="323"/>
                  </a:lnTo>
                  <a:lnTo>
                    <a:pt x="0" y="646"/>
                  </a:lnTo>
                  <a:lnTo>
                    <a:pt x="108" y="968"/>
                  </a:lnTo>
                  <a:lnTo>
                    <a:pt x="323" y="1184"/>
                  </a:lnTo>
                  <a:lnTo>
                    <a:pt x="538" y="1506"/>
                  </a:lnTo>
                  <a:lnTo>
                    <a:pt x="861" y="1722"/>
                  </a:lnTo>
                  <a:lnTo>
                    <a:pt x="1291" y="1829"/>
                  </a:lnTo>
                  <a:lnTo>
                    <a:pt x="2045" y="1829"/>
                  </a:lnTo>
                  <a:lnTo>
                    <a:pt x="2260" y="1722"/>
                  </a:lnTo>
                  <a:lnTo>
                    <a:pt x="2367" y="1506"/>
                  </a:lnTo>
                  <a:lnTo>
                    <a:pt x="2475" y="1291"/>
                  </a:lnTo>
                  <a:lnTo>
                    <a:pt x="2367" y="968"/>
                  </a:lnTo>
                  <a:lnTo>
                    <a:pt x="2260" y="646"/>
                  </a:lnTo>
                  <a:lnTo>
                    <a:pt x="1937" y="431"/>
                  </a:lnTo>
                  <a:lnTo>
                    <a:pt x="1614" y="215"/>
                  </a:lnTo>
                  <a:lnTo>
                    <a:pt x="118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97;p29">
              <a:extLst>
                <a:ext uri="{FF2B5EF4-FFF2-40B4-BE49-F238E27FC236}">
                  <a16:creationId xmlns:a16="http://schemas.microsoft.com/office/drawing/2014/main" id="{2DB354E4-DA4E-4E93-895D-8C7236B251BA}"/>
                </a:ext>
              </a:extLst>
            </p:cNvPr>
            <p:cNvSpPr/>
            <p:nvPr/>
          </p:nvSpPr>
          <p:spPr>
            <a:xfrm>
              <a:off x="4417850" y="2923375"/>
              <a:ext cx="51125" cy="37675"/>
            </a:xfrm>
            <a:custGeom>
              <a:avLst/>
              <a:gdLst/>
              <a:ahLst/>
              <a:cxnLst/>
              <a:rect l="l" t="t" r="r" b="b"/>
              <a:pathLst>
                <a:path w="2045" h="1507" extrusionOk="0">
                  <a:moveTo>
                    <a:pt x="216" y="0"/>
                  </a:moveTo>
                  <a:lnTo>
                    <a:pt x="108" y="216"/>
                  </a:lnTo>
                  <a:lnTo>
                    <a:pt x="1" y="538"/>
                  </a:lnTo>
                  <a:lnTo>
                    <a:pt x="108" y="753"/>
                  </a:lnTo>
                  <a:lnTo>
                    <a:pt x="431" y="1076"/>
                  </a:lnTo>
                  <a:lnTo>
                    <a:pt x="754" y="1291"/>
                  </a:lnTo>
                  <a:lnTo>
                    <a:pt x="1184" y="1399"/>
                  </a:lnTo>
                  <a:lnTo>
                    <a:pt x="1507" y="1507"/>
                  </a:lnTo>
                  <a:lnTo>
                    <a:pt x="1830" y="1399"/>
                  </a:lnTo>
                  <a:lnTo>
                    <a:pt x="2045" y="1184"/>
                  </a:lnTo>
                  <a:lnTo>
                    <a:pt x="2045" y="969"/>
                  </a:lnTo>
                  <a:lnTo>
                    <a:pt x="1937" y="646"/>
                  </a:lnTo>
                  <a:lnTo>
                    <a:pt x="1722" y="431"/>
                  </a:lnTo>
                  <a:lnTo>
                    <a:pt x="1292" y="108"/>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98;p29">
              <a:extLst>
                <a:ext uri="{FF2B5EF4-FFF2-40B4-BE49-F238E27FC236}">
                  <a16:creationId xmlns:a16="http://schemas.microsoft.com/office/drawing/2014/main" id="{1BBC6558-839A-45FF-9FCC-C7857BB70BA0}"/>
                </a:ext>
              </a:extLst>
            </p:cNvPr>
            <p:cNvSpPr/>
            <p:nvPr/>
          </p:nvSpPr>
          <p:spPr>
            <a:xfrm>
              <a:off x="4428600" y="2928750"/>
              <a:ext cx="32300" cy="24225"/>
            </a:xfrm>
            <a:custGeom>
              <a:avLst/>
              <a:gdLst/>
              <a:ahLst/>
              <a:cxnLst/>
              <a:rect l="l" t="t" r="r" b="b"/>
              <a:pathLst>
                <a:path w="1292" h="969" extrusionOk="0">
                  <a:moveTo>
                    <a:pt x="109" y="1"/>
                  </a:moveTo>
                  <a:lnTo>
                    <a:pt x="1" y="108"/>
                  </a:lnTo>
                  <a:lnTo>
                    <a:pt x="1" y="323"/>
                  </a:lnTo>
                  <a:lnTo>
                    <a:pt x="109" y="431"/>
                  </a:lnTo>
                  <a:lnTo>
                    <a:pt x="431" y="754"/>
                  </a:lnTo>
                  <a:lnTo>
                    <a:pt x="969" y="969"/>
                  </a:lnTo>
                  <a:lnTo>
                    <a:pt x="1184" y="861"/>
                  </a:lnTo>
                  <a:lnTo>
                    <a:pt x="1292" y="754"/>
                  </a:lnTo>
                  <a:lnTo>
                    <a:pt x="1292" y="646"/>
                  </a:lnTo>
                  <a:lnTo>
                    <a:pt x="1184" y="431"/>
                  </a:lnTo>
                  <a:lnTo>
                    <a:pt x="754" y="108"/>
                  </a:lnTo>
                  <a:lnTo>
                    <a:pt x="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99;p29">
              <a:extLst>
                <a:ext uri="{FF2B5EF4-FFF2-40B4-BE49-F238E27FC236}">
                  <a16:creationId xmlns:a16="http://schemas.microsoft.com/office/drawing/2014/main" id="{2AAF6B6E-11F4-400F-9D99-FC2AD47E4E01}"/>
                </a:ext>
              </a:extLst>
            </p:cNvPr>
            <p:cNvSpPr/>
            <p:nvPr/>
          </p:nvSpPr>
          <p:spPr>
            <a:xfrm>
              <a:off x="4234950" y="3127775"/>
              <a:ext cx="43075" cy="83425"/>
            </a:xfrm>
            <a:custGeom>
              <a:avLst/>
              <a:gdLst/>
              <a:ahLst/>
              <a:cxnLst/>
              <a:rect l="l" t="t" r="r" b="b"/>
              <a:pathLst>
                <a:path w="1723" h="3337" extrusionOk="0">
                  <a:moveTo>
                    <a:pt x="1" y="1"/>
                  </a:moveTo>
                  <a:lnTo>
                    <a:pt x="431" y="3336"/>
                  </a:lnTo>
                  <a:lnTo>
                    <a:pt x="969" y="3229"/>
                  </a:lnTo>
                  <a:lnTo>
                    <a:pt x="1184" y="3229"/>
                  </a:lnTo>
                  <a:lnTo>
                    <a:pt x="1399" y="3013"/>
                  </a:lnTo>
                  <a:lnTo>
                    <a:pt x="1614" y="2691"/>
                  </a:lnTo>
                  <a:lnTo>
                    <a:pt x="1722" y="2153"/>
                  </a:lnTo>
                  <a:lnTo>
                    <a:pt x="1722" y="1400"/>
                  </a:lnTo>
                  <a:lnTo>
                    <a:pt x="1614" y="862"/>
                  </a:lnTo>
                  <a:lnTo>
                    <a:pt x="1292" y="324"/>
                  </a:lnTo>
                  <a:lnTo>
                    <a:pt x="969"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00;p29">
              <a:extLst>
                <a:ext uri="{FF2B5EF4-FFF2-40B4-BE49-F238E27FC236}">
                  <a16:creationId xmlns:a16="http://schemas.microsoft.com/office/drawing/2014/main" id="{BF7E5177-7E4E-4293-8D05-04DD2D93EDAD}"/>
                </a:ext>
              </a:extLst>
            </p:cNvPr>
            <p:cNvSpPr/>
            <p:nvPr/>
          </p:nvSpPr>
          <p:spPr>
            <a:xfrm>
              <a:off x="4234950" y="3127775"/>
              <a:ext cx="43075" cy="83425"/>
            </a:xfrm>
            <a:custGeom>
              <a:avLst/>
              <a:gdLst/>
              <a:ahLst/>
              <a:cxnLst/>
              <a:rect l="l" t="t" r="r" b="b"/>
              <a:pathLst>
                <a:path w="1723" h="3337" fill="none" extrusionOk="0">
                  <a:moveTo>
                    <a:pt x="431" y="3336"/>
                  </a:moveTo>
                  <a:lnTo>
                    <a:pt x="969" y="3229"/>
                  </a:lnTo>
                  <a:lnTo>
                    <a:pt x="969" y="3229"/>
                  </a:lnTo>
                  <a:lnTo>
                    <a:pt x="1184" y="3229"/>
                  </a:lnTo>
                  <a:lnTo>
                    <a:pt x="1399" y="3013"/>
                  </a:lnTo>
                  <a:lnTo>
                    <a:pt x="1614" y="2691"/>
                  </a:lnTo>
                  <a:lnTo>
                    <a:pt x="1722" y="2153"/>
                  </a:lnTo>
                  <a:lnTo>
                    <a:pt x="1722" y="1400"/>
                  </a:lnTo>
                  <a:lnTo>
                    <a:pt x="1722" y="1400"/>
                  </a:lnTo>
                  <a:lnTo>
                    <a:pt x="1614" y="862"/>
                  </a:lnTo>
                  <a:lnTo>
                    <a:pt x="1292" y="324"/>
                  </a:lnTo>
                  <a:lnTo>
                    <a:pt x="969" y="1"/>
                  </a:lnTo>
                  <a:lnTo>
                    <a:pt x="754" y="1"/>
                  </a:lnTo>
                  <a:lnTo>
                    <a:pt x="539" y="1"/>
                  </a:lnTo>
                  <a:lnTo>
                    <a:pt x="4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01;p29">
              <a:extLst>
                <a:ext uri="{FF2B5EF4-FFF2-40B4-BE49-F238E27FC236}">
                  <a16:creationId xmlns:a16="http://schemas.microsoft.com/office/drawing/2014/main" id="{A586F7E9-E7FE-4F87-89A4-E51DDC49B499}"/>
                </a:ext>
              </a:extLst>
            </p:cNvPr>
            <p:cNvSpPr/>
            <p:nvPr/>
          </p:nvSpPr>
          <p:spPr>
            <a:xfrm>
              <a:off x="4232275" y="3122400"/>
              <a:ext cx="51125" cy="91475"/>
            </a:xfrm>
            <a:custGeom>
              <a:avLst/>
              <a:gdLst/>
              <a:ahLst/>
              <a:cxnLst/>
              <a:rect l="l" t="t" r="r" b="b"/>
              <a:pathLst>
                <a:path w="2045" h="3659" extrusionOk="0">
                  <a:moveTo>
                    <a:pt x="108" y="1"/>
                  </a:moveTo>
                  <a:lnTo>
                    <a:pt x="0" y="108"/>
                  </a:lnTo>
                  <a:lnTo>
                    <a:pt x="0" y="216"/>
                  </a:lnTo>
                  <a:lnTo>
                    <a:pt x="0" y="324"/>
                  </a:lnTo>
                  <a:lnTo>
                    <a:pt x="108" y="431"/>
                  </a:lnTo>
                  <a:lnTo>
                    <a:pt x="538" y="324"/>
                  </a:lnTo>
                  <a:lnTo>
                    <a:pt x="753" y="324"/>
                  </a:lnTo>
                  <a:lnTo>
                    <a:pt x="968" y="431"/>
                  </a:lnTo>
                  <a:lnTo>
                    <a:pt x="1291" y="646"/>
                  </a:lnTo>
                  <a:lnTo>
                    <a:pt x="1506" y="1077"/>
                  </a:lnTo>
                  <a:lnTo>
                    <a:pt x="1721" y="1722"/>
                  </a:lnTo>
                  <a:lnTo>
                    <a:pt x="1721" y="2045"/>
                  </a:lnTo>
                  <a:lnTo>
                    <a:pt x="1614" y="2583"/>
                  </a:lnTo>
                  <a:lnTo>
                    <a:pt x="1506" y="2906"/>
                  </a:lnTo>
                  <a:lnTo>
                    <a:pt x="1291" y="3228"/>
                  </a:lnTo>
                  <a:lnTo>
                    <a:pt x="1076" y="3228"/>
                  </a:lnTo>
                  <a:lnTo>
                    <a:pt x="538" y="3336"/>
                  </a:lnTo>
                  <a:lnTo>
                    <a:pt x="430" y="3444"/>
                  </a:lnTo>
                  <a:lnTo>
                    <a:pt x="430" y="3551"/>
                  </a:lnTo>
                  <a:lnTo>
                    <a:pt x="430" y="3659"/>
                  </a:lnTo>
                  <a:lnTo>
                    <a:pt x="1184" y="3659"/>
                  </a:lnTo>
                  <a:lnTo>
                    <a:pt x="1399" y="3551"/>
                  </a:lnTo>
                  <a:lnTo>
                    <a:pt x="1506" y="3444"/>
                  </a:lnTo>
                  <a:lnTo>
                    <a:pt x="1829" y="3121"/>
                  </a:lnTo>
                  <a:lnTo>
                    <a:pt x="2044" y="2583"/>
                  </a:lnTo>
                  <a:lnTo>
                    <a:pt x="2044" y="2045"/>
                  </a:lnTo>
                  <a:lnTo>
                    <a:pt x="2044" y="1615"/>
                  </a:lnTo>
                  <a:lnTo>
                    <a:pt x="1829" y="969"/>
                  </a:lnTo>
                  <a:lnTo>
                    <a:pt x="1614" y="431"/>
                  </a:lnTo>
                  <a:lnTo>
                    <a:pt x="1184" y="108"/>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02;p29">
              <a:extLst>
                <a:ext uri="{FF2B5EF4-FFF2-40B4-BE49-F238E27FC236}">
                  <a16:creationId xmlns:a16="http://schemas.microsoft.com/office/drawing/2014/main" id="{E4929B02-8D6C-43B0-9F73-83553A17146C}"/>
                </a:ext>
              </a:extLst>
            </p:cNvPr>
            <p:cNvSpPr/>
            <p:nvPr/>
          </p:nvSpPr>
          <p:spPr>
            <a:xfrm>
              <a:off x="4213425" y="3127775"/>
              <a:ext cx="51150" cy="83425"/>
            </a:xfrm>
            <a:custGeom>
              <a:avLst/>
              <a:gdLst/>
              <a:ahLst/>
              <a:cxnLst/>
              <a:rect l="l" t="t" r="r" b="b"/>
              <a:pathLst>
                <a:path w="2046" h="3337" extrusionOk="0">
                  <a:moveTo>
                    <a:pt x="862" y="1"/>
                  </a:moveTo>
                  <a:lnTo>
                    <a:pt x="647" y="109"/>
                  </a:lnTo>
                  <a:lnTo>
                    <a:pt x="431" y="216"/>
                  </a:lnTo>
                  <a:lnTo>
                    <a:pt x="216" y="539"/>
                  </a:lnTo>
                  <a:lnTo>
                    <a:pt x="1" y="1184"/>
                  </a:lnTo>
                  <a:lnTo>
                    <a:pt x="109" y="1830"/>
                  </a:lnTo>
                  <a:lnTo>
                    <a:pt x="216" y="2475"/>
                  </a:lnTo>
                  <a:lnTo>
                    <a:pt x="539" y="2906"/>
                  </a:lnTo>
                  <a:lnTo>
                    <a:pt x="862" y="3229"/>
                  </a:lnTo>
                  <a:lnTo>
                    <a:pt x="1077" y="3336"/>
                  </a:lnTo>
                  <a:lnTo>
                    <a:pt x="1292" y="3336"/>
                  </a:lnTo>
                  <a:lnTo>
                    <a:pt x="1507" y="3229"/>
                  </a:lnTo>
                  <a:lnTo>
                    <a:pt x="1615" y="3121"/>
                  </a:lnTo>
                  <a:lnTo>
                    <a:pt x="1938" y="2798"/>
                  </a:lnTo>
                  <a:lnTo>
                    <a:pt x="2045" y="2153"/>
                  </a:lnTo>
                  <a:lnTo>
                    <a:pt x="2045" y="1507"/>
                  </a:lnTo>
                  <a:lnTo>
                    <a:pt x="1830" y="862"/>
                  </a:lnTo>
                  <a:lnTo>
                    <a:pt x="1615" y="431"/>
                  </a:lnTo>
                  <a:lnTo>
                    <a:pt x="1184" y="109"/>
                  </a:lnTo>
                  <a:lnTo>
                    <a:pt x="969"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03;p29">
              <a:extLst>
                <a:ext uri="{FF2B5EF4-FFF2-40B4-BE49-F238E27FC236}">
                  <a16:creationId xmlns:a16="http://schemas.microsoft.com/office/drawing/2014/main" id="{B3660777-23F7-4E6C-B963-19AA80057BC1}"/>
                </a:ext>
              </a:extLst>
            </p:cNvPr>
            <p:cNvSpPr/>
            <p:nvPr/>
          </p:nvSpPr>
          <p:spPr>
            <a:xfrm>
              <a:off x="4210750" y="3122400"/>
              <a:ext cx="59200" cy="94175"/>
            </a:xfrm>
            <a:custGeom>
              <a:avLst/>
              <a:gdLst/>
              <a:ahLst/>
              <a:cxnLst/>
              <a:rect l="l" t="t" r="r" b="b"/>
              <a:pathLst>
                <a:path w="2368" h="3767" extrusionOk="0">
                  <a:moveTo>
                    <a:pt x="969" y="431"/>
                  </a:moveTo>
                  <a:lnTo>
                    <a:pt x="1291" y="539"/>
                  </a:lnTo>
                  <a:lnTo>
                    <a:pt x="1507" y="754"/>
                  </a:lnTo>
                  <a:lnTo>
                    <a:pt x="1829" y="1184"/>
                  </a:lnTo>
                  <a:lnTo>
                    <a:pt x="1937" y="1722"/>
                  </a:lnTo>
                  <a:lnTo>
                    <a:pt x="1937" y="2153"/>
                  </a:lnTo>
                  <a:lnTo>
                    <a:pt x="1937" y="2583"/>
                  </a:lnTo>
                  <a:lnTo>
                    <a:pt x="1722" y="3013"/>
                  </a:lnTo>
                  <a:lnTo>
                    <a:pt x="1614" y="3228"/>
                  </a:lnTo>
                  <a:lnTo>
                    <a:pt x="1291" y="3336"/>
                  </a:lnTo>
                  <a:lnTo>
                    <a:pt x="969" y="3228"/>
                  </a:lnTo>
                  <a:lnTo>
                    <a:pt x="754" y="3013"/>
                  </a:lnTo>
                  <a:lnTo>
                    <a:pt x="538" y="2583"/>
                  </a:lnTo>
                  <a:lnTo>
                    <a:pt x="323" y="2045"/>
                  </a:lnTo>
                  <a:lnTo>
                    <a:pt x="323" y="1615"/>
                  </a:lnTo>
                  <a:lnTo>
                    <a:pt x="323" y="1184"/>
                  </a:lnTo>
                  <a:lnTo>
                    <a:pt x="538" y="754"/>
                  </a:lnTo>
                  <a:lnTo>
                    <a:pt x="754" y="539"/>
                  </a:lnTo>
                  <a:lnTo>
                    <a:pt x="969" y="431"/>
                  </a:lnTo>
                  <a:close/>
                  <a:moveTo>
                    <a:pt x="861" y="1"/>
                  </a:moveTo>
                  <a:lnTo>
                    <a:pt x="646" y="108"/>
                  </a:lnTo>
                  <a:lnTo>
                    <a:pt x="431" y="216"/>
                  </a:lnTo>
                  <a:lnTo>
                    <a:pt x="216" y="539"/>
                  </a:lnTo>
                  <a:lnTo>
                    <a:pt x="0" y="1077"/>
                  </a:lnTo>
                  <a:lnTo>
                    <a:pt x="0" y="1615"/>
                  </a:lnTo>
                  <a:lnTo>
                    <a:pt x="0" y="2045"/>
                  </a:lnTo>
                  <a:lnTo>
                    <a:pt x="108" y="2690"/>
                  </a:lnTo>
                  <a:lnTo>
                    <a:pt x="431" y="3228"/>
                  </a:lnTo>
                  <a:lnTo>
                    <a:pt x="861" y="3551"/>
                  </a:lnTo>
                  <a:lnTo>
                    <a:pt x="1076" y="3659"/>
                  </a:lnTo>
                  <a:lnTo>
                    <a:pt x="1291" y="3766"/>
                  </a:lnTo>
                  <a:lnTo>
                    <a:pt x="1399" y="3766"/>
                  </a:lnTo>
                  <a:lnTo>
                    <a:pt x="1614" y="3659"/>
                  </a:lnTo>
                  <a:lnTo>
                    <a:pt x="1829" y="3551"/>
                  </a:lnTo>
                  <a:lnTo>
                    <a:pt x="2045" y="3228"/>
                  </a:lnTo>
                  <a:lnTo>
                    <a:pt x="2260" y="2690"/>
                  </a:lnTo>
                  <a:lnTo>
                    <a:pt x="2367" y="2153"/>
                  </a:lnTo>
                  <a:lnTo>
                    <a:pt x="2260" y="1722"/>
                  </a:lnTo>
                  <a:lnTo>
                    <a:pt x="2152" y="1077"/>
                  </a:lnTo>
                  <a:lnTo>
                    <a:pt x="1829" y="539"/>
                  </a:lnTo>
                  <a:lnTo>
                    <a:pt x="1507" y="216"/>
                  </a:lnTo>
                  <a:lnTo>
                    <a:pt x="1291"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04;p29">
              <a:extLst>
                <a:ext uri="{FF2B5EF4-FFF2-40B4-BE49-F238E27FC236}">
                  <a16:creationId xmlns:a16="http://schemas.microsoft.com/office/drawing/2014/main" id="{B2EFD5DB-16DF-4EB2-9803-165B5EF8C1DE}"/>
                </a:ext>
              </a:extLst>
            </p:cNvPr>
            <p:cNvSpPr/>
            <p:nvPr/>
          </p:nvSpPr>
          <p:spPr>
            <a:xfrm>
              <a:off x="4240325" y="3125100"/>
              <a:ext cx="80725" cy="86100"/>
            </a:xfrm>
            <a:custGeom>
              <a:avLst/>
              <a:gdLst/>
              <a:ahLst/>
              <a:cxnLst/>
              <a:rect l="l" t="t" r="r" b="b"/>
              <a:pathLst>
                <a:path w="3229" h="3444" extrusionOk="0">
                  <a:moveTo>
                    <a:pt x="539" y="0"/>
                  </a:moveTo>
                  <a:lnTo>
                    <a:pt x="1" y="108"/>
                  </a:lnTo>
                  <a:lnTo>
                    <a:pt x="108" y="216"/>
                  </a:lnTo>
                  <a:lnTo>
                    <a:pt x="539" y="646"/>
                  </a:lnTo>
                  <a:lnTo>
                    <a:pt x="754" y="969"/>
                  </a:lnTo>
                  <a:lnTo>
                    <a:pt x="862" y="1399"/>
                  </a:lnTo>
                  <a:lnTo>
                    <a:pt x="969" y="1937"/>
                  </a:lnTo>
                  <a:lnTo>
                    <a:pt x="969" y="2475"/>
                  </a:lnTo>
                  <a:lnTo>
                    <a:pt x="754" y="2905"/>
                  </a:lnTo>
                  <a:lnTo>
                    <a:pt x="539" y="3228"/>
                  </a:lnTo>
                  <a:lnTo>
                    <a:pt x="342" y="3425"/>
                  </a:lnTo>
                  <a:lnTo>
                    <a:pt x="342" y="3425"/>
                  </a:lnTo>
                  <a:lnTo>
                    <a:pt x="969" y="3336"/>
                  </a:lnTo>
                  <a:lnTo>
                    <a:pt x="3228" y="3336"/>
                  </a:lnTo>
                  <a:lnTo>
                    <a:pt x="3228" y="0"/>
                  </a:lnTo>
                  <a:close/>
                  <a:moveTo>
                    <a:pt x="342" y="3425"/>
                  </a:moveTo>
                  <a:lnTo>
                    <a:pt x="216" y="3443"/>
                  </a:lnTo>
                  <a:lnTo>
                    <a:pt x="324" y="3443"/>
                  </a:lnTo>
                  <a:lnTo>
                    <a:pt x="342" y="3425"/>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05;p29">
              <a:extLst>
                <a:ext uri="{FF2B5EF4-FFF2-40B4-BE49-F238E27FC236}">
                  <a16:creationId xmlns:a16="http://schemas.microsoft.com/office/drawing/2014/main" id="{80D1DF25-8941-43ED-B6F9-CAA775E876EB}"/>
                </a:ext>
              </a:extLst>
            </p:cNvPr>
            <p:cNvSpPr/>
            <p:nvPr/>
          </p:nvSpPr>
          <p:spPr>
            <a:xfrm>
              <a:off x="4310275" y="3125100"/>
              <a:ext cx="43050" cy="83400"/>
            </a:xfrm>
            <a:custGeom>
              <a:avLst/>
              <a:gdLst/>
              <a:ahLst/>
              <a:cxnLst/>
              <a:rect l="l" t="t" r="r" b="b"/>
              <a:pathLst>
                <a:path w="1722" h="3336" extrusionOk="0">
                  <a:moveTo>
                    <a:pt x="0" y="0"/>
                  </a:moveTo>
                  <a:lnTo>
                    <a:pt x="430" y="3336"/>
                  </a:lnTo>
                  <a:lnTo>
                    <a:pt x="968" y="3228"/>
                  </a:lnTo>
                  <a:lnTo>
                    <a:pt x="1076" y="3228"/>
                  </a:lnTo>
                  <a:lnTo>
                    <a:pt x="1291" y="3120"/>
                  </a:lnTo>
                  <a:lnTo>
                    <a:pt x="1506" y="2690"/>
                  </a:lnTo>
                  <a:lnTo>
                    <a:pt x="1722" y="2152"/>
                  </a:lnTo>
                  <a:lnTo>
                    <a:pt x="1722" y="1507"/>
                  </a:lnTo>
                  <a:lnTo>
                    <a:pt x="1506" y="861"/>
                  </a:lnTo>
                  <a:lnTo>
                    <a:pt x="1291" y="323"/>
                  </a:lnTo>
                  <a:lnTo>
                    <a:pt x="86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06;p29">
              <a:extLst>
                <a:ext uri="{FF2B5EF4-FFF2-40B4-BE49-F238E27FC236}">
                  <a16:creationId xmlns:a16="http://schemas.microsoft.com/office/drawing/2014/main" id="{E66A3561-B473-43E5-9A1B-401DEECA5774}"/>
                </a:ext>
              </a:extLst>
            </p:cNvPr>
            <p:cNvSpPr/>
            <p:nvPr/>
          </p:nvSpPr>
          <p:spPr>
            <a:xfrm>
              <a:off x="4310275" y="3125100"/>
              <a:ext cx="43050" cy="83400"/>
            </a:xfrm>
            <a:custGeom>
              <a:avLst/>
              <a:gdLst/>
              <a:ahLst/>
              <a:cxnLst/>
              <a:rect l="l" t="t" r="r" b="b"/>
              <a:pathLst>
                <a:path w="1722" h="3336" fill="none" extrusionOk="0">
                  <a:moveTo>
                    <a:pt x="430" y="3336"/>
                  </a:moveTo>
                  <a:lnTo>
                    <a:pt x="968" y="3228"/>
                  </a:lnTo>
                  <a:lnTo>
                    <a:pt x="968" y="3228"/>
                  </a:lnTo>
                  <a:lnTo>
                    <a:pt x="1076" y="3228"/>
                  </a:lnTo>
                  <a:lnTo>
                    <a:pt x="1291" y="3120"/>
                  </a:lnTo>
                  <a:lnTo>
                    <a:pt x="1506" y="2690"/>
                  </a:lnTo>
                  <a:lnTo>
                    <a:pt x="1722" y="2152"/>
                  </a:lnTo>
                  <a:lnTo>
                    <a:pt x="1722" y="1507"/>
                  </a:lnTo>
                  <a:lnTo>
                    <a:pt x="1722" y="1507"/>
                  </a:lnTo>
                  <a:lnTo>
                    <a:pt x="1506" y="861"/>
                  </a:lnTo>
                  <a:lnTo>
                    <a:pt x="1291" y="323"/>
                  </a:lnTo>
                  <a:lnTo>
                    <a:pt x="861" y="0"/>
                  </a:lnTo>
                  <a:lnTo>
                    <a:pt x="646" y="0"/>
                  </a:lnTo>
                  <a:lnTo>
                    <a:pt x="430" y="0"/>
                  </a:lnTo>
                  <a:lnTo>
                    <a:pt x="32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07;p29">
              <a:extLst>
                <a:ext uri="{FF2B5EF4-FFF2-40B4-BE49-F238E27FC236}">
                  <a16:creationId xmlns:a16="http://schemas.microsoft.com/office/drawing/2014/main" id="{6222E908-BDE1-4BCA-8B1C-55663B7E9463}"/>
                </a:ext>
              </a:extLst>
            </p:cNvPr>
            <p:cNvSpPr/>
            <p:nvPr/>
          </p:nvSpPr>
          <p:spPr>
            <a:xfrm>
              <a:off x="4304875" y="3119725"/>
              <a:ext cx="53825" cy="91475"/>
            </a:xfrm>
            <a:custGeom>
              <a:avLst/>
              <a:gdLst/>
              <a:ahLst/>
              <a:cxnLst/>
              <a:rect l="l" t="t" r="r" b="b"/>
              <a:pathLst>
                <a:path w="2153" h="3659" extrusionOk="0">
                  <a:moveTo>
                    <a:pt x="109" y="0"/>
                  </a:moveTo>
                  <a:lnTo>
                    <a:pt x="1" y="108"/>
                  </a:lnTo>
                  <a:lnTo>
                    <a:pt x="1" y="215"/>
                  </a:lnTo>
                  <a:lnTo>
                    <a:pt x="109" y="323"/>
                  </a:lnTo>
                  <a:lnTo>
                    <a:pt x="216" y="431"/>
                  </a:lnTo>
                  <a:lnTo>
                    <a:pt x="539" y="323"/>
                  </a:lnTo>
                  <a:lnTo>
                    <a:pt x="754" y="323"/>
                  </a:lnTo>
                  <a:lnTo>
                    <a:pt x="1077" y="431"/>
                  </a:lnTo>
                  <a:lnTo>
                    <a:pt x="1292" y="753"/>
                  </a:lnTo>
                  <a:lnTo>
                    <a:pt x="1615" y="1184"/>
                  </a:lnTo>
                  <a:lnTo>
                    <a:pt x="1722" y="1722"/>
                  </a:lnTo>
                  <a:lnTo>
                    <a:pt x="1722" y="2044"/>
                  </a:lnTo>
                  <a:lnTo>
                    <a:pt x="1722" y="2582"/>
                  </a:lnTo>
                  <a:lnTo>
                    <a:pt x="1507" y="2905"/>
                  </a:lnTo>
                  <a:lnTo>
                    <a:pt x="1400" y="3228"/>
                  </a:lnTo>
                  <a:lnTo>
                    <a:pt x="1077" y="3335"/>
                  </a:lnTo>
                  <a:lnTo>
                    <a:pt x="646" y="3335"/>
                  </a:lnTo>
                  <a:lnTo>
                    <a:pt x="431" y="3443"/>
                  </a:lnTo>
                  <a:lnTo>
                    <a:pt x="431" y="3551"/>
                  </a:lnTo>
                  <a:lnTo>
                    <a:pt x="539" y="3658"/>
                  </a:lnTo>
                  <a:lnTo>
                    <a:pt x="1184" y="3658"/>
                  </a:lnTo>
                  <a:lnTo>
                    <a:pt x="1400" y="3551"/>
                  </a:lnTo>
                  <a:lnTo>
                    <a:pt x="1615" y="3443"/>
                  </a:lnTo>
                  <a:lnTo>
                    <a:pt x="1830" y="3120"/>
                  </a:lnTo>
                  <a:lnTo>
                    <a:pt x="2045" y="2582"/>
                  </a:lnTo>
                  <a:lnTo>
                    <a:pt x="2153" y="2044"/>
                  </a:lnTo>
                  <a:lnTo>
                    <a:pt x="2045" y="1614"/>
                  </a:lnTo>
                  <a:lnTo>
                    <a:pt x="1938" y="968"/>
                  </a:lnTo>
                  <a:lnTo>
                    <a:pt x="1615" y="431"/>
                  </a:lnTo>
                  <a:lnTo>
                    <a:pt x="1292" y="108"/>
                  </a:lnTo>
                  <a:lnTo>
                    <a:pt x="107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08;p29">
              <a:extLst>
                <a:ext uri="{FF2B5EF4-FFF2-40B4-BE49-F238E27FC236}">
                  <a16:creationId xmlns:a16="http://schemas.microsoft.com/office/drawing/2014/main" id="{6CED9FD8-0B6E-4DF3-9940-DDB63844ADA6}"/>
                </a:ext>
              </a:extLst>
            </p:cNvPr>
            <p:cNvSpPr/>
            <p:nvPr/>
          </p:nvSpPr>
          <p:spPr>
            <a:xfrm>
              <a:off x="4288750" y="3125100"/>
              <a:ext cx="48425" cy="83400"/>
            </a:xfrm>
            <a:custGeom>
              <a:avLst/>
              <a:gdLst/>
              <a:ahLst/>
              <a:cxnLst/>
              <a:rect l="l" t="t" r="r" b="b"/>
              <a:pathLst>
                <a:path w="1937" h="3336" extrusionOk="0">
                  <a:moveTo>
                    <a:pt x="754" y="0"/>
                  </a:moveTo>
                  <a:lnTo>
                    <a:pt x="538" y="108"/>
                  </a:lnTo>
                  <a:lnTo>
                    <a:pt x="323" y="216"/>
                  </a:lnTo>
                  <a:lnTo>
                    <a:pt x="108" y="538"/>
                  </a:lnTo>
                  <a:lnTo>
                    <a:pt x="0" y="1184"/>
                  </a:lnTo>
                  <a:lnTo>
                    <a:pt x="0" y="1829"/>
                  </a:lnTo>
                  <a:lnTo>
                    <a:pt x="108" y="2475"/>
                  </a:lnTo>
                  <a:lnTo>
                    <a:pt x="431" y="2905"/>
                  </a:lnTo>
                  <a:lnTo>
                    <a:pt x="754" y="3228"/>
                  </a:lnTo>
                  <a:lnTo>
                    <a:pt x="969" y="3336"/>
                  </a:lnTo>
                  <a:lnTo>
                    <a:pt x="1184" y="3336"/>
                  </a:lnTo>
                  <a:lnTo>
                    <a:pt x="1399" y="3228"/>
                  </a:lnTo>
                  <a:lnTo>
                    <a:pt x="1507" y="3120"/>
                  </a:lnTo>
                  <a:lnTo>
                    <a:pt x="1829" y="2798"/>
                  </a:lnTo>
                  <a:lnTo>
                    <a:pt x="1937" y="2152"/>
                  </a:lnTo>
                  <a:lnTo>
                    <a:pt x="1937" y="1507"/>
                  </a:lnTo>
                  <a:lnTo>
                    <a:pt x="1829" y="861"/>
                  </a:lnTo>
                  <a:lnTo>
                    <a:pt x="1507" y="431"/>
                  </a:lnTo>
                  <a:lnTo>
                    <a:pt x="1184" y="108"/>
                  </a:lnTo>
                  <a:lnTo>
                    <a:pt x="969"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9;p29">
              <a:extLst>
                <a:ext uri="{FF2B5EF4-FFF2-40B4-BE49-F238E27FC236}">
                  <a16:creationId xmlns:a16="http://schemas.microsoft.com/office/drawing/2014/main" id="{EC115040-A98F-42DC-81F1-3E4EFF9F3517}"/>
                </a:ext>
              </a:extLst>
            </p:cNvPr>
            <p:cNvSpPr/>
            <p:nvPr/>
          </p:nvSpPr>
          <p:spPr>
            <a:xfrm>
              <a:off x="4283375" y="3119725"/>
              <a:ext cx="59200" cy="94150"/>
            </a:xfrm>
            <a:custGeom>
              <a:avLst/>
              <a:gdLst/>
              <a:ahLst/>
              <a:cxnLst/>
              <a:rect l="l" t="t" r="r" b="b"/>
              <a:pathLst>
                <a:path w="2368" h="3766" extrusionOk="0">
                  <a:moveTo>
                    <a:pt x="1076" y="431"/>
                  </a:moveTo>
                  <a:lnTo>
                    <a:pt x="1291" y="538"/>
                  </a:lnTo>
                  <a:lnTo>
                    <a:pt x="1614" y="753"/>
                  </a:lnTo>
                  <a:lnTo>
                    <a:pt x="1829" y="1184"/>
                  </a:lnTo>
                  <a:lnTo>
                    <a:pt x="1937" y="1829"/>
                  </a:lnTo>
                  <a:lnTo>
                    <a:pt x="2044" y="2152"/>
                  </a:lnTo>
                  <a:lnTo>
                    <a:pt x="1937" y="2582"/>
                  </a:lnTo>
                  <a:lnTo>
                    <a:pt x="1829" y="3013"/>
                  </a:lnTo>
                  <a:lnTo>
                    <a:pt x="1614" y="3228"/>
                  </a:lnTo>
                  <a:lnTo>
                    <a:pt x="1399" y="3335"/>
                  </a:lnTo>
                  <a:lnTo>
                    <a:pt x="1291" y="3335"/>
                  </a:lnTo>
                  <a:lnTo>
                    <a:pt x="1076" y="3228"/>
                  </a:lnTo>
                  <a:lnTo>
                    <a:pt x="753" y="3013"/>
                  </a:lnTo>
                  <a:lnTo>
                    <a:pt x="538" y="2582"/>
                  </a:lnTo>
                  <a:lnTo>
                    <a:pt x="431" y="2044"/>
                  </a:lnTo>
                  <a:lnTo>
                    <a:pt x="323" y="1614"/>
                  </a:lnTo>
                  <a:lnTo>
                    <a:pt x="431" y="1184"/>
                  </a:lnTo>
                  <a:lnTo>
                    <a:pt x="538" y="753"/>
                  </a:lnTo>
                  <a:lnTo>
                    <a:pt x="753" y="538"/>
                  </a:lnTo>
                  <a:lnTo>
                    <a:pt x="969" y="431"/>
                  </a:lnTo>
                  <a:close/>
                  <a:moveTo>
                    <a:pt x="969" y="0"/>
                  </a:moveTo>
                  <a:lnTo>
                    <a:pt x="753" y="108"/>
                  </a:lnTo>
                  <a:lnTo>
                    <a:pt x="538" y="215"/>
                  </a:lnTo>
                  <a:lnTo>
                    <a:pt x="215" y="538"/>
                  </a:lnTo>
                  <a:lnTo>
                    <a:pt x="0" y="1076"/>
                  </a:lnTo>
                  <a:lnTo>
                    <a:pt x="0" y="1614"/>
                  </a:lnTo>
                  <a:lnTo>
                    <a:pt x="0" y="2044"/>
                  </a:lnTo>
                  <a:lnTo>
                    <a:pt x="215" y="2690"/>
                  </a:lnTo>
                  <a:lnTo>
                    <a:pt x="431" y="3228"/>
                  </a:lnTo>
                  <a:lnTo>
                    <a:pt x="861" y="3551"/>
                  </a:lnTo>
                  <a:lnTo>
                    <a:pt x="1076" y="3658"/>
                  </a:lnTo>
                  <a:lnTo>
                    <a:pt x="1291" y="3766"/>
                  </a:lnTo>
                  <a:lnTo>
                    <a:pt x="1399" y="3766"/>
                  </a:lnTo>
                  <a:lnTo>
                    <a:pt x="1614" y="3658"/>
                  </a:lnTo>
                  <a:lnTo>
                    <a:pt x="1829" y="3551"/>
                  </a:lnTo>
                  <a:lnTo>
                    <a:pt x="2152" y="3228"/>
                  </a:lnTo>
                  <a:lnTo>
                    <a:pt x="2260" y="2690"/>
                  </a:lnTo>
                  <a:lnTo>
                    <a:pt x="2367" y="2152"/>
                  </a:lnTo>
                  <a:lnTo>
                    <a:pt x="2367" y="1722"/>
                  </a:lnTo>
                  <a:lnTo>
                    <a:pt x="2152" y="1076"/>
                  </a:lnTo>
                  <a:lnTo>
                    <a:pt x="1937" y="538"/>
                  </a:lnTo>
                  <a:lnTo>
                    <a:pt x="1506" y="215"/>
                  </a:lnTo>
                  <a:lnTo>
                    <a:pt x="1291"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10;p29">
              <a:extLst>
                <a:ext uri="{FF2B5EF4-FFF2-40B4-BE49-F238E27FC236}">
                  <a16:creationId xmlns:a16="http://schemas.microsoft.com/office/drawing/2014/main" id="{03B17B55-87E3-4157-A55B-E0A1E226C1DF}"/>
                </a:ext>
              </a:extLst>
            </p:cNvPr>
            <p:cNvSpPr/>
            <p:nvPr/>
          </p:nvSpPr>
          <p:spPr>
            <a:xfrm>
              <a:off x="4404400" y="2893775"/>
              <a:ext cx="48450" cy="86100"/>
            </a:xfrm>
            <a:custGeom>
              <a:avLst/>
              <a:gdLst/>
              <a:ahLst/>
              <a:cxnLst/>
              <a:rect l="l" t="t" r="r" b="b"/>
              <a:pathLst>
                <a:path w="1938" h="3444" extrusionOk="0">
                  <a:moveTo>
                    <a:pt x="1" y="1"/>
                  </a:moveTo>
                  <a:lnTo>
                    <a:pt x="1" y="2260"/>
                  </a:lnTo>
                  <a:lnTo>
                    <a:pt x="1937" y="3444"/>
                  </a:lnTo>
                  <a:lnTo>
                    <a:pt x="1937" y="118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11;p29">
              <a:extLst>
                <a:ext uri="{FF2B5EF4-FFF2-40B4-BE49-F238E27FC236}">
                  <a16:creationId xmlns:a16="http://schemas.microsoft.com/office/drawing/2014/main" id="{B79415C8-02B1-46C4-8BDF-93498322A1CE}"/>
                </a:ext>
              </a:extLst>
            </p:cNvPr>
            <p:cNvSpPr/>
            <p:nvPr/>
          </p:nvSpPr>
          <p:spPr>
            <a:xfrm>
              <a:off x="4399025" y="2891100"/>
              <a:ext cx="59200" cy="91475"/>
            </a:xfrm>
            <a:custGeom>
              <a:avLst/>
              <a:gdLst/>
              <a:ahLst/>
              <a:cxnLst/>
              <a:rect l="l" t="t" r="r" b="b"/>
              <a:pathLst>
                <a:path w="2368" h="3659" extrusionOk="0">
                  <a:moveTo>
                    <a:pt x="431" y="431"/>
                  </a:moveTo>
                  <a:lnTo>
                    <a:pt x="1937" y="1399"/>
                  </a:lnTo>
                  <a:lnTo>
                    <a:pt x="1937" y="3146"/>
                  </a:lnTo>
                  <a:lnTo>
                    <a:pt x="431" y="2260"/>
                  </a:lnTo>
                  <a:lnTo>
                    <a:pt x="431" y="431"/>
                  </a:lnTo>
                  <a:close/>
                  <a:moveTo>
                    <a:pt x="108" y="0"/>
                  </a:moveTo>
                  <a:lnTo>
                    <a:pt x="0" y="108"/>
                  </a:lnTo>
                  <a:lnTo>
                    <a:pt x="0" y="2367"/>
                  </a:lnTo>
                  <a:lnTo>
                    <a:pt x="108" y="2582"/>
                  </a:lnTo>
                  <a:lnTo>
                    <a:pt x="2045" y="3658"/>
                  </a:lnTo>
                  <a:lnTo>
                    <a:pt x="2260" y="3658"/>
                  </a:lnTo>
                  <a:lnTo>
                    <a:pt x="2260" y="3551"/>
                  </a:lnTo>
                  <a:lnTo>
                    <a:pt x="2367" y="1291"/>
                  </a:lnTo>
                  <a:lnTo>
                    <a:pt x="2260" y="1076"/>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12;p29">
              <a:extLst>
                <a:ext uri="{FF2B5EF4-FFF2-40B4-BE49-F238E27FC236}">
                  <a16:creationId xmlns:a16="http://schemas.microsoft.com/office/drawing/2014/main" id="{5D923730-DF48-487E-B043-E8F300872131}"/>
                </a:ext>
              </a:extLst>
            </p:cNvPr>
            <p:cNvSpPr/>
            <p:nvPr/>
          </p:nvSpPr>
          <p:spPr>
            <a:xfrm>
              <a:off x="4404400" y="2866900"/>
              <a:ext cx="96850" cy="56500"/>
            </a:xfrm>
            <a:custGeom>
              <a:avLst/>
              <a:gdLst/>
              <a:ahLst/>
              <a:cxnLst/>
              <a:rect l="l" t="t" r="r" b="b"/>
              <a:pathLst>
                <a:path w="3874" h="2260" extrusionOk="0">
                  <a:moveTo>
                    <a:pt x="1937" y="0"/>
                  </a:moveTo>
                  <a:lnTo>
                    <a:pt x="1" y="1076"/>
                  </a:lnTo>
                  <a:lnTo>
                    <a:pt x="1937" y="2259"/>
                  </a:lnTo>
                  <a:lnTo>
                    <a:pt x="3874" y="1076"/>
                  </a:lnTo>
                  <a:lnTo>
                    <a:pt x="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13;p29">
              <a:extLst>
                <a:ext uri="{FF2B5EF4-FFF2-40B4-BE49-F238E27FC236}">
                  <a16:creationId xmlns:a16="http://schemas.microsoft.com/office/drawing/2014/main" id="{1A12575E-51CA-4C3B-90D2-42AB2C3642ED}"/>
                </a:ext>
              </a:extLst>
            </p:cNvPr>
            <p:cNvSpPr/>
            <p:nvPr/>
          </p:nvSpPr>
          <p:spPr>
            <a:xfrm>
              <a:off x="4399025" y="2861500"/>
              <a:ext cx="104925" cy="64575"/>
            </a:xfrm>
            <a:custGeom>
              <a:avLst/>
              <a:gdLst/>
              <a:ahLst/>
              <a:cxnLst/>
              <a:rect l="l" t="t" r="r" b="b"/>
              <a:pathLst>
                <a:path w="4197" h="2583" extrusionOk="0">
                  <a:moveTo>
                    <a:pt x="2152" y="431"/>
                  </a:moveTo>
                  <a:lnTo>
                    <a:pt x="3658" y="1292"/>
                  </a:lnTo>
                  <a:lnTo>
                    <a:pt x="2152" y="2260"/>
                  </a:lnTo>
                  <a:lnTo>
                    <a:pt x="598" y="1346"/>
                  </a:lnTo>
                  <a:lnTo>
                    <a:pt x="2152" y="431"/>
                  </a:lnTo>
                  <a:close/>
                  <a:moveTo>
                    <a:pt x="2045" y="1"/>
                  </a:moveTo>
                  <a:lnTo>
                    <a:pt x="108" y="1184"/>
                  </a:lnTo>
                  <a:lnTo>
                    <a:pt x="0" y="1292"/>
                  </a:lnTo>
                  <a:lnTo>
                    <a:pt x="108" y="1507"/>
                  </a:lnTo>
                  <a:lnTo>
                    <a:pt x="2045" y="2583"/>
                  </a:lnTo>
                  <a:lnTo>
                    <a:pt x="2260" y="2583"/>
                  </a:lnTo>
                  <a:lnTo>
                    <a:pt x="4196" y="1400"/>
                  </a:lnTo>
                  <a:lnTo>
                    <a:pt x="4196" y="1292"/>
                  </a:lnTo>
                  <a:lnTo>
                    <a:pt x="4196" y="1077"/>
                  </a:lnTo>
                  <a:lnTo>
                    <a:pt x="22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14;p29">
              <a:extLst>
                <a:ext uri="{FF2B5EF4-FFF2-40B4-BE49-F238E27FC236}">
                  <a16:creationId xmlns:a16="http://schemas.microsoft.com/office/drawing/2014/main" id="{183B8701-81BC-45BF-9926-099CE0065088}"/>
                </a:ext>
              </a:extLst>
            </p:cNvPr>
            <p:cNvSpPr/>
            <p:nvPr/>
          </p:nvSpPr>
          <p:spPr>
            <a:xfrm>
              <a:off x="4452825" y="2893775"/>
              <a:ext cx="48425" cy="86100"/>
            </a:xfrm>
            <a:custGeom>
              <a:avLst/>
              <a:gdLst/>
              <a:ahLst/>
              <a:cxnLst/>
              <a:rect l="l" t="t" r="r" b="b"/>
              <a:pathLst>
                <a:path w="1937" h="3444" extrusionOk="0">
                  <a:moveTo>
                    <a:pt x="1937" y="1"/>
                  </a:moveTo>
                  <a:lnTo>
                    <a:pt x="0" y="1184"/>
                  </a:lnTo>
                  <a:lnTo>
                    <a:pt x="0" y="3444"/>
                  </a:lnTo>
                  <a:lnTo>
                    <a:pt x="1937" y="2260"/>
                  </a:lnTo>
                  <a:lnTo>
                    <a:pt x="19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15;p29">
              <a:extLst>
                <a:ext uri="{FF2B5EF4-FFF2-40B4-BE49-F238E27FC236}">
                  <a16:creationId xmlns:a16="http://schemas.microsoft.com/office/drawing/2014/main" id="{79BF2095-02A6-4CD5-AAAE-08ED8EA11E6C}"/>
                </a:ext>
              </a:extLst>
            </p:cNvPr>
            <p:cNvSpPr/>
            <p:nvPr/>
          </p:nvSpPr>
          <p:spPr>
            <a:xfrm>
              <a:off x="4447450" y="2888400"/>
              <a:ext cx="56500" cy="94175"/>
            </a:xfrm>
            <a:custGeom>
              <a:avLst/>
              <a:gdLst/>
              <a:ahLst/>
              <a:cxnLst/>
              <a:rect l="l" t="t" r="r" b="b"/>
              <a:pathLst>
                <a:path w="2260" h="3767" extrusionOk="0">
                  <a:moveTo>
                    <a:pt x="1937" y="539"/>
                  </a:moveTo>
                  <a:lnTo>
                    <a:pt x="1937" y="2368"/>
                  </a:lnTo>
                  <a:lnTo>
                    <a:pt x="340" y="3307"/>
                  </a:lnTo>
                  <a:lnTo>
                    <a:pt x="340" y="3307"/>
                  </a:lnTo>
                  <a:lnTo>
                    <a:pt x="430" y="1507"/>
                  </a:lnTo>
                  <a:lnTo>
                    <a:pt x="1937" y="539"/>
                  </a:lnTo>
                  <a:close/>
                  <a:moveTo>
                    <a:pt x="2044" y="1"/>
                  </a:moveTo>
                  <a:lnTo>
                    <a:pt x="108" y="1184"/>
                  </a:lnTo>
                  <a:lnTo>
                    <a:pt x="0" y="1399"/>
                  </a:lnTo>
                  <a:lnTo>
                    <a:pt x="0" y="3659"/>
                  </a:lnTo>
                  <a:lnTo>
                    <a:pt x="108" y="3766"/>
                  </a:lnTo>
                  <a:lnTo>
                    <a:pt x="323" y="3766"/>
                  </a:lnTo>
                  <a:lnTo>
                    <a:pt x="2259" y="2583"/>
                  </a:lnTo>
                  <a:lnTo>
                    <a:pt x="2259" y="2475"/>
                  </a:lnTo>
                  <a:lnTo>
                    <a:pt x="2259" y="216"/>
                  </a:lnTo>
                  <a:lnTo>
                    <a:pt x="225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16;p29">
              <a:extLst>
                <a:ext uri="{FF2B5EF4-FFF2-40B4-BE49-F238E27FC236}">
                  <a16:creationId xmlns:a16="http://schemas.microsoft.com/office/drawing/2014/main" id="{C4FA6B5D-5C88-4546-B938-C46047224D83}"/>
                </a:ext>
              </a:extLst>
            </p:cNvPr>
            <p:cNvSpPr/>
            <p:nvPr/>
          </p:nvSpPr>
          <p:spPr>
            <a:xfrm>
              <a:off x="4458200" y="2915300"/>
              <a:ext cx="102225" cy="88775"/>
            </a:xfrm>
            <a:custGeom>
              <a:avLst/>
              <a:gdLst/>
              <a:ahLst/>
              <a:cxnLst/>
              <a:rect l="l" t="t" r="r" b="b"/>
              <a:pathLst>
                <a:path w="4089" h="3551" extrusionOk="0">
                  <a:moveTo>
                    <a:pt x="1076" y="1"/>
                  </a:moveTo>
                  <a:lnTo>
                    <a:pt x="753" y="108"/>
                  </a:lnTo>
                  <a:lnTo>
                    <a:pt x="431" y="323"/>
                  </a:lnTo>
                  <a:lnTo>
                    <a:pt x="216" y="646"/>
                  </a:lnTo>
                  <a:lnTo>
                    <a:pt x="0" y="1076"/>
                  </a:lnTo>
                  <a:lnTo>
                    <a:pt x="0" y="1399"/>
                  </a:lnTo>
                  <a:lnTo>
                    <a:pt x="0" y="1722"/>
                  </a:lnTo>
                  <a:lnTo>
                    <a:pt x="216" y="1937"/>
                  </a:lnTo>
                  <a:lnTo>
                    <a:pt x="3013" y="3551"/>
                  </a:lnTo>
                  <a:lnTo>
                    <a:pt x="4089" y="1722"/>
                  </a:lnTo>
                  <a:lnTo>
                    <a:pt x="3443" y="1399"/>
                  </a:lnTo>
                  <a:lnTo>
                    <a:pt x="129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17;p29">
              <a:extLst>
                <a:ext uri="{FF2B5EF4-FFF2-40B4-BE49-F238E27FC236}">
                  <a16:creationId xmlns:a16="http://schemas.microsoft.com/office/drawing/2014/main" id="{10E64142-6F55-4A9A-9DC5-5E0BE27D0A36}"/>
                </a:ext>
              </a:extLst>
            </p:cNvPr>
            <p:cNvSpPr/>
            <p:nvPr/>
          </p:nvSpPr>
          <p:spPr>
            <a:xfrm>
              <a:off x="4458200" y="2915300"/>
              <a:ext cx="102225" cy="88775"/>
            </a:xfrm>
            <a:custGeom>
              <a:avLst/>
              <a:gdLst/>
              <a:ahLst/>
              <a:cxnLst/>
              <a:rect l="l" t="t" r="r" b="b"/>
              <a:pathLst>
                <a:path w="4089" h="3551" fill="none" extrusionOk="0">
                  <a:moveTo>
                    <a:pt x="3013" y="3551"/>
                  </a:moveTo>
                  <a:lnTo>
                    <a:pt x="216" y="1937"/>
                  </a:lnTo>
                  <a:lnTo>
                    <a:pt x="216" y="1937"/>
                  </a:lnTo>
                  <a:lnTo>
                    <a:pt x="0" y="1722"/>
                  </a:lnTo>
                  <a:lnTo>
                    <a:pt x="0" y="1399"/>
                  </a:lnTo>
                  <a:lnTo>
                    <a:pt x="0" y="1076"/>
                  </a:lnTo>
                  <a:lnTo>
                    <a:pt x="216" y="646"/>
                  </a:lnTo>
                  <a:lnTo>
                    <a:pt x="216" y="646"/>
                  </a:lnTo>
                  <a:lnTo>
                    <a:pt x="431" y="323"/>
                  </a:lnTo>
                  <a:lnTo>
                    <a:pt x="753" y="108"/>
                  </a:lnTo>
                  <a:lnTo>
                    <a:pt x="1076" y="1"/>
                  </a:lnTo>
                  <a:lnTo>
                    <a:pt x="1291" y="1"/>
                  </a:lnTo>
                  <a:lnTo>
                    <a:pt x="3443" y="1399"/>
                  </a:lnTo>
                  <a:lnTo>
                    <a:pt x="4089" y="17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18;p29">
              <a:extLst>
                <a:ext uri="{FF2B5EF4-FFF2-40B4-BE49-F238E27FC236}">
                  <a16:creationId xmlns:a16="http://schemas.microsoft.com/office/drawing/2014/main" id="{97235A87-F8BE-4F40-8CC1-005CB9386545}"/>
                </a:ext>
              </a:extLst>
            </p:cNvPr>
            <p:cNvSpPr/>
            <p:nvPr/>
          </p:nvSpPr>
          <p:spPr>
            <a:xfrm>
              <a:off x="4452825" y="2909925"/>
              <a:ext cx="110300" cy="99550"/>
            </a:xfrm>
            <a:custGeom>
              <a:avLst/>
              <a:gdLst/>
              <a:ahLst/>
              <a:cxnLst/>
              <a:rect l="l" t="t" r="r" b="b"/>
              <a:pathLst>
                <a:path w="4412" h="3982" extrusionOk="0">
                  <a:moveTo>
                    <a:pt x="1291" y="0"/>
                  </a:moveTo>
                  <a:lnTo>
                    <a:pt x="968" y="108"/>
                  </a:lnTo>
                  <a:lnTo>
                    <a:pt x="753" y="216"/>
                  </a:lnTo>
                  <a:lnTo>
                    <a:pt x="431" y="431"/>
                  </a:lnTo>
                  <a:lnTo>
                    <a:pt x="215" y="754"/>
                  </a:lnTo>
                  <a:lnTo>
                    <a:pt x="0" y="1184"/>
                  </a:lnTo>
                  <a:lnTo>
                    <a:pt x="0" y="1614"/>
                  </a:lnTo>
                  <a:lnTo>
                    <a:pt x="108" y="2045"/>
                  </a:lnTo>
                  <a:lnTo>
                    <a:pt x="323" y="2260"/>
                  </a:lnTo>
                  <a:lnTo>
                    <a:pt x="3120" y="3981"/>
                  </a:lnTo>
                  <a:lnTo>
                    <a:pt x="3228" y="3981"/>
                  </a:lnTo>
                  <a:lnTo>
                    <a:pt x="3335" y="3874"/>
                  </a:lnTo>
                  <a:lnTo>
                    <a:pt x="3335" y="3766"/>
                  </a:lnTo>
                  <a:lnTo>
                    <a:pt x="3228" y="3658"/>
                  </a:lnTo>
                  <a:lnTo>
                    <a:pt x="538" y="1937"/>
                  </a:lnTo>
                  <a:lnTo>
                    <a:pt x="431" y="1829"/>
                  </a:lnTo>
                  <a:lnTo>
                    <a:pt x="323" y="1614"/>
                  </a:lnTo>
                  <a:lnTo>
                    <a:pt x="431" y="1291"/>
                  </a:lnTo>
                  <a:lnTo>
                    <a:pt x="538" y="969"/>
                  </a:lnTo>
                  <a:lnTo>
                    <a:pt x="968" y="538"/>
                  </a:lnTo>
                  <a:lnTo>
                    <a:pt x="1291" y="431"/>
                  </a:lnTo>
                  <a:lnTo>
                    <a:pt x="1399" y="431"/>
                  </a:lnTo>
                  <a:lnTo>
                    <a:pt x="3551" y="1722"/>
                  </a:lnTo>
                  <a:lnTo>
                    <a:pt x="3658" y="1722"/>
                  </a:lnTo>
                  <a:lnTo>
                    <a:pt x="4196" y="2045"/>
                  </a:lnTo>
                  <a:lnTo>
                    <a:pt x="4411" y="2045"/>
                  </a:lnTo>
                  <a:lnTo>
                    <a:pt x="4411" y="1829"/>
                  </a:lnTo>
                  <a:lnTo>
                    <a:pt x="4411" y="1722"/>
                  </a:lnTo>
                  <a:lnTo>
                    <a:pt x="3766" y="1399"/>
                  </a:lnTo>
                  <a:lnTo>
                    <a:pt x="1614"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19;p29">
              <a:extLst>
                <a:ext uri="{FF2B5EF4-FFF2-40B4-BE49-F238E27FC236}">
                  <a16:creationId xmlns:a16="http://schemas.microsoft.com/office/drawing/2014/main" id="{2CAA749D-A28F-4D8E-9F06-ECF91FE1FE02}"/>
                </a:ext>
              </a:extLst>
            </p:cNvPr>
            <p:cNvSpPr/>
            <p:nvPr/>
          </p:nvSpPr>
          <p:spPr>
            <a:xfrm>
              <a:off x="4522750" y="2952950"/>
              <a:ext cx="48425" cy="59200"/>
            </a:xfrm>
            <a:custGeom>
              <a:avLst/>
              <a:gdLst/>
              <a:ahLst/>
              <a:cxnLst/>
              <a:rect l="l" t="t" r="r" b="b"/>
              <a:pathLst>
                <a:path w="1937" h="2368" extrusionOk="0">
                  <a:moveTo>
                    <a:pt x="1399" y="324"/>
                  </a:moveTo>
                  <a:lnTo>
                    <a:pt x="1507" y="539"/>
                  </a:lnTo>
                  <a:lnTo>
                    <a:pt x="1614" y="754"/>
                  </a:lnTo>
                  <a:lnTo>
                    <a:pt x="1507" y="1077"/>
                  </a:lnTo>
                  <a:lnTo>
                    <a:pt x="1399" y="1399"/>
                  </a:lnTo>
                  <a:lnTo>
                    <a:pt x="969" y="1830"/>
                  </a:lnTo>
                  <a:lnTo>
                    <a:pt x="646" y="1937"/>
                  </a:lnTo>
                  <a:lnTo>
                    <a:pt x="538" y="1937"/>
                  </a:lnTo>
                  <a:lnTo>
                    <a:pt x="431" y="1830"/>
                  </a:lnTo>
                  <a:lnTo>
                    <a:pt x="323" y="1615"/>
                  </a:lnTo>
                  <a:lnTo>
                    <a:pt x="431" y="1292"/>
                  </a:lnTo>
                  <a:lnTo>
                    <a:pt x="538" y="969"/>
                  </a:lnTo>
                  <a:lnTo>
                    <a:pt x="969" y="539"/>
                  </a:lnTo>
                  <a:lnTo>
                    <a:pt x="1291" y="324"/>
                  </a:lnTo>
                  <a:close/>
                  <a:moveTo>
                    <a:pt x="969" y="1"/>
                  </a:moveTo>
                  <a:lnTo>
                    <a:pt x="754" y="216"/>
                  </a:lnTo>
                  <a:lnTo>
                    <a:pt x="538" y="431"/>
                  </a:lnTo>
                  <a:lnTo>
                    <a:pt x="216" y="754"/>
                  </a:lnTo>
                  <a:lnTo>
                    <a:pt x="108" y="1184"/>
                  </a:lnTo>
                  <a:lnTo>
                    <a:pt x="0" y="1615"/>
                  </a:lnTo>
                  <a:lnTo>
                    <a:pt x="108" y="1937"/>
                  </a:lnTo>
                  <a:lnTo>
                    <a:pt x="323" y="2260"/>
                  </a:lnTo>
                  <a:lnTo>
                    <a:pt x="646" y="2368"/>
                  </a:lnTo>
                  <a:lnTo>
                    <a:pt x="969" y="2260"/>
                  </a:lnTo>
                  <a:lnTo>
                    <a:pt x="1184" y="2153"/>
                  </a:lnTo>
                  <a:lnTo>
                    <a:pt x="1507" y="1830"/>
                  </a:lnTo>
                  <a:lnTo>
                    <a:pt x="1722" y="1615"/>
                  </a:lnTo>
                  <a:lnTo>
                    <a:pt x="1829" y="1184"/>
                  </a:lnTo>
                  <a:lnTo>
                    <a:pt x="1937" y="754"/>
                  </a:lnTo>
                  <a:lnTo>
                    <a:pt x="1829" y="324"/>
                  </a:lnTo>
                  <a:lnTo>
                    <a:pt x="1614"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20;p29">
              <a:extLst>
                <a:ext uri="{FF2B5EF4-FFF2-40B4-BE49-F238E27FC236}">
                  <a16:creationId xmlns:a16="http://schemas.microsoft.com/office/drawing/2014/main" id="{7BCF4960-86AC-4B8A-B85B-12C7110A373B}"/>
                </a:ext>
              </a:extLst>
            </p:cNvPr>
            <p:cNvSpPr/>
            <p:nvPr/>
          </p:nvSpPr>
          <p:spPr>
            <a:xfrm>
              <a:off x="4530825" y="2958325"/>
              <a:ext cx="96850" cy="86100"/>
            </a:xfrm>
            <a:custGeom>
              <a:avLst/>
              <a:gdLst/>
              <a:ahLst/>
              <a:cxnLst/>
              <a:rect l="l" t="t" r="r" b="b"/>
              <a:pathLst>
                <a:path w="3874" h="3444" extrusionOk="0">
                  <a:moveTo>
                    <a:pt x="1076" y="1"/>
                  </a:moveTo>
                  <a:lnTo>
                    <a:pt x="753" y="109"/>
                  </a:lnTo>
                  <a:lnTo>
                    <a:pt x="431" y="324"/>
                  </a:lnTo>
                  <a:lnTo>
                    <a:pt x="215" y="647"/>
                  </a:lnTo>
                  <a:lnTo>
                    <a:pt x="0" y="1077"/>
                  </a:lnTo>
                  <a:lnTo>
                    <a:pt x="0" y="1400"/>
                  </a:lnTo>
                  <a:lnTo>
                    <a:pt x="0" y="1722"/>
                  </a:lnTo>
                  <a:lnTo>
                    <a:pt x="215" y="1938"/>
                  </a:lnTo>
                  <a:lnTo>
                    <a:pt x="2797" y="3444"/>
                  </a:lnTo>
                  <a:lnTo>
                    <a:pt x="3873" y="1615"/>
                  </a:lnTo>
                  <a:lnTo>
                    <a:pt x="3335" y="1292"/>
                  </a:lnTo>
                  <a:lnTo>
                    <a:pt x="1291" y="109"/>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21;p29">
              <a:extLst>
                <a:ext uri="{FF2B5EF4-FFF2-40B4-BE49-F238E27FC236}">
                  <a16:creationId xmlns:a16="http://schemas.microsoft.com/office/drawing/2014/main" id="{FD4F3B10-D533-4AC5-8BB2-4029AC24FBEF}"/>
                </a:ext>
              </a:extLst>
            </p:cNvPr>
            <p:cNvSpPr/>
            <p:nvPr/>
          </p:nvSpPr>
          <p:spPr>
            <a:xfrm>
              <a:off x="4530825" y="2958325"/>
              <a:ext cx="96850" cy="86100"/>
            </a:xfrm>
            <a:custGeom>
              <a:avLst/>
              <a:gdLst/>
              <a:ahLst/>
              <a:cxnLst/>
              <a:rect l="l" t="t" r="r" b="b"/>
              <a:pathLst>
                <a:path w="3874" h="3444" fill="none" extrusionOk="0">
                  <a:moveTo>
                    <a:pt x="2797" y="3444"/>
                  </a:moveTo>
                  <a:lnTo>
                    <a:pt x="215" y="1938"/>
                  </a:lnTo>
                  <a:lnTo>
                    <a:pt x="215" y="1938"/>
                  </a:lnTo>
                  <a:lnTo>
                    <a:pt x="0" y="1722"/>
                  </a:lnTo>
                  <a:lnTo>
                    <a:pt x="0" y="1400"/>
                  </a:lnTo>
                  <a:lnTo>
                    <a:pt x="0" y="1077"/>
                  </a:lnTo>
                  <a:lnTo>
                    <a:pt x="215" y="647"/>
                  </a:lnTo>
                  <a:lnTo>
                    <a:pt x="215" y="647"/>
                  </a:lnTo>
                  <a:lnTo>
                    <a:pt x="431" y="324"/>
                  </a:lnTo>
                  <a:lnTo>
                    <a:pt x="753" y="109"/>
                  </a:lnTo>
                  <a:lnTo>
                    <a:pt x="1076" y="1"/>
                  </a:lnTo>
                  <a:lnTo>
                    <a:pt x="1291" y="109"/>
                  </a:lnTo>
                  <a:lnTo>
                    <a:pt x="3335" y="1292"/>
                  </a:lnTo>
                  <a:lnTo>
                    <a:pt x="3873" y="16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22;p29">
              <a:extLst>
                <a:ext uri="{FF2B5EF4-FFF2-40B4-BE49-F238E27FC236}">
                  <a16:creationId xmlns:a16="http://schemas.microsoft.com/office/drawing/2014/main" id="{7CC102D2-AA44-44C5-BCDB-1B93EEF14774}"/>
                </a:ext>
              </a:extLst>
            </p:cNvPr>
            <p:cNvSpPr/>
            <p:nvPr/>
          </p:nvSpPr>
          <p:spPr>
            <a:xfrm>
              <a:off x="4525450" y="2952950"/>
              <a:ext cx="107600" cy="96850"/>
            </a:xfrm>
            <a:custGeom>
              <a:avLst/>
              <a:gdLst/>
              <a:ahLst/>
              <a:cxnLst/>
              <a:rect l="l" t="t" r="r" b="b"/>
              <a:pathLst>
                <a:path w="4304" h="3874" extrusionOk="0">
                  <a:moveTo>
                    <a:pt x="1291" y="1"/>
                  </a:moveTo>
                  <a:lnTo>
                    <a:pt x="968" y="108"/>
                  </a:lnTo>
                  <a:lnTo>
                    <a:pt x="753" y="216"/>
                  </a:lnTo>
                  <a:lnTo>
                    <a:pt x="430" y="539"/>
                  </a:lnTo>
                  <a:lnTo>
                    <a:pt x="215" y="754"/>
                  </a:lnTo>
                  <a:lnTo>
                    <a:pt x="108" y="1184"/>
                  </a:lnTo>
                  <a:lnTo>
                    <a:pt x="0" y="1615"/>
                  </a:lnTo>
                  <a:lnTo>
                    <a:pt x="108" y="2045"/>
                  </a:lnTo>
                  <a:lnTo>
                    <a:pt x="323" y="2260"/>
                  </a:lnTo>
                  <a:lnTo>
                    <a:pt x="2905" y="3874"/>
                  </a:lnTo>
                  <a:lnTo>
                    <a:pt x="3012" y="3874"/>
                  </a:lnTo>
                  <a:lnTo>
                    <a:pt x="3120" y="3766"/>
                  </a:lnTo>
                  <a:lnTo>
                    <a:pt x="3228" y="3659"/>
                  </a:lnTo>
                  <a:lnTo>
                    <a:pt x="3120" y="3551"/>
                  </a:lnTo>
                  <a:lnTo>
                    <a:pt x="538" y="2045"/>
                  </a:lnTo>
                  <a:lnTo>
                    <a:pt x="430" y="1830"/>
                  </a:lnTo>
                  <a:lnTo>
                    <a:pt x="323" y="1615"/>
                  </a:lnTo>
                  <a:lnTo>
                    <a:pt x="430" y="1292"/>
                  </a:lnTo>
                  <a:lnTo>
                    <a:pt x="538" y="969"/>
                  </a:lnTo>
                  <a:lnTo>
                    <a:pt x="968" y="539"/>
                  </a:lnTo>
                  <a:lnTo>
                    <a:pt x="1291" y="431"/>
                  </a:lnTo>
                  <a:lnTo>
                    <a:pt x="1399" y="431"/>
                  </a:lnTo>
                  <a:lnTo>
                    <a:pt x="3443" y="1615"/>
                  </a:lnTo>
                  <a:lnTo>
                    <a:pt x="3981" y="1937"/>
                  </a:lnTo>
                  <a:lnTo>
                    <a:pt x="4304" y="1937"/>
                  </a:lnTo>
                  <a:lnTo>
                    <a:pt x="4304" y="1722"/>
                  </a:lnTo>
                  <a:lnTo>
                    <a:pt x="4196" y="1615"/>
                  </a:lnTo>
                  <a:lnTo>
                    <a:pt x="3658" y="1292"/>
                  </a:lnTo>
                  <a:lnTo>
                    <a:pt x="1614"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23;p29">
              <a:extLst>
                <a:ext uri="{FF2B5EF4-FFF2-40B4-BE49-F238E27FC236}">
                  <a16:creationId xmlns:a16="http://schemas.microsoft.com/office/drawing/2014/main" id="{1CA430E1-5679-41A1-BF21-69FC0BBDE3D9}"/>
                </a:ext>
              </a:extLst>
            </p:cNvPr>
            <p:cNvSpPr/>
            <p:nvPr/>
          </p:nvSpPr>
          <p:spPr>
            <a:xfrm>
              <a:off x="4590000" y="2993300"/>
              <a:ext cx="48425" cy="59200"/>
            </a:xfrm>
            <a:custGeom>
              <a:avLst/>
              <a:gdLst/>
              <a:ahLst/>
              <a:cxnLst/>
              <a:rect l="l" t="t" r="r" b="b"/>
              <a:pathLst>
                <a:path w="1937" h="2368" extrusionOk="0">
                  <a:moveTo>
                    <a:pt x="1506" y="323"/>
                  </a:moveTo>
                  <a:lnTo>
                    <a:pt x="1614" y="431"/>
                  </a:lnTo>
                  <a:lnTo>
                    <a:pt x="1614" y="754"/>
                  </a:lnTo>
                  <a:lnTo>
                    <a:pt x="1614" y="1076"/>
                  </a:lnTo>
                  <a:lnTo>
                    <a:pt x="1399" y="1399"/>
                  </a:lnTo>
                  <a:lnTo>
                    <a:pt x="1076" y="1830"/>
                  </a:lnTo>
                  <a:lnTo>
                    <a:pt x="646" y="1937"/>
                  </a:lnTo>
                  <a:lnTo>
                    <a:pt x="538" y="1937"/>
                  </a:lnTo>
                  <a:lnTo>
                    <a:pt x="430" y="1830"/>
                  </a:lnTo>
                  <a:lnTo>
                    <a:pt x="430" y="1614"/>
                  </a:lnTo>
                  <a:lnTo>
                    <a:pt x="430" y="1292"/>
                  </a:lnTo>
                  <a:lnTo>
                    <a:pt x="646" y="861"/>
                  </a:lnTo>
                  <a:lnTo>
                    <a:pt x="968" y="431"/>
                  </a:lnTo>
                  <a:lnTo>
                    <a:pt x="1399" y="323"/>
                  </a:lnTo>
                  <a:close/>
                  <a:moveTo>
                    <a:pt x="1076" y="1"/>
                  </a:moveTo>
                  <a:lnTo>
                    <a:pt x="753" y="216"/>
                  </a:lnTo>
                  <a:lnTo>
                    <a:pt x="538" y="431"/>
                  </a:lnTo>
                  <a:lnTo>
                    <a:pt x="323" y="754"/>
                  </a:lnTo>
                  <a:lnTo>
                    <a:pt x="108" y="1184"/>
                  </a:lnTo>
                  <a:lnTo>
                    <a:pt x="0" y="1614"/>
                  </a:lnTo>
                  <a:lnTo>
                    <a:pt x="108" y="1937"/>
                  </a:lnTo>
                  <a:lnTo>
                    <a:pt x="323" y="2260"/>
                  </a:lnTo>
                  <a:lnTo>
                    <a:pt x="646" y="2368"/>
                  </a:lnTo>
                  <a:lnTo>
                    <a:pt x="968" y="2260"/>
                  </a:lnTo>
                  <a:lnTo>
                    <a:pt x="1291" y="2152"/>
                  </a:lnTo>
                  <a:lnTo>
                    <a:pt x="1506" y="1830"/>
                  </a:lnTo>
                  <a:lnTo>
                    <a:pt x="1722" y="1614"/>
                  </a:lnTo>
                  <a:lnTo>
                    <a:pt x="1937" y="1076"/>
                  </a:lnTo>
                  <a:lnTo>
                    <a:pt x="1937" y="754"/>
                  </a:lnTo>
                  <a:lnTo>
                    <a:pt x="1937" y="323"/>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24;p29">
              <a:extLst>
                <a:ext uri="{FF2B5EF4-FFF2-40B4-BE49-F238E27FC236}">
                  <a16:creationId xmlns:a16="http://schemas.microsoft.com/office/drawing/2014/main" id="{4D71B597-2C2D-4747-B9C0-0EF6C4797320}"/>
                </a:ext>
              </a:extLst>
            </p:cNvPr>
            <p:cNvSpPr/>
            <p:nvPr/>
          </p:nvSpPr>
          <p:spPr>
            <a:xfrm>
              <a:off x="4598050" y="2998675"/>
              <a:ext cx="96850" cy="86100"/>
            </a:xfrm>
            <a:custGeom>
              <a:avLst/>
              <a:gdLst/>
              <a:ahLst/>
              <a:cxnLst/>
              <a:rect l="l" t="t" r="r" b="b"/>
              <a:pathLst>
                <a:path w="3874" h="3444" extrusionOk="0">
                  <a:moveTo>
                    <a:pt x="1077" y="1"/>
                  </a:moveTo>
                  <a:lnTo>
                    <a:pt x="754" y="108"/>
                  </a:lnTo>
                  <a:lnTo>
                    <a:pt x="431" y="324"/>
                  </a:lnTo>
                  <a:lnTo>
                    <a:pt x="216" y="646"/>
                  </a:lnTo>
                  <a:lnTo>
                    <a:pt x="1" y="1077"/>
                  </a:lnTo>
                  <a:lnTo>
                    <a:pt x="1" y="1399"/>
                  </a:lnTo>
                  <a:lnTo>
                    <a:pt x="1" y="1722"/>
                  </a:lnTo>
                  <a:lnTo>
                    <a:pt x="216" y="1937"/>
                  </a:lnTo>
                  <a:lnTo>
                    <a:pt x="2798" y="3444"/>
                  </a:lnTo>
                  <a:lnTo>
                    <a:pt x="3874" y="1507"/>
                  </a:lnTo>
                  <a:lnTo>
                    <a:pt x="3336" y="1184"/>
                  </a:lnTo>
                  <a:lnTo>
                    <a:pt x="1292"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25;p29">
              <a:extLst>
                <a:ext uri="{FF2B5EF4-FFF2-40B4-BE49-F238E27FC236}">
                  <a16:creationId xmlns:a16="http://schemas.microsoft.com/office/drawing/2014/main" id="{CC95691C-A598-48A8-BD58-8DDA56F3DA97}"/>
                </a:ext>
              </a:extLst>
            </p:cNvPr>
            <p:cNvSpPr/>
            <p:nvPr/>
          </p:nvSpPr>
          <p:spPr>
            <a:xfrm>
              <a:off x="4598050" y="2998675"/>
              <a:ext cx="96850" cy="86100"/>
            </a:xfrm>
            <a:custGeom>
              <a:avLst/>
              <a:gdLst/>
              <a:ahLst/>
              <a:cxnLst/>
              <a:rect l="l" t="t" r="r" b="b"/>
              <a:pathLst>
                <a:path w="3874" h="3444" fill="none" extrusionOk="0">
                  <a:moveTo>
                    <a:pt x="2798" y="3444"/>
                  </a:moveTo>
                  <a:lnTo>
                    <a:pt x="216" y="1937"/>
                  </a:lnTo>
                  <a:lnTo>
                    <a:pt x="216" y="1937"/>
                  </a:lnTo>
                  <a:lnTo>
                    <a:pt x="1" y="1722"/>
                  </a:lnTo>
                  <a:lnTo>
                    <a:pt x="1" y="1399"/>
                  </a:lnTo>
                  <a:lnTo>
                    <a:pt x="1" y="1077"/>
                  </a:lnTo>
                  <a:lnTo>
                    <a:pt x="216" y="646"/>
                  </a:lnTo>
                  <a:lnTo>
                    <a:pt x="216" y="646"/>
                  </a:lnTo>
                  <a:lnTo>
                    <a:pt x="431" y="324"/>
                  </a:lnTo>
                  <a:lnTo>
                    <a:pt x="754" y="108"/>
                  </a:lnTo>
                  <a:lnTo>
                    <a:pt x="1077" y="1"/>
                  </a:lnTo>
                  <a:lnTo>
                    <a:pt x="1292" y="1"/>
                  </a:lnTo>
                  <a:lnTo>
                    <a:pt x="3336" y="1184"/>
                  </a:lnTo>
                  <a:lnTo>
                    <a:pt x="3874" y="15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26;p29">
              <a:extLst>
                <a:ext uri="{FF2B5EF4-FFF2-40B4-BE49-F238E27FC236}">
                  <a16:creationId xmlns:a16="http://schemas.microsoft.com/office/drawing/2014/main" id="{91286130-8A27-4AF1-B664-5BB66FA32DC8}"/>
                </a:ext>
              </a:extLst>
            </p:cNvPr>
            <p:cNvSpPr/>
            <p:nvPr/>
          </p:nvSpPr>
          <p:spPr>
            <a:xfrm>
              <a:off x="4592675" y="2993300"/>
              <a:ext cx="107625" cy="94175"/>
            </a:xfrm>
            <a:custGeom>
              <a:avLst/>
              <a:gdLst/>
              <a:ahLst/>
              <a:cxnLst/>
              <a:rect l="l" t="t" r="r" b="b"/>
              <a:pathLst>
                <a:path w="4305" h="3767" extrusionOk="0">
                  <a:moveTo>
                    <a:pt x="1292" y="1"/>
                  </a:moveTo>
                  <a:lnTo>
                    <a:pt x="969" y="108"/>
                  </a:lnTo>
                  <a:lnTo>
                    <a:pt x="754" y="216"/>
                  </a:lnTo>
                  <a:lnTo>
                    <a:pt x="431" y="431"/>
                  </a:lnTo>
                  <a:lnTo>
                    <a:pt x="216" y="754"/>
                  </a:lnTo>
                  <a:lnTo>
                    <a:pt x="108" y="1184"/>
                  </a:lnTo>
                  <a:lnTo>
                    <a:pt x="1" y="1614"/>
                  </a:lnTo>
                  <a:lnTo>
                    <a:pt x="108" y="2045"/>
                  </a:lnTo>
                  <a:lnTo>
                    <a:pt x="323" y="2260"/>
                  </a:lnTo>
                  <a:lnTo>
                    <a:pt x="2906" y="3766"/>
                  </a:lnTo>
                  <a:lnTo>
                    <a:pt x="3121" y="3766"/>
                  </a:lnTo>
                  <a:lnTo>
                    <a:pt x="3228" y="3551"/>
                  </a:lnTo>
                  <a:lnTo>
                    <a:pt x="3121" y="3443"/>
                  </a:lnTo>
                  <a:lnTo>
                    <a:pt x="539" y="1937"/>
                  </a:lnTo>
                  <a:lnTo>
                    <a:pt x="431" y="1830"/>
                  </a:lnTo>
                  <a:lnTo>
                    <a:pt x="323" y="1614"/>
                  </a:lnTo>
                  <a:lnTo>
                    <a:pt x="431" y="1292"/>
                  </a:lnTo>
                  <a:lnTo>
                    <a:pt x="539" y="969"/>
                  </a:lnTo>
                  <a:lnTo>
                    <a:pt x="969" y="539"/>
                  </a:lnTo>
                  <a:lnTo>
                    <a:pt x="1292" y="323"/>
                  </a:lnTo>
                  <a:lnTo>
                    <a:pt x="1399" y="431"/>
                  </a:lnTo>
                  <a:lnTo>
                    <a:pt x="3443" y="1614"/>
                  </a:lnTo>
                  <a:lnTo>
                    <a:pt x="3981" y="1937"/>
                  </a:lnTo>
                  <a:lnTo>
                    <a:pt x="4197" y="1937"/>
                  </a:lnTo>
                  <a:lnTo>
                    <a:pt x="4304" y="1830"/>
                  </a:lnTo>
                  <a:lnTo>
                    <a:pt x="4304" y="1722"/>
                  </a:lnTo>
                  <a:lnTo>
                    <a:pt x="4197" y="1614"/>
                  </a:lnTo>
                  <a:lnTo>
                    <a:pt x="3659" y="1292"/>
                  </a:lnTo>
                  <a:lnTo>
                    <a:pt x="1615" y="108"/>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27;p29">
              <a:extLst>
                <a:ext uri="{FF2B5EF4-FFF2-40B4-BE49-F238E27FC236}">
                  <a16:creationId xmlns:a16="http://schemas.microsoft.com/office/drawing/2014/main" id="{6FBF9AD6-B851-40FC-BBED-045414B284DF}"/>
                </a:ext>
              </a:extLst>
            </p:cNvPr>
            <p:cNvSpPr/>
            <p:nvPr/>
          </p:nvSpPr>
          <p:spPr>
            <a:xfrm>
              <a:off x="4657225" y="3030950"/>
              <a:ext cx="48450" cy="59200"/>
            </a:xfrm>
            <a:custGeom>
              <a:avLst/>
              <a:gdLst/>
              <a:ahLst/>
              <a:cxnLst/>
              <a:rect l="l" t="t" r="r" b="b"/>
              <a:pathLst>
                <a:path w="1938" h="2368" extrusionOk="0">
                  <a:moveTo>
                    <a:pt x="1507" y="431"/>
                  </a:moveTo>
                  <a:lnTo>
                    <a:pt x="1615" y="539"/>
                  </a:lnTo>
                  <a:lnTo>
                    <a:pt x="1615" y="754"/>
                  </a:lnTo>
                  <a:lnTo>
                    <a:pt x="1615" y="1077"/>
                  </a:lnTo>
                  <a:lnTo>
                    <a:pt x="1399" y="1399"/>
                  </a:lnTo>
                  <a:lnTo>
                    <a:pt x="1077" y="1937"/>
                  </a:lnTo>
                  <a:lnTo>
                    <a:pt x="646" y="2045"/>
                  </a:lnTo>
                  <a:lnTo>
                    <a:pt x="539" y="2045"/>
                  </a:lnTo>
                  <a:lnTo>
                    <a:pt x="431" y="1937"/>
                  </a:lnTo>
                  <a:lnTo>
                    <a:pt x="431" y="1615"/>
                  </a:lnTo>
                  <a:lnTo>
                    <a:pt x="431" y="1292"/>
                  </a:lnTo>
                  <a:lnTo>
                    <a:pt x="646" y="969"/>
                  </a:lnTo>
                  <a:lnTo>
                    <a:pt x="969" y="539"/>
                  </a:lnTo>
                  <a:lnTo>
                    <a:pt x="1399" y="431"/>
                  </a:lnTo>
                  <a:close/>
                  <a:moveTo>
                    <a:pt x="1399" y="1"/>
                  </a:moveTo>
                  <a:lnTo>
                    <a:pt x="1077" y="108"/>
                  </a:lnTo>
                  <a:lnTo>
                    <a:pt x="754" y="216"/>
                  </a:lnTo>
                  <a:lnTo>
                    <a:pt x="539" y="539"/>
                  </a:lnTo>
                  <a:lnTo>
                    <a:pt x="324" y="754"/>
                  </a:lnTo>
                  <a:lnTo>
                    <a:pt x="108" y="1184"/>
                  </a:lnTo>
                  <a:lnTo>
                    <a:pt x="1" y="1615"/>
                  </a:lnTo>
                  <a:lnTo>
                    <a:pt x="108" y="2045"/>
                  </a:lnTo>
                  <a:lnTo>
                    <a:pt x="324" y="2368"/>
                  </a:lnTo>
                  <a:lnTo>
                    <a:pt x="969" y="2368"/>
                  </a:lnTo>
                  <a:lnTo>
                    <a:pt x="1292" y="2153"/>
                  </a:lnTo>
                  <a:lnTo>
                    <a:pt x="1507" y="1937"/>
                  </a:lnTo>
                  <a:lnTo>
                    <a:pt x="1722" y="1615"/>
                  </a:lnTo>
                  <a:lnTo>
                    <a:pt x="1937" y="1184"/>
                  </a:lnTo>
                  <a:lnTo>
                    <a:pt x="1937" y="754"/>
                  </a:lnTo>
                  <a:lnTo>
                    <a:pt x="1937" y="431"/>
                  </a:lnTo>
                  <a:lnTo>
                    <a:pt x="1615" y="108"/>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28;p29">
              <a:extLst>
                <a:ext uri="{FF2B5EF4-FFF2-40B4-BE49-F238E27FC236}">
                  <a16:creationId xmlns:a16="http://schemas.microsoft.com/office/drawing/2014/main" id="{4F77B6CB-5302-4D85-A60D-12B1B73732B1}"/>
                </a:ext>
              </a:extLst>
            </p:cNvPr>
            <p:cNvSpPr/>
            <p:nvPr/>
          </p:nvSpPr>
          <p:spPr>
            <a:xfrm>
              <a:off x="4662600" y="3036350"/>
              <a:ext cx="40375" cy="51125"/>
            </a:xfrm>
            <a:custGeom>
              <a:avLst/>
              <a:gdLst/>
              <a:ahLst/>
              <a:cxnLst/>
              <a:rect l="l" t="t" r="r" b="b"/>
              <a:pathLst>
                <a:path w="1615" h="2045" extrusionOk="0">
                  <a:moveTo>
                    <a:pt x="1077" y="0"/>
                  </a:moveTo>
                  <a:lnTo>
                    <a:pt x="754" y="108"/>
                  </a:lnTo>
                  <a:lnTo>
                    <a:pt x="539" y="323"/>
                  </a:lnTo>
                  <a:lnTo>
                    <a:pt x="216" y="646"/>
                  </a:lnTo>
                  <a:lnTo>
                    <a:pt x="109" y="1076"/>
                  </a:lnTo>
                  <a:lnTo>
                    <a:pt x="1" y="1399"/>
                  </a:lnTo>
                  <a:lnTo>
                    <a:pt x="109" y="1721"/>
                  </a:lnTo>
                  <a:lnTo>
                    <a:pt x="216" y="1937"/>
                  </a:lnTo>
                  <a:lnTo>
                    <a:pt x="539" y="2044"/>
                  </a:lnTo>
                  <a:lnTo>
                    <a:pt x="862" y="1937"/>
                  </a:lnTo>
                  <a:lnTo>
                    <a:pt x="1077" y="1721"/>
                  </a:lnTo>
                  <a:lnTo>
                    <a:pt x="1400" y="1291"/>
                  </a:lnTo>
                  <a:lnTo>
                    <a:pt x="1507" y="968"/>
                  </a:lnTo>
                  <a:lnTo>
                    <a:pt x="1615" y="538"/>
                  </a:lnTo>
                  <a:lnTo>
                    <a:pt x="1507" y="215"/>
                  </a:lnTo>
                  <a:lnTo>
                    <a:pt x="1400" y="108"/>
                  </a:lnTo>
                  <a:lnTo>
                    <a:pt x="107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29;p29">
              <a:extLst>
                <a:ext uri="{FF2B5EF4-FFF2-40B4-BE49-F238E27FC236}">
                  <a16:creationId xmlns:a16="http://schemas.microsoft.com/office/drawing/2014/main" id="{1E3B89CE-E651-4989-9EEA-FFC07B603E42}"/>
                </a:ext>
              </a:extLst>
            </p:cNvPr>
            <p:cNvSpPr/>
            <p:nvPr/>
          </p:nvSpPr>
          <p:spPr>
            <a:xfrm>
              <a:off x="4670675" y="3047100"/>
              <a:ext cx="24225" cy="29600"/>
            </a:xfrm>
            <a:custGeom>
              <a:avLst/>
              <a:gdLst/>
              <a:ahLst/>
              <a:cxnLst/>
              <a:rect l="l" t="t" r="r" b="b"/>
              <a:pathLst>
                <a:path w="969" h="1184" extrusionOk="0">
                  <a:moveTo>
                    <a:pt x="539" y="0"/>
                  </a:moveTo>
                  <a:lnTo>
                    <a:pt x="216" y="431"/>
                  </a:lnTo>
                  <a:lnTo>
                    <a:pt x="1" y="861"/>
                  </a:lnTo>
                  <a:lnTo>
                    <a:pt x="108" y="1076"/>
                  </a:lnTo>
                  <a:lnTo>
                    <a:pt x="216" y="1184"/>
                  </a:lnTo>
                  <a:lnTo>
                    <a:pt x="539" y="1184"/>
                  </a:lnTo>
                  <a:lnTo>
                    <a:pt x="861" y="753"/>
                  </a:lnTo>
                  <a:lnTo>
                    <a:pt x="969" y="323"/>
                  </a:lnTo>
                  <a:lnTo>
                    <a:pt x="969" y="108"/>
                  </a:lnTo>
                  <a:lnTo>
                    <a:pt x="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30;p29">
              <a:extLst>
                <a:ext uri="{FF2B5EF4-FFF2-40B4-BE49-F238E27FC236}">
                  <a16:creationId xmlns:a16="http://schemas.microsoft.com/office/drawing/2014/main" id="{DC56EC9E-6E99-4FA9-87C3-7A18343A867B}"/>
                </a:ext>
              </a:extLst>
            </p:cNvPr>
            <p:cNvSpPr/>
            <p:nvPr/>
          </p:nvSpPr>
          <p:spPr>
            <a:xfrm>
              <a:off x="4657225" y="3030950"/>
              <a:ext cx="64575" cy="75350"/>
            </a:xfrm>
            <a:custGeom>
              <a:avLst/>
              <a:gdLst/>
              <a:ahLst/>
              <a:cxnLst/>
              <a:rect l="l" t="t" r="r" b="b"/>
              <a:pathLst>
                <a:path w="2583" h="3014" extrusionOk="0">
                  <a:moveTo>
                    <a:pt x="1399" y="1"/>
                  </a:moveTo>
                  <a:lnTo>
                    <a:pt x="1077" y="108"/>
                  </a:lnTo>
                  <a:lnTo>
                    <a:pt x="646" y="431"/>
                  </a:lnTo>
                  <a:lnTo>
                    <a:pt x="324" y="862"/>
                  </a:lnTo>
                  <a:lnTo>
                    <a:pt x="108" y="1399"/>
                  </a:lnTo>
                  <a:lnTo>
                    <a:pt x="1" y="1830"/>
                  </a:lnTo>
                  <a:lnTo>
                    <a:pt x="108" y="2260"/>
                  </a:lnTo>
                  <a:lnTo>
                    <a:pt x="324" y="2475"/>
                  </a:lnTo>
                  <a:lnTo>
                    <a:pt x="1184" y="3013"/>
                  </a:lnTo>
                  <a:lnTo>
                    <a:pt x="2583" y="539"/>
                  </a:lnTo>
                  <a:lnTo>
                    <a:pt x="1830" y="108"/>
                  </a:lnTo>
                  <a:lnTo>
                    <a:pt x="1830"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31;p29">
              <a:extLst>
                <a:ext uri="{FF2B5EF4-FFF2-40B4-BE49-F238E27FC236}">
                  <a16:creationId xmlns:a16="http://schemas.microsoft.com/office/drawing/2014/main" id="{35E26B79-B8FF-46F4-96C1-85D739BC2415}"/>
                </a:ext>
              </a:extLst>
            </p:cNvPr>
            <p:cNvSpPr/>
            <p:nvPr/>
          </p:nvSpPr>
          <p:spPr>
            <a:xfrm>
              <a:off x="4657225" y="3030950"/>
              <a:ext cx="64575" cy="75350"/>
            </a:xfrm>
            <a:custGeom>
              <a:avLst/>
              <a:gdLst/>
              <a:ahLst/>
              <a:cxnLst/>
              <a:rect l="l" t="t" r="r" b="b"/>
              <a:pathLst>
                <a:path w="2583" h="3014" fill="none" extrusionOk="0">
                  <a:moveTo>
                    <a:pt x="1184" y="3013"/>
                  </a:moveTo>
                  <a:lnTo>
                    <a:pt x="324" y="2475"/>
                  </a:lnTo>
                  <a:lnTo>
                    <a:pt x="324" y="2475"/>
                  </a:lnTo>
                  <a:lnTo>
                    <a:pt x="108" y="2260"/>
                  </a:lnTo>
                  <a:lnTo>
                    <a:pt x="1" y="1830"/>
                  </a:lnTo>
                  <a:lnTo>
                    <a:pt x="108" y="1399"/>
                  </a:lnTo>
                  <a:lnTo>
                    <a:pt x="324" y="862"/>
                  </a:lnTo>
                  <a:lnTo>
                    <a:pt x="324" y="862"/>
                  </a:lnTo>
                  <a:lnTo>
                    <a:pt x="646" y="431"/>
                  </a:lnTo>
                  <a:lnTo>
                    <a:pt x="1077" y="108"/>
                  </a:lnTo>
                  <a:lnTo>
                    <a:pt x="1399" y="1"/>
                  </a:lnTo>
                  <a:lnTo>
                    <a:pt x="1830" y="1"/>
                  </a:lnTo>
                  <a:lnTo>
                    <a:pt x="1830" y="108"/>
                  </a:lnTo>
                  <a:lnTo>
                    <a:pt x="2583" y="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32;p29">
              <a:extLst>
                <a:ext uri="{FF2B5EF4-FFF2-40B4-BE49-F238E27FC236}">
                  <a16:creationId xmlns:a16="http://schemas.microsoft.com/office/drawing/2014/main" id="{1686C798-C47E-49BD-97EC-DA0843177073}"/>
                </a:ext>
              </a:extLst>
            </p:cNvPr>
            <p:cNvSpPr/>
            <p:nvPr/>
          </p:nvSpPr>
          <p:spPr>
            <a:xfrm>
              <a:off x="4654550" y="3025575"/>
              <a:ext cx="72650" cy="86100"/>
            </a:xfrm>
            <a:custGeom>
              <a:avLst/>
              <a:gdLst/>
              <a:ahLst/>
              <a:cxnLst/>
              <a:rect l="l" t="t" r="r" b="b"/>
              <a:pathLst>
                <a:path w="2906" h="3444" extrusionOk="0">
                  <a:moveTo>
                    <a:pt x="1614" y="1"/>
                  </a:moveTo>
                  <a:lnTo>
                    <a:pt x="1291" y="108"/>
                  </a:lnTo>
                  <a:lnTo>
                    <a:pt x="861" y="216"/>
                  </a:lnTo>
                  <a:lnTo>
                    <a:pt x="538" y="539"/>
                  </a:lnTo>
                  <a:lnTo>
                    <a:pt x="323" y="969"/>
                  </a:lnTo>
                  <a:lnTo>
                    <a:pt x="0" y="1507"/>
                  </a:lnTo>
                  <a:lnTo>
                    <a:pt x="0" y="2045"/>
                  </a:lnTo>
                  <a:lnTo>
                    <a:pt x="0" y="2475"/>
                  </a:lnTo>
                  <a:lnTo>
                    <a:pt x="215" y="2690"/>
                  </a:lnTo>
                  <a:lnTo>
                    <a:pt x="323" y="2905"/>
                  </a:lnTo>
                  <a:lnTo>
                    <a:pt x="1184" y="3443"/>
                  </a:lnTo>
                  <a:lnTo>
                    <a:pt x="1291" y="3443"/>
                  </a:lnTo>
                  <a:lnTo>
                    <a:pt x="1399" y="3336"/>
                  </a:lnTo>
                  <a:lnTo>
                    <a:pt x="1399" y="3228"/>
                  </a:lnTo>
                  <a:lnTo>
                    <a:pt x="1399" y="3121"/>
                  </a:lnTo>
                  <a:lnTo>
                    <a:pt x="538" y="2583"/>
                  </a:lnTo>
                  <a:lnTo>
                    <a:pt x="431" y="2368"/>
                  </a:lnTo>
                  <a:lnTo>
                    <a:pt x="323" y="2045"/>
                  </a:lnTo>
                  <a:lnTo>
                    <a:pt x="431" y="1614"/>
                  </a:lnTo>
                  <a:lnTo>
                    <a:pt x="646" y="1184"/>
                  </a:lnTo>
                  <a:lnTo>
                    <a:pt x="861" y="754"/>
                  </a:lnTo>
                  <a:lnTo>
                    <a:pt x="1076" y="539"/>
                  </a:lnTo>
                  <a:lnTo>
                    <a:pt x="1399" y="431"/>
                  </a:lnTo>
                  <a:lnTo>
                    <a:pt x="1614" y="323"/>
                  </a:lnTo>
                  <a:lnTo>
                    <a:pt x="1829" y="431"/>
                  </a:lnTo>
                  <a:lnTo>
                    <a:pt x="2582" y="969"/>
                  </a:lnTo>
                  <a:lnTo>
                    <a:pt x="2797" y="969"/>
                  </a:lnTo>
                  <a:lnTo>
                    <a:pt x="2905" y="861"/>
                  </a:lnTo>
                  <a:lnTo>
                    <a:pt x="2905" y="754"/>
                  </a:lnTo>
                  <a:lnTo>
                    <a:pt x="2797" y="646"/>
                  </a:lnTo>
                  <a:lnTo>
                    <a:pt x="2044" y="108"/>
                  </a:lnTo>
                  <a:lnTo>
                    <a:pt x="1937"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33;p29">
              <a:extLst>
                <a:ext uri="{FF2B5EF4-FFF2-40B4-BE49-F238E27FC236}">
                  <a16:creationId xmlns:a16="http://schemas.microsoft.com/office/drawing/2014/main" id="{48F25ACE-B7A4-4C50-BFAD-3C89BBDFC9D8}"/>
                </a:ext>
              </a:extLst>
            </p:cNvPr>
            <p:cNvSpPr/>
            <p:nvPr/>
          </p:nvSpPr>
          <p:spPr>
            <a:xfrm>
              <a:off x="4676050" y="3039025"/>
              <a:ext cx="59200" cy="75350"/>
            </a:xfrm>
            <a:custGeom>
              <a:avLst/>
              <a:gdLst/>
              <a:ahLst/>
              <a:cxnLst/>
              <a:rect l="l" t="t" r="r" b="b"/>
              <a:pathLst>
                <a:path w="2368" h="3014" extrusionOk="0">
                  <a:moveTo>
                    <a:pt x="1615" y="323"/>
                  </a:moveTo>
                  <a:lnTo>
                    <a:pt x="1830" y="431"/>
                  </a:lnTo>
                  <a:lnTo>
                    <a:pt x="1937" y="646"/>
                  </a:lnTo>
                  <a:lnTo>
                    <a:pt x="2045" y="969"/>
                  </a:lnTo>
                  <a:lnTo>
                    <a:pt x="1937" y="1399"/>
                  </a:lnTo>
                  <a:lnTo>
                    <a:pt x="1722" y="1830"/>
                  </a:lnTo>
                  <a:lnTo>
                    <a:pt x="1507" y="2152"/>
                  </a:lnTo>
                  <a:lnTo>
                    <a:pt x="1292" y="2475"/>
                  </a:lnTo>
                  <a:lnTo>
                    <a:pt x="969" y="2583"/>
                  </a:lnTo>
                  <a:lnTo>
                    <a:pt x="539" y="2583"/>
                  </a:lnTo>
                  <a:lnTo>
                    <a:pt x="431" y="2367"/>
                  </a:lnTo>
                  <a:lnTo>
                    <a:pt x="324" y="2045"/>
                  </a:lnTo>
                  <a:lnTo>
                    <a:pt x="431" y="1614"/>
                  </a:lnTo>
                  <a:lnTo>
                    <a:pt x="646" y="1184"/>
                  </a:lnTo>
                  <a:lnTo>
                    <a:pt x="862" y="861"/>
                  </a:lnTo>
                  <a:lnTo>
                    <a:pt x="1077" y="539"/>
                  </a:lnTo>
                  <a:lnTo>
                    <a:pt x="1400" y="431"/>
                  </a:lnTo>
                  <a:lnTo>
                    <a:pt x="1615" y="323"/>
                  </a:lnTo>
                  <a:close/>
                  <a:moveTo>
                    <a:pt x="1615" y="1"/>
                  </a:moveTo>
                  <a:lnTo>
                    <a:pt x="1292" y="108"/>
                  </a:lnTo>
                  <a:lnTo>
                    <a:pt x="862" y="323"/>
                  </a:lnTo>
                  <a:lnTo>
                    <a:pt x="539" y="539"/>
                  </a:lnTo>
                  <a:lnTo>
                    <a:pt x="324" y="969"/>
                  </a:lnTo>
                  <a:lnTo>
                    <a:pt x="1" y="1507"/>
                  </a:lnTo>
                  <a:lnTo>
                    <a:pt x="1" y="2045"/>
                  </a:lnTo>
                  <a:lnTo>
                    <a:pt x="108" y="2583"/>
                  </a:lnTo>
                  <a:lnTo>
                    <a:pt x="216" y="2798"/>
                  </a:lnTo>
                  <a:lnTo>
                    <a:pt x="324" y="2905"/>
                  </a:lnTo>
                  <a:lnTo>
                    <a:pt x="754" y="3013"/>
                  </a:lnTo>
                  <a:lnTo>
                    <a:pt x="1077" y="2905"/>
                  </a:lnTo>
                  <a:lnTo>
                    <a:pt x="1507" y="2690"/>
                  </a:lnTo>
                  <a:lnTo>
                    <a:pt x="1830" y="2367"/>
                  </a:lnTo>
                  <a:lnTo>
                    <a:pt x="2045" y="2045"/>
                  </a:lnTo>
                  <a:lnTo>
                    <a:pt x="2368" y="1507"/>
                  </a:lnTo>
                  <a:lnTo>
                    <a:pt x="2368" y="969"/>
                  </a:lnTo>
                  <a:lnTo>
                    <a:pt x="2260" y="431"/>
                  </a:lnTo>
                  <a:lnTo>
                    <a:pt x="2153" y="216"/>
                  </a:lnTo>
                  <a:lnTo>
                    <a:pt x="2045" y="108"/>
                  </a:lnTo>
                  <a:lnTo>
                    <a:pt x="16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34;p29">
              <a:extLst>
                <a:ext uri="{FF2B5EF4-FFF2-40B4-BE49-F238E27FC236}">
                  <a16:creationId xmlns:a16="http://schemas.microsoft.com/office/drawing/2014/main" id="{C49CC0A2-7DEF-4DD4-8962-A2B7BD0E4C09}"/>
                </a:ext>
              </a:extLst>
            </p:cNvPr>
            <p:cNvSpPr/>
            <p:nvPr/>
          </p:nvSpPr>
          <p:spPr>
            <a:xfrm>
              <a:off x="4678750" y="3044400"/>
              <a:ext cx="53825" cy="64575"/>
            </a:xfrm>
            <a:custGeom>
              <a:avLst/>
              <a:gdLst/>
              <a:ahLst/>
              <a:cxnLst/>
              <a:rect l="l" t="t" r="r" b="b"/>
              <a:pathLst>
                <a:path w="2153" h="2583" extrusionOk="0">
                  <a:moveTo>
                    <a:pt x="1507" y="1"/>
                  </a:moveTo>
                  <a:lnTo>
                    <a:pt x="1076" y="108"/>
                  </a:lnTo>
                  <a:lnTo>
                    <a:pt x="646" y="431"/>
                  </a:lnTo>
                  <a:lnTo>
                    <a:pt x="323" y="861"/>
                  </a:lnTo>
                  <a:lnTo>
                    <a:pt x="108" y="1399"/>
                  </a:lnTo>
                  <a:lnTo>
                    <a:pt x="0" y="1830"/>
                  </a:lnTo>
                  <a:lnTo>
                    <a:pt x="108" y="2260"/>
                  </a:lnTo>
                  <a:lnTo>
                    <a:pt x="323" y="2583"/>
                  </a:lnTo>
                  <a:lnTo>
                    <a:pt x="646" y="2583"/>
                  </a:lnTo>
                  <a:lnTo>
                    <a:pt x="1076" y="2475"/>
                  </a:lnTo>
                  <a:lnTo>
                    <a:pt x="1507" y="2152"/>
                  </a:lnTo>
                  <a:lnTo>
                    <a:pt x="1829" y="1722"/>
                  </a:lnTo>
                  <a:lnTo>
                    <a:pt x="2045" y="1184"/>
                  </a:lnTo>
                  <a:lnTo>
                    <a:pt x="2152" y="754"/>
                  </a:lnTo>
                  <a:lnTo>
                    <a:pt x="2045" y="324"/>
                  </a:lnTo>
                  <a:lnTo>
                    <a:pt x="182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35;p29">
              <a:extLst>
                <a:ext uri="{FF2B5EF4-FFF2-40B4-BE49-F238E27FC236}">
                  <a16:creationId xmlns:a16="http://schemas.microsoft.com/office/drawing/2014/main" id="{DBC2F8C2-B08F-4727-8C09-C639696C4C88}"/>
                </a:ext>
              </a:extLst>
            </p:cNvPr>
            <p:cNvSpPr/>
            <p:nvPr/>
          </p:nvSpPr>
          <p:spPr>
            <a:xfrm>
              <a:off x="4751375" y="3055175"/>
              <a:ext cx="86100" cy="72625"/>
            </a:xfrm>
            <a:custGeom>
              <a:avLst/>
              <a:gdLst/>
              <a:ahLst/>
              <a:cxnLst/>
              <a:rect l="l" t="t" r="r" b="b"/>
              <a:pathLst>
                <a:path w="3444" h="2905" extrusionOk="0">
                  <a:moveTo>
                    <a:pt x="0" y="0"/>
                  </a:moveTo>
                  <a:lnTo>
                    <a:pt x="0" y="753"/>
                  </a:lnTo>
                  <a:lnTo>
                    <a:pt x="3336" y="2905"/>
                  </a:lnTo>
                  <a:lnTo>
                    <a:pt x="3443" y="204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36;p29">
              <a:extLst>
                <a:ext uri="{FF2B5EF4-FFF2-40B4-BE49-F238E27FC236}">
                  <a16:creationId xmlns:a16="http://schemas.microsoft.com/office/drawing/2014/main" id="{68725472-8EC3-45AF-A226-ADCBB7C543D9}"/>
                </a:ext>
              </a:extLst>
            </p:cNvPr>
            <p:cNvSpPr/>
            <p:nvPr/>
          </p:nvSpPr>
          <p:spPr>
            <a:xfrm>
              <a:off x="4746000" y="3049775"/>
              <a:ext cx="94150" cy="80725"/>
            </a:xfrm>
            <a:custGeom>
              <a:avLst/>
              <a:gdLst/>
              <a:ahLst/>
              <a:cxnLst/>
              <a:rect l="l" t="t" r="r" b="b"/>
              <a:pathLst>
                <a:path w="3766" h="3229" extrusionOk="0">
                  <a:moveTo>
                    <a:pt x="323" y="539"/>
                  </a:moveTo>
                  <a:lnTo>
                    <a:pt x="3443" y="2368"/>
                  </a:lnTo>
                  <a:lnTo>
                    <a:pt x="3443" y="2781"/>
                  </a:lnTo>
                  <a:lnTo>
                    <a:pt x="323" y="969"/>
                  </a:lnTo>
                  <a:lnTo>
                    <a:pt x="323" y="539"/>
                  </a:lnTo>
                  <a:close/>
                  <a:moveTo>
                    <a:pt x="108" y="1"/>
                  </a:moveTo>
                  <a:lnTo>
                    <a:pt x="0" y="216"/>
                  </a:lnTo>
                  <a:lnTo>
                    <a:pt x="0" y="969"/>
                  </a:lnTo>
                  <a:lnTo>
                    <a:pt x="108" y="1184"/>
                  </a:lnTo>
                  <a:lnTo>
                    <a:pt x="3551" y="3229"/>
                  </a:lnTo>
                  <a:lnTo>
                    <a:pt x="3658" y="3229"/>
                  </a:lnTo>
                  <a:lnTo>
                    <a:pt x="3766" y="3121"/>
                  </a:lnTo>
                  <a:lnTo>
                    <a:pt x="3766" y="2260"/>
                  </a:lnTo>
                  <a:lnTo>
                    <a:pt x="3658" y="2153"/>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37;p29">
              <a:extLst>
                <a:ext uri="{FF2B5EF4-FFF2-40B4-BE49-F238E27FC236}">
                  <a16:creationId xmlns:a16="http://schemas.microsoft.com/office/drawing/2014/main" id="{8640C82A-F87E-413F-B1C3-A4091F006F8B}"/>
                </a:ext>
              </a:extLst>
            </p:cNvPr>
            <p:cNvSpPr/>
            <p:nvPr/>
          </p:nvSpPr>
          <p:spPr>
            <a:xfrm>
              <a:off x="4751375" y="3044400"/>
              <a:ext cx="102225" cy="61900"/>
            </a:xfrm>
            <a:custGeom>
              <a:avLst/>
              <a:gdLst/>
              <a:ahLst/>
              <a:cxnLst/>
              <a:rect l="l" t="t" r="r" b="b"/>
              <a:pathLst>
                <a:path w="4089" h="2476" extrusionOk="0">
                  <a:moveTo>
                    <a:pt x="646" y="1"/>
                  </a:moveTo>
                  <a:lnTo>
                    <a:pt x="0" y="431"/>
                  </a:lnTo>
                  <a:lnTo>
                    <a:pt x="3443" y="2475"/>
                  </a:lnTo>
                  <a:lnTo>
                    <a:pt x="4089" y="2152"/>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38;p29">
              <a:extLst>
                <a:ext uri="{FF2B5EF4-FFF2-40B4-BE49-F238E27FC236}">
                  <a16:creationId xmlns:a16="http://schemas.microsoft.com/office/drawing/2014/main" id="{10A8621B-5636-4870-8C0A-3000B16D970E}"/>
                </a:ext>
              </a:extLst>
            </p:cNvPr>
            <p:cNvSpPr/>
            <p:nvPr/>
          </p:nvSpPr>
          <p:spPr>
            <a:xfrm>
              <a:off x="4746000" y="3041725"/>
              <a:ext cx="110300" cy="69950"/>
            </a:xfrm>
            <a:custGeom>
              <a:avLst/>
              <a:gdLst/>
              <a:ahLst/>
              <a:cxnLst/>
              <a:rect l="l" t="t" r="r" b="b"/>
              <a:pathLst>
                <a:path w="4412" h="2798" extrusionOk="0">
                  <a:moveTo>
                    <a:pt x="861" y="323"/>
                  </a:moveTo>
                  <a:lnTo>
                    <a:pt x="3873" y="2259"/>
                  </a:lnTo>
                  <a:lnTo>
                    <a:pt x="3658" y="2367"/>
                  </a:lnTo>
                  <a:lnTo>
                    <a:pt x="510" y="498"/>
                  </a:lnTo>
                  <a:lnTo>
                    <a:pt x="510" y="498"/>
                  </a:lnTo>
                  <a:lnTo>
                    <a:pt x="861" y="323"/>
                  </a:lnTo>
                  <a:close/>
                  <a:moveTo>
                    <a:pt x="753" y="0"/>
                  </a:moveTo>
                  <a:lnTo>
                    <a:pt x="108" y="323"/>
                  </a:lnTo>
                  <a:lnTo>
                    <a:pt x="0" y="538"/>
                  </a:lnTo>
                  <a:lnTo>
                    <a:pt x="108" y="646"/>
                  </a:lnTo>
                  <a:lnTo>
                    <a:pt x="3551" y="2797"/>
                  </a:lnTo>
                  <a:lnTo>
                    <a:pt x="3658" y="2797"/>
                  </a:lnTo>
                  <a:lnTo>
                    <a:pt x="4411" y="2367"/>
                  </a:lnTo>
                  <a:lnTo>
                    <a:pt x="4411" y="2259"/>
                  </a:lnTo>
                  <a:lnTo>
                    <a:pt x="4411" y="2044"/>
                  </a:lnTo>
                  <a:lnTo>
                    <a:pt x="96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39;p29">
              <a:extLst>
                <a:ext uri="{FF2B5EF4-FFF2-40B4-BE49-F238E27FC236}">
                  <a16:creationId xmlns:a16="http://schemas.microsoft.com/office/drawing/2014/main" id="{D381CF74-442F-4E60-B1A5-409563A75C0A}"/>
                </a:ext>
              </a:extLst>
            </p:cNvPr>
            <p:cNvSpPr/>
            <p:nvPr/>
          </p:nvSpPr>
          <p:spPr>
            <a:xfrm>
              <a:off x="4834750" y="3098200"/>
              <a:ext cx="18850" cy="29600"/>
            </a:xfrm>
            <a:custGeom>
              <a:avLst/>
              <a:gdLst/>
              <a:ahLst/>
              <a:cxnLst/>
              <a:rect l="l" t="t" r="r" b="b"/>
              <a:pathLst>
                <a:path w="754" h="1184" extrusionOk="0">
                  <a:moveTo>
                    <a:pt x="754" y="0"/>
                  </a:moveTo>
                  <a:lnTo>
                    <a:pt x="108" y="323"/>
                  </a:lnTo>
                  <a:lnTo>
                    <a:pt x="1" y="1184"/>
                  </a:lnTo>
                  <a:lnTo>
                    <a:pt x="754" y="754"/>
                  </a:lnTo>
                  <a:lnTo>
                    <a:pt x="754"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0;p29">
              <a:extLst>
                <a:ext uri="{FF2B5EF4-FFF2-40B4-BE49-F238E27FC236}">
                  <a16:creationId xmlns:a16="http://schemas.microsoft.com/office/drawing/2014/main" id="{DA81D2BB-FC67-4654-BA35-C92C30D1D4C3}"/>
                </a:ext>
              </a:extLst>
            </p:cNvPr>
            <p:cNvSpPr/>
            <p:nvPr/>
          </p:nvSpPr>
          <p:spPr>
            <a:xfrm>
              <a:off x="4832050" y="3092825"/>
              <a:ext cx="24250" cy="37675"/>
            </a:xfrm>
            <a:custGeom>
              <a:avLst/>
              <a:gdLst/>
              <a:ahLst/>
              <a:cxnLst/>
              <a:rect l="l" t="t" r="r" b="b"/>
              <a:pathLst>
                <a:path w="970" h="1507" extrusionOk="0">
                  <a:moveTo>
                    <a:pt x="646" y="538"/>
                  </a:moveTo>
                  <a:lnTo>
                    <a:pt x="646" y="861"/>
                  </a:lnTo>
                  <a:lnTo>
                    <a:pt x="324" y="1055"/>
                  </a:lnTo>
                  <a:lnTo>
                    <a:pt x="324" y="1055"/>
                  </a:lnTo>
                  <a:lnTo>
                    <a:pt x="324" y="646"/>
                  </a:lnTo>
                  <a:lnTo>
                    <a:pt x="646" y="538"/>
                  </a:lnTo>
                  <a:close/>
                  <a:moveTo>
                    <a:pt x="754" y="0"/>
                  </a:moveTo>
                  <a:lnTo>
                    <a:pt x="109" y="431"/>
                  </a:lnTo>
                  <a:lnTo>
                    <a:pt x="1" y="538"/>
                  </a:lnTo>
                  <a:lnTo>
                    <a:pt x="1" y="1399"/>
                  </a:lnTo>
                  <a:lnTo>
                    <a:pt x="109" y="1507"/>
                  </a:lnTo>
                  <a:lnTo>
                    <a:pt x="216" y="1507"/>
                  </a:lnTo>
                  <a:lnTo>
                    <a:pt x="969" y="1184"/>
                  </a:lnTo>
                  <a:lnTo>
                    <a:pt x="969" y="969"/>
                  </a:lnTo>
                  <a:lnTo>
                    <a:pt x="969" y="215"/>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1;p29">
              <a:extLst>
                <a:ext uri="{FF2B5EF4-FFF2-40B4-BE49-F238E27FC236}">
                  <a16:creationId xmlns:a16="http://schemas.microsoft.com/office/drawing/2014/main" id="{C2E2DB46-0B3C-4FB8-B518-5B62FBCF71AC}"/>
                </a:ext>
              </a:extLst>
            </p:cNvPr>
            <p:cNvSpPr/>
            <p:nvPr/>
          </p:nvSpPr>
          <p:spPr>
            <a:xfrm>
              <a:off x="4732550" y="3065925"/>
              <a:ext cx="18850" cy="32300"/>
            </a:xfrm>
            <a:custGeom>
              <a:avLst/>
              <a:gdLst/>
              <a:ahLst/>
              <a:cxnLst/>
              <a:rect l="l" t="t" r="r" b="b"/>
              <a:pathLst>
                <a:path w="754" h="1292" extrusionOk="0">
                  <a:moveTo>
                    <a:pt x="0" y="0"/>
                  </a:moveTo>
                  <a:lnTo>
                    <a:pt x="0" y="861"/>
                  </a:lnTo>
                  <a:lnTo>
                    <a:pt x="753" y="1291"/>
                  </a:lnTo>
                  <a:lnTo>
                    <a:pt x="753" y="4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2;p29">
              <a:extLst>
                <a:ext uri="{FF2B5EF4-FFF2-40B4-BE49-F238E27FC236}">
                  <a16:creationId xmlns:a16="http://schemas.microsoft.com/office/drawing/2014/main" id="{B58E7E38-4BD3-4EDC-ABBB-39E159F0476C}"/>
                </a:ext>
              </a:extLst>
            </p:cNvPr>
            <p:cNvSpPr/>
            <p:nvPr/>
          </p:nvSpPr>
          <p:spPr>
            <a:xfrm>
              <a:off x="4727175" y="3060550"/>
              <a:ext cx="29600" cy="40375"/>
            </a:xfrm>
            <a:custGeom>
              <a:avLst/>
              <a:gdLst/>
              <a:ahLst/>
              <a:cxnLst/>
              <a:rect l="l" t="t" r="r" b="b"/>
              <a:pathLst>
                <a:path w="1184" h="1615" extrusionOk="0">
                  <a:moveTo>
                    <a:pt x="430" y="538"/>
                  </a:moveTo>
                  <a:lnTo>
                    <a:pt x="753" y="753"/>
                  </a:lnTo>
                  <a:lnTo>
                    <a:pt x="753" y="1130"/>
                  </a:lnTo>
                  <a:lnTo>
                    <a:pt x="753" y="1130"/>
                  </a:lnTo>
                  <a:lnTo>
                    <a:pt x="430" y="969"/>
                  </a:lnTo>
                  <a:lnTo>
                    <a:pt x="430" y="538"/>
                  </a:lnTo>
                  <a:close/>
                  <a:moveTo>
                    <a:pt x="108" y="0"/>
                  </a:moveTo>
                  <a:lnTo>
                    <a:pt x="0" y="215"/>
                  </a:lnTo>
                  <a:lnTo>
                    <a:pt x="0" y="1076"/>
                  </a:lnTo>
                  <a:lnTo>
                    <a:pt x="108" y="1184"/>
                  </a:lnTo>
                  <a:lnTo>
                    <a:pt x="861" y="1614"/>
                  </a:lnTo>
                  <a:lnTo>
                    <a:pt x="1076" y="1614"/>
                  </a:lnTo>
                  <a:lnTo>
                    <a:pt x="1183" y="1506"/>
                  </a:lnTo>
                  <a:lnTo>
                    <a:pt x="1183" y="646"/>
                  </a:lnTo>
                  <a:lnTo>
                    <a:pt x="1076" y="43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43;p29">
              <a:extLst>
                <a:ext uri="{FF2B5EF4-FFF2-40B4-BE49-F238E27FC236}">
                  <a16:creationId xmlns:a16="http://schemas.microsoft.com/office/drawing/2014/main" id="{3F13818D-A509-44C6-B56A-3DFDEB805FE6}"/>
                </a:ext>
              </a:extLst>
            </p:cNvPr>
            <p:cNvSpPr/>
            <p:nvPr/>
          </p:nvSpPr>
          <p:spPr>
            <a:xfrm>
              <a:off x="4732550" y="3055175"/>
              <a:ext cx="34975" cy="21525"/>
            </a:xfrm>
            <a:custGeom>
              <a:avLst/>
              <a:gdLst/>
              <a:ahLst/>
              <a:cxnLst/>
              <a:rect l="l" t="t" r="r" b="b"/>
              <a:pathLst>
                <a:path w="1399" h="861" extrusionOk="0">
                  <a:moveTo>
                    <a:pt x="646" y="0"/>
                  </a:moveTo>
                  <a:lnTo>
                    <a:pt x="0" y="430"/>
                  </a:lnTo>
                  <a:lnTo>
                    <a:pt x="753" y="861"/>
                  </a:lnTo>
                  <a:lnTo>
                    <a:pt x="1399" y="430"/>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44;p29">
              <a:extLst>
                <a:ext uri="{FF2B5EF4-FFF2-40B4-BE49-F238E27FC236}">
                  <a16:creationId xmlns:a16="http://schemas.microsoft.com/office/drawing/2014/main" id="{82584B76-CABE-495F-988D-D6A28C529B3B}"/>
                </a:ext>
              </a:extLst>
            </p:cNvPr>
            <p:cNvSpPr/>
            <p:nvPr/>
          </p:nvSpPr>
          <p:spPr>
            <a:xfrm>
              <a:off x="4727175" y="3052475"/>
              <a:ext cx="45725" cy="26925"/>
            </a:xfrm>
            <a:custGeom>
              <a:avLst/>
              <a:gdLst/>
              <a:ahLst/>
              <a:cxnLst/>
              <a:rect l="l" t="t" r="r" b="b"/>
              <a:pathLst>
                <a:path w="1829" h="1077" extrusionOk="0">
                  <a:moveTo>
                    <a:pt x="861" y="323"/>
                  </a:moveTo>
                  <a:lnTo>
                    <a:pt x="1291" y="538"/>
                  </a:lnTo>
                  <a:lnTo>
                    <a:pt x="968" y="754"/>
                  </a:lnTo>
                  <a:lnTo>
                    <a:pt x="578" y="493"/>
                  </a:lnTo>
                  <a:lnTo>
                    <a:pt x="578" y="493"/>
                  </a:lnTo>
                  <a:lnTo>
                    <a:pt x="861" y="323"/>
                  </a:lnTo>
                  <a:close/>
                  <a:moveTo>
                    <a:pt x="753" y="1"/>
                  </a:moveTo>
                  <a:lnTo>
                    <a:pt x="108" y="323"/>
                  </a:lnTo>
                  <a:lnTo>
                    <a:pt x="0" y="538"/>
                  </a:lnTo>
                  <a:lnTo>
                    <a:pt x="108" y="646"/>
                  </a:lnTo>
                  <a:lnTo>
                    <a:pt x="861" y="1076"/>
                  </a:lnTo>
                  <a:lnTo>
                    <a:pt x="1076" y="1076"/>
                  </a:lnTo>
                  <a:lnTo>
                    <a:pt x="1721" y="754"/>
                  </a:lnTo>
                  <a:lnTo>
                    <a:pt x="1829" y="538"/>
                  </a:lnTo>
                  <a:lnTo>
                    <a:pt x="1721" y="431"/>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45;p29">
              <a:extLst>
                <a:ext uri="{FF2B5EF4-FFF2-40B4-BE49-F238E27FC236}">
                  <a16:creationId xmlns:a16="http://schemas.microsoft.com/office/drawing/2014/main" id="{418DBEFE-6B76-459D-AC79-909BA4EA6ACC}"/>
                </a:ext>
              </a:extLst>
            </p:cNvPr>
            <p:cNvSpPr/>
            <p:nvPr/>
          </p:nvSpPr>
          <p:spPr>
            <a:xfrm>
              <a:off x="4751375" y="3065925"/>
              <a:ext cx="16150" cy="32300"/>
            </a:xfrm>
            <a:custGeom>
              <a:avLst/>
              <a:gdLst/>
              <a:ahLst/>
              <a:cxnLst/>
              <a:rect l="l" t="t" r="r" b="b"/>
              <a:pathLst>
                <a:path w="646" h="1292" extrusionOk="0">
                  <a:moveTo>
                    <a:pt x="646" y="0"/>
                  </a:moveTo>
                  <a:lnTo>
                    <a:pt x="0" y="431"/>
                  </a:lnTo>
                  <a:lnTo>
                    <a:pt x="0" y="1291"/>
                  </a:lnTo>
                  <a:lnTo>
                    <a:pt x="646" y="861"/>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46;p29">
              <a:extLst>
                <a:ext uri="{FF2B5EF4-FFF2-40B4-BE49-F238E27FC236}">
                  <a16:creationId xmlns:a16="http://schemas.microsoft.com/office/drawing/2014/main" id="{70A9E21C-B46C-4322-81A4-06BB6370950C}"/>
                </a:ext>
              </a:extLst>
            </p:cNvPr>
            <p:cNvSpPr/>
            <p:nvPr/>
          </p:nvSpPr>
          <p:spPr>
            <a:xfrm>
              <a:off x="4746000" y="3063225"/>
              <a:ext cx="26900" cy="37700"/>
            </a:xfrm>
            <a:custGeom>
              <a:avLst/>
              <a:gdLst/>
              <a:ahLst/>
              <a:cxnLst/>
              <a:rect l="l" t="t" r="r" b="b"/>
              <a:pathLst>
                <a:path w="1076" h="1508" extrusionOk="0">
                  <a:moveTo>
                    <a:pt x="646" y="431"/>
                  </a:moveTo>
                  <a:lnTo>
                    <a:pt x="646" y="862"/>
                  </a:lnTo>
                  <a:lnTo>
                    <a:pt x="430" y="991"/>
                  </a:lnTo>
                  <a:lnTo>
                    <a:pt x="430" y="646"/>
                  </a:lnTo>
                  <a:lnTo>
                    <a:pt x="646" y="431"/>
                  </a:lnTo>
                  <a:close/>
                  <a:moveTo>
                    <a:pt x="753" y="1"/>
                  </a:moveTo>
                  <a:lnTo>
                    <a:pt x="108" y="431"/>
                  </a:lnTo>
                  <a:lnTo>
                    <a:pt x="0" y="539"/>
                  </a:lnTo>
                  <a:lnTo>
                    <a:pt x="0" y="1399"/>
                  </a:lnTo>
                  <a:lnTo>
                    <a:pt x="108" y="1507"/>
                  </a:lnTo>
                  <a:lnTo>
                    <a:pt x="323" y="1507"/>
                  </a:lnTo>
                  <a:lnTo>
                    <a:pt x="968" y="1077"/>
                  </a:lnTo>
                  <a:lnTo>
                    <a:pt x="1076" y="969"/>
                  </a:lnTo>
                  <a:lnTo>
                    <a:pt x="1076" y="108"/>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47;p29">
              <a:extLst>
                <a:ext uri="{FF2B5EF4-FFF2-40B4-BE49-F238E27FC236}">
                  <a16:creationId xmlns:a16="http://schemas.microsoft.com/office/drawing/2014/main" id="{1D3FBD17-EABB-40DF-928D-CC0BEC069A4D}"/>
                </a:ext>
              </a:extLst>
            </p:cNvPr>
            <p:cNvSpPr/>
            <p:nvPr/>
          </p:nvSpPr>
          <p:spPr>
            <a:xfrm>
              <a:off x="4694875" y="3068625"/>
              <a:ext cx="37700" cy="48425"/>
            </a:xfrm>
            <a:custGeom>
              <a:avLst/>
              <a:gdLst/>
              <a:ahLst/>
              <a:cxnLst/>
              <a:rect l="l" t="t" r="r" b="b"/>
              <a:pathLst>
                <a:path w="1508" h="1937" extrusionOk="0">
                  <a:moveTo>
                    <a:pt x="1" y="0"/>
                  </a:moveTo>
                  <a:lnTo>
                    <a:pt x="1" y="1076"/>
                  </a:lnTo>
                  <a:lnTo>
                    <a:pt x="1507" y="1937"/>
                  </a:lnTo>
                  <a:lnTo>
                    <a:pt x="1507" y="86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48;p29">
              <a:extLst>
                <a:ext uri="{FF2B5EF4-FFF2-40B4-BE49-F238E27FC236}">
                  <a16:creationId xmlns:a16="http://schemas.microsoft.com/office/drawing/2014/main" id="{71F83671-1D08-47E6-BF52-79F9974CC46A}"/>
                </a:ext>
              </a:extLst>
            </p:cNvPr>
            <p:cNvSpPr/>
            <p:nvPr/>
          </p:nvSpPr>
          <p:spPr>
            <a:xfrm>
              <a:off x="4689500" y="3065925"/>
              <a:ext cx="48450" cy="56500"/>
            </a:xfrm>
            <a:custGeom>
              <a:avLst/>
              <a:gdLst/>
              <a:ahLst/>
              <a:cxnLst/>
              <a:rect l="l" t="t" r="r" b="b"/>
              <a:pathLst>
                <a:path w="1938" h="2260" extrusionOk="0">
                  <a:moveTo>
                    <a:pt x="431" y="431"/>
                  </a:moveTo>
                  <a:lnTo>
                    <a:pt x="1507" y="1076"/>
                  </a:lnTo>
                  <a:lnTo>
                    <a:pt x="1507" y="1763"/>
                  </a:lnTo>
                  <a:lnTo>
                    <a:pt x="431" y="1184"/>
                  </a:lnTo>
                  <a:lnTo>
                    <a:pt x="431" y="431"/>
                  </a:lnTo>
                  <a:close/>
                  <a:moveTo>
                    <a:pt x="108" y="0"/>
                  </a:moveTo>
                  <a:lnTo>
                    <a:pt x="1" y="108"/>
                  </a:lnTo>
                  <a:lnTo>
                    <a:pt x="1" y="1184"/>
                  </a:lnTo>
                  <a:lnTo>
                    <a:pt x="108" y="1399"/>
                  </a:lnTo>
                  <a:lnTo>
                    <a:pt x="1615" y="2260"/>
                  </a:lnTo>
                  <a:lnTo>
                    <a:pt x="1830" y="2260"/>
                  </a:lnTo>
                  <a:lnTo>
                    <a:pt x="1937" y="2045"/>
                  </a:lnTo>
                  <a:lnTo>
                    <a:pt x="1937" y="969"/>
                  </a:lnTo>
                  <a:lnTo>
                    <a:pt x="1830" y="861"/>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49;p29">
              <a:extLst>
                <a:ext uri="{FF2B5EF4-FFF2-40B4-BE49-F238E27FC236}">
                  <a16:creationId xmlns:a16="http://schemas.microsoft.com/office/drawing/2014/main" id="{A4948B86-413B-466D-907E-AC701F706AAA}"/>
                </a:ext>
              </a:extLst>
            </p:cNvPr>
            <p:cNvSpPr/>
            <p:nvPr/>
          </p:nvSpPr>
          <p:spPr>
            <a:xfrm>
              <a:off x="4694875" y="3055175"/>
              <a:ext cx="59200" cy="34975"/>
            </a:xfrm>
            <a:custGeom>
              <a:avLst/>
              <a:gdLst/>
              <a:ahLst/>
              <a:cxnLst/>
              <a:rect l="l" t="t" r="r" b="b"/>
              <a:pathLst>
                <a:path w="2368" h="1399" extrusionOk="0">
                  <a:moveTo>
                    <a:pt x="862" y="0"/>
                  </a:moveTo>
                  <a:lnTo>
                    <a:pt x="1" y="538"/>
                  </a:lnTo>
                  <a:lnTo>
                    <a:pt x="1507" y="1399"/>
                  </a:lnTo>
                  <a:lnTo>
                    <a:pt x="2368" y="861"/>
                  </a:lnTo>
                  <a:lnTo>
                    <a:pt x="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50;p29">
              <a:extLst>
                <a:ext uri="{FF2B5EF4-FFF2-40B4-BE49-F238E27FC236}">
                  <a16:creationId xmlns:a16="http://schemas.microsoft.com/office/drawing/2014/main" id="{5B752690-0F1A-4AA1-A33C-B6DD1FF0CB35}"/>
                </a:ext>
              </a:extLst>
            </p:cNvPr>
            <p:cNvSpPr/>
            <p:nvPr/>
          </p:nvSpPr>
          <p:spPr>
            <a:xfrm>
              <a:off x="4689500" y="3052475"/>
              <a:ext cx="69975" cy="43050"/>
            </a:xfrm>
            <a:custGeom>
              <a:avLst/>
              <a:gdLst/>
              <a:ahLst/>
              <a:cxnLst/>
              <a:rect l="l" t="t" r="r" b="b"/>
              <a:pathLst>
                <a:path w="2799" h="1722" extrusionOk="0">
                  <a:moveTo>
                    <a:pt x="1077" y="323"/>
                  </a:moveTo>
                  <a:lnTo>
                    <a:pt x="2260" y="969"/>
                  </a:lnTo>
                  <a:lnTo>
                    <a:pt x="1722" y="1292"/>
                  </a:lnTo>
                  <a:lnTo>
                    <a:pt x="581" y="677"/>
                  </a:lnTo>
                  <a:lnTo>
                    <a:pt x="581" y="677"/>
                  </a:lnTo>
                  <a:lnTo>
                    <a:pt x="1077" y="323"/>
                  </a:lnTo>
                  <a:close/>
                  <a:moveTo>
                    <a:pt x="969" y="1"/>
                  </a:moveTo>
                  <a:lnTo>
                    <a:pt x="108" y="538"/>
                  </a:lnTo>
                  <a:lnTo>
                    <a:pt x="1" y="646"/>
                  </a:lnTo>
                  <a:lnTo>
                    <a:pt x="108" y="861"/>
                  </a:lnTo>
                  <a:lnTo>
                    <a:pt x="1615" y="1722"/>
                  </a:lnTo>
                  <a:lnTo>
                    <a:pt x="1830" y="1722"/>
                  </a:lnTo>
                  <a:lnTo>
                    <a:pt x="2690" y="1076"/>
                  </a:lnTo>
                  <a:lnTo>
                    <a:pt x="2798" y="969"/>
                  </a:lnTo>
                  <a:lnTo>
                    <a:pt x="2690" y="861"/>
                  </a:lnTo>
                  <a:lnTo>
                    <a:pt x="11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51;p29">
              <a:extLst>
                <a:ext uri="{FF2B5EF4-FFF2-40B4-BE49-F238E27FC236}">
                  <a16:creationId xmlns:a16="http://schemas.microsoft.com/office/drawing/2014/main" id="{C5BAD821-C4F5-44D0-BC8B-9993987A4415}"/>
                </a:ext>
              </a:extLst>
            </p:cNvPr>
            <p:cNvSpPr/>
            <p:nvPr/>
          </p:nvSpPr>
          <p:spPr>
            <a:xfrm>
              <a:off x="4732550" y="3076675"/>
              <a:ext cx="21525" cy="40375"/>
            </a:xfrm>
            <a:custGeom>
              <a:avLst/>
              <a:gdLst/>
              <a:ahLst/>
              <a:cxnLst/>
              <a:rect l="l" t="t" r="r" b="b"/>
              <a:pathLst>
                <a:path w="861" h="1615" extrusionOk="0">
                  <a:moveTo>
                    <a:pt x="861" y="1"/>
                  </a:moveTo>
                  <a:lnTo>
                    <a:pt x="0" y="539"/>
                  </a:lnTo>
                  <a:lnTo>
                    <a:pt x="0" y="1615"/>
                  </a:lnTo>
                  <a:lnTo>
                    <a:pt x="861" y="1077"/>
                  </a:lnTo>
                  <a:lnTo>
                    <a:pt x="861"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52;p29">
              <a:extLst>
                <a:ext uri="{FF2B5EF4-FFF2-40B4-BE49-F238E27FC236}">
                  <a16:creationId xmlns:a16="http://schemas.microsoft.com/office/drawing/2014/main" id="{5385E1A0-3D6D-4A21-B3AA-1B9E3F4F93A6}"/>
                </a:ext>
              </a:extLst>
            </p:cNvPr>
            <p:cNvSpPr/>
            <p:nvPr/>
          </p:nvSpPr>
          <p:spPr>
            <a:xfrm>
              <a:off x="4727175" y="3074000"/>
              <a:ext cx="32300" cy="48425"/>
            </a:xfrm>
            <a:custGeom>
              <a:avLst/>
              <a:gdLst/>
              <a:ahLst/>
              <a:cxnLst/>
              <a:rect l="l" t="t" r="r" b="b"/>
              <a:pathLst>
                <a:path w="1292" h="1937" extrusionOk="0">
                  <a:moveTo>
                    <a:pt x="968" y="431"/>
                  </a:moveTo>
                  <a:lnTo>
                    <a:pt x="968" y="1076"/>
                  </a:lnTo>
                  <a:lnTo>
                    <a:pt x="430" y="1412"/>
                  </a:lnTo>
                  <a:lnTo>
                    <a:pt x="430" y="1412"/>
                  </a:lnTo>
                  <a:lnTo>
                    <a:pt x="430" y="753"/>
                  </a:lnTo>
                  <a:lnTo>
                    <a:pt x="968" y="431"/>
                  </a:lnTo>
                  <a:close/>
                  <a:moveTo>
                    <a:pt x="1076" y="0"/>
                  </a:moveTo>
                  <a:lnTo>
                    <a:pt x="108" y="538"/>
                  </a:lnTo>
                  <a:lnTo>
                    <a:pt x="0" y="646"/>
                  </a:lnTo>
                  <a:lnTo>
                    <a:pt x="0" y="1722"/>
                  </a:lnTo>
                  <a:lnTo>
                    <a:pt x="108" y="1937"/>
                  </a:lnTo>
                  <a:lnTo>
                    <a:pt x="323" y="1937"/>
                  </a:lnTo>
                  <a:lnTo>
                    <a:pt x="1183" y="1399"/>
                  </a:lnTo>
                  <a:lnTo>
                    <a:pt x="1291" y="1184"/>
                  </a:lnTo>
                  <a:lnTo>
                    <a:pt x="1291" y="108"/>
                  </a:lnTo>
                  <a:lnTo>
                    <a:pt x="118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53;p29">
              <a:extLst>
                <a:ext uri="{FF2B5EF4-FFF2-40B4-BE49-F238E27FC236}">
                  <a16:creationId xmlns:a16="http://schemas.microsoft.com/office/drawing/2014/main" id="{E453A2C9-B59F-4216-8926-08DD642436E2}"/>
                </a:ext>
              </a:extLst>
            </p:cNvPr>
            <p:cNvSpPr/>
            <p:nvPr/>
          </p:nvSpPr>
          <p:spPr>
            <a:xfrm>
              <a:off x="4692200" y="3087450"/>
              <a:ext cx="21550" cy="32300"/>
            </a:xfrm>
            <a:custGeom>
              <a:avLst/>
              <a:gdLst/>
              <a:ahLst/>
              <a:cxnLst/>
              <a:rect l="l" t="t" r="r" b="b"/>
              <a:pathLst>
                <a:path w="862" h="1292" extrusionOk="0">
                  <a:moveTo>
                    <a:pt x="0" y="0"/>
                  </a:moveTo>
                  <a:lnTo>
                    <a:pt x="0" y="861"/>
                  </a:lnTo>
                  <a:lnTo>
                    <a:pt x="754" y="1291"/>
                  </a:lnTo>
                  <a:lnTo>
                    <a:pt x="861" y="53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54;p29">
              <a:extLst>
                <a:ext uri="{FF2B5EF4-FFF2-40B4-BE49-F238E27FC236}">
                  <a16:creationId xmlns:a16="http://schemas.microsoft.com/office/drawing/2014/main" id="{671360EA-66BB-4D44-B087-B70040A09FCF}"/>
                </a:ext>
              </a:extLst>
            </p:cNvPr>
            <p:cNvSpPr/>
            <p:nvPr/>
          </p:nvSpPr>
          <p:spPr>
            <a:xfrm>
              <a:off x="4689500" y="3084750"/>
              <a:ext cx="26925" cy="40375"/>
            </a:xfrm>
            <a:custGeom>
              <a:avLst/>
              <a:gdLst/>
              <a:ahLst/>
              <a:cxnLst/>
              <a:rect l="l" t="t" r="r" b="b"/>
              <a:pathLst>
                <a:path w="1077" h="1615" extrusionOk="0">
                  <a:moveTo>
                    <a:pt x="324" y="431"/>
                  </a:moveTo>
                  <a:lnTo>
                    <a:pt x="754" y="754"/>
                  </a:lnTo>
                  <a:lnTo>
                    <a:pt x="754" y="1148"/>
                  </a:lnTo>
                  <a:lnTo>
                    <a:pt x="754" y="1148"/>
                  </a:lnTo>
                  <a:lnTo>
                    <a:pt x="324" y="861"/>
                  </a:lnTo>
                  <a:lnTo>
                    <a:pt x="324" y="431"/>
                  </a:lnTo>
                  <a:close/>
                  <a:moveTo>
                    <a:pt x="108" y="1"/>
                  </a:moveTo>
                  <a:lnTo>
                    <a:pt x="1" y="108"/>
                  </a:lnTo>
                  <a:lnTo>
                    <a:pt x="1" y="969"/>
                  </a:lnTo>
                  <a:lnTo>
                    <a:pt x="108" y="1184"/>
                  </a:lnTo>
                  <a:lnTo>
                    <a:pt x="862" y="1614"/>
                  </a:lnTo>
                  <a:lnTo>
                    <a:pt x="969" y="1614"/>
                  </a:lnTo>
                  <a:lnTo>
                    <a:pt x="1077" y="1399"/>
                  </a:lnTo>
                  <a:lnTo>
                    <a:pt x="1077" y="646"/>
                  </a:lnTo>
                  <a:lnTo>
                    <a:pt x="969" y="431"/>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55;p29">
              <a:extLst>
                <a:ext uri="{FF2B5EF4-FFF2-40B4-BE49-F238E27FC236}">
                  <a16:creationId xmlns:a16="http://schemas.microsoft.com/office/drawing/2014/main" id="{8067543E-6C91-41D1-BE53-8250A00DFE2F}"/>
                </a:ext>
              </a:extLst>
            </p:cNvPr>
            <p:cNvSpPr/>
            <p:nvPr/>
          </p:nvSpPr>
          <p:spPr>
            <a:xfrm>
              <a:off x="4692200" y="3079375"/>
              <a:ext cx="37675" cy="21550"/>
            </a:xfrm>
            <a:custGeom>
              <a:avLst/>
              <a:gdLst/>
              <a:ahLst/>
              <a:cxnLst/>
              <a:rect l="l" t="t" r="r" b="b"/>
              <a:pathLst>
                <a:path w="1507" h="862" extrusionOk="0">
                  <a:moveTo>
                    <a:pt x="646" y="0"/>
                  </a:moveTo>
                  <a:lnTo>
                    <a:pt x="0" y="323"/>
                  </a:lnTo>
                  <a:lnTo>
                    <a:pt x="861" y="861"/>
                  </a:lnTo>
                  <a:lnTo>
                    <a:pt x="1507" y="431"/>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56;p29">
              <a:extLst>
                <a:ext uri="{FF2B5EF4-FFF2-40B4-BE49-F238E27FC236}">
                  <a16:creationId xmlns:a16="http://schemas.microsoft.com/office/drawing/2014/main" id="{03CC7FAA-92E5-4392-9D4F-EE9BB9DADFEE}"/>
                </a:ext>
              </a:extLst>
            </p:cNvPr>
            <p:cNvSpPr/>
            <p:nvPr/>
          </p:nvSpPr>
          <p:spPr>
            <a:xfrm>
              <a:off x="4689500" y="3074000"/>
              <a:ext cx="43075" cy="29600"/>
            </a:xfrm>
            <a:custGeom>
              <a:avLst/>
              <a:gdLst/>
              <a:ahLst/>
              <a:cxnLst/>
              <a:rect l="l" t="t" r="r" b="b"/>
              <a:pathLst>
                <a:path w="1723" h="1184" extrusionOk="0">
                  <a:moveTo>
                    <a:pt x="862" y="431"/>
                  </a:moveTo>
                  <a:lnTo>
                    <a:pt x="1184" y="646"/>
                  </a:lnTo>
                  <a:lnTo>
                    <a:pt x="969" y="861"/>
                  </a:lnTo>
                  <a:lnTo>
                    <a:pt x="517" y="603"/>
                  </a:lnTo>
                  <a:lnTo>
                    <a:pt x="517" y="603"/>
                  </a:lnTo>
                  <a:lnTo>
                    <a:pt x="862" y="431"/>
                  </a:lnTo>
                  <a:close/>
                  <a:moveTo>
                    <a:pt x="754" y="0"/>
                  </a:moveTo>
                  <a:lnTo>
                    <a:pt x="108" y="431"/>
                  </a:lnTo>
                  <a:lnTo>
                    <a:pt x="1" y="646"/>
                  </a:lnTo>
                  <a:lnTo>
                    <a:pt x="108" y="753"/>
                  </a:lnTo>
                  <a:lnTo>
                    <a:pt x="862" y="1184"/>
                  </a:lnTo>
                  <a:lnTo>
                    <a:pt x="969" y="1184"/>
                  </a:lnTo>
                  <a:lnTo>
                    <a:pt x="1722" y="753"/>
                  </a:lnTo>
                  <a:lnTo>
                    <a:pt x="1722" y="646"/>
                  </a:lnTo>
                  <a:lnTo>
                    <a:pt x="1722" y="431"/>
                  </a:lnTo>
                  <a:lnTo>
                    <a:pt x="86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57;p29">
              <a:extLst>
                <a:ext uri="{FF2B5EF4-FFF2-40B4-BE49-F238E27FC236}">
                  <a16:creationId xmlns:a16="http://schemas.microsoft.com/office/drawing/2014/main" id="{DD951211-713D-4C95-A9AA-4CD4DCB94FC1}"/>
                </a:ext>
              </a:extLst>
            </p:cNvPr>
            <p:cNvSpPr/>
            <p:nvPr/>
          </p:nvSpPr>
          <p:spPr>
            <a:xfrm>
              <a:off x="4711025" y="3090125"/>
              <a:ext cx="18850" cy="29625"/>
            </a:xfrm>
            <a:custGeom>
              <a:avLst/>
              <a:gdLst/>
              <a:ahLst/>
              <a:cxnLst/>
              <a:rect l="l" t="t" r="r" b="b"/>
              <a:pathLst>
                <a:path w="754" h="1185" extrusionOk="0">
                  <a:moveTo>
                    <a:pt x="754" y="1"/>
                  </a:moveTo>
                  <a:lnTo>
                    <a:pt x="108" y="431"/>
                  </a:lnTo>
                  <a:lnTo>
                    <a:pt x="1" y="1184"/>
                  </a:lnTo>
                  <a:lnTo>
                    <a:pt x="754" y="754"/>
                  </a:lnTo>
                  <a:lnTo>
                    <a:pt x="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58;p29">
              <a:extLst>
                <a:ext uri="{FF2B5EF4-FFF2-40B4-BE49-F238E27FC236}">
                  <a16:creationId xmlns:a16="http://schemas.microsoft.com/office/drawing/2014/main" id="{D7D916D1-87C1-4F16-8E7F-513A3A07A213}"/>
                </a:ext>
              </a:extLst>
            </p:cNvPr>
            <p:cNvSpPr/>
            <p:nvPr/>
          </p:nvSpPr>
          <p:spPr>
            <a:xfrm>
              <a:off x="4708325" y="3084750"/>
              <a:ext cx="24250" cy="40375"/>
            </a:xfrm>
            <a:custGeom>
              <a:avLst/>
              <a:gdLst/>
              <a:ahLst/>
              <a:cxnLst/>
              <a:rect l="l" t="t" r="r" b="b"/>
              <a:pathLst>
                <a:path w="970" h="1615" extrusionOk="0">
                  <a:moveTo>
                    <a:pt x="646" y="538"/>
                  </a:moveTo>
                  <a:lnTo>
                    <a:pt x="646" y="861"/>
                  </a:lnTo>
                  <a:lnTo>
                    <a:pt x="324" y="1119"/>
                  </a:lnTo>
                  <a:lnTo>
                    <a:pt x="324" y="646"/>
                  </a:lnTo>
                  <a:lnTo>
                    <a:pt x="646" y="538"/>
                  </a:lnTo>
                  <a:close/>
                  <a:moveTo>
                    <a:pt x="754" y="1"/>
                  </a:moveTo>
                  <a:lnTo>
                    <a:pt x="109" y="431"/>
                  </a:lnTo>
                  <a:lnTo>
                    <a:pt x="1" y="538"/>
                  </a:lnTo>
                  <a:lnTo>
                    <a:pt x="1" y="1399"/>
                  </a:lnTo>
                  <a:lnTo>
                    <a:pt x="109" y="1614"/>
                  </a:lnTo>
                  <a:lnTo>
                    <a:pt x="216" y="1614"/>
                  </a:lnTo>
                  <a:lnTo>
                    <a:pt x="969" y="1184"/>
                  </a:lnTo>
                  <a:lnTo>
                    <a:pt x="969" y="969"/>
                  </a:lnTo>
                  <a:lnTo>
                    <a:pt x="969" y="216"/>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59;p29">
              <a:extLst>
                <a:ext uri="{FF2B5EF4-FFF2-40B4-BE49-F238E27FC236}">
                  <a16:creationId xmlns:a16="http://schemas.microsoft.com/office/drawing/2014/main" id="{FC3C7398-9490-440F-9C98-2CA18D03CF21}"/>
                </a:ext>
              </a:extLst>
            </p:cNvPr>
            <p:cNvSpPr/>
            <p:nvPr/>
          </p:nvSpPr>
          <p:spPr>
            <a:xfrm>
              <a:off x="4676050" y="3098200"/>
              <a:ext cx="86100" cy="72650"/>
            </a:xfrm>
            <a:custGeom>
              <a:avLst/>
              <a:gdLst/>
              <a:ahLst/>
              <a:cxnLst/>
              <a:rect l="l" t="t" r="r" b="b"/>
              <a:pathLst>
                <a:path w="3444" h="2906" extrusionOk="0">
                  <a:moveTo>
                    <a:pt x="1" y="0"/>
                  </a:moveTo>
                  <a:lnTo>
                    <a:pt x="1" y="861"/>
                  </a:lnTo>
                  <a:lnTo>
                    <a:pt x="3444" y="2905"/>
                  </a:lnTo>
                  <a:lnTo>
                    <a:pt x="3444" y="204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0;p29">
              <a:extLst>
                <a:ext uri="{FF2B5EF4-FFF2-40B4-BE49-F238E27FC236}">
                  <a16:creationId xmlns:a16="http://schemas.microsoft.com/office/drawing/2014/main" id="{102EF7AF-B6C9-4450-B0FF-64FB27EC556F}"/>
                </a:ext>
              </a:extLst>
            </p:cNvPr>
            <p:cNvSpPr/>
            <p:nvPr/>
          </p:nvSpPr>
          <p:spPr>
            <a:xfrm>
              <a:off x="4673375" y="3095500"/>
              <a:ext cx="94150" cy="78025"/>
            </a:xfrm>
            <a:custGeom>
              <a:avLst/>
              <a:gdLst/>
              <a:ahLst/>
              <a:cxnLst/>
              <a:rect l="l" t="t" r="r" b="b"/>
              <a:pathLst>
                <a:path w="3766" h="3121" extrusionOk="0">
                  <a:moveTo>
                    <a:pt x="323" y="431"/>
                  </a:moveTo>
                  <a:lnTo>
                    <a:pt x="3443" y="2260"/>
                  </a:lnTo>
                  <a:lnTo>
                    <a:pt x="3443" y="2673"/>
                  </a:lnTo>
                  <a:lnTo>
                    <a:pt x="323" y="862"/>
                  </a:lnTo>
                  <a:lnTo>
                    <a:pt x="323" y="431"/>
                  </a:lnTo>
                  <a:close/>
                  <a:moveTo>
                    <a:pt x="108" y="1"/>
                  </a:moveTo>
                  <a:lnTo>
                    <a:pt x="0" y="108"/>
                  </a:lnTo>
                  <a:lnTo>
                    <a:pt x="0" y="969"/>
                  </a:lnTo>
                  <a:lnTo>
                    <a:pt x="108" y="1077"/>
                  </a:lnTo>
                  <a:lnTo>
                    <a:pt x="3443" y="3121"/>
                  </a:lnTo>
                  <a:lnTo>
                    <a:pt x="3658" y="3121"/>
                  </a:lnTo>
                  <a:lnTo>
                    <a:pt x="3766" y="3013"/>
                  </a:lnTo>
                  <a:lnTo>
                    <a:pt x="3766" y="2153"/>
                  </a:lnTo>
                  <a:lnTo>
                    <a:pt x="3658" y="2045"/>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1;p29">
              <a:extLst>
                <a:ext uri="{FF2B5EF4-FFF2-40B4-BE49-F238E27FC236}">
                  <a16:creationId xmlns:a16="http://schemas.microsoft.com/office/drawing/2014/main" id="{901CF384-19CA-4AB2-8FE8-93CED246F8EE}"/>
                </a:ext>
              </a:extLst>
            </p:cNvPr>
            <p:cNvSpPr/>
            <p:nvPr/>
          </p:nvSpPr>
          <p:spPr>
            <a:xfrm>
              <a:off x="4676050" y="3090125"/>
              <a:ext cx="104925" cy="59200"/>
            </a:xfrm>
            <a:custGeom>
              <a:avLst/>
              <a:gdLst/>
              <a:ahLst/>
              <a:cxnLst/>
              <a:rect l="l" t="t" r="r" b="b"/>
              <a:pathLst>
                <a:path w="4197" h="2368" extrusionOk="0">
                  <a:moveTo>
                    <a:pt x="754" y="1"/>
                  </a:moveTo>
                  <a:lnTo>
                    <a:pt x="1" y="323"/>
                  </a:lnTo>
                  <a:lnTo>
                    <a:pt x="3444" y="2368"/>
                  </a:lnTo>
                  <a:lnTo>
                    <a:pt x="4197" y="2045"/>
                  </a:lnTo>
                  <a:lnTo>
                    <a:pt x="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2;p29">
              <a:extLst>
                <a:ext uri="{FF2B5EF4-FFF2-40B4-BE49-F238E27FC236}">
                  <a16:creationId xmlns:a16="http://schemas.microsoft.com/office/drawing/2014/main" id="{C8F31F58-CF96-4DDC-8C23-CFA8FD86BE9D}"/>
                </a:ext>
              </a:extLst>
            </p:cNvPr>
            <p:cNvSpPr/>
            <p:nvPr/>
          </p:nvSpPr>
          <p:spPr>
            <a:xfrm>
              <a:off x="4673375" y="3084750"/>
              <a:ext cx="110300" cy="69950"/>
            </a:xfrm>
            <a:custGeom>
              <a:avLst/>
              <a:gdLst/>
              <a:ahLst/>
              <a:cxnLst/>
              <a:rect l="l" t="t" r="r" b="b"/>
              <a:pathLst>
                <a:path w="4412" h="2798" extrusionOk="0">
                  <a:moveTo>
                    <a:pt x="861" y="431"/>
                  </a:moveTo>
                  <a:lnTo>
                    <a:pt x="3873" y="2260"/>
                  </a:lnTo>
                  <a:lnTo>
                    <a:pt x="3551" y="2367"/>
                  </a:lnTo>
                  <a:lnTo>
                    <a:pt x="514" y="604"/>
                  </a:lnTo>
                  <a:lnTo>
                    <a:pt x="514" y="604"/>
                  </a:lnTo>
                  <a:lnTo>
                    <a:pt x="861" y="431"/>
                  </a:lnTo>
                  <a:close/>
                  <a:moveTo>
                    <a:pt x="753" y="1"/>
                  </a:moveTo>
                  <a:lnTo>
                    <a:pt x="108" y="431"/>
                  </a:lnTo>
                  <a:lnTo>
                    <a:pt x="0" y="538"/>
                  </a:lnTo>
                  <a:lnTo>
                    <a:pt x="108" y="754"/>
                  </a:lnTo>
                  <a:lnTo>
                    <a:pt x="3443" y="2798"/>
                  </a:lnTo>
                  <a:lnTo>
                    <a:pt x="3658" y="2798"/>
                  </a:lnTo>
                  <a:lnTo>
                    <a:pt x="4304" y="2367"/>
                  </a:lnTo>
                  <a:lnTo>
                    <a:pt x="4411" y="2260"/>
                  </a:lnTo>
                  <a:lnTo>
                    <a:pt x="4304" y="2045"/>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3;p29">
              <a:extLst>
                <a:ext uri="{FF2B5EF4-FFF2-40B4-BE49-F238E27FC236}">
                  <a16:creationId xmlns:a16="http://schemas.microsoft.com/office/drawing/2014/main" id="{4CDBCC01-A43C-44C5-A427-9DBC451E7CEE}"/>
                </a:ext>
              </a:extLst>
            </p:cNvPr>
            <p:cNvSpPr/>
            <p:nvPr/>
          </p:nvSpPr>
          <p:spPr>
            <a:xfrm>
              <a:off x="4762125" y="3141225"/>
              <a:ext cx="18850" cy="29625"/>
            </a:xfrm>
            <a:custGeom>
              <a:avLst/>
              <a:gdLst/>
              <a:ahLst/>
              <a:cxnLst/>
              <a:rect l="l" t="t" r="r" b="b"/>
              <a:pathLst>
                <a:path w="754" h="1185" extrusionOk="0">
                  <a:moveTo>
                    <a:pt x="754" y="1"/>
                  </a:moveTo>
                  <a:lnTo>
                    <a:pt x="1" y="324"/>
                  </a:lnTo>
                  <a:lnTo>
                    <a:pt x="1" y="1184"/>
                  </a:lnTo>
                  <a:lnTo>
                    <a:pt x="754" y="754"/>
                  </a:lnTo>
                  <a:lnTo>
                    <a:pt x="754"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4;p29">
              <a:extLst>
                <a:ext uri="{FF2B5EF4-FFF2-40B4-BE49-F238E27FC236}">
                  <a16:creationId xmlns:a16="http://schemas.microsoft.com/office/drawing/2014/main" id="{8A26A47A-9077-4D9C-86B0-9F961CB1A00F}"/>
                </a:ext>
              </a:extLst>
            </p:cNvPr>
            <p:cNvSpPr/>
            <p:nvPr/>
          </p:nvSpPr>
          <p:spPr>
            <a:xfrm>
              <a:off x="4759450" y="3135850"/>
              <a:ext cx="24225" cy="37675"/>
            </a:xfrm>
            <a:custGeom>
              <a:avLst/>
              <a:gdLst/>
              <a:ahLst/>
              <a:cxnLst/>
              <a:rect l="l" t="t" r="r" b="b"/>
              <a:pathLst>
                <a:path w="969" h="1507" extrusionOk="0">
                  <a:moveTo>
                    <a:pt x="646" y="539"/>
                  </a:moveTo>
                  <a:lnTo>
                    <a:pt x="646" y="861"/>
                  </a:lnTo>
                  <a:lnTo>
                    <a:pt x="323" y="1023"/>
                  </a:lnTo>
                  <a:lnTo>
                    <a:pt x="323" y="646"/>
                  </a:lnTo>
                  <a:lnTo>
                    <a:pt x="646" y="539"/>
                  </a:lnTo>
                  <a:close/>
                  <a:moveTo>
                    <a:pt x="753" y="1"/>
                  </a:moveTo>
                  <a:lnTo>
                    <a:pt x="0" y="431"/>
                  </a:lnTo>
                  <a:lnTo>
                    <a:pt x="0" y="539"/>
                  </a:lnTo>
                  <a:lnTo>
                    <a:pt x="0" y="1399"/>
                  </a:lnTo>
                  <a:lnTo>
                    <a:pt x="0" y="1507"/>
                  </a:lnTo>
                  <a:lnTo>
                    <a:pt x="215" y="1507"/>
                  </a:lnTo>
                  <a:lnTo>
                    <a:pt x="861" y="1184"/>
                  </a:lnTo>
                  <a:lnTo>
                    <a:pt x="968" y="969"/>
                  </a:lnTo>
                  <a:lnTo>
                    <a:pt x="968" y="216"/>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5;p29">
              <a:extLst>
                <a:ext uri="{FF2B5EF4-FFF2-40B4-BE49-F238E27FC236}">
                  <a16:creationId xmlns:a16="http://schemas.microsoft.com/office/drawing/2014/main" id="{CA1ACBA1-DB08-4784-9EAE-428BDB486A6B}"/>
                </a:ext>
              </a:extLst>
            </p:cNvPr>
            <p:cNvSpPr/>
            <p:nvPr/>
          </p:nvSpPr>
          <p:spPr>
            <a:xfrm>
              <a:off x="4030550" y="3369850"/>
              <a:ext cx="166775" cy="75350"/>
            </a:xfrm>
            <a:custGeom>
              <a:avLst/>
              <a:gdLst/>
              <a:ahLst/>
              <a:cxnLst/>
              <a:rect l="l" t="t" r="r" b="b"/>
              <a:pathLst>
                <a:path w="6671" h="3014" extrusionOk="0">
                  <a:moveTo>
                    <a:pt x="0" y="1"/>
                  </a:moveTo>
                  <a:lnTo>
                    <a:pt x="0" y="754"/>
                  </a:lnTo>
                  <a:lnTo>
                    <a:pt x="0" y="1077"/>
                  </a:lnTo>
                  <a:lnTo>
                    <a:pt x="108" y="1507"/>
                  </a:lnTo>
                  <a:lnTo>
                    <a:pt x="215" y="1830"/>
                  </a:lnTo>
                  <a:lnTo>
                    <a:pt x="538" y="2152"/>
                  </a:lnTo>
                  <a:lnTo>
                    <a:pt x="968" y="2475"/>
                  </a:lnTo>
                  <a:lnTo>
                    <a:pt x="1506" y="2690"/>
                  </a:lnTo>
                  <a:lnTo>
                    <a:pt x="2044" y="2906"/>
                  </a:lnTo>
                  <a:lnTo>
                    <a:pt x="2690" y="3013"/>
                  </a:lnTo>
                  <a:lnTo>
                    <a:pt x="3981" y="3013"/>
                  </a:lnTo>
                  <a:lnTo>
                    <a:pt x="4626" y="2906"/>
                  </a:lnTo>
                  <a:lnTo>
                    <a:pt x="5164" y="2690"/>
                  </a:lnTo>
                  <a:lnTo>
                    <a:pt x="5702" y="2475"/>
                  </a:lnTo>
                  <a:lnTo>
                    <a:pt x="6133" y="2152"/>
                  </a:lnTo>
                  <a:lnTo>
                    <a:pt x="6455" y="1830"/>
                  </a:lnTo>
                  <a:lnTo>
                    <a:pt x="6670" y="1507"/>
                  </a:lnTo>
                  <a:lnTo>
                    <a:pt x="6670" y="1077"/>
                  </a:lnTo>
                  <a:lnTo>
                    <a:pt x="66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p29">
              <a:extLst>
                <a:ext uri="{FF2B5EF4-FFF2-40B4-BE49-F238E27FC236}">
                  <a16:creationId xmlns:a16="http://schemas.microsoft.com/office/drawing/2014/main" id="{90661FC5-79F8-4C32-A907-D943CDC3CC27}"/>
                </a:ext>
              </a:extLst>
            </p:cNvPr>
            <p:cNvSpPr/>
            <p:nvPr/>
          </p:nvSpPr>
          <p:spPr>
            <a:xfrm>
              <a:off x="4030550" y="3369850"/>
              <a:ext cx="166775" cy="75350"/>
            </a:xfrm>
            <a:custGeom>
              <a:avLst/>
              <a:gdLst/>
              <a:ahLst/>
              <a:cxnLst/>
              <a:rect l="l" t="t" r="r" b="b"/>
              <a:pathLst>
                <a:path w="6671" h="3014" fill="none" extrusionOk="0">
                  <a:moveTo>
                    <a:pt x="6670" y="1"/>
                  </a:moveTo>
                  <a:lnTo>
                    <a:pt x="6670" y="1077"/>
                  </a:lnTo>
                  <a:lnTo>
                    <a:pt x="6670" y="1077"/>
                  </a:lnTo>
                  <a:lnTo>
                    <a:pt x="6670" y="1507"/>
                  </a:lnTo>
                  <a:lnTo>
                    <a:pt x="6455" y="1830"/>
                  </a:lnTo>
                  <a:lnTo>
                    <a:pt x="6133" y="2152"/>
                  </a:lnTo>
                  <a:lnTo>
                    <a:pt x="5702" y="2475"/>
                  </a:lnTo>
                  <a:lnTo>
                    <a:pt x="5164" y="2690"/>
                  </a:lnTo>
                  <a:lnTo>
                    <a:pt x="4626" y="2906"/>
                  </a:lnTo>
                  <a:lnTo>
                    <a:pt x="3981" y="3013"/>
                  </a:lnTo>
                  <a:lnTo>
                    <a:pt x="3335" y="3013"/>
                  </a:lnTo>
                  <a:lnTo>
                    <a:pt x="3335" y="3013"/>
                  </a:lnTo>
                  <a:lnTo>
                    <a:pt x="2690" y="3013"/>
                  </a:lnTo>
                  <a:lnTo>
                    <a:pt x="2044" y="2906"/>
                  </a:lnTo>
                  <a:lnTo>
                    <a:pt x="1506" y="2690"/>
                  </a:lnTo>
                  <a:lnTo>
                    <a:pt x="968" y="2475"/>
                  </a:lnTo>
                  <a:lnTo>
                    <a:pt x="538" y="2152"/>
                  </a:lnTo>
                  <a:lnTo>
                    <a:pt x="215" y="1830"/>
                  </a:lnTo>
                  <a:lnTo>
                    <a:pt x="108" y="1507"/>
                  </a:lnTo>
                  <a:lnTo>
                    <a:pt x="0" y="1077"/>
                  </a:lnTo>
                  <a:lnTo>
                    <a:pt x="0" y="75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7;p29">
              <a:extLst>
                <a:ext uri="{FF2B5EF4-FFF2-40B4-BE49-F238E27FC236}">
                  <a16:creationId xmlns:a16="http://schemas.microsoft.com/office/drawing/2014/main" id="{46176325-EA75-4CB6-A39C-5287FCF3D94E}"/>
                </a:ext>
              </a:extLst>
            </p:cNvPr>
            <p:cNvSpPr/>
            <p:nvPr/>
          </p:nvSpPr>
          <p:spPr>
            <a:xfrm>
              <a:off x="4025150" y="3364475"/>
              <a:ext cx="177550" cy="86100"/>
            </a:xfrm>
            <a:custGeom>
              <a:avLst/>
              <a:gdLst/>
              <a:ahLst/>
              <a:cxnLst/>
              <a:rect l="l" t="t" r="r" b="b"/>
              <a:pathLst>
                <a:path w="7102" h="3444" extrusionOk="0">
                  <a:moveTo>
                    <a:pt x="216" y="1"/>
                  </a:moveTo>
                  <a:lnTo>
                    <a:pt x="109" y="108"/>
                  </a:lnTo>
                  <a:lnTo>
                    <a:pt x="1" y="216"/>
                  </a:lnTo>
                  <a:lnTo>
                    <a:pt x="1" y="969"/>
                  </a:lnTo>
                  <a:lnTo>
                    <a:pt x="1" y="1292"/>
                  </a:lnTo>
                  <a:lnTo>
                    <a:pt x="109" y="1722"/>
                  </a:lnTo>
                  <a:lnTo>
                    <a:pt x="324" y="2152"/>
                  </a:lnTo>
                  <a:lnTo>
                    <a:pt x="646" y="2475"/>
                  </a:lnTo>
                  <a:lnTo>
                    <a:pt x="1077" y="2798"/>
                  </a:lnTo>
                  <a:lnTo>
                    <a:pt x="1615" y="3121"/>
                  </a:lnTo>
                  <a:lnTo>
                    <a:pt x="2153" y="3228"/>
                  </a:lnTo>
                  <a:lnTo>
                    <a:pt x="2798" y="3443"/>
                  </a:lnTo>
                  <a:lnTo>
                    <a:pt x="4197" y="3443"/>
                  </a:lnTo>
                  <a:lnTo>
                    <a:pt x="4842" y="3228"/>
                  </a:lnTo>
                  <a:lnTo>
                    <a:pt x="5488" y="3121"/>
                  </a:lnTo>
                  <a:lnTo>
                    <a:pt x="6026" y="2798"/>
                  </a:lnTo>
                  <a:lnTo>
                    <a:pt x="6456" y="2475"/>
                  </a:lnTo>
                  <a:lnTo>
                    <a:pt x="6779" y="2152"/>
                  </a:lnTo>
                  <a:lnTo>
                    <a:pt x="6994" y="1722"/>
                  </a:lnTo>
                  <a:lnTo>
                    <a:pt x="7102" y="1292"/>
                  </a:lnTo>
                  <a:lnTo>
                    <a:pt x="7102" y="216"/>
                  </a:lnTo>
                  <a:lnTo>
                    <a:pt x="6994" y="108"/>
                  </a:lnTo>
                  <a:lnTo>
                    <a:pt x="6886" y="1"/>
                  </a:lnTo>
                  <a:lnTo>
                    <a:pt x="6779" y="108"/>
                  </a:lnTo>
                  <a:lnTo>
                    <a:pt x="6671" y="216"/>
                  </a:lnTo>
                  <a:lnTo>
                    <a:pt x="6671" y="1292"/>
                  </a:lnTo>
                  <a:lnTo>
                    <a:pt x="6671" y="1614"/>
                  </a:lnTo>
                  <a:lnTo>
                    <a:pt x="6456" y="1937"/>
                  </a:lnTo>
                  <a:lnTo>
                    <a:pt x="6026" y="2367"/>
                  </a:lnTo>
                  <a:lnTo>
                    <a:pt x="5380" y="2798"/>
                  </a:lnTo>
                  <a:lnTo>
                    <a:pt x="4520" y="3013"/>
                  </a:lnTo>
                  <a:lnTo>
                    <a:pt x="3551" y="3121"/>
                  </a:lnTo>
                  <a:lnTo>
                    <a:pt x="2906" y="3013"/>
                  </a:lnTo>
                  <a:lnTo>
                    <a:pt x="2260" y="2905"/>
                  </a:lnTo>
                  <a:lnTo>
                    <a:pt x="1722" y="2798"/>
                  </a:lnTo>
                  <a:lnTo>
                    <a:pt x="1292" y="2475"/>
                  </a:lnTo>
                  <a:lnTo>
                    <a:pt x="862" y="2260"/>
                  </a:lnTo>
                  <a:lnTo>
                    <a:pt x="646" y="1937"/>
                  </a:lnTo>
                  <a:lnTo>
                    <a:pt x="431" y="1614"/>
                  </a:lnTo>
                  <a:lnTo>
                    <a:pt x="431" y="1292"/>
                  </a:lnTo>
                  <a:lnTo>
                    <a:pt x="431" y="969"/>
                  </a:lnTo>
                  <a:lnTo>
                    <a:pt x="431" y="216"/>
                  </a:lnTo>
                  <a:lnTo>
                    <a:pt x="324"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8;p29">
              <a:extLst>
                <a:ext uri="{FF2B5EF4-FFF2-40B4-BE49-F238E27FC236}">
                  <a16:creationId xmlns:a16="http://schemas.microsoft.com/office/drawing/2014/main" id="{BE5B6A6E-2D1C-4FAF-B126-9E3C357174BC}"/>
                </a:ext>
              </a:extLst>
            </p:cNvPr>
            <p:cNvSpPr/>
            <p:nvPr/>
          </p:nvSpPr>
          <p:spPr>
            <a:xfrm>
              <a:off x="4030550" y="3316075"/>
              <a:ext cx="166775" cy="99525"/>
            </a:xfrm>
            <a:custGeom>
              <a:avLst/>
              <a:gdLst/>
              <a:ahLst/>
              <a:cxnLst/>
              <a:rect l="l" t="t" r="r" b="b"/>
              <a:pathLst>
                <a:path w="6671" h="3981" extrusionOk="0">
                  <a:moveTo>
                    <a:pt x="2690" y="0"/>
                  </a:moveTo>
                  <a:lnTo>
                    <a:pt x="2044" y="108"/>
                  </a:lnTo>
                  <a:lnTo>
                    <a:pt x="1399" y="323"/>
                  </a:lnTo>
                  <a:lnTo>
                    <a:pt x="968" y="538"/>
                  </a:lnTo>
                  <a:lnTo>
                    <a:pt x="538" y="861"/>
                  </a:lnTo>
                  <a:lnTo>
                    <a:pt x="215" y="1183"/>
                  </a:lnTo>
                  <a:lnTo>
                    <a:pt x="0" y="1614"/>
                  </a:lnTo>
                  <a:lnTo>
                    <a:pt x="0" y="1937"/>
                  </a:lnTo>
                  <a:lnTo>
                    <a:pt x="0" y="2367"/>
                  </a:lnTo>
                  <a:lnTo>
                    <a:pt x="215" y="2797"/>
                  </a:lnTo>
                  <a:lnTo>
                    <a:pt x="538" y="3120"/>
                  </a:lnTo>
                  <a:lnTo>
                    <a:pt x="968" y="3443"/>
                  </a:lnTo>
                  <a:lnTo>
                    <a:pt x="1399" y="3658"/>
                  </a:lnTo>
                  <a:lnTo>
                    <a:pt x="2044" y="3766"/>
                  </a:lnTo>
                  <a:lnTo>
                    <a:pt x="2690" y="3981"/>
                  </a:lnTo>
                  <a:lnTo>
                    <a:pt x="3981" y="3981"/>
                  </a:lnTo>
                  <a:lnTo>
                    <a:pt x="4626" y="3766"/>
                  </a:lnTo>
                  <a:lnTo>
                    <a:pt x="5164" y="3658"/>
                  </a:lnTo>
                  <a:lnTo>
                    <a:pt x="5702" y="3443"/>
                  </a:lnTo>
                  <a:lnTo>
                    <a:pt x="6133" y="3120"/>
                  </a:lnTo>
                  <a:lnTo>
                    <a:pt x="6455" y="2797"/>
                  </a:lnTo>
                  <a:lnTo>
                    <a:pt x="6670" y="2367"/>
                  </a:lnTo>
                  <a:lnTo>
                    <a:pt x="6670" y="1937"/>
                  </a:lnTo>
                  <a:lnTo>
                    <a:pt x="6670" y="1614"/>
                  </a:lnTo>
                  <a:lnTo>
                    <a:pt x="6455" y="1183"/>
                  </a:lnTo>
                  <a:lnTo>
                    <a:pt x="6133" y="861"/>
                  </a:lnTo>
                  <a:lnTo>
                    <a:pt x="5702" y="538"/>
                  </a:lnTo>
                  <a:lnTo>
                    <a:pt x="5164" y="323"/>
                  </a:lnTo>
                  <a:lnTo>
                    <a:pt x="4626" y="108"/>
                  </a:lnTo>
                  <a:lnTo>
                    <a:pt x="3981"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9;p29">
              <a:extLst>
                <a:ext uri="{FF2B5EF4-FFF2-40B4-BE49-F238E27FC236}">
                  <a16:creationId xmlns:a16="http://schemas.microsoft.com/office/drawing/2014/main" id="{AB296C66-78AA-4C36-A51B-7C78EA4DD667}"/>
                </a:ext>
              </a:extLst>
            </p:cNvPr>
            <p:cNvSpPr/>
            <p:nvPr/>
          </p:nvSpPr>
          <p:spPr>
            <a:xfrm>
              <a:off x="4025150" y="3310675"/>
              <a:ext cx="177550" cy="110300"/>
            </a:xfrm>
            <a:custGeom>
              <a:avLst/>
              <a:gdLst/>
              <a:ahLst/>
              <a:cxnLst/>
              <a:rect l="l" t="t" r="r" b="b"/>
              <a:pathLst>
                <a:path w="7102" h="4412" extrusionOk="0">
                  <a:moveTo>
                    <a:pt x="4197" y="431"/>
                  </a:moveTo>
                  <a:lnTo>
                    <a:pt x="4842" y="539"/>
                  </a:lnTo>
                  <a:lnTo>
                    <a:pt x="5380" y="754"/>
                  </a:lnTo>
                  <a:lnTo>
                    <a:pt x="5811" y="969"/>
                  </a:lnTo>
                  <a:lnTo>
                    <a:pt x="6241" y="1184"/>
                  </a:lnTo>
                  <a:lnTo>
                    <a:pt x="6456" y="1507"/>
                  </a:lnTo>
                  <a:lnTo>
                    <a:pt x="6671" y="1830"/>
                  </a:lnTo>
                  <a:lnTo>
                    <a:pt x="6671" y="2153"/>
                  </a:lnTo>
                  <a:lnTo>
                    <a:pt x="6671" y="2583"/>
                  </a:lnTo>
                  <a:lnTo>
                    <a:pt x="6456" y="2906"/>
                  </a:lnTo>
                  <a:lnTo>
                    <a:pt x="6026" y="3336"/>
                  </a:lnTo>
                  <a:lnTo>
                    <a:pt x="5380" y="3659"/>
                  </a:lnTo>
                  <a:lnTo>
                    <a:pt x="4520" y="3874"/>
                  </a:lnTo>
                  <a:lnTo>
                    <a:pt x="3551" y="3982"/>
                  </a:lnTo>
                  <a:lnTo>
                    <a:pt x="2906" y="3982"/>
                  </a:lnTo>
                  <a:lnTo>
                    <a:pt x="2260" y="3874"/>
                  </a:lnTo>
                  <a:lnTo>
                    <a:pt x="1722" y="3659"/>
                  </a:lnTo>
                  <a:lnTo>
                    <a:pt x="1292" y="3444"/>
                  </a:lnTo>
                  <a:lnTo>
                    <a:pt x="862" y="3228"/>
                  </a:lnTo>
                  <a:lnTo>
                    <a:pt x="539" y="2906"/>
                  </a:lnTo>
                  <a:lnTo>
                    <a:pt x="431" y="2583"/>
                  </a:lnTo>
                  <a:lnTo>
                    <a:pt x="324" y="2153"/>
                  </a:lnTo>
                  <a:lnTo>
                    <a:pt x="431" y="1830"/>
                  </a:lnTo>
                  <a:lnTo>
                    <a:pt x="539" y="1507"/>
                  </a:lnTo>
                  <a:lnTo>
                    <a:pt x="1077" y="1077"/>
                  </a:lnTo>
                  <a:lnTo>
                    <a:pt x="1722" y="754"/>
                  </a:lnTo>
                  <a:lnTo>
                    <a:pt x="2583" y="539"/>
                  </a:lnTo>
                  <a:lnTo>
                    <a:pt x="3551" y="431"/>
                  </a:lnTo>
                  <a:close/>
                  <a:moveTo>
                    <a:pt x="3551" y="1"/>
                  </a:moveTo>
                  <a:lnTo>
                    <a:pt x="2798" y="108"/>
                  </a:lnTo>
                  <a:lnTo>
                    <a:pt x="2153" y="216"/>
                  </a:lnTo>
                  <a:lnTo>
                    <a:pt x="1615" y="431"/>
                  </a:lnTo>
                  <a:lnTo>
                    <a:pt x="1077" y="646"/>
                  </a:lnTo>
                  <a:lnTo>
                    <a:pt x="646" y="969"/>
                  </a:lnTo>
                  <a:lnTo>
                    <a:pt x="324" y="1292"/>
                  </a:lnTo>
                  <a:lnTo>
                    <a:pt x="109" y="1722"/>
                  </a:lnTo>
                  <a:lnTo>
                    <a:pt x="1" y="2153"/>
                  </a:lnTo>
                  <a:lnTo>
                    <a:pt x="109" y="2690"/>
                  </a:lnTo>
                  <a:lnTo>
                    <a:pt x="324" y="3121"/>
                  </a:lnTo>
                  <a:lnTo>
                    <a:pt x="862" y="3659"/>
                  </a:lnTo>
                  <a:lnTo>
                    <a:pt x="1615" y="3982"/>
                  </a:lnTo>
                  <a:lnTo>
                    <a:pt x="2475" y="4304"/>
                  </a:lnTo>
                  <a:lnTo>
                    <a:pt x="3551" y="4412"/>
                  </a:lnTo>
                  <a:lnTo>
                    <a:pt x="4197" y="4304"/>
                  </a:lnTo>
                  <a:lnTo>
                    <a:pt x="4842" y="4197"/>
                  </a:lnTo>
                  <a:lnTo>
                    <a:pt x="5488" y="3982"/>
                  </a:lnTo>
                  <a:lnTo>
                    <a:pt x="6026" y="3766"/>
                  </a:lnTo>
                  <a:lnTo>
                    <a:pt x="6456" y="3444"/>
                  </a:lnTo>
                  <a:lnTo>
                    <a:pt x="6779" y="3121"/>
                  </a:lnTo>
                  <a:lnTo>
                    <a:pt x="6994" y="2690"/>
                  </a:lnTo>
                  <a:lnTo>
                    <a:pt x="7102" y="2153"/>
                  </a:lnTo>
                  <a:lnTo>
                    <a:pt x="6994" y="1722"/>
                  </a:lnTo>
                  <a:lnTo>
                    <a:pt x="6779" y="1292"/>
                  </a:lnTo>
                  <a:lnTo>
                    <a:pt x="6241" y="754"/>
                  </a:lnTo>
                  <a:lnTo>
                    <a:pt x="5488" y="431"/>
                  </a:lnTo>
                  <a:lnTo>
                    <a:pt x="4520" y="108"/>
                  </a:lnTo>
                  <a:lnTo>
                    <a:pt x="355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70;p29">
              <a:extLst>
                <a:ext uri="{FF2B5EF4-FFF2-40B4-BE49-F238E27FC236}">
                  <a16:creationId xmlns:a16="http://schemas.microsoft.com/office/drawing/2014/main" id="{DFC8A360-6BF9-411B-8E42-3B73B3A81C3D}"/>
                </a:ext>
              </a:extLst>
            </p:cNvPr>
            <p:cNvSpPr/>
            <p:nvPr/>
          </p:nvSpPr>
          <p:spPr>
            <a:xfrm>
              <a:off x="4054750" y="3286475"/>
              <a:ext cx="59200" cy="107600"/>
            </a:xfrm>
            <a:custGeom>
              <a:avLst/>
              <a:gdLst/>
              <a:ahLst/>
              <a:cxnLst/>
              <a:rect l="l" t="t" r="r" b="b"/>
              <a:pathLst>
                <a:path w="2368" h="4304" extrusionOk="0">
                  <a:moveTo>
                    <a:pt x="0" y="1"/>
                  </a:moveTo>
                  <a:lnTo>
                    <a:pt x="0" y="2905"/>
                  </a:lnTo>
                  <a:lnTo>
                    <a:pt x="2367" y="4304"/>
                  </a:lnTo>
                  <a:lnTo>
                    <a:pt x="2367" y="1507"/>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71;p29">
              <a:extLst>
                <a:ext uri="{FF2B5EF4-FFF2-40B4-BE49-F238E27FC236}">
                  <a16:creationId xmlns:a16="http://schemas.microsoft.com/office/drawing/2014/main" id="{2AE37077-AC1F-443C-B826-0C441EEDC7B5}"/>
                </a:ext>
              </a:extLst>
            </p:cNvPr>
            <p:cNvSpPr/>
            <p:nvPr/>
          </p:nvSpPr>
          <p:spPr>
            <a:xfrm>
              <a:off x="4049375" y="3283775"/>
              <a:ext cx="69950" cy="115700"/>
            </a:xfrm>
            <a:custGeom>
              <a:avLst/>
              <a:gdLst/>
              <a:ahLst/>
              <a:cxnLst/>
              <a:rect l="l" t="t" r="r" b="b"/>
              <a:pathLst>
                <a:path w="2798" h="4628" extrusionOk="0">
                  <a:moveTo>
                    <a:pt x="323" y="431"/>
                  </a:moveTo>
                  <a:lnTo>
                    <a:pt x="2367" y="1615"/>
                  </a:lnTo>
                  <a:lnTo>
                    <a:pt x="2367" y="4114"/>
                  </a:lnTo>
                  <a:lnTo>
                    <a:pt x="323" y="2906"/>
                  </a:lnTo>
                  <a:lnTo>
                    <a:pt x="323" y="431"/>
                  </a:lnTo>
                  <a:close/>
                  <a:moveTo>
                    <a:pt x="108" y="1"/>
                  </a:moveTo>
                  <a:lnTo>
                    <a:pt x="0" y="109"/>
                  </a:lnTo>
                  <a:lnTo>
                    <a:pt x="0" y="3013"/>
                  </a:lnTo>
                  <a:lnTo>
                    <a:pt x="108" y="3121"/>
                  </a:lnTo>
                  <a:lnTo>
                    <a:pt x="2475" y="4627"/>
                  </a:lnTo>
                  <a:lnTo>
                    <a:pt x="2690" y="4627"/>
                  </a:lnTo>
                  <a:lnTo>
                    <a:pt x="2797" y="4412"/>
                  </a:lnTo>
                  <a:lnTo>
                    <a:pt x="2797" y="1615"/>
                  </a:lnTo>
                  <a:lnTo>
                    <a:pt x="2690" y="1400"/>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72;p29">
              <a:extLst>
                <a:ext uri="{FF2B5EF4-FFF2-40B4-BE49-F238E27FC236}">
                  <a16:creationId xmlns:a16="http://schemas.microsoft.com/office/drawing/2014/main" id="{7E34B37B-B017-4E4B-AFC3-1B8834774B0E}"/>
                </a:ext>
              </a:extLst>
            </p:cNvPr>
            <p:cNvSpPr/>
            <p:nvPr/>
          </p:nvSpPr>
          <p:spPr>
            <a:xfrm>
              <a:off x="4054750" y="3251500"/>
              <a:ext cx="118375" cy="72650"/>
            </a:xfrm>
            <a:custGeom>
              <a:avLst/>
              <a:gdLst/>
              <a:ahLst/>
              <a:cxnLst/>
              <a:rect l="l" t="t" r="r" b="b"/>
              <a:pathLst>
                <a:path w="4735" h="2906" extrusionOk="0">
                  <a:moveTo>
                    <a:pt x="2367" y="1"/>
                  </a:moveTo>
                  <a:lnTo>
                    <a:pt x="0" y="1400"/>
                  </a:lnTo>
                  <a:lnTo>
                    <a:pt x="2367" y="2906"/>
                  </a:lnTo>
                  <a:lnTo>
                    <a:pt x="4734" y="1400"/>
                  </a:lnTo>
                  <a:lnTo>
                    <a:pt x="236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73;p29">
              <a:extLst>
                <a:ext uri="{FF2B5EF4-FFF2-40B4-BE49-F238E27FC236}">
                  <a16:creationId xmlns:a16="http://schemas.microsoft.com/office/drawing/2014/main" id="{522C9C5C-3EB3-4E89-ADB8-0A0DDDC26D78}"/>
                </a:ext>
              </a:extLst>
            </p:cNvPr>
            <p:cNvSpPr/>
            <p:nvPr/>
          </p:nvSpPr>
          <p:spPr>
            <a:xfrm>
              <a:off x="4049375" y="3246125"/>
              <a:ext cx="129125" cy="80725"/>
            </a:xfrm>
            <a:custGeom>
              <a:avLst/>
              <a:gdLst/>
              <a:ahLst/>
              <a:cxnLst/>
              <a:rect l="l" t="t" r="r" b="b"/>
              <a:pathLst>
                <a:path w="5165" h="3229" extrusionOk="0">
                  <a:moveTo>
                    <a:pt x="2582" y="431"/>
                  </a:moveTo>
                  <a:lnTo>
                    <a:pt x="4626" y="1615"/>
                  </a:lnTo>
                  <a:lnTo>
                    <a:pt x="2582" y="2906"/>
                  </a:lnTo>
                  <a:lnTo>
                    <a:pt x="537" y="1697"/>
                  </a:lnTo>
                  <a:lnTo>
                    <a:pt x="537" y="1697"/>
                  </a:lnTo>
                  <a:lnTo>
                    <a:pt x="2582" y="431"/>
                  </a:lnTo>
                  <a:close/>
                  <a:moveTo>
                    <a:pt x="2475" y="1"/>
                  </a:moveTo>
                  <a:lnTo>
                    <a:pt x="108" y="1507"/>
                  </a:lnTo>
                  <a:lnTo>
                    <a:pt x="0" y="1615"/>
                  </a:lnTo>
                  <a:lnTo>
                    <a:pt x="108" y="1830"/>
                  </a:lnTo>
                  <a:lnTo>
                    <a:pt x="2475" y="3228"/>
                  </a:lnTo>
                  <a:lnTo>
                    <a:pt x="2690" y="3228"/>
                  </a:lnTo>
                  <a:lnTo>
                    <a:pt x="5057" y="1722"/>
                  </a:lnTo>
                  <a:lnTo>
                    <a:pt x="5164" y="1615"/>
                  </a:lnTo>
                  <a:lnTo>
                    <a:pt x="5057" y="1399"/>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74;p29">
              <a:extLst>
                <a:ext uri="{FF2B5EF4-FFF2-40B4-BE49-F238E27FC236}">
                  <a16:creationId xmlns:a16="http://schemas.microsoft.com/office/drawing/2014/main" id="{EBEC1E21-0243-4DFB-8B37-2EC2E23FF49A}"/>
                </a:ext>
              </a:extLst>
            </p:cNvPr>
            <p:cNvSpPr/>
            <p:nvPr/>
          </p:nvSpPr>
          <p:spPr>
            <a:xfrm>
              <a:off x="4113925" y="3286475"/>
              <a:ext cx="59200" cy="107600"/>
            </a:xfrm>
            <a:custGeom>
              <a:avLst/>
              <a:gdLst/>
              <a:ahLst/>
              <a:cxnLst/>
              <a:rect l="l" t="t" r="r" b="b"/>
              <a:pathLst>
                <a:path w="2368" h="4304" extrusionOk="0">
                  <a:moveTo>
                    <a:pt x="2367" y="1"/>
                  </a:moveTo>
                  <a:lnTo>
                    <a:pt x="0" y="1507"/>
                  </a:lnTo>
                  <a:lnTo>
                    <a:pt x="0" y="4304"/>
                  </a:lnTo>
                  <a:lnTo>
                    <a:pt x="2367" y="2798"/>
                  </a:lnTo>
                  <a:lnTo>
                    <a:pt x="236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75;p29">
              <a:extLst>
                <a:ext uri="{FF2B5EF4-FFF2-40B4-BE49-F238E27FC236}">
                  <a16:creationId xmlns:a16="http://schemas.microsoft.com/office/drawing/2014/main" id="{BA9F0493-4D06-4A63-B0F6-DD4C7E9125ED}"/>
                </a:ext>
              </a:extLst>
            </p:cNvPr>
            <p:cNvSpPr/>
            <p:nvPr/>
          </p:nvSpPr>
          <p:spPr>
            <a:xfrm>
              <a:off x="4108550" y="3281100"/>
              <a:ext cx="69950" cy="118375"/>
            </a:xfrm>
            <a:custGeom>
              <a:avLst/>
              <a:gdLst/>
              <a:ahLst/>
              <a:cxnLst/>
              <a:rect l="l" t="t" r="r" b="b"/>
              <a:pathLst>
                <a:path w="2798" h="4735" extrusionOk="0">
                  <a:moveTo>
                    <a:pt x="2475" y="538"/>
                  </a:moveTo>
                  <a:lnTo>
                    <a:pt x="2475" y="2905"/>
                  </a:lnTo>
                  <a:lnTo>
                    <a:pt x="430" y="4206"/>
                  </a:lnTo>
                  <a:lnTo>
                    <a:pt x="430" y="4206"/>
                  </a:lnTo>
                  <a:lnTo>
                    <a:pt x="430" y="1722"/>
                  </a:lnTo>
                  <a:lnTo>
                    <a:pt x="2475" y="538"/>
                  </a:lnTo>
                  <a:close/>
                  <a:moveTo>
                    <a:pt x="2582" y="0"/>
                  </a:moveTo>
                  <a:lnTo>
                    <a:pt x="108" y="1507"/>
                  </a:lnTo>
                  <a:lnTo>
                    <a:pt x="0" y="1614"/>
                  </a:lnTo>
                  <a:lnTo>
                    <a:pt x="0" y="4519"/>
                  </a:lnTo>
                  <a:lnTo>
                    <a:pt x="108" y="4734"/>
                  </a:lnTo>
                  <a:lnTo>
                    <a:pt x="323" y="4734"/>
                  </a:lnTo>
                  <a:lnTo>
                    <a:pt x="2690" y="3228"/>
                  </a:lnTo>
                  <a:lnTo>
                    <a:pt x="2797" y="3013"/>
                  </a:lnTo>
                  <a:lnTo>
                    <a:pt x="2797" y="216"/>
                  </a:lnTo>
                  <a:lnTo>
                    <a:pt x="269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76;p29">
              <a:extLst>
                <a:ext uri="{FF2B5EF4-FFF2-40B4-BE49-F238E27FC236}">
                  <a16:creationId xmlns:a16="http://schemas.microsoft.com/office/drawing/2014/main" id="{19CF526D-A3A5-4C30-A6F0-F2F9B6BF5624}"/>
                </a:ext>
              </a:extLst>
            </p:cNvPr>
            <p:cNvSpPr/>
            <p:nvPr/>
          </p:nvSpPr>
          <p:spPr>
            <a:xfrm>
              <a:off x="4092400" y="3216550"/>
              <a:ext cx="43050" cy="83400"/>
            </a:xfrm>
            <a:custGeom>
              <a:avLst/>
              <a:gdLst/>
              <a:ahLst/>
              <a:cxnLst/>
              <a:rect l="l" t="t" r="r" b="b"/>
              <a:pathLst>
                <a:path w="1722" h="3336" extrusionOk="0">
                  <a:moveTo>
                    <a:pt x="431" y="0"/>
                  </a:moveTo>
                  <a:lnTo>
                    <a:pt x="1" y="108"/>
                  </a:lnTo>
                  <a:lnTo>
                    <a:pt x="539" y="3335"/>
                  </a:lnTo>
                  <a:lnTo>
                    <a:pt x="969" y="3335"/>
                  </a:lnTo>
                  <a:lnTo>
                    <a:pt x="1184" y="3228"/>
                  </a:lnTo>
                  <a:lnTo>
                    <a:pt x="1399" y="3120"/>
                  </a:lnTo>
                  <a:lnTo>
                    <a:pt x="1614" y="2690"/>
                  </a:lnTo>
                  <a:lnTo>
                    <a:pt x="1722" y="2152"/>
                  </a:lnTo>
                  <a:lnTo>
                    <a:pt x="1722" y="1507"/>
                  </a:lnTo>
                  <a:lnTo>
                    <a:pt x="1614" y="861"/>
                  </a:lnTo>
                  <a:lnTo>
                    <a:pt x="1292" y="431"/>
                  </a:lnTo>
                  <a:lnTo>
                    <a:pt x="969" y="108"/>
                  </a:lnTo>
                  <a:lnTo>
                    <a:pt x="75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77;p29">
              <a:extLst>
                <a:ext uri="{FF2B5EF4-FFF2-40B4-BE49-F238E27FC236}">
                  <a16:creationId xmlns:a16="http://schemas.microsoft.com/office/drawing/2014/main" id="{B155147C-1293-48F3-B927-BACAD03856B8}"/>
                </a:ext>
              </a:extLst>
            </p:cNvPr>
            <p:cNvSpPr/>
            <p:nvPr/>
          </p:nvSpPr>
          <p:spPr>
            <a:xfrm>
              <a:off x="4092400" y="3216550"/>
              <a:ext cx="43050" cy="83400"/>
            </a:xfrm>
            <a:custGeom>
              <a:avLst/>
              <a:gdLst/>
              <a:ahLst/>
              <a:cxnLst/>
              <a:rect l="l" t="t" r="r" b="b"/>
              <a:pathLst>
                <a:path w="1722" h="3336" fill="none" extrusionOk="0">
                  <a:moveTo>
                    <a:pt x="539" y="3335"/>
                  </a:moveTo>
                  <a:lnTo>
                    <a:pt x="969" y="3335"/>
                  </a:lnTo>
                  <a:lnTo>
                    <a:pt x="969" y="3335"/>
                  </a:lnTo>
                  <a:lnTo>
                    <a:pt x="1184" y="3228"/>
                  </a:lnTo>
                  <a:lnTo>
                    <a:pt x="1399" y="3120"/>
                  </a:lnTo>
                  <a:lnTo>
                    <a:pt x="1614" y="2690"/>
                  </a:lnTo>
                  <a:lnTo>
                    <a:pt x="1722" y="2152"/>
                  </a:lnTo>
                  <a:lnTo>
                    <a:pt x="1722" y="1507"/>
                  </a:lnTo>
                  <a:lnTo>
                    <a:pt x="1722" y="1507"/>
                  </a:lnTo>
                  <a:lnTo>
                    <a:pt x="1614" y="861"/>
                  </a:lnTo>
                  <a:lnTo>
                    <a:pt x="1292" y="431"/>
                  </a:lnTo>
                  <a:lnTo>
                    <a:pt x="969" y="108"/>
                  </a:lnTo>
                  <a:lnTo>
                    <a:pt x="754" y="0"/>
                  </a:lnTo>
                  <a:lnTo>
                    <a:pt x="539" y="0"/>
                  </a:lnTo>
                  <a:lnTo>
                    <a:pt x="431" y="0"/>
                  </a:lnTo>
                  <a:lnTo>
                    <a:pt x="1"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78;p29">
              <a:extLst>
                <a:ext uri="{FF2B5EF4-FFF2-40B4-BE49-F238E27FC236}">
                  <a16:creationId xmlns:a16="http://schemas.microsoft.com/office/drawing/2014/main" id="{FB314D0E-85BB-4F71-ABAD-559C226C960C}"/>
                </a:ext>
              </a:extLst>
            </p:cNvPr>
            <p:cNvSpPr/>
            <p:nvPr/>
          </p:nvSpPr>
          <p:spPr>
            <a:xfrm>
              <a:off x="4089725" y="3211175"/>
              <a:ext cx="51125" cy="94150"/>
            </a:xfrm>
            <a:custGeom>
              <a:avLst/>
              <a:gdLst/>
              <a:ahLst/>
              <a:cxnLst/>
              <a:rect l="l" t="t" r="r" b="b"/>
              <a:pathLst>
                <a:path w="2045" h="3766" extrusionOk="0">
                  <a:moveTo>
                    <a:pt x="538" y="0"/>
                  </a:moveTo>
                  <a:lnTo>
                    <a:pt x="538" y="108"/>
                  </a:lnTo>
                  <a:lnTo>
                    <a:pt x="108" y="108"/>
                  </a:lnTo>
                  <a:lnTo>
                    <a:pt x="0" y="215"/>
                  </a:lnTo>
                  <a:lnTo>
                    <a:pt x="0" y="323"/>
                  </a:lnTo>
                  <a:lnTo>
                    <a:pt x="0" y="430"/>
                  </a:lnTo>
                  <a:lnTo>
                    <a:pt x="753" y="430"/>
                  </a:lnTo>
                  <a:lnTo>
                    <a:pt x="1076" y="538"/>
                  </a:lnTo>
                  <a:lnTo>
                    <a:pt x="1291" y="753"/>
                  </a:lnTo>
                  <a:lnTo>
                    <a:pt x="1506" y="1184"/>
                  </a:lnTo>
                  <a:lnTo>
                    <a:pt x="1721" y="1722"/>
                  </a:lnTo>
                  <a:lnTo>
                    <a:pt x="1721" y="2152"/>
                  </a:lnTo>
                  <a:lnTo>
                    <a:pt x="1614" y="2582"/>
                  </a:lnTo>
                  <a:lnTo>
                    <a:pt x="1506" y="3013"/>
                  </a:lnTo>
                  <a:lnTo>
                    <a:pt x="1291" y="3228"/>
                  </a:lnTo>
                  <a:lnTo>
                    <a:pt x="1076" y="3335"/>
                  </a:lnTo>
                  <a:lnTo>
                    <a:pt x="538" y="3443"/>
                  </a:lnTo>
                  <a:lnTo>
                    <a:pt x="430" y="3443"/>
                  </a:lnTo>
                  <a:lnTo>
                    <a:pt x="430" y="3658"/>
                  </a:lnTo>
                  <a:lnTo>
                    <a:pt x="430" y="3766"/>
                  </a:lnTo>
                  <a:lnTo>
                    <a:pt x="646" y="3766"/>
                  </a:lnTo>
                  <a:lnTo>
                    <a:pt x="1183" y="3658"/>
                  </a:lnTo>
                  <a:lnTo>
                    <a:pt x="1399" y="3658"/>
                  </a:lnTo>
                  <a:lnTo>
                    <a:pt x="1506" y="3550"/>
                  </a:lnTo>
                  <a:lnTo>
                    <a:pt x="1829" y="3120"/>
                  </a:lnTo>
                  <a:lnTo>
                    <a:pt x="2044" y="2690"/>
                  </a:lnTo>
                  <a:lnTo>
                    <a:pt x="2044" y="2152"/>
                  </a:lnTo>
                  <a:lnTo>
                    <a:pt x="2044" y="1722"/>
                  </a:lnTo>
                  <a:lnTo>
                    <a:pt x="1937" y="1076"/>
                  </a:lnTo>
                  <a:lnTo>
                    <a:pt x="1614" y="538"/>
                  </a:lnTo>
                  <a:lnTo>
                    <a:pt x="1183" y="215"/>
                  </a:lnTo>
                  <a:lnTo>
                    <a:pt x="968" y="108"/>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79;p29">
              <a:extLst>
                <a:ext uri="{FF2B5EF4-FFF2-40B4-BE49-F238E27FC236}">
                  <a16:creationId xmlns:a16="http://schemas.microsoft.com/office/drawing/2014/main" id="{06F7B606-43B2-43E7-8B2B-56F5D0D220DA}"/>
                </a:ext>
              </a:extLst>
            </p:cNvPr>
            <p:cNvSpPr/>
            <p:nvPr/>
          </p:nvSpPr>
          <p:spPr>
            <a:xfrm>
              <a:off x="4070875" y="3219225"/>
              <a:ext cx="51150" cy="83425"/>
            </a:xfrm>
            <a:custGeom>
              <a:avLst/>
              <a:gdLst/>
              <a:ahLst/>
              <a:cxnLst/>
              <a:rect l="l" t="t" r="r" b="b"/>
              <a:pathLst>
                <a:path w="2046" h="3337" extrusionOk="0">
                  <a:moveTo>
                    <a:pt x="646" y="1"/>
                  </a:moveTo>
                  <a:lnTo>
                    <a:pt x="431" y="108"/>
                  </a:lnTo>
                  <a:lnTo>
                    <a:pt x="216" y="539"/>
                  </a:lnTo>
                  <a:lnTo>
                    <a:pt x="1" y="1077"/>
                  </a:lnTo>
                  <a:lnTo>
                    <a:pt x="108" y="1722"/>
                  </a:lnTo>
                  <a:lnTo>
                    <a:pt x="216" y="2368"/>
                  </a:lnTo>
                  <a:lnTo>
                    <a:pt x="539" y="2906"/>
                  </a:lnTo>
                  <a:lnTo>
                    <a:pt x="862" y="3228"/>
                  </a:lnTo>
                  <a:lnTo>
                    <a:pt x="1077" y="3228"/>
                  </a:lnTo>
                  <a:lnTo>
                    <a:pt x="1292" y="3336"/>
                  </a:lnTo>
                  <a:lnTo>
                    <a:pt x="1507" y="3228"/>
                  </a:lnTo>
                  <a:lnTo>
                    <a:pt x="1615" y="3121"/>
                  </a:lnTo>
                  <a:lnTo>
                    <a:pt x="1937" y="2691"/>
                  </a:lnTo>
                  <a:lnTo>
                    <a:pt x="2045" y="2153"/>
                  </a:lnTo>
                  <a:lnTo>
                    <a:pt x="2045" y="1507"/>
                  </a:lnTo>
                  <a:lnTo>
                    <a:pt x="1830" y="862"/>
                  </a:lnTo>
                  <a:lnTo>
                    <a:pt x="1615" y="324"/>
                  </a:lnTo>
                  <a:lnTo>
                    <a:pt x="1184"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0;p29">
              <a:extLst>
                <a:ext uri="{FF2B5EF4-FFF2-40B4-BE49-F238E27FC236}">
                  <a16:creationId xmlns:a16="http://schemas.microsoft.com/office/drawing/2014/main" id="{FDA13D78-7479-4FBC-98A6-A85F7BF8270E}"/>
                </a:ext>
              </a:extLst>
            </p:cNvPr>
            <p:cNvSpPr/>
            <p:nvPr/>
          </p:nvSpPr>
          <p:spPr>
            <a:xfrm>
              <a:off x="4068200" y="3213850"/>
              <a:ext cx="59200" cy="91475"/>
            </a:xfrm>
            <a:custGeom>
              <a:avLst/>
              <a:gdLst/>
              <a:ahLst/>
              <a:cxnLst/>
              <a:rect l="l" t="t" r="r" b="b"/>
              <a:pathLst>
                <a:path w="2368" h="3659" extrusionOk="0">
                  <a:moveTo>
                    <a:pt x="969" y="323"/>
                  </a:moveTo>
                  <a:lnTo>
                    <a:pt x="1291" y="431"/>
                  </a:lnTo>
                  <a:lnTo>
                    <a:pt x="1614" y="754"/>
                  </a:lnTo>
                  <a:lnTo>
                    <a:pt x="1829" y="1184"/>
                  </a:lnTo>
                  <a:lnTo>
                    <a:pt x="1937" y="1722"/>
                  </a:lnTo>
                  <a:lnTo>
                    <a:pt x="1937" y="2045"/>
                  </a:lnTo>
                  <a:lnTo>
                    <a:pt x="1937" y="2583"/>
                  </a:lnTo>
                  <a:lnTo>
                    <a:pt x="1829" y="3013"/>
                  </a:lnTo>
                  <a:lnTo>
                    <a:pt x="1614" y="3228"/>
                  </a:lnTo>
                  <a:lnTo>
                    <a:pt x="1399" y="3336"/>
                  </a:lnTo>
                  <a:lnTo>
                    <a:pt x="1291" y="3336"/>
                  </a:lnTo>
                  <a:lnTo>
                    <a:pt x="969" y="3228"/>
                  </a:lnTo>
                  <a:lnTo>
                    <a:pt x="753" y="2906"/>
                  </a:lnTo>
                  <a:lnTo>
                    <a:pt x="538" y="2475"/>
                  </a:lnTo>
                  <a:lnTo>
                    <a:pt x="323" y="1937"/>
                  </a:lnTo>
                  <a:lnTo>
                    <a:pt x="323" y="1615"/>
                  </a:lnTo>
                  <a:lnTo>
                    <a:pt x="431" y="1077"/>
                  </a:lnTo>
                  <a:lnTo>
                    <a:pt x="538" y="754"/>
                  </a:lnTo>
                  <a:lnTo>
                    <a:pt x="753" y="431"/>
                  </a:lnTo>
                  <a:lnTo>
                    <a:pt x="969" y="323"/>
                  </a:lnTo>
                  <a:close/>
                  <a:moveTo>
                    <a:pt x="861" y="1"/>
                  </a:moveTo>
                  <a:lnTo>
                    <a:pt x="646" y="108"/>
                  </a:lnTo>
                  <a:lnTo>
                    <a:pt x="538" y="216"/>
                  </a:lnTo>
                  <a:lnTo>
                    <a:pt x="215" y="539"/>
                  </a:lnTo>
                  <a:lnTo>
                    <a:pt x="0" y="969"/>
                  </a:lnTo>
                  <a:lnTo>
                    <a:pt x="0" y="1615"/>
                  </a:lnTo>
                  <a:lnTo>
                    <a:pt x="0" y="2045"/>
                  </a:lnTo>
                  <a:lnTo>
                    <a:pt x="108" y="2690"/>
                  </a:lnTo>
                  <a:lnTo>
                    <a:pt x="431" y="3121"/>
                  </a:lnTo>
                  <a:lnTo>
                    <a:pt x="861" y="3551"/>
                  </a:lnTo>
                  <a:lnTo>
                    <a:pt x="1076" y="3659"/>
                  </a:lnTo>
                  <a:lnTo>
                    <a:pt x="1614" y="3659"/>
                  </a:lnTo>
                  <a:lnTo>
                    <a:pt x="1829" y="3551"/>
                  </a:lnTo>
                  <a:lnTo>
                    <a:pt x="2152" y="3121"/>
                  </a:lnTo>
                  <a:lnTo>
                    <a:pt x="2260" y="2690"/>
                  </a:lnTo>
                  <a:lnTo>
                    <a:pt x="2367" y="2045"/>
                  </a:lnTo>
                  <a:lnTo>
                    <a:pt x="2260" y="1722"/>
                  </a:lnTo>
                  <a:lnTo>
                    <a:pt x="2152" y="1077"/>
                  </a:lnTo>
                  <a:lnTo>
                    <a:pt x="1829" y="539"/>
                  </a:lnTo>
                  <a:lnTo>
                    <a:pt x="1507"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1;p29">
              <a:extLst>
                <a:ext uri="{FF2B5EF4-FFF2-40B4-BE49-F238E27FC236}">
                  <a16:creationId xmlns:a16="http://schemas.microsoft.com/office/drawing/2014/main" id="{09AE0EC0-314B-4C68-A996-8B3DCDB67000}"/>
                </a:ext>
              </a:extLst>
            </p:cNvPr>
            <p:cNvSpPr/>
            <p:nvPr/>
          </p:nvSpPr>
          <p:spPr>
            <a:xfrm>
              <a:off x="4097775" y="3213850"/>
              <a:ext cx="83400" cy="86100"/>
            </a:xfrm>
            <a:custGeom>
              <a:avLst/>
              <a:gdLst/>
              <a:ahLst/>
              <a:cxnLst/>
              <a:rect l="l" t="t" r="r" b="b"/>
              <a:pathLst>
                <a:path w="3336" h="3444" extrusionOk="0">
                  <a:moveTo>
                    <a:pt x="3336" y="1"/>
                  </a:moveTo>
                  <a:lnTo>
                    <a:pt x="539" y="108"/>
                  </a:lnTo>
                  <a:lnTo>
                    <a:pt x="1" y="108"/>
                  </a:lnTo>
                  <a:lnTo>
                    <a:pt x="216" y="323"/>
                  </a:lnTo>
                  <a:lnTo>
                    <a:pt x="539" y="754"/>
                  </a:lnTo>
                  <a:lnTo>
                    <a:pt x="754" y="1077"/>
                  </a:lnTo>
                  <a:lnTo>
                    <a:pt x="861" y="1507"/>
                  </a:lnTo>
                  <a:lnTo>
                    <a:pt x="969" y="2045"/>
                  </a:lnTo>
                  <a:lnTo>
                    <a:pt x="969" y="2583"/>
                  </a:lnTo>
                  <a:lnTo>
                    <a:pt x="754" y="3013"/>
                  </a:lnTo>
                  <a:lnTo>
                    <a:pt x="539" y="3228"/>
                  </a:lnTo>
                  <a:lnTo>
                    <a:pt x="324" y="3443"/>
                  </a:lnTo>
                  <a:lnTo>
                    <a:pt x="969" y="3443"/>
                  </a:lnTo>
                  <a:lnTo>
                    <a:pt x="3228" y="3336"/>
                  </a:lnTo>
                  <a:lnTo>
                    <a:pt x="333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2;p29">
              <a:extLst>
                <a:ext uri="{FF2B5EF4-FFF2-40B4-BE49-F238E27FC236}">
                  <a16:creationId xmlns:a16="http://schemas.microsoft.com/office/drawing/2014/main" id="{369FB24C-C21E-40EF-BBDE-FC07A327B234}"/>
                </a:ext>
              </a:extLst>
            </p:cNvPr>
            <p:cNvSpPr/>
            <p:nvPr/>
          </p:nvSpPr>
          <p:spPr>
            <a:xfrm>
              <a:off x="4167725" y="3213850"/>
              <a:ext cx="43050" cy="83400"/>
            </a:xfrm>
            <a:custGeom>
              <a:avLst/>
              <a:gdLst/>
              <a:ahLst/>
              <a:cxnLst/>
              <a:rect l="l" t="t" r="r" b="b"/>
              <a:pathLst>
                <a:path w="1722" h="3336" extrusionOk="0">
                  <a:moveTo>
                    <a:pt x="323" y="1"/>
                  </a:moveTo>
                  <a:lnTo>
                    <a:pt x="0" y="108"/>
                  </a:lnTo>
                  <a:lnTo>
                    <a:pt x="430" y="3336"/>
                  </a:lnTo>
                  <a:lnTo>
                    <a:pt x="968" y="3336"/>
                  </a:lnTo>
                  <a:lnTo>
                    <a:pt x="1183" y="3228"/>
                  </a:lnTo>
                  <a:lnTo>
                    <a:pt x="1291" y="3121"/>
                  </a:lnTo>
                  <a:lnTo>
                    <a:pt x="1614" y="2690"/>
                  </a:lnTo>
                  <a:lnTo>
                    <a:pt x="1721" y="2152"/>
                  </a:lnTo>
                  <a:lnTo>
                    <a:pt x="1721" y="1507"/>
                  </a:lnTo>
                  <a:lnTo>
                    <a:pt x="1506" y="861"/>
                  </a:lnTo>
                  <a:lnTo>
                    <a:pt x="1291" y="431"/>
                  </a:lnTo>
                  <a:lnTo>
                    <a:pt x="861" y="108"/>
                  </a:lnTo>
                  <a:lnTo>
                    <a:pt x="646"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83;p29">
              <a:extLst>
                <a:ext uri="{FF2B5EF4-FFF2-40B4-BE49-F238E27FC236}">
                  <a16:creationId xmlns:a16="http://schemas.microsoft.com/office/drawing/2014/main" id="{9E514EB2-F32B-4B26-8550-D8E0205AAA02}"/>
                </a:ext>
              </a:extLst>
            </p:cNvPr>
            <p:cNvSpPr/>
            <p:nvPr/>
          </p:nvSpPr>
          <p:spPr>
            <a:xfrm>
              <a:off x="4167725" y="3213850"/>
              <a:ext cx="43050" cy="83400"/>
            </a:xfrm>
            <a:custGeom>
              <a:avLst/>
              <a:gdLst/>
              <a:ahLst/>
              <a:cxnLst/>
              <a:rect l="l" t="t" r="r" b="b"/>
              <a:pathLst>
                <a:path w="1722" h="3336" fill="none" extrusionOk="0">
                  <a:moveTo>
                    <a:pt x="430" y="3336"/>
                  </a:moveTo>
                  <a:lnTo>
                    <a:pt x="968" y="3336"/>
                  </a:lnTo>
                  <a:lnTo>
                    <a:pt x="968" y="3336"/>
                  </a:lnTo>
                  <a:lnTo>
                    <a:pt x="1183" y="3228"/>
                  </a:lnTo>
                  <a:lnTo>
                    <a:pt x="1291" y="3121"/>
                  </a:lnTo>
                  <a:lnTo>
                    <a:pt x="1614" y="2690"/>
                  </a:lnTo>
                  <a:lnTo>
                    <a:pt x="1721" y="2152"/>
                  </a:lnTo>
                  <a:lnTo>
                    <a:pt x="1721" y="1507"/>
                  </a:lnTo>
                  <a:lnTo>
                    <a:pt x="1721" y="1507"/>
                  </a:lnTo>
                  <a:lnTo>
                    <a:pt x="1506" y="861"/>
                  </a:lnTo>
                  <a:lnTo>
                    <a:pt x="1291" y="431"/>
                  </a:lnTo>
                  <a:lnTo>
                    <a:pt x="861" y="108"/>
                  </a:lnTo>
                  <a:lnTo>
                    <a:pt x="646" y="1"/>
                  </a:lnTo>
                  <a:lnTo>
                    <a:pt x="538" y="1"/>
                  </a:lnTo>
                  <a:lnTo>
                    <a:pt x="323" y="1"/>
                  </a:lnTo>
                  <a:lnTo>
                    <a:pt x="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84;p29">
              <a:extLst>
                <a:ext uri="{FF2B5EF4-FFF2-40B4-BE49-F238E27FC236}">
                  <a16:creationId xmlns:a16="http://schemas.microsoft.com/office/drawing/2014/main" id="{FF973515-CCA6-4E80-B8FC-D77845458E75}"/>
                </a:ext>
              </a:extLst>
            </p:cNvPr>
            <p:cNvSpPr/>
            <p:nvPr/>
          </p:nvSpPr>
          <p:spPr>
            <a:xfrm>
              <a:off x="4162325" y="3208475"/>
              <a:ext cx="53825" cy="94175"/>
            </a:xfrm>
            <a:custGeom>
              <a:avLst/>
              <a:gdLst/>
              <a:ahLst/>
              <a:cxnLst/>
              <a:rect l="l" t="t" r="r" b="b"/>
              <a:pathLst>
                <a:path w="2153" h="3767" extrusionOk="0">
                  <a:moveTo>
                    <a:pt x="646" y="1"/>
                  </a:moveTo>
                  <a:lnTo>
                    <a:pt x="539" y="108"/>
                  </a:lnTo>
                  <a:lnTo>
                    <a:pt x="108" y="108"/>
                  </a:lnTo>
                  <a:lnTo>
                    <a:pt x="1" y="216"/>
                  </a:lnTo>
                  <a:lnTo>
                    <a:pt x="1" y="323"/>
                  </a:lnTo>
                  <a:lnTo>
                    <a:pt x="108" y="431"/>
                  </a:lnTo>
                  <a:lnTo>
                    <a:pt x="754" y="431"/>
                  </a:lnTo>
                  <a:lnTo>
                    <a:pt x="1077" y="538"/>
                  </a:lnTo>
                  <a:lnTo>
                    <a:pt x="1399" y="754"/>
                  </a:lnTo>
                  <a:lnTo>
                    <a:pt x="1615" y="1184"/>
                  </a:lnTo>
                  <a:lnTo>
                    <a:pt x="1722" y="1722"/>
                  </a:lnTo>
                  <a:lnTo>
                    <a:pt x="1722" y="2152"/>
                  </a:lnTo>
                  <a:lnTo>
                    <a:pt x="1722" y="2583"/>
                  </a:lnTo>
                  <a:lnTo>
                    <a:pt x="1507" y="3013"/>
                  </a:lnTo>
                  <a:lnTo>
                    <a:pt x="1399" y="3228"/>
                  </a:lnTo>
                  <a:lnTo>
                    <a:pt x="1077" y="3336"/>
                  </a:lnTo>
                  <a:lnTo>
                    <a:pt x="1086" y="3355"/>
                  </a:lnTo>
                  <a:lnTo>
                    <a:pt x="1086" y="3355"/>
                  </a:lnTo>
                  <a:lnTo>
                    <a:pt x="646" y="3443"/>
                  </a:lnTo>
                  <a:lnTo>
                    <a:pt x="539" y="3443"/>
                  </a:lnTo>
                  <a:lnTo>
                    <a:pt x="431" y="3658"/>
                  </a:lnTo>
                  <a:lnTo>
                    <a:pt x="539" y="3766"/>
                  </a:lnTo>
                  <a:lnTo>
                    <a:pt x="646" y="3766"/>
                  </a:lnTo>
                  <a:lnTo>
                    <a:pt x="1184" y="3658"/>
                  </a:lnTo>
                  <a:lnTo>
                    <a:pt x="1399" y="3658"/>
                  </a:lnTo>
                  <a:lnTo>
                    <a:pt x="1615" y="3551"/>
                  </a:lnTo>
                  <a:lnTo>
                    <a:pt x="1830" y="3121"/>
                  </a:lnTo>
                  <a:lnTo>
                    <a:pt x="2045" y="2690"/>
                  </a:lnTo>
                  <a:lnTo>
                    <a:pt x="2153" y="2152"/>
                  </a:lnTo>
                  <a:lnTo>
                    <a:pt x="2045" y="1722"/>
                  </a:lnTo>
                  <a:lnTo>
                    <a:pt x="1937" y="1076"/>
                  </a:lnTo>
                  <a:lnTo>
                    <a:pt x="1615" y="538"/>
                  </a:lnTo>
                  <a:lnTo>
                    <a:pt x="1292" y="216"/>
                  </a:lnTo>
                  <a:lnTo>
                    <a:pt x="1077" y="108"/>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85;p29">
              <a:extLst>
                <a:ext uri="{FF2B5EF4-FFF2-40B4-BE49-F238E27FC236}">
                  <a16:creationId xmlns:a16="http://schemas.microsoft.com/office/drawing/2014/main" id="{4E6DC464-8502-4855-86F8-DE39FCE9EBC3}"/>
                </a:ext>
              </a:extLst>
            </p:cNvPr>
            <p:cNvSpPr/>
            <p:nvPr/>
          </p:nvSpPr>
          <p:spPr>
            <a:xfrm>
              <a:off x="4146200" y="3216550"/>
              <a:ext cx="48425" cy="83400"/>
            </a:xfrm>
            <a:custGeom>
              <a:avLst/>
              <a:gdLst/>
              <a:ahLst/>
              <a:cxnLst/>
              <a:rect l="l" t="t" r="r" b="b"/>
              <a:pathLst>
                <a:path w="1937" h="3336" extrusionOk="0">
                  <a:moveTo>
                    <a:pt x="538" y="0"/>
                  </a:moveTo>
                  <a:lnTo>
                    <a:pt x="431" y="108"/>
                  </a:lnTo>
                  <a:lnTo>
                    <a:pt x="108" y="538"/>
                  </a:lnTo>
                  <a:lnTo>
                    <a:pt x="0" y="1076"/>
                  </a:lnTo>
                  <a:lnTo>
                    <a:pt x="0" y="1722"/>
                  </a:lnTo>
                  <a:lnTo>
                    <a:pt x="108" y="2367"/>
                  </a:lnTo>
                  <a:lnTo>
                    <a:pt x="431" y="2905"/>
                  </a:lnTo>
                  <a:lnTo>
                    <a:pt x="753" y="3228"/>
                  </a:lnTo>
                  <a:lnTo>
                    <a:pt x="969" y="3228"/>
                  </a:lnTo>
                  <a:lnTo>
                    <a:pt x="1184" y="3335"/>
                  </a:lnTo>
                  <a:lnTo>
                    <a:pt x="1399" y="3228"/>
                  </a:lnTo>
                  <a:lnTo>
                    <a:pt x="1507" y="3120"/>
                  </a:lnTo>
                  <a:lnTo>
                    <a:pt x="1829" y="2690"/>
                  </a:lnTo>
                  <a:lnTo>
                    <a:pt x="1937" y="2152"/>
                  </a:lnTo>
                  <a:lnTo>
                    <a:pt x="1937" y="1507"/>
                  </a:lnTo>
                  <a:lnTo>
                    <a:pt x="1829" y="861"/>
                  </a:lnTo>
                  <a:lnTo>
                    <a:pt x="1507" y="323"/>
                  </a:lnTo>
                  <a:lnTo>
                    <a:pt x="1184"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86;p29">
              <a:extLst>
                <a:ext uri="{FF2B5EF4-FFF2-40B4-BE49-F238E27FC236}">
                  <a16:creationId xmlns:a16="http://schemas.microsoft.com/office/drawing/2014/main" id="{E89A10AB-200C-46CB-9BAB-4EE99F595100}"/>
                </a:ext>
              </a:extLst>
            </p:cNvPr>
            <p:cNvSpPr/>
            <p:nvPr/>
          </p:nvSpPr>
          <p:spPr>
            <a:xfrm>
              <a:off x="4140825" y="3211175"/>
              <a:ext cx="59200" cy="91475"/>
            </a:xfrm>
            <a:custGeom>
              <a:avLst/>
              <a:gdLst/>
              <a:ahLst/>
              <a:cxnLst/>
              <a:rect l="l" t="t" r="r" b="b"/>
              <a:pathLst>
                <a:path w="2368" h="3659" extrusionOk="0">
                  <a:moveTo>
                    <a:pt x="1076" y="323"/>
                  </a:moveTo>
                  <a:lnTo>
                    <a:pt x="1291" y="430"/>
                  </a:lnTo>
                  <a:lnTo>
                    <a:pt x="1614" y="753"/>
                  </a:lnTo>
                  <a:lnTo>
                    <a:pt x="1829" y="1184"/>
                  </a:lnTo>
                  <a:lnTo>
                    <a:pt x="1937" y="1722"/>
                  </a:lnTo>
                  <a:lnTo>
                    <a:pt x="2044" y="2044"/>
                  </a:lnTo>
                  <a:lnTo>
                    <a:pt x="1937" y="2582"/>
                  </a:lnTo>
                  <a:lnTo>
                    <a:pt x="1829" y="3013"/>
                  </a:lnTo>
                  <a:lnTo>
                    <a:pt x="1614" y="3228"/>
                  </a:lnTo>
                  <a:lnTo>
                    <a:pt x="1399" y="3335"/>
                  </a:lnTo>
                  <a:lnTo>
                    <a:pt x="1291" y="3335"/>
                  </a:lnTo>
                  <a:lnTo>
                    <a:pt x="1076" y="3228"/>
                  </a:lnTo>
                  <a:lnTo>
                    <a:pt x="753" y="3013"/>
                  </a:lnTo>
                  <a:lnTo>
                    <a:pt x="538" y="2475"/>
                  </a:lnTo>
                  <a:lnTo>
                    <a:pt x="431" y="1937"/>
                  </a:lnTo>
                  <a:lnTo>
                    <a:pt x="323" y="1614"/>
                  </a:lnTo>
                  <a:lnTo>
                    <a:pt x="431" y="1076"/>
                  </a:lnTo>
                  <a:lnTo>
                    <a:pt x="538" y="753"/>
                  </a:lnTo>
                  <a:lnTo>
                    <a:pt x="753" y="430"/>
                  </a:lnTo>
                  <a:lnTo>
                    <a:pt x="968" y="323"/>
                  </a:lnTo>
                  <a:close/>
                  <a:moveTo>
                    <a:pt x="968" y="0"/>
                  </a:moveTo>
                  <a:lnTo>
                    <a:pt x="753" y="108"/>
                  </a:lnTo>
                  <a:lnTo>
                    <a:pt x="538" y="215"/>
                  </a:lnTo>
                  <a:lnTo>
                    <a:pt x="215" y="538"/>
                  </a:lnTo>
                  <a:lnTo>
                    <a:pt x="108" y="1076"/>
                  </a:lnTo>
                  <a:lnTo>
                    <a:pt x="0" y="1614"/>
                  </a:lnTo>
                  <a:lnTo>
                    <a:pt x="0" y="2044"/>
                  </a:lnTo>
                  <a:lnTo>
                    <a:pt x="215" y="2690"/>
                  </a:lnTo>
                  <a:lnTo>
                    <a:pt x="431" y="3228"/>
                  </a:lnTo>
                  <a:lnTo>
                    <a:pt x="861" y="3550"/>
                  </a:lnTo>
                  <a:lnTo>
                    <a:pt x="1076" y="3658"/>
                  </a:lnTo>
                  <a:lnTo>
                    <a:pt x="1614" y="3658"/>
                  </a:lnTo>
                  <a:lnTo>
                    <a:pt x="1829" y="3550"/>
                  </a:lnTo>
                  <a:lnTo>
                    <a:pt x="2152" y="3120"/>
                  </a:lnTo>
                  <a:lnTo>
                    <a:pt x="2259" y="2690"/>
                  </a:lnTo>
                  <a:lnTo>
                    <a:pt x="2367" y="2044"/>
                  </a:lnTo>
                  <a:lnTo>
                    <a:pt x="2367" y="1722"/>
                  </a:lnTo>
                  <a:lnTo>
                    <a:pt x="2152" y="1076"/>
                  </a:lnTo>
                  <a:lnTo>
                    <a:pt x="1937" y="538"/>
                  </a:lnTo>
                  <a:lnTo>
                    <a:pt x="1506"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87;p29">
              <a:extLst>
                <a:ext uri="{FF2B5EF4-FFF2-40B4-BE49-F238E27FC236}">
                  <a16:creationId xmlns:a16="http://schemas.microsoft.com/office/drawing/2014/main" id="{549B55BD-0EAA-46AA-B106-AABCC075A5DE}"/>
                </a:ext>
              </a:extLst>
            </p:cNvPr>
            <p:cNvSpPr/>
            <p:nvPr/>
          </p:nvSpPr>
          <p:spPr>
            <a:xfrm>
              <a:off x="4127375" y="3178900"/>
              <a:ext cx="86075" cy="102225"/>
            </a:xfrm>
            <a:custGeom>
              <a:avLst/>
              <a:gdLst/>
              <a:ahLst/>
              <a:cxnLst/>
              <a:rect l="l" t="t" r="r" b="b"/>
              <a:pathLst>
                <a:path w="3443" h="4089" extrusionOk="0">
                  <a:moveTo>
                    <a:pt x="1506" y="0"/>
                  </a:moveTo>
                  <a:lnTo>
                    <a:pt x="1184" y="646"/>
                  </a:lnTo>
                  <a:lnTo>
                    <a:pt x="0" y="2905"/>
                  </a:lnTo>
                  <a:lnTo>
                    <a:pt x="0" y="3120"/>
                  </a:lnTo>
                  <a:lnTo>
                    <a:pt x="108" y="3443"/>
                  </a:lnTo>
                  <a:lnTo>
                    <a:pt x="323" y="3658"/>
                  </a:lnTo>
                  <a:lnTo>
                    <a:pt x="646" y="3981"/>
                  </a:lnTo>
                  <a:lnTo>
                    <a:pt x="1076" y="4088"/>
                  </a:lnTo>
                  <a:lnTo>
                    <a:pt x="1722" y="4088"/>
                  </a:lnTo>
                  <a:lnTo>
                    <a:pt x="1937" y="3873"/>
                  </a:lnTo>
                  <a:lnTo>
                    <a:pt x="3443" y="968"/>
                  </a:lnTo>
                  <a:lnTo>
                    <a:pt x="1506"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88;p29">
              <a:extLst>
                <a:ext uri="{FF2B5EF4-FFF2-40B4-BE49-F238E27FC236}">
                  <a16:creationId xmlns:a16="http://schemas.microsoft.com/office/drawing/2014/main" id="{5043A70B-EB0C-49E7-94E1-BE61D597FF40}"/>
                </a:ext>
              </a:extLst>
            </p:cNvPr>
            <p:cNvSpPr/>
            <p:nvPr/>
          </p:nvSpPr>
          <p:spPr>
            <a:xfrm>
              <a:off x="4127375" y="3178900"/>
              <a:ext cx="86075" cy="102225"/>
            </a:xfrm>
            <a:custGeom>
              <a:avLst/>
              <a:gdLst/>
              <a:ahLst/>
              <a:cxnLst/>
              <a:rect l="l" t="t" r="r" b="b"/>
              <a:pathLst>
                <a:path w="3443" h="4089" fill="none" extrusionOk="0">
                  <a:moveTo>
                    <a:pt x="3443" y="968"/>
                  </a:moveTo>
                  <a:lnTo>
                    <a:pt x="1937" y="3873"/>
                  </a:lnTo>
                  <a:lnTo>
                    <a:pt x="1937" y="3873"/>
                  </a:lnTo>
                  <a:lnTo>
                    <a:pt x="1722" y="4088"/>
                  </a:lnTo>
                  <a:lnTo>
                    <a:pt x="1399" y="4088"/>
                  </a:lnTo>
                  <a:lnTo>
                    <a:pt x="1076" y="4088"/>
                  </a:lnTo>
                  <a:lnTo>
                    <a:pt x="646" y="3981"/>
                  </a:lnTo>
                  <a:lnTo>
                    <a:pt x="646" y="3981"/>
                  </a:lnTo>
                  <a:lnTo>
                    <a:pt x="323" y="3658"/>
                  </a:lnTo>
                  <a:lnTo>
                    <a:pt x="108" y="3443"/>
                  </a:lnTo>
                  <a:lnTo>
                    <a:pt x="0" y="3120"/>
                  </a:lnTo>
                  <a:lnTo>
                    <a:pt x="0" y="2905"/>
                  </a:lnTo>
                  <a:lnTo>
                    <a:pt x="1184" y="646"/>
                  </a:lnTo>
                  <a:lnTo>
                    <a:pt x="1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89;p29">
              <a:extLst>
                <a:ext uri="{FF2B5EF4-FFF2-40B4-BE49-F238E27FC236}">
                  <a16:creationId xmlns:a16="http://schemas.microsoft.com/office/drawing/2014/main" id="{FDA86EA7-35EC-4226-A221-3471BF86888F}"/>
                </a:ext>
              </a:extLst>
            </p:cNvPr>
            <p:cNvSpPr/>
            <p:nvPr/>
          </p:nvSpPr>
          <p:spPr>
            <a:xfrm>
              <a:off x="4122000" y="3173500"/>
              <a:ext cx="94150" cy="113000"/>
            </a:xfrm>
            <a:custGeom>
              <a:avLst/>
              <a:gdLst/>
              <a:ahLst/>
              <a:cxnLst/>
              <a:rect l="l" t="t" r="r" b="b"/>
              <a:pathLst>
                <a:path w="3766" h="4520" extrusionOk="0">
                  <a:moveTo>
                    <a:pt x="1614" y="1"/>
                  </a:moveTo>
                  <a:lnTo>
                    <a:pt x="1506" y="109"/>
                  </a:lnTo>
                  <a:lnTo>
                    <a:pt x="1184" y="754"/>
                  </a:lnTo>
                  <a:lnTo>
                    <a:pt x="0" y="3013"/>
                  </a:lnTo>
                  <a:lnTo>
                    <a:pt x="0" y="3336"/>
                  </a:lnTo>
                  <a:lnTo>
                    <a:pt x="0" y="3551"/>
                  </a:lnTo>
                  <a:lnTo>
                    <a:pt x="215" y="3874"/>
                  </a:lnTo>
                  <a:lnTo>
                    <a:pt x="430" y="4089"/>
                  </a:lnTo>
                  <a:lnTo>
                    <a:pt x="753" y="4304"/>
                  </a:lnTo>
                  <a:lnTo>
                    <a:pt x="1184" y="4520"/>
                  </a:lnTo>
                  <a:lnTo>
                    <a:pt x="1614" y="4520"/>
                  </a:lnTo>
                  <a:lnTo>
                    <a:pt x="2044" y="4412"/>
                  </a:lnTo>
                  <a:lnTo>
                    <a:pt x="2152" y="4304"/>
                  </a:lnTo>
                  <a:lnTo>
                    <a:pt x="2367" y="4197"/>
                  </a:lnTo>
                  <a:lnTo>
                    <a:pt x="3766" y="1292"/>
                  </a:lnTo>
                  <a:lnTo>
                    <a:pt x="3766" y="1184"/>
                  </a:lnTo>
                  <a:lnTo>
                    <a:pt x="3658" y="1077"/>
                  </a:lnTo>
                  <a:lnTo>
                    <a:pt x="3550" y="969"/>
                  </a:lnTo>
                  <a:lnTo>
                    <a:pt x="3443" y="1077"/>
                  </a:lnTo>
                  <a:lnTo>
                    <a:pt x="1937" y="3982"/>
                  </a:lnTo>
                  <a:lnTo>
                    <a:pt x="1829" y="4089"/>
                  </a:lnTo>
                  <a:lnTo>
                    <a:pt x="1614" y="4197"/>
                  </a:lnTo>
                  <a:lnTo>
                    <a:pt x="1291" y="4089"/>
                  </a:lnTo>
                  <a:lnTo>
                    <a:pt x="968" y="3982"/>
                  </a:lnTo>
                  <a:lnTo>
                    <a:pt x="538" y="3659"/>
                  </a:lnTo>
                  <a:lnTo>
                    <a:pt x="430" y="3444"/>
                  </a:lnTo>
                  <a:lnTo>
                    <a:pt x="323" y="3336"/>
                  </a:lnTo>
                  <a:lnTo>
                    <a:pt x="323" y="3229"/>
                  </a:lnTo>
                  <a:lnTo>
                    <a:pt x="1506" y="862"/>
                  </a:lnTo>
                  <a:lnTo>
                    <a:pt x="1829" y="324"/>
                  </a:lnTo>
                  <a:lnTo>
                    <a:pt x="1829" y="109"/>
                  </a:lnTo>
                  <a:lnTo>
                    <a:pt x="172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90;p29">
              <a:extLst>
                <a:ext uri="{FF2B5EF4-FFF2-40B4-BE49-F238E27FC236}">
                  <a16:creationId xmlns:a16="http://schemas.microsoft.com/office/drawing/2014/main" id="{BA0D0398-B3DC-47A8-8B6C-453672B3A551}"/>
                </a:ext>
              </a:extLst>
            </p:cNvPr>
            <p:cNvSpPr/>
            <p:nvPr/>
          </p:nvSpPr>
          <p:spPr>
            <a:xfrm>
              <a:off x="4159650" y="3165450"/>
              <a:ext cx="59200" cy="48425"/>
            </a:xfrm>
            <a:custGeom>
              <a:avLst/>
              <a:gdLst/>
              <a:ahLst/>
              <a:cxnLst/>
              <a:rect l="l" t="t" r="r" b="b"/>
              <a:pathLst>
                <a:path w="2368" h="1937" extrusionOk="0">
                  <a:moveTo>
                    <a:pt x="1076" y="431"/>
                  </a:moveTo>
                  <a:lnTo>
                    <a:pt x="1399" y="538"/>
                  </a:lnTo>
                  <a:lnTo>
                    <a:pt x="1614" y="753"/>
                  </a:lnTo>
                  <a:lnTo>
                    <a:pt x="1829" y="968"/>
                  </a:lnTo>
                  <a:lnTo>
                    <a:pt x="1937" y="1076"/>
                  </a:lnTo>
                  <a:lnTo>
                    <a:pt x="2044" y="1291"/>
                  </a:lnTo>
                  <a:lnTo>
                    <a:pt x="1937" y="1399"/>
                  </a:lnTo>
                  <a:lnTo>
                    <a:pt x="1829" y="1506"/>
                  </a:lnTo>
                  <a:lnTo>
                    <a:pt x="1291" y="1506"/>
                  </a:lnTo>
                  <a:lnTo>
                    <a:pt x="969" y="1399"/>
                  </a:lnTo>
                  <a:lnTo>
                    <a:pt x="646" y="1184"/>
                  </a:lnTo>
                  <a:lnTo>
                    <a:pt x="538" y="1076"/>
                  </a:lnTo>
                  <a:lnTo>
                    <a:pt x="323" y="861"/>
                  </a:lnTo>
                  <a:lnTo>
                    <a:pt x="323" y="646"/>
                  </a:lnTo>
                  <a:lnTo>
                    <a:pt x="323" y="538"/>
                  </a:lnTo>
                  <a:lnTo>
                    <a:pt x="431" y="431"/>
                  </a:lnTo>
                  <a:close/>
                  <a:moveTo>
                    <a:pt x="753" y="0"/>
                  </a:moveTo>
                  <a:lnTo>
                    <a:pt x="323" y="108"/>
                  </a:lnTo>
                  <a:lnTo>
                    <a:pt x="108" y="215"/>
                  </a:lnTo>
                  <a:lnTo>
                    <a:pt x="0" y="431"/>
                  </a:lnTo>
                  <a:lnTo>
                    <a:pt x="0" y="646"/>
                  </a:lnTo>
                  <a:lnTo>
                    <a:pt x="0" y="968"/>
                  </a:lnTo>
                  <a:lnTo>
                    <a:pt x="215" y="1291"/>
                  </a:lnTo>
                  <a:lnTo>
                    <a:pt x="431" y="1506"/>
                  </a:lnTo>
                  <a:lnTo>
                    <a:pt x="753" y="1722"/>
                  </a:lnTo>
                  <a:lnTo>
                    <a:pt x="1184" y="1829"/>
                  </a:lnTo>
                  <a:lnTo>
                    <a:pt x="1614" y="1937"/>
                  </a:lnTo>
                  <a:lnTo>
                    <a:pt x="2044" y="1829"/>
                  </a:lnTo>
                  <a:lnTo>
                    <a:pt x="2152" y="1722"/>
                  </a:lnTo>
                  <a:lnTo>
                    <a:pt x="2260" y="1506"/>
                  </a:lnTo>
                  <a:lnTo>
                    <a:pt x="2367" y="1291"/>
                  </a:lnTo>
                  <a:lnTo>
                    <a:pt x="2260" y="968"/>
                  </a:lnTo>
                  <a:lnTo>
                    <a:pt x="2152" y="753"/>
                  </a:lnTo>
                  <a:lnTo>
                    <a:pt x="1829" y="431"/>
                  </a:lnTo>
                  <a:lnTo>
                    <a:pt x="1506" y="215"/>
                  </a:lnTo>
                  <a:lnTo>
                    <a:pt x="1184" y="108"/>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91;p29">
              <a:extLst>
                <a:ext uri="{FF2B5EF4-FFF2-40B4-BE49-F238E27FC236}">
                  <a16:creationId xmlns:a16="http://schemas.microsoft.com/office/drawing/2014/main" id="{6DF15FD6-5FC3-4A3D-9D10-C281096543E4}"/>
                </a:ext>
              </a:extLst>
            </p:cNvPr>
            <p:cNvSpPr/>
            <p:nvPr/>
          </p:nvSpPr>
          <p:spPr>
            <a:xfrm>
              <a:off x="4165025" y="3108950"/>
              <a:ext cx="83400" cy="96850"/>
            </a:xfrm>
            <a:custGeom>
              <a:avLst/>
              <a:gdLst/>
              <a:ahLst/>
              <a:cxnLst/>
              <a:rect l="l" t="t" r="r" b="b"/>
              <a:pathLst>
                <a:path w="3336" h="3874" extrusionOk="0">
                  <a:moveTo>
                    <a:pt x="1399" y="1"/>
                  </a:moveTo>
                  <a:lnTo>
                    <a:pt x="1076" y="539"/>
                  </a:lnTo>
                  <a:lnTo>
                    <a:pt x="0" y="2691"/>
                  </a:lnTo>
                  <a:lnTo>
                    <a:pt x="0" y="2906"/>
                  </a:lnTo>
                  <a:lnTo>
                    <a:pt x="108" y="3228"/>
                  </a:lnTo>
                  <a:lnTo>
                    <a:pt x="323" y="3444"/>
                  </a:lnTo>
                  <a:lnTo>
                    <a:pt x="754" y="3766"/>
                  </a:lnTo>
                  <a:lnTo>
                    <a:pt x="1076" y="3874"/>
                  </a:lnTo>
                  <a:lnTo>
                    <a:pt x="1829" y="3874"/>
                  </a:lnTo>
                  <a:lnTo>
                    <a:pt x="1937" y="3659"/>
                  </a:lnTo>
                  <a:lnTo>
                    <a:pt x="3336" y="969"/>
                  </a:lnTo>
                  <a:lnTo>
                    <a:pt x="1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92;p29">
              <a:extLst>
                <a:ext uri="{FF2B5EF4-FFF2-40B4-BE49-F238E27FC236}">
                  <a16:creationId xmlns:a16="http://schemas.microsoft.com/office/drawing/2014/main" id="{AE94ED07-1F74-45B1-802C-31768F20BE3F}"/>
                </a:ext>
              </a:extLst>
            </p:cNvPr>
            <p:cNvSpPr/>
            <p:nvPr/>
          </p:nvSpPr>
          <p:spPr>
            <a:xfrm>
              <a:off x="4165025" y="3108950"/>
              <a:ext cx="83400" cy="96850"/>
            </a:xfrm>
            <a:custGeom>
              <a:avLst/>
              <a:gdLst/>
              <a:ahLst/>
              <a:cxnLst/>
              <a:rect l="l" t="t" r="r" b="b"/>
              <a:pathLst>
                <a:path w="3336" h="3874" fill="none" extrusionOk="0">
                  <a:moveTo>
                    <a:pt x="3336" y="969"/>
                  </a:moveTo>
                  <a:lnTo>
                    <a:pt x="1937" y="3659"/>
                  </a:lnTo>
                  <a:lnTo>
                    <a:pt x="1937" y="3659"/>
                  </a:lnTo>
                  <a:lnTo>
                    <a:pt x="1829" y="3874"/>
                  </a:lnTo>
                  <a:lnTo>
                    <a:pt x="1507" y="3874"/>
                  </a:lnTo>
                  <a:lnTo>
                    <a:pt x="1076" y="3874"/>
                  </a:lnTo>
                  <a:lnTo>
                    <a:pt x="754" y="3766"/>
                  </a:lnTo>
                  <a:lnTo>
                    <a:pt x="754" y="3766"/>
                  </a:lnTo>
                  <a:lnTo>
                    <a:pt x="323" y="3444"/>
                  </a:lnTo>
                  <a:lnTo>
                    <a:pt x="108" y="3228"/>
                  </a:lnTo>
                  <a:lnTo>
                    <a:pt x="0" y="2906"/>
                  </a:lnTo>
                  <a:lnTo>
                    <a:pt x="0" y="2691"/>
                  </a:lnTo>
                  <a:lnTo>
                    <a:pt x="1076" y="539"/>
                  </a:lnTo>
                  <a:lnTo>
                    <a:pt x="13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93;p29">
              <a:extLst>
                <a:ext uri="{FF2B5EF4-FFF2-40B4-BE49-F238E27FC236}">
                  <a16:creationId xmlns:a16="http://schemas.microsoft.com/office/drawing/2014/main" id="{18F28E9E-1D54-49B9-9720-89B3F97B5B38}"/>
                </a:ext>
              </a:extLst>
            </p:cNvPr>
            <p:cNvSpPr/>
            <p:nvPr/>
          </p:nvSpPr>
          <p:spPr>
            <a:xfrm>
              <a:off x="4159650" y="3103575"/>
              <a:ext cx="91475" cy="107625"/>
            </a:xfrm>
            <a:custGeom>
              <a:avLst/>
              <a:gdLst/>
              <a:ahLst/>
              <a:cxnLst/>
              <a:rect l="l" t="t" r="r" b="b"/>
              <a:pathLst>
                <a:path w="3659" h="4305" extrusionOk="0">
                  <a:moveTo>
                    <a:pt x="1506" y="1"/>
                  </a:moveTo>
                  <a:lnTo>
                    <a:pt x="1399" y="108"/>
                  </a:lnTo>
                  <a:lnTo>
                    <a:pt x="1076" y="754"/>
                  </a:lnTo>
                  <a:lnTo>
                    <a:pt x="108" y="2798"/>
                  </a:lnTo>
                  <a:lnTo>
                    <a:pt x="0" y="3013"/>
                  </a:lnTo>
                  <a:lnTo>
                    <a:pt x="108" y="3336"/>
                  </a:lnTo>
                  <a:lnTo>
                    <a:pt x="215" y="3659"/>
                  </a:lnTo>
                  <a:lnTo>
                    <a:pt x="538" y="3874"/>
                  </a:lnTo>
                  <a:lnTo>
                    <a:pt x="861" y="4089"/>
                  </a:lnTo>
                  <a:lnTo>
                    <a:pt x="1291" y="4197"/>
                  </a:lnTo>
                  <a:lnTo>
                    <a:pt x="1614" y="4304"/>
                  </a:lnTo>
                  <a:lnTo>
                    <a:pt x="2044" y="4197"/>
                  </a:lnTo>
                  <a:lnTo>
                    <a:pt x="2260" y="4089"/>
                  </a:lnTo>
                  <a:lnTo>
                    <a:pt x="2367" y="3981"/>
                  </a:lnTo>
                  <a:lnTo>
                    <a:pt x="3658" y="1292"/>
                  </a:lnTo>
                  <a:lnTo>
                    <a:pt x="3658" y="1077"/>
                  </a:lnTo>
                  <a:lnTo>
                    <a:pt x="3658" y="969"/>
                  </a:lnTo>
                  <a:lnTo>
                    <a:pt x="3443" y="969"/>
                  </a:lnTo>
                  <a:lnTo>
                    <a:pt x="3335" y="1077"/>
                  </a:lnTo>
                  <a:lnTo>
                    <a:pt x="2044" y="3766"/>
                  </a:lnTo>
                  <a:lnTo>
                    <a:pt x="1937" y="3874"/>
                  </a:lnTo>
                  <a:lnTo>
                    <a:pt x="1614" y="3981"/>
                  </a:lnTo>
                  <a:lnTo>
                    <a:pt x="1291" y="3874"/>
                  </a:lnTo>
                  <a:lnTo>
                    <a:pt x="969" y="3766"/>
                  </a:lnTo>
                  <a:lnTo>
                    <a:pt x="538" y="3443"/>
                  </a:lnTo>
                  <a:lnTo>
                    <a:pt x="431" y="3228"/>
                  </a:lnTo>
                  <a:lnTo>
                    <a:pt x="431" y="3013"/>
                  </a:lnTo>
                  <a:lnTo>
                    <a:pt x="431" y="2906"/>
                  </a:lnTo>
                  <a:lnTo>
                    <a:pt x="1506" y="861"/>
                  </a:lnTo>
                  <a:lnTo>
                    <a:pt x="1722" y="323"/>
                  </a:lnTo>
                  <a:lnTo>
                    <a:pt x="1722" y="108"/>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94;p29">
              <a:extLst>
                <a:ext uri="{FF2B5EF4-FFF2-40B4-BE49-F238E27FC236}">
                  <a16:creationId xmlns:a16="http://schemas.microsoft.com/office/drawing/2014/main" id="{9A62D318-9909-4B3A-858F-DE9837E438E9}"/>
                </a:ext>
              </a:extLst>
            </p:cNvPr>
            <p:cNvSpPr/>
            <p:nvPr/>
          </p:nvSpPr>
          <p:spPr>
            <a:xfrm>
              <a:off x="4194600" y="3095500"/>
              <a:ext cx="59200" cy="48450"/>
            </a:xfrm>
            <a:custGeom>
              <a:avLst/>
              <a:gdLst/>
              <a:ahLst/>
              <a:cxnLst/>
              <a:rect l="l" t="t" r="r" b="b"/>
              <a:pathLst>
                <a:path w="2368" h="1938" extrusionOk="0">
                  <a:moveTo>
                    <a:pt x="1077" y="431"/>
                  </a:moveTo>
                  <a:lnTo>
                    <a:pt x="1400" y="539"/>
                  </a:lnTo>
                  <a:lnTo>
                    <a:pt x="1615" y="754"/>
                  </a:lnTo>
                  <a:lnTo>
                    <a:pt x="1830" y="862"/>
                  </a:lnTo>
                  <a:lnTo>
                    <a:pt x="1937" y="1077"/>
                  </a:lnTo>
                  <a:lnTo>
                    <a:pt x="2045" y="1292"/>
                  </a:lnTo>
                  <a:lnTo>
                    <a:pt x="2045" y="1400"/>
                  </a:lnTo>
                  <a:lnTo>
                    <a:pt x="1830" y="1507"/>
                  </a:lnTo>
                  <a:lnTo>
                    <a:pt x="1292" y="1507"/>
                  </a:lnTo>
                  <a:lnTo>
                    <a:pt x="969" y="1400"/>
                  </a:lnTo>
                  <a:lnTo>
                    <a:pt x="754" y="1184"/>
                  </a:lnTo>
                  <a:lnTo>
                    <a:pt x="539" y="969"/>
                  </a:lnTo>
                  <a:lnTo>
                    <a:pt x="431" y="754"/>
                  </a:lnTo>
                  <a:lnTo>
                    <a:pt x="324" y="646"/>
                  </a:lnTo>
                  <a:lnTo>
                    <a:pt x="324" y="539"/>
                  </a:lnTo>
                  <a:lnTo>
                    <a:pt x="539" y="431"/>
                  </a:lnTo>
                  <a:close/>
                  <a:moveTo>
                    <a:pt x="754" y="1"/>
                  </a:moveTo>
                  <a:lnTo>
                    <a:pt x="324" y="108"/>
                  </a:lnTo>
                  <a:lnTo>
                    <a:pt x="216" y="216"/>
                  </a:lnTo>
                  <a:lnTo>
                    <a:pt x="1" y="431"/>
                  </a:lnTo>
                  <a:lnTo>
                    <a:pt x="1" y="646"/>
                  </a:lnTo>
                  <a:lnTo>
                    <a:pt x="1" y="969"/>
                  </a:lnTo>
                  <a:lnTo>
                    <a:pt x="216" y="1184"/>
                  </a:lnTo>
                  <a:lnTo>
                    <a:pt x="539" y="1507"/>
                  </a:lnTo>
                  <a:lnTo>
                    <a:pt x="862" y="1722"/>
                  </a:lnTo>
                  <a:lnTo>
                    <a:pt x="1184" y="1830"/>
                  </a:lnTo>
                  <a:lnTo>
                    <a:pt x="1615" y="1937"/>
                  </a:lnTo>
                  <a:lnTo>
                    <a:pt x="2045" y="1830"/>
                  </a:lnTo>
                  <a:lnTo>
                    <a:pt x="2153" y="1722"/>
                  </a:lnTo>
                  <a:lnTo>
                    <a:pt x="2368" y="1507"/>
                  </a:lnTo>
                  <a:lnTo>
                    <a:pt x="2368" y="1292"/>
                  </a:lnTo>
                  <a:lnTo>
                    <a:pt x="2368" y="969"/>
                  </a:lnTo>
                  <a:lnTo>
                    <a:pt x="2153" y="646"/>
                  </a:lnTo>
                  <a:lnTo>
                    <a:pt x="1937" y="431"/>
                  </a:lnTo>
                  <a:lnTo>
                    <a:pt x="1615" y="216"/>
                  </a:lnTo>
                  <a:lnTo>
                    <a:pt x="1184" y="108"/>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95;p29">
              <a:extLst>
                <a:ext uri="{FF2B5EF4-FFF2-40B4-BE49-F238E27FC236}">
                  <a16:creationId xmlns:a16="http://schemas.microsoft.com/office/drawing/2014/main" id="{EC3A732A-89D0-493B-8D31-68EBBFCC987A}"/>
                </a:ext>
              </a:extLst>
            </p:cNvPr>
            <p:cNvSpPr/>
            <p:nvPr/>
          </p:nvSpPr>
          <p:spPr>
            <a:xfrm>
              <a:off x="4200000" y="3039025"/>
              <a:ext cx="83400" cy="96850"/>
            </a:xfrm>
            <a:custGeom>
              <a:avLst/>
              <a:gdLst/>
              <a:ahLst/>
              <a:cxnLst/>
              <a:rect l="l" t="t" r="r" b="b"/>
              <a:pathLst>
                <a:path w="3336" h="3874" extrusionOk="0">
                  <a:moveTo>
                    <a:pt x="1399" y="1"/>
                  </a:moveTo>
                  <a:lnTo>
                    <a:pt x="1076" y="539"/>
                  </a:lnTo>
                  <a:lnTo>
                    <a:pt x="0" y="2690"/>
                  </a:lnTo>
                  <a:lnTo>
                    <a:pt x="0" y="2905"/>
                  </a:lnTo>
                  <a:lnTo>
                    <a:pt x="108" y="3228"/>
                  </a:lnTo>
                  <a:lnTo>
                    <a:pt x="323" y="3443"/>
                  </a:lnTo>
                  <a:lnTo>
                    <a:pt x="753" y="3766"/>
                  </a:lnTo>
                  <a:lnTo>
                    <a:pt x="1076" y="3874"/>
                  </a:lnTo>
                  <a:lnTo>
                    <a:pt x="1829" y="3874"/>
                  </a:lnTo>
                  <a:lnTo>
                    <a:pt x="1937" y="3659"/>
                  </a:lnTo>
                  <a:lnTo>
                    <a:pt x="3335" y="969"/>
                  </a:lnTo>
                  <a:lnTo>
                    <a:pt x="1399"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96;p29">
              <a:extLst>
                <a:ext uri="{FF2B5EF4-FFF2-40B4-BE49-F238E27FC236}">
                  <a16:creationId xmlns:a16="http://schemas.microsoft.com/office/drawing/2014/main" id="{CC437CC2-22FE-47E0-827C-82D432F1573F}"/>
                </a:ext>
              </a:extLst>
            </p:cNvPr>
            <p:cNvSpPr/>
            <p:nvPr/>
          </p:nvSpPr>
          <p:spPr>
            <a:xfrm>
              <a:off x="4200000" y="3039025"/>
              <a:ext cx="83400" cy="96850"/>
            </a:xfrm>
            <a:custGeom>
              <a:avLst/>
              <a:gdLst/>
              <a:ahLst/>
              <a:cxnLst/>
              <a:rect l="l" t="t" r="r" b="b"/>
              <a:pathLst>
                <a:path w="3336" h="3874" fill="none" extrusionOk="0">
                  <a:moveTo>
                    <a:pt x="3335" y="969"/>
                  </a:moveTo>
                  <a:lnTo>
                    <a:pt x="1937" y="3659"/>
                  </a:lnTo>
                  <a:lnTo>
                    <a:pt x="1937" y="3659"/>
                  </a:lnTo>
                  <a:lnTo>
                    <a:pt x="1829" y="3874"/>
                  </a:lnTo>
                  <a:lnTo>
                    <a:pt x="1506" y="3874"/>
                  </a:lnTo>
                  <a:lnTo>
                    <a:pt x="1076" y="3874"/>
                  </a:lnTo>
                  <a:lnTo>
                    <a:pt x="753" y="3766"/>
                  </a:lnTo>
                  <a:lnTo>
                    <a:pt x="753" y="3766"/>
                  </a:lnTo>
                  <a:lnTo>
                    <a:pt x="323" y="3443"/>
                  </a:lnTo>
                  <a:lnTo>
                    <a:pt x="108" y="3228"/>
                  </a:lnTo>
                  <a:lnTo>
                    <a:pt x="0" y="2905"/>
                  </a:lnTo>
                  <a:lnTo>
                    <a:pt x="0" y="2690"/>
                  </a:lnTo>
                  <a:lnTo>
                    <a:pt x="1076" y="539"/>
                  </a:lnTo>
                  <a:lnTo>
                    <a:pt x="139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97;p29">
              <a:extLst>
                <a:ext uri="{FF2B5EF4-FFF2-40B4-BE49-F238E27FC236}">
                  <a16:creationId xmlns:a16="http://schemas.microsoft.com/office/drawing/2014/main" id="{CE87E9A4-DE01-40B6-9A75-AD7905ADC188}"/>
                </a:ext>
              </a:extLst>
            </p:cNvPr>
            <p:cNvSpPr/>
            <p:nvPr/>
          </p:nvSpPr>
          <p:spPr>
            <a:xfrm>
              <a:off x="4194600" y="3033650"/>
              <a:ext cx="94175" cy="107600"/>
            </a:xfrm>
            <a:custGeom>
              <a:avLst/>
              <a:gdLst/>
              <a:ahLst/>
              <a:cxnLst/>
              <a:rect l="l" t="t" r="r" b="b"/>
              <a:pathLst>
                <a:path w="3767" h="4304" extrusionOk="0">
                  <a:moveTo>
                    <a:pt x="1507" y="0"/>
                  </a:moveTo>
                  <a:lnTo>
                    <a:pt x="1400" y="108"/>
                  </a:lnTo>
                  <a:lnTo>
                    <a:pt x="1184" y="754"/>
                  </a:lnTo>
                  <a:lnTo>
                    <a:pt x="108" y="2798"/>
                  </a:lnTo>
                  <a:lnTo>
                    <a:pt x="1" y="3120"/>
                  </a:lnTo>
                  <a:lnTo>
                    <a:pt x="108" y="3336"/>
                  </a:lnTo>
                  <a:lnTo>
                    <a:pt x="216" y="3658"/>
                  </a:lnTo>
                  <a:lnTo>
                    <a:pt x="539" y="3874"/>
                  </a:lnTo>
                  <a:lnTo>
                    <a:pt x="862" y="4089"/>
                  </a:lnTo>
                  <a:lnTo>
                    <a:pt x="1292" y="4304"/>
                  </a:lnTo>
                  <a:lnTo>
                    <a:pt x="1615" y="4304"/>
                  </a:lnTo>
                  <a:lnTo>
                    <a:pt x="2045" y="4196"/>
                  </a:lnTo>
                  <a:lnTo>
                    <a:pt x="2260" y="4089"/>
                  </a:lnTo>
                  <a:lnTo>
                    <a:pt x="2368" y="3981"/>
                  </a:lnTo>
                  <a:lnTo>
                    <a:pt x="3659" y="1291"/>
                  </a:lnTo>
                  <a:lnTo>
                    <a:pt x="3766" y="1076"/>
                  </a:lnTo>
                  <a:lnTo>
                    <a:pt x="3659" y="969"/>
                  </a:lnTo>
                  <a:lnTo>
                    <a:pt x="3444" y="969"/>
                  </a:lnTo>
                  <a:lnTo>
                    <a:pt x="3336" y="1076"/>
                  </a:lnTo>
                  <a:lnTo>
                    <a:pt x="2045" y="3766"/>
                  </a:lnTo>
                  <a:lnTo>
                    <a:pt x="1937" y="3874"/>
                  </a:lnTo>
                  <a:lnTo>
                    <a:pt x="1615" y="3981"/>
                  </a:lnTo>
                  <a:lnTo>
                    <a:pt x="1292" y="3874"/>
                  </a:lnTo>
                  <a:lnTo>
                    <a:pt x="969" y="3766"/>
                  </a:lnTo>
                  <a:lnTo>
                    <a:pt x="539" y="3443"/>
                  </a:lnTo>
                  <a:lnTo>
                    <a:pt x="431" y="3228"/>
                  </a:lnTo>
                  <a:lnTo>
                    <a:pt x="431" y="3120"/>
                  </a:lnTo>
                  <a:lnTo>
                    <a:pt x="431" y="3013"/>
                  </a:lnTo>
                  <a:lnTo>
                    <a:pt x="1507" y="861"/>
                  </a:lnTo>
                  <a:lnTo>
                    <a:pt x="1722" y="323"/>
                  </a:lnTo>
                  <a:lnTo>
                    <a:pt x="1830" y="108"/>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98;p29">
              <a:extLst>
                <a:ext uri="{FF2B5EF4-FFF2-40B4-BE49-F238E27FC236}">
                  <a16:creationId xmlns:a16="http://schemas.microsoft.com/office/drawing/2014/main" id="{FCF53A11-0503-49EB-8FEE-927E2133392F}"/>
                </a:ext>
              </a:extLst>
            </p:cNvPr>
            <p:cNvSpPr/>
            <p:nvPr/>
          </p:nvSpPr>
          <p:spPr>
            <a:xfrm>
              <a:off x="4229575" y="3025575"/>
              <a:ext cx="59200" cy="48450"/>
            </a:xfrm>
            <a:custGeom>
              <a:avLst/>
              <a:gdLst/>
              <a:ahLst/>
              <a:cxnLst/>
              <a:rect l="l" t="t" r="r" b="b"/>
              <a:pathLst>
                <a:path w="2368" h="1938" extrusionOk="0">
                  <a:moveTo>
                    <a:pt x="1076" y="431"/>
                  </a:moveTo>
                  <a:lnTo>
                    <a:pt x="1399" y="539"/>
                  </a:lnTo>
                  <a:lnTo>
                    <a:pt x="1722" y="754"/>
                  </a:lnTo>
                  <a:lnTo>
                    <a:pt x="1829" y="861"/>
                  </a:lnTo>
                  <a:lnTo>
                    <a:pt x="2045" y="1077"/>
                  </a:lnTo>
                  <a:lnTo>
                    <a:pt x="2045" y="1292"/>
                  </a:lnTo>
                  <a:lnTo>
                    <a:pt x="2045" y="1399"/>
                  </a:lnTo>
                  <a:lnTo>
                    <a:pt x="1829" y="1507"/>
                  </a:lnTo>
                  <a:lnTo>
                    <a:pt x="1292" y="1507"/>
                  </a:lnTo>
                  <a:lnTo>
                    <a:pt x="969" y="1399"/>
                  </a:lnTo>
                  <a:lnTo>
                    <a:pt x="754" y="1184"/>
                  </a:lnTo>
                  <a:lnTo>
                    <a:pt x="538" y="969"/>
                  </a:lnTo>
                  <a:lnTo>
                    <a:pt x="431" y="861"/>
                  </a:lnTo>
                  <a:lnTo>
                    <a:pt x="323" y="646"/>
                  </a:lnTo>
                  <a:lnTo>
                    <a:pt x="431" y="539"/>
                  </a:lnTo>
                  <a:lnTo>
                    <a:pt x="538" y="431"/>
                  </a:lnTo>
                  <a:close/>
                  <a:moveTo>
                    <a:pt x="754" y="1"/>
                  </a:moveTo>
                  <a:lnTo>
                    <a:pt x="323" y="108"/>
                  </a:lnTo>
                  <a:lnTo>
                    <a:pt x="216" y="216"/>
                  </a:lnTo>
                  <a:lnTo>
                    <a:pt x="108" y="431"/>
                  </a:lnTo>
                  <a:lnTo>
                    <a:pt x="1" y="646"/>
                  </a:lnTo>
                  <a:lnTo>
                    <a:pt x="108" y="969"/>
                  </a:lnTo>
                  <a:lnTo>
                    <a:pt x="216" y="1292"/>
                  </a:lnTo>
                  <a:lnTo>
                    <a:pt x="538" y="1507"/>
                  </a:lnTo>
                  <a:lnTo>
                    <a:pt x="861" y="1722"/>
                  </a:lnTo>
                  <a:lnTo>
                    <a:pt x="1184" y="1830"/>
                  </a:lnTo>
                  <a:lnTo>
                    <a:pt x="1614" y="1937"/>
                  </a:lnTo>
                  <a:lnTo>
                    <a:pt x="2045" y="1830"/>
                  </a:lnTo>
                  <a:lnTo>
                    <a:pt x="2260" y="1722"/>
                  </a:lnTo>
                  <a:lnTo>
                    <a:pt x="2367" y="1507"/>
                  </a:lnTo>
                  <a:lnTo>
                    <a:pt x="2367" y="1292"/>
                  </a:lnTo>
                  <a:lnTo>
                    <a:pt x="2367" y="969"/>
                  </a:lnTo>
                  <a:lnTo>
                    <a:pt x="2152" y="646"/>
                  </a:lnTo>
                  <a:lnTo>
                    <a:pt x="1937" y="431"/>
                  </a:lnTo>
                  <a:lnTo>
                    <a:pt x="1614" y="216"/>
                  </a:lnTo>
                  <a:lnTo>
                    <a:pt x="1184" y="108"/>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99;p29">
              <a:extLst>
                <a:ext uri="{FF2B5EF4-FFF2-40B4-BE49-F238E27FC236}">
                  <a16:creationId xmlns:a16="http://schemas.microsoft.com/office/drawing/2014/main" id="{DB8FE4D7-C438-421D-9F20-05A33ED84670}"/>
                </a:ext>
              </a:extLst>
            </p:cNvPr>
            <p:cNvSpPr/>
            <p:nvPr/>
          </p:nvSpPr>
          <p:spPr>
            <a:xfrm>
              <a:off x="4234950" y="3030950"/>
              <a:ext cx="51125" cy="37700"/>
            </a:xfrm>
            <a:custGeom>
              <a:avLst/>
              <a:gdLst/>
              <a:ahLst/>
              <a:cxnLst/>
              <a:rect l="l" t="t" r="r" b="b"/>
              <a:pathLst>
                <a:path w="2045" h="1508" extrusionOk="0">
                  <a:moveTo>
                    <a:pt x="539" y="1"/>
                  </a:moveTo>
                  <a:lnTo>
                    <a:pt x="216" y="108"/>
                  </a:lnTo>
                  <a:lnTo>
                    <a:pt x="1" y="216"/>
                  </a:lnTo>
                  <a:lnTo>
                    <a:pt x="1" y="539"/>
                  </a:lnTo>
                  <a:lnTo>
                    <a:pt x="108" y="754"/>
                  </a:lnTo>
                  <a:lnTo>
                    <a:pt x="323" y="1077"/>
                  </a:lnTo>
                  <a:lnTo>
                    <a:pt x="646" y="1292"/>
                  </a:lnTo>
                  <a:lnTo>
                    <a:pt x="1077" y="1507"/>
                  </a:lnTo>
                  <a:lnTo>
                    <a:pt x="1507" y="1507"/>
                  </a:lnTo>
                  <a:lnTo>
                    <a:pt x="1722" y="1399"/>
                  </a:lnTo>
                  <a:lnTo>
                    <a:pt x="1937" y="1184"/>
                  </a:lnTo>
                  <a:lnTo>
                    <a:pt x="2045" y="969"/>
                  </a:lnTo>
                  <a:lnTo>
                    <a:pt x="1830" y="646"/>
                  </a:lnTo>
                  <a:lnTo>
                    <a:pt x="1614" y="431"/>
                  </a:lnTo>
                  <a:lnTo>
                    <a:pt x="1292" y="216"/>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0;p29">
              <a:extLst>
                <a:ext uri="{FF2B5EF4-FFF2-40B4-BE49-F238E27FC236}">
                  <a16:creationId xmlns:a16="http://schemas.microsoft.com/office/drawing/2014/main" id="{3DD955E0-2C46-4433-A84C-153B890A28D0}"/>
                </a:ext>
              </a:extLst>
            </p:cNvPr>
            <p:cNvSpPr/>
            <p:nvPr/>
          </p:nvSpPr>
          <p:spPr>
            <a:xfrm>
              <a:off x="4243025" y="3036350"/>
              <a:ext cx="32300" cy="24225"/>
            </a:xfrm>
            <a:custGeom>
              <a:avLst/>
              <a:gdLst/>
              <a:ahLst/>
              <a:cxnLst/>
              <a:rect l="l" t="t" r="r" b="b"/>
              <a:pathLst>
                <a:path w="1292" h="969" extrusionOk="0">
                  <a:moveTo>
                    <a:pt x="323" y="0"/>
                  </a:moveTo>
                  <a:lnTo>
                    <a:pt x="108" y="108"/>
                  </a:lnTo>
                  <a:lnTo>
                    <a:pt x="0" y="215"/>
                  </a:lnTo>
                  <a:lnTo>
                    <a:pt x="0" y="323"/>
                  </a:lnTo>
                  <a:lnTo>
                    <a:pt x="108" y="538"/>
                  </a:lnTo>
                  <a:lnTo>
                    <a:pt x="538" y="861"/>
                  </a:lnTo>
                  <a:lnTo>
                    <a:pt x="969" y="968"/>
                  </a:lnTo>
                  <a:lnTo>
                    <a:pt x="1184" y="861"/>
                  </a:lnTo>
                  <a:lnTo>
                    <a:pt x="1291" y="753"/>
                  </a:lnTo>
                  <a:lnTo>
                    <a:pt x="1291" y="646"/>
                  </a:lnTo>
                  <a:lnTo>
                    <a:pt x="1291" y="430"/>
                  </a:lnTo>
                  <a:lnTo>
                    <a:pt x="861" y="108"/>
                  </a:lnTo>
                  <a:lnTo>
                    <a:pt x="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1;p29">
              <a:extLst>
                <a:ext uri="{FF2B5EF4-FFF2-40B4-BE49-F238E27FC236}">
                  <a16:creationId xmlns:a16="http://schemas.microsoft.com/office/drawing/2014/main" id="{12300985-C786-440B-8E7B-E93530C6AB86}"/>
                </a:ext>
              </a:extLst>
            </p:cNvPr>
            <p:cNvSpPr/>
            <p:nvPr/>
          </p:nvSpPr>
          <p:spPr>
            <a:xfrm>
              <a:off x="4052050" y="3235375"/>
              <a:ext cx="43075" cy="83400"/>
            </a:xfrm>
            <a:custGeom>
              <a:avLst/>
              <a:gdLst/>
              <a:ahLst/>
              <a:cxnLst/>
              <a:rect l="l" t="t" r="r" b="b"/>
              <a:pathLst>
                <a:path w="1723" h="3336" extrusionOk="0">
                  <a:moveTo>
                    <a:pt x="1" y="0"/>
                  </a:moveTo>
                  <a:lnTo>
                    <a:pt x="431" y="3336"/>
                  </a:lnTo>
                  <a:lnTo>
                    <a:pt x="969" y="3228"/>
                  </a:lnTo>
                  <a:lnTo>
                    <a:pt x="1184" y="3228"/>
                  </a:lnTo>
                  <a:lnTo>
                    <a:pt x="1292" y="3120"/>
                  </a:lnTo>
                  <a:lnTo>
                    <a:pt x="1615" y="2690"/>
                  </a:lnTo>
                  <a:lnTo>
                    <a:pt x="1722" y="2152"/>
                  </a:lnTo>
                  <a:lnTo>
                    <a:pt x="1722" y="1507"/>
                  </a:lnTo>
                  <a:lnTo>
                    <a:pt x="1507" y="861"/>
                  </a:lnTo>
                  <a:lnTo>
                    <a:pt x="1292" y="323"/>
                  </a:lnTo>
                  <a:lnTo>
                    <a:pt x="86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2;p29">
              <a:extLst>
                <a:ext uri="{FF2B5EF4-FFF2-40B4-BE49-F238E27FC236}">
                  <a16:creationId xmlns:a16="http://schemas.microsoft.com/office/drawing/2014/main" id="{907DA393-3969-4F2A-8548-E5DDE12FC5DA}"/>
                </a:ext>
              </a:extLst>
            </p:cNvPr>
            <p:cNvSpPr/>
            <p:nvPr/>
          </p:nvSpPr>
          <p:spPr>
            <a:xfrm>
              <a:off x="4052050" y="3235375"/>
              <a:ext cx="43075" cy="83400"/>
            </a:xfrm>
            <a:custGeom>
              <a:avLst/>
              <a:gdLst/>
              <a:ahLst/>
              <a:cxnLst/>
              <a:rect l="l" t="t" r="r" b="b"/>
              <a:pathLst>
                <a:path w="1723" h="3336" fill="none" extrusionOk="0">
                  <a:moveTo>
                    <a:pt x="431" y="3336"/>
                  </a:moveTo>
                  <a:lnTo>
                    <a:pt x="969" y="3228"/>
                  </a:lnTo>
                  <a:lnTo>
                    <a:pt x="969" y="3228"/>
                  </a:lnTo>
                  <a:lnTo>
                    <a:pt x="1184" y="3228"/>
                  </a:lnTo>
                  <a:lnTo>
                    <a:pt x="1292" y="3120"/>
                  </a:lnTo>
                  <a:lnTo>
                    <a:pt x="1615" y="2690"/>
                  </a:lnTo>
                  <a:lnTo>
                    <a:pt x="1722" y="2152"/>
                  </a:lnTo>
                  <a:lnTo>
                    <a:pt x="1722" y="1507"/>
                  </a:lnTo>
                  <a:lnTo>
                    <a:pt x="1722" y="1507"/>
                  </a:lnTo>
                  <a:lnTo>
                    <a:pt x="1507" y="861"/>
                  </a:lnTo>
                  <a:lnTo>
                    <a:pt x="1292" y="323"/>
                  </a:lnTo>
                  <a:lnTo>
                    <a:pt x="861" y="0"/>
                  </a:lnTo>
                  <a:lnTo>
                    <a:pt x="646" y="0"/>
                  </a:lnTo>
                  <a:lnTo>
                    <a:pt x="539" y="0"/>
                  </a:lnTo>
                  <a:lnTo>
                    <a:pt x="32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3;p29">
              <a:extLst>
                <a:ext uri="{FF2B5EF4-FFF2-40B4-BE49-F238E27FC236}">
                  <a16:creationId xmlns:a16="http://schemas.microsoft.com/office/drawing/2014/main" id="{BDB831BF-22D4-4C38-BB6F-5E7364424DE4}"/>
                </a:ext>
              </a:extLst>
            </p:cNvPr>
            <p:cNvSpPr/>
            <p:nvPr/>
          </p:nvSpPr>
          <p:spPr>
            <a:xfrm>
              <a:off x="4046675" y="3230000"/>
              <a:ext cx="53825" cy="94150"/>
            </a:xfrm>
            <a:custGeom>
              <a:avLst/>
              <a:gdLst/>
              <a:ahLst/>
              <a:cxnLst/>
              <a:rect l="l" t="t" r="r" b="b"/>
              <a:pathLst>
                <a:path w="2153" h="3766" extrusionOk="0">
                  <a:moveTo>
                    <a:pt x="539" y="0"/>
                  </a:moveTo>
                  <a:lnTo>
                    <a:pt x="108" y="108"/>
                  </a:lnTo>
                  <a:lnTo>
                    <a:pt x="1" y="108"/>
                  </a:lnTo>
                  <a:lnTo>
                    <a:pt x="1" y="323"/>
                  </a:lnTo>
                  <a:lnTo>
                    <a:pt x="108" y="431"/>
                  </a:lnTo>
                  <a:lnTo>
                    <a:pt x="539" y="431"/>
                  </a:lnTo>
                  <a:lnTo>
                    <a:pt x="754" y="323"/>
                  </a:lnTo>
                  <a:lnTo>
                    <a:pt x="1076" y="431"/>
                  </a:lnTo>
                  <a:lnTo>
                    <a:pt x="1399" y="753"/>
                  </a:lnTo>
                  <a:lnTo>
                    <a:pt x="1614" y="1184"/>
                  </a:lnTo>
                  <a:lnTo>
                    <a:pt x="1722" y="1722"/>
                  </a:lnTo>
                  <a:lnTo>
                    <a:pt x="1722" y="2044"/>
                  </a:lnTo>
                  <a:lnTo>
                    <a:pt x="1722" y="2582"/>
                  </a:lnTo>
                  <a:lnTo>
                    <a:pt x="1614" y="2905"/>
                  </a:lnTo>
                  <a:lnTo>
                    <a:pt x="1399" y="3228"/>
                  </a:lnTo>
                  <a:lnTo>
                    <a:pt x="1184" y="3335"/>
                  </a:lnTo>
                  <a:lnTo>
                    <a:pt x="646" y="3335"/>
                  </a:lnTo>
                  <a:lnTo>
                    <a:pt x="539" y="3443"/>
                  </a:lnTo>
                  <a:lnTo>
                    <a:pt x="431" y="3551"/>
                  </a:lnTo>
                  <a:lnTo>
                    <a:pt x="539" y="3658"/>
                  </a:lnTo>
                  <a:lnTo>
                    <a:pt x="646" y="3766"/>
                  </a:lnTo>
                  <a:lnTo>
                    <a:pt x="1184" y="3658"/>
                  </a:lnTo>
                  <a:lnTo>
                    <a:pt x="1399" y="3658"/>
                  </a:lnTo>
                  <a:lnTo>
                    <a:pt x="1614" y="3443"/>
                  </a:lnTo>
                  <a:lnTo>
                    <a:pt x="1937" y="3120"/>
                  </a:lnTo>
                  <a:lnTo>
                    <a:pt x="2045" y="2690"/>
                  </a:lnTo>
                  <a:lnTo>
                    <a:pt x="2152" y="2044"/>
                  </a:lnTo>
                  <a:lnTo>
                    <a:pt x="2045" y="1722"/>
                  </a:lnTo>
                  <a:lnTo>
                    <a:pt x="1937" y="1076"/>
                  </a:lnTo>
                  <a:lnTo>
                    <a:pt x="1614" y="538"/>
                  </a:lnTo>
                  <a:lnTo>
                    <a:pt x="1292"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4;p29">
              <a:extLst>
                <a:ext uri="{FF2B5EF4-FFF2-40B4-BE49-F238E27FC236}">
                  <a16:creationId xmlns:a16="http://schemas.microsoft.com/office/drawing/2014/main" id="{37796529-9DD6-4075-BB6D-DA03569C3D1A}"/>
                </a:ext>
              </a:extLst>
            </p:cNvPr>
            <p:cNvSpPr/>
            <p:nvPr/>
          </p:nvSpPr>
          <p:spPr>
            <a:xfrm>
              <a:off x="4030550" y="3235375"/>
              <a:ext cx="48425" cy="83400"/>
            </a:xfrm>
            <a:custGeom>
              <a:avLst/>
              <a:gdLst/>
              <a:ahLst/>
              <a:cxnLst/>
              <a:rect l="l" t="t" r="r" b="b"/>
              <a:pathLst>
                <a:path w="1937" h="3336" extrusionOk="0">
                  <a:moveTo>
                    <a:pt x="753" y="0"/>
                  </a:moveTo>
                  <a:lnTo>
                    <a:pt x="538" y="108"/>
                  </a:lnTo>
                  <a:lnTo>
                    <a:pt x="430" y="216"/>
                  </a:lnTo>
                  <a:lnTo>
                    <a:pt x="108" y="646"/>
                  </a:lnTo>
                  <a:lnTo>
                    <a:pt x="0" y="1184"/>
                  </a:lnTo>
                  <a:lnTo>
                    <a:pt x="0" y="1829"/>
                  </a:lnTo>
                  <a:lnTo>
                    <a:pt x="215" y="2475"/>
                  </a:lnTo>
                  <a:lnTo>
                    <a:pt x="430" y="3013"/>
                  </a:lnTo>
                  <a:lnTo>
                    <a:pt x="753" y="3228"/>
                  </a:lnTo>
                  <a:lnTo>
                    <a:pt x="968" y="3336"/>
                  </a:lnTo>
                  <a:lnTo>
                    <a:pt x="1399" y="3336"/>
                  </a:lnTo>
                  <a:lnTo>
                    <a:pt x="1614" y="3120"/>
                  </a:lnTo>
                  <a:lnTo>
                    <a:pt x="1829" y="2798"/>
                  </a:lnTo>
                  <a:lnTo>
                    <a:pt x="1937" y="2260"/>
                  </a:lnTo>
                  <a:lnTo>
                    <a:pt x="1937" y="1614"/>
                  </a:lnTo>
                  <a:lnTo>
                    <a:pt x="1829" y="969"/>
                  </a:lnTo>
                  <a:lnTo>
                    <a:pt x="1506" y="431"/>
                  </a:lnTo>
                  <a:lnTo>
                    <a:pt x="1184" y="108"/>
                  </a:lnTo>
                  <a:lnTo>
                    <a:pt x="96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p29">
              <a:extLst>
                <a:ext uri="{FF2B5EF4-FFF2-40B4-BE49-F238E27FC236}">
                  <a16:creationId xmlns:a16="http://schemas.microsoft.com/office/drawing/2014/main" id="{EEF3E9D0-EEBD-4DD5-BDDB-B0A3676E7CA6}"/>
                </a:ext>
              </a:extLst>
            </p:cNvPr>
            <p:cNvSpPr/>
            <p:nvPr/>
          </p:nvSpPr>
          <p:spPr>
            <a:xfrm>
              <a:off x="4025150" y="3232675"/>
              <a:ext cx="59200" cy="91475"/>
            </a:xfrm>
            <a:custGeom>
              <a:avLst/>
              <a:gdLst/>
              <a:ahLst/>
              <a:cxnLst/>
              <a:rect l="l" t="t" r="r" b="b"/>
              <a:pathLst>
                <a:path w="2368" h="3659" extrusionOk="0">
                  <a:moveTo>
                    <a:pt x="1077" y="324"/>
                  </a:moveTo>
                  <a:lnTo>
                    <a:pt x="1292" y="431"/>
                  </a:lnTo>
                  <a:lnTo>
                    <a:pt x="1615" y="646"/>
                  </a:lnTo>
                  <a:lnTo>
                    <a:pt x="1830" y="1077"/>
                  </a:lnTo>
                  <a:lnTo>
                    <a:pt x="2045" y="1722"/>
                  </a:lnTo>
                  <a:lnTo>
                    <a:pt x="2045" y="2045"/>
                  </a:lnTo>
                  <a:lnTo>
                    <a:pt x="1937" y="2583"/>
                  </a:lnTo>
                  <a:lnTo>
                    <a:pt x="1830" y="2906"/>
                  </a:lnTo>
                  <a:lnTo>
                    <a:pt x="1615" y="3228"/>
                  </a:lnTo>
                  <a:lnTo>
                    <a:pt x="1400" y="3228"/>
                  </a:lnTo>
                  <a:lnTo>
                    <a:pt x="1292" y="3336"/>
                  </a:lnTo>
                  <a:lnTo>
                    <a:pt x="1077" y="3228"/>
                  </a:lnTo>
                  <a:lnTo>
                    <a:pt x="754" y="2906"/>
                  </a:lnTo>
                  <a:lnTo>
                    <a:pt x="539" y="2475"/>
                  </a:lnTo>
                  <a:lnTo>
                    <a:pt x="431" y="1937"/>
                  </a:lnTo>
                  <a:lnTo>
                    <a:pt x="324" y="1507"/>
                  </a:lnTo>
                  <a:lnTo>
                    <a:pt x="431" y="1077"/>
                  </a:lnTo>
                  <a:lnTo>
                    <a:pt x="539" y="646"/>
                  </a:lnTo>
                  <a:lnTo>
                    <a:pt x="754" y="431"/>
                  </a:lnTo>
                  <a:lnTo>
                    <a:pt x="969" y="324"/>
                  </a:lnTo>
                  <a:close/>
                  <a:moveTo>
                    <a:pt x="754" y="1"/>
                  </a:moveTo>
                  <a:lnTo>
                    <a:pt x="539" y="108"/>
                  </a:lnTo>
                  <a:lnTo>
                    <a:pt x="216" y="539"/>
                  </a:lnTo>
                  <a:lnTo>
                    <a:pt x="109" y="969"/>
                  </a:lnTo>
                  <a:lnTo>
                    <a:pt x="1" y="1507"/>
                  </a:lnTo>
                  <a:lnTo>
                    <a:pt x="1" y="1937"/>
                  </a:lnTo>
                  <a:lnTo>
                    <a:pt x="216" y="2583"/>
                  </a:lnTo>
                  <a:lnTo>
                    <a:pt x="431" y="3121"/>
                  </a:lnTo>
                  <a:lnTo>
                    <a:pt x="862" y="3551"/>
                  </a:lnTo>
                  <a:lnTo>
                    <a:pt x="1077" y="3659"/>
                  </a:lnTo>
                  <a:lnTo>
                    <a:pt x="1400" y="3659"/>
                  </a:lnTo>
                  <a:lnTo>
                    <a:pt x="1615" y="3551"/>
                  </a:lnTo>
                  <a:lnTo>
                    <a:pt x="1830" y="3444"/>
                  </a:lnTo>
                  <a:lnTo>
                    <a:pt x="2153" y="3121"/>
                  </a:lnTo>
                  <a:lnTo>
                    <a:pt x="2368" y="2583"/>
                  </a:lnTo>
                  <a:lnTo>
                    <a:pt x="2368" y="2045"/>
                  </a:lnTo>
                  <a:lnTo>
                    <a:pt x="2368" y="1615"/>
                  </a:lnTo>
                  <a:lnTo>
                    <a:pt x="2153" y="969"/>
                  </a:lnTo>
                  <a:lnTo>
                    <a:pt x="1937" y="431"/>
                  </a:lnTo>
                  <a:lnTo>
                    <a:pt x="1507" y="108"/>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6;p29">
              <a:extLst>
                <a:ext uri="{FF2B5EF4-FFF2-40B4-BE49-F238E27FC236}">
                  <a16:creationId xmlns:a16="http://schemas.microsoft.com/office/drawing/2014/main" id="{9F480029-FB04-40EC-9E4D-54A730D1082B}"/>
                </a:ext>
              </a:extLst>
            </p:cNvPr>
            <p:cNvSpPr/>
            <p:nvPr/>
          </p:nvSpPr>
          <p:spPr>
            <a:xfrm>
              <a:off x="4054750" y="3232675"/>
              <a:ext cx="83400" cy="86100"/>
            </a:xfrm>
            <a:custGeom>
              <a:avLst/>
              <a:gdLst/>
              <a:ahLst/>
              <a:cxnLst/>
              <a:rect l="l" t="t" r="r" b="b"/>
              <a:pathLst>
                <a:path w="3336" h="3444" extrusionOk="0">
                  <a:moveTo>
                    <a:pt x="3336" y="1"/>
                  </a:moveTo>
                  <a:lnTo>
                    <a:pt x="538" y="108"/>
                  </a:lnTo>
                  <a:lnTo>
                    <a:pt x="0" y="108"/>
                  </a:lnTo>
                  <a:lnTo>
                    <a:pt x="216" y="216"/>
                  </a:lnTo>
                  <a:lnTo>
                    <a:pt x="646" y="646"/>
                  </a:lnTo>
                  <a:lnTo>
                    <a:pt x="753" y="1077"/>
                  </a:lnTo>
                  <a:lnTo>
                    <a:pt x="969" y="1399"/>
                  </a:lnTo>
                  <a:lnTo>
                    <a:pt x="969" y="1937"/>
                  </a:lnTo>
                  <a:lnTo>
                    <a:pt x="969" y="2583"/>
                  </a:lnTo>
                  <a:lnTo>
                    <a:pt x="753" y="2906"/>
                  </a:lnTo>
                  <a:lnTo>
                    <a:pt x="538" y="3228"/>
                  </a:lnTo>
                  <a:lnTo>
                    <a:pt x="323" y="3444"/>
                  </a:lnTo>
                  <a:lnTo>
                    <a:pt x="969" y="3336"/>
                  </a:lnTo>
                  <a:lnTo>
                    <a:pt x="3228" y="3336"/>
                  </a:lnTo>
                  <a:lnTo>
                    <a:pt x="333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7;p29">
              <a:extLst>
                <a:ext uri="{FF2B5EF4-FFF2-40B4-BE49-F238E27FC236}">
                  <a16:creationId xmlns:a16="http://schemas.microsoft.com/office/drawing/2014/main" id="{82EC2923-5066-4ED8-85C0-D70C1AB5483F}"/>
                </a:ext>
              </a:extLst>
            </p:cNvPr>
            <p:cNvSpPr/>
            <p:nvPr/>
          </p:nvSpPr>
          <p:spPr>
            <a:xfrm>
              <a:off x="4124675" y="3232675"/>
              <a:ext cx="43075" cy="83400"/>
            </a:xfrm>
            <a:custGeom>
              <a:avLst/>
              <a:gdLst/>
              <a:ahLst/>
              <a:cxnLst/>
              <a:rect l="l" t="t" r="r" b="b"/>
              <a:pathLst>
                <a:path w="1723" h="3336" extrusionOk="0">
                  <a:moveTo>
                    <a:pt x="1" y="1"/>
                  </a:moveTo>
                  <a:lnTo>
                    <a:pt x="431" y="3336"/>
                  </a:lnTo>
                  <a:lnTo>
                    <a:pt x="969" y="3228"/>
                  </a:lnTo>
                  <a:lnTo>
                    <a:pt x="1184" y="3228"/>
                  </a:lnTo>
                  <a:lnTo>
                    <a:pt x="1399" y="3121"/>
                  </a:lnTo>
                  <a:lnTo>
                    <a:pt x="1614" y="2690"/>
                  </a:lnTo>
                  <a:lnTo>
                    <a:pt x="1722" y="2153"/>
                  </a:lnTo>
                  <a:lnTo>
                    <a:pt x="1722" y="1507"/>
                  </a:lnTo>
                  <a:lnTo>
                    <a:pt x="1614" y="862"/>
                  </a:lnTo>
                  <a:lnTo>
                    <a:pt x="1292" y="324"/>
                  </a:lnTo>
                  <a:lnTo>
                    <a:pt x="969" y="108"/>
                  </a:lnTo>
                  <a:lnTo>
                    <a:pt x="75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8;p29">
              <a:extLst>
                <a:ext uri="{FF2B5EF4-FFF2-40B4-BE49-F238E27FC236}">
                  <a16:creationId xmlns:a16="http://schemas.microsoft.com/office/drawing/2014/main" id="{171C49E9-8880-46E0-BA0A-A043C7DDA611}"/>
                </a:ext>
              </a:extLst>
            </p:cNvPr>
            <p:cNvSpPr/>
            <p:nvPr/>
          </p:nvSpPr>
          <p:spPr>
            <a:xfrm>
              <a:off x="4124675" y="3232675"/>
              <a:ext cx="43075" cy="83400"/>
            </a:xfrm>
            <a:custGeom>
              <a:avLst/>
              <a:gdLst/>
              <a:ahLst/>
              <a:cxnLst/>
              <a:rect l="l" t="t" r="r" b="b"/>
              <a:pathLst>
                <a:path w="1723" h="3336" fill="none" extrusionOk="0">
                  <a:moveTo>
                    <a:pt x="431" y="3336"/>
                  </a:moveTo>
                  <a:lnTo>
                    <a:pt x="969" y="3228"/>
                  </a:lnTo>
                  <a:lnTo>
                    <a:pt x="969" y="3228"/>
                  </a:lnTo>
                  <a:lnTo>
                    <a:pt x="1184" y="3228"/>
                  </a:lnTo>
                  <a:lnTo>
                    <a:pt x="1399" y="3121"/>
                  </a:lnTo>
                  <a:lnTo>
                    <a:pt x="1614" y="2690"/>
                  </a:lnTo>
                  <a:lnTo>
                    <a:pt x="1722" y="2153"/>
                  </a:lnTo>
                  <a:lnTo>
                    <a:pt x="1722" y="1507"/>
                  </a:lnTo>
                  <a:lnTo>
                    <a:pt x="1722" y="1507"/>
                  </a:lnTo>
                  <a:lnTo>
                    <a:pt x="1614" y="862"/>
                  </a:lnTo>
                  <a:lnTo>
                    <a:pt x="1292" y="324"/>
                  </a:lnTo>
                  <a:lnTo>
                    <a:pt x="969" y="108"/>
                  </a:lnTo>
                  <a:lnTo>
                    <a:pt x="754" y="1"/>
                  </a:lnTo>
                  <a:lnTo>
                    <a:pt x="539" y="1"/>
                  </a:lnTo>
                  <a:lnTo>
                    <a:pt x="323"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9;p29">
              <a:extLst>
                <a:ext uri="{FF2B5EF4-FFF2-40B4-BE49-F238E27FC236}">
                  <a16:creationId xmlns:a16="http://schemas.microsoft.com/office/drawing/2014/main" id="{EEF3758D-1DB1-4D26-B10D-44324FFD839F}"/>
                </a:ext>
              </a:extLst>
            </p:cNvPr>
            <p:cNvSpPr/>
            <p:nvPr/>
          </p:nvSpPr>
          <p:spPr>
            <a:xfrm>
              <a:off x="4119300" y="3227300"/>
              <a:ext cx="53825" cy="94175"/>
            </a:xfrm>
            <a:custGeom>
              <a:avLst/>
              <a:gdLst/>
              <a:ahLst/>
              <a:cxnLst/>
              <a:rect l="l" t="t" r="r" b="b"/>
              <a:pathLst>
                <a:path w="2153" h="3767" extrusionOk="0">
                  <a:moveTo>
                    <a:pt x="538" y="1"/>
                  </a:moveTo>
                  <a:lnTo>
                    <a:pt x="216" y="108"/>
                  </a:lnTo>
                  <a:lnTo>
                    <a:pt x="108" y="108"/>
                  </a:lnTo>
                  <a:lnTo>
                    <a:pt x="0" y="323"/>
                  </a:lnTo>
                  <a:lnTo>
                    <a:pt x="108" y="431"/>
                  </a:lnTo>
                  <a:lnTo>
                    <a:pt x="754" y="431"/>
                  </a:lnTo>
                  <a:lnTo>
                    <a:pt x="754" y="323"/>
                  </a:lnTo>
                  <a:lnTo>
                    <a:pt x="861" y="323"/>
                  </a:lnTo>
                  <a:lnTo>
                    <a:pt x="1076" y="431"/>
                  </a:lnTo>
                  <a:lnTo>
                    <a:pt x="1399" y="754"/>
                  </a:lnTo>
                  <a:lnTo>
                    <a:pt x="1614" y="1184"/>
                  </a:lnTo>
                  <a:lnTo>
                    <a:pt x="1722" y="1722"/>
                  </a:lnTo>
                  <a:lnTo>
                    <a:pt x="1829" y="2045"/>
                  </a:lnTo>
                  <a:lnTo>
                    <a:pt x="1722" y="2583"/>
                  </a:lnTo>
                  <a:lnTo>
                    <a:pt x="1614" y="2905"/>
                  </a:lnTo>
                  <a:lnTo>
                    <a:pt x="1399" y="3228"/>
                  </a:lnTo>
                  <a:lnTo>
                    <a:pt x="1184" y="3336"/>
                  </a:lnTo>
                  <a:lnTo>
                    <a:pt x="646" y="3336"/>
                  </a:lnTo>
                  <a:lnTo>
                    <a:pt x="538" y="3443"/>
                  </a:lnTo>
                  <a:lnTo>
                    <a:pt x="538" y="3551"/>
                  </a:lnTo>
                  <a:lnTo>
                    <a:pt x="538" y="3659"/>
                  </a:lnTo>
                  <a:lnTo>
                    <a:pt x="646" y="3766"/>
                  </a:lnTo>
                  <a:lnTo>
                    <a:pt x="1184" y="3659"/>
                  </a:lnTo>
                  <a:lnTo>
                    <a:pt x="1399" y="3659"/>
                  </a:lnTo>
                  <a:lnTo>
                    <a:pt x="1614" y="3443"/>
                  </a:lnTo>
                  <a:lnTo>
                    <a:pt x="1937" y="3121"/>
                  </a:lnTo>
                  <a:lnTo>
                    <a:pt x="2152" y="2690"/>
                  </a:lnTo>
                  <a:lnTo>
                    <a:pt x="2152" y="2045"/>
                  </a:lnTo>
                  <a:lnTo>
                    <a:pt x="2152" y="1722"/>
                  </a:lnTo>
                  <a:lnTo>
                    <a:pt x="1937" y="1077"/>
                  </a:lnTo>
                  <a:lnTo>
                    <a:pt x="1722" y="539"/>
                  </a:lnTo>
                  <a:lnTo>
                    <a:pt x="1292"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10;p29">
              <a:extLst>
                <a:ext uri="{FF2B5EF4-FFF2-40B4-BE49-F238E27FC236}">
                  <a16:creationId xmlns:a16="http://schemas.microsoft.com/office/drawing/2014/main" id="{104FF17B-870B-4CC2-A5E6-B1A845754726}"/>
                </a:ext>
              </a:extLst>
            </p:cNvPr>
            <p:cNvSpPr/>
            <p:nvPr/>
          </p:nvSpPr>
          <p:spPr>
            <a:xfrm>
              <a:off x="4103150" y="3232675"/>
              <a:ext cx="51150" cy="83400"/>
            </a:xfrm>
            <a:custGeom>
              <a:avLst/>
              <a:gdLst/>
              <a:ahLst/>
              <a:cxnLst/>
              <a:rect l="l" t="t" r="r" b="b"/>
              <a:pathLst>
                <a:path w="2046" h="3336" extrusionOk="0">
                  <a:moveTo>
                    <a:pt x="754" y="1"/>
                  </a:moveTo>
                  <a:lnTo>
                    <a:pt x="646" y="108"/>
                  </a:lnTo>
                  <a:lnTo>
                    <a:pt x="431" y="216"/>
                  </a:lnTo>
                  <a:lnTo>
                    <a:pt x="216" y="646"/>
                  </a:lnTo>
                  <a:lnTo>
                    <a:pt x="1" y="1184"/>
                  </a:lnTo>
                  <a:lnTo>
                    <a:pt x="1" y="1830"/>
                  </a:lnTo>
                  <a:lnTo>
                    <a:pt x="216" y="2475"/>
                  </a:lnTo>
                  <a:lnTo>
                    <a:pt x="431" y="3013"/>
                  </a:lnTo>
                  <a:lnTo>
                    <a:pt x="862" y="3228"/>
                  </a:lnTo>
                  <a:lnTo>
                    <a:pt x="1077" y="3336"/>
                  </a:lnTo>
                  <a:lnTo>
                    <a:pt x="1400" y="3336"/>
                  </a:lnTo>
                  <a:lnTo>
                    <a:pt x="1615" y="3228"/>
                  </a:lnTo>
                  <a:lnTo>
                    <a:pt x="1830" y="2798"/>
                  </a:lnTo>
                  <a:lnTo>
                    <a:pt x="2045" y="2260"/>
                  </a:lnTo>
                  <a:lnTo>
                    <a:pt x="2045" y="1615"/>
                  </a:lnTo>
                  <a:lnTo>
                    <a:pt x="1830" y="969"/>
                  </a:lnTo>
                  <a:lnTo>
                    <a:pt x="1507" y="431"/>
                  </a:lnTo>
                  <a:lnTo>
                    <a:pt x="1184" y="108"/>
                  </a:lnTo>
                  <a:lnTo>
                    <a:pt x="969"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11;p29">
              <a:extLst>
                <a:ext uri="{FF2B5EF4-FFF2-40B4-BE49-F238E27FC236}">
                  <a16:creationId xmlns:a16="http://schemas.microsoft.com/office/drawing/2014/main" id="{317C704D-36D3-4327-B56A-1CAACFC9046A}"/>
                </a:ext>
              </a:extLst>
            </p:cNvPr>
            <p:cNvSpPr/>
            <p:nvPr/>
          </p:nvSpPr>
          <p:spPr>
            <a:xfrm>
              <a:off x="4097775" y="3230000"/>
              <a:ext cx="59200" cy="91475"/>
            </a:xfrm>
            <a:custGeom>
              <a:avLst/>
              <a:gdLst/>
              <a:ahLst/>
              <a:cxnLst/>
              <a:rect l="l" t="t" r="r" b="b"/>
              <a:pathLst>
                <a:path w="2368" h="3659" extrusionOk="0">
                  <a:moveTo>
                    <a:pt x="1077" y="323"/>
                  </a:moveTo>
                  <a:lnTo>
                    <a:pt x="1399" y="431"/>
                  </a:lnTo>
                  <a:lnTo>
                    <a:pt x="1615" y="646"/>
                  </a:lnTo>
                  <a:lnTo>
                    <a:pt x="1937" y="1184"/>
                  </a:lnTo>
                  <a:lnTo>
                    <a:pt x="2045" y="1722"/>
                  </a:lnTo>
                  <a:lnTo>
                    <a:pt x="2045" y="2044"/>
                  </a:lnTo>
                  <a:lnTo>
                    <a:pt x="2045" y="2582"/>
                  </a:lnTo>
                  <a:lnTo>
                    <a:pt x="1830" y="2905"/>
                  </a:lnTo>
                  <a:lnTo>
                    <a:pt x="1615" y="3228"/>
                  </a:lnTo>
                  <a:lnTo>
                    <a:pt x="1399" y="3335"/>
                  </a:lnTo>
                  <a:lnTo>
                    <a:pt x="1077" y="3228"/>
                  </a:lnTo>
                  <a:lnTo>
                    <a:pt x="861" y="2905"/>
                  </a:lnTo>
                  <a:lnTo>
                    <a:pt x="539" y="2475"/>
                  </a:lnTo>
                  <a:lnTo>
                    <a:pt x="431" y="1937"/>
                  </a:lnTo>
                  <a:lnTo>
                    <a:pt x="431" y="1614"/>
                  </a:lnTo>
                  <a:lnTo>
                    <a:pt x="431" y="1076"/>
                  </a:lnTo>
                  <a:lnTo>
                    <a:pt x="646" y="646"/>
                  </a:lnTo>
                  <a:lnTo>
                    <a:pt x="754" y="431"/>
                  </a:lnTo>
                  <a:lnTo>
                    <a:pt x="1077" y="323"/>
                  </a:lnTo>
                  <a:close/>
                  <a:moveTo>
                    <a:pt x="754" y="0"/>
                  </a:moveTo>
                  <a:lnTo>
                    <a:pt x="539" y="108"/>
                  </a:lnTo>
                  <a:lnTo>
                    <a:pt x="324" y="538"/>
                  </a:lnTo>
                  <a:lnTo>
                    <a:pt x="108" y="969"/>
                  </a:lnTo>
                  <a:lnTo>
                    <a:pt x="1" y="1614"/>
                  </a:lnTo>
                  <a:lnTo>
                    <a:pt x="108" y="1937"/>
                  </a:lnTo>
                  <a:lnTo>
                    <a:pt x="216" y="2582"/>
                  </a:lnTo>
                  <a:lnTo>
                    <a:pt x="539" y="3120"/>
                  </a:lnTo>
                  <a:lnTo>
                    <a:pt x="861" y="3551"/>
                  </a:lnTo>
                  <a:lnTo>
                    <a:pt x="1184" y="3658"/>
                  </a:lnTo>
                  <a:lnTo>
                    <a:pt x="1507" y="3658"/>
                  </a:lnTo>
                  <a:lnTo>
                    <a:pt x="1722" y="3551"/>
                  </a:lnTo>
                  <a:lnTo>
                    <a:pt x="1937" y="3443"/>
                  </a:lnTo>
                  <a:lnTo>
                    <a:pt x="2153" y="3120"/>
                  </a:lnTo>
                  <a:lnTo>
                    <a:pt x="2368" y="2582"/>
                  </a:lnTo>
                  <a:lnTo>
                    <a:pt x="2368" y="2044"/>
                  </a:lnTo>
                  <a:lnTo>
                    <a:pt x="2368" y="1614"/>
                  </a:lnTo>
                  <a:lnTo>
                    <a:pt x="2260" y="969"/>
                  </a:lnTo>
                  <a:lnTo>
                    <a:pt x="1937" y="431"/>
                  </a:lnTo>
                  <a:lnTo>
                    <a:pt x="1507"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12;p29">
              <a:extLst>
                <a:ext uri="{FF2B5EF4-FFF2-40B4-BE49-F238E27FC236}">
                  <a16:creationId xmlns:a16="http://schemas.microsoft.com/office/drawing/2014/main" id="{C7E538C5-829B-4456-85EF-874C4E32CD7C}"/>
                </a:ext>
              </a:extLst>
            </p:cNvPr>
            <p:cNvSpPr/>
            <p:nvPr/>
          </p:nvSpPr>
          <p:spPr>
            <a:xfrm>
              <a:off x="4221500" y="3001375"/>
              <a:ext cx="45750" cy="86100"/>
            </a:xfrm>
            <a:custGeom>
              <a:avLst/>
              <a:gdLst/>
              <a:ahLst/>
              <a:cxnLst/>
              <a:rect l="l" t="t" r="r" b="b"/>
              <a:pathLst>
                <a:path w="1830" h="3444" extrusionOk="0">
                  <a:moveTo>
                    <a:pt x="1" y="0"/>
                  </a:moveTo>
                  <a:lnTo>
                    <a:pt x="1" y="2367"/>
                  </a:lnTo>
                  <a:lnTo>
                    <a:pt x="1830" y="3443"/>
                  </a:lnTo>
                  <a:lnTo>
                    <a:pt x="1830" y="118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13;p29">
              <a:extLst>
                <a:ext uri="{FF2B5EF4-FFF2-40B4-BE49-F238E27FC236}">
                  <a16:creationId xmlns:a16="http://schemas.microsoft.com/office/drawing/2014/main" id="{992BAB79-ADFF-4595-A18B-4AA6E7E79D70}"/>
                </a:ext>
              </a:extLst>
            </p:cNvPr>
            <p:cNvSpPr/>
            <p:nvPr/>
          </p:nvSpPr>
          <p:spPr>
            <a:xfrm>
              <a:off x="4216125" y="2998675"/>
              <a:ext cx="56500" cy="91475"/>
            </a:xfrm>
            <a:custGeom>
              <a:avLst/>
              <a:gdLst/>
              <a:ahLst/>
              <a:cxnLst/>
              <a:rect l="l" t="t" r="r" b="b"/>
              <a:pathLst>
                <a:path w="2260" h="3659" extrusionOk="0">
                  <a:moveTo>
                    <a:pt x="323" y="431"/>
                  </a:moveTo>
                  <a:lnTo>
                    <a:pt x="1937" y="1399"/>
                  </a:lnTo>
                  <a:lnTo>
                    <a:pt x="1937" y="3317"/>
                  </a:lnTo>
                  <a:lnTo>
                    <a:pt x="323" y="2368"/>
                  </a:lnTo>
                  <a:lnTo>
                    <a:pt x="323" y="431"/>
                  </a:lnTo>
                  <a:close/>
                  <a:moveTo>
                    <a:pt x="108" y="1"/>
                  </a:moveTo>
                  <a:lnTo>
                    <a:pt x="1" y="108"/>
                  </a:lnTo>
                  <a:lnTo>
                    <a:pt x="1" y="2475"/>
                  </a:lnTo>
                  <a:lnTo>
                    <a:pt x="108" y="2583"/>
                  </a:lnTo>
                  <a:lnTo>
                    <a:pt x="1937" y="3659"/>
                  </a:lnTo>
                  <a:lnTo>
                    <a:pt x="2152" y="3659"/>
                  </a:lnTo>
                  <a:lnTo>
                    <a:pt x="2260" y="3551"/>
                  </a:lnTo>
                  <a:lnTo>
                    <a:pt x="2260" y="1292"/>
                  </a:lnTo>
                  <a:lnTo>
                    <a:pt x="2152" y="1077"/>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14;p29">
              <a:extLst>
                <a:ext uri="{FF2B5EF4-FFF2-40B4-BE49-F238E27FC236}">
                  <a16:creationId xmlns:a16="http://schemas.microsoft.com/office/drawing/2014/main" id="{FA4217CF-4604-40D6-9146-8E64C0132814}"/>
                </a:ext>
              </a:extLst>
            </p:cNvPr>
            <p:cNvSpPr/>
            <p:nvPr/>
          </p:nvSpPr>
          <p:spPr>
            <a:xfrm>
              <a:off x="4221500" y="2974475"/>
              <a:ext cx="94175" cy="56500"/>
            </a:xfrm>
            <a:custGeom>
              <a:avLst/>
              <a:gdLst/>
              <a:ahLst/>
              <a:cxnLst/>
              <a:rect l="l" t="t" r="r" b="b"/>
              <a:pathLst>
                <a:path w="3767" h="2260" extrusionOk="0">
                  <a:moveTo>
                    <a:pt x="1830" y="1"/>
                  </a:moveTo>
                  <a:lnTo>
                    <a:pt x="1" y="1076"/>
                  </a:lnTo>
                  <a:lnTo>
                    <a:pt x="1830" y="2260"/>
                  </a:lnTo>
                  <a:lnTo>
                    <a:pt x="3766" y="1076"/>
                  </a:lnTo>
                  <a:lnTo>
                    <a:pt x="1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15;p29">
              <a:extLst>
                <a:ext uri="{FF2B5EF4-FFF2-40B4-BE49-F238E27FC236}">
                  <a16:creationId xmlns:a16="http://schemas.microsoft.com/office/drawing/2014/main" id="{F0766F71-6792-4D4E-835F-E2269CD7271B}"/>
                </a:ext>
              </a:extLst>
            </p:cNvPr>
            <p:cNvSpPr/>
            <p:nvPr/>
          </p:nvSpPr>
          <p:spPr>
            <a:xfrm>
              <a:off x="4216125" y="2969100"/>
              <a:ext cx="104925" cy="64575"/>
            </a:xfrm>
            <a:custGeom>
              <a:avLst/>
              <a:gdLst/>
              <a:ahLst/>
              <a:cxnLst/>
              <a:rect l="l" t="t" r="r" b="b"/>
              <a:pathLst>
                <a:path w="4197" h="2583" extrusionOk="0">
                  <a:moveTo>
                    <a:pt x="2045" y="431"/>
                  </a:moveTo>
                  <a:lnTo>
                    <a:pt x="3659" y="1291"/>
                  </a:lnTo>
                  <a:lnTo>
                    <a:pt x="2045" y="2260"/>
                  </a:lnTo>
                  <a:lnTo>
                    <a:pt x="582" y="1345"/>
                  </a:lnTo>
                  <a:lnTo>
                    <a:pt x="2045" y="431"/>
                  </a:lnTo>
                  <a:close/>
                  <a:moveTo>
                    <a:pt x="1937" y="0"/>
                  </a:moveTo>
                  <a:lnTo>
                    <a:pt x="108" y="1184"/>
                  </a:lnTo>
                  <a:lnTo>
                    <a:pt x="1" y="1291"/>
                  </a:lnTo>
                  <a:lnTo>
                    <a:pt x="108" y="1507"/>
                  </a:lnTo>
                  <a:lnTo>
                    <a:pt x="2045" y="2582"/>
                  </a:lnTo>
                  <a:lnTo>
                    <a:pt x="2152" y="2582"/>
                  </a:lnTo>
                  <a:lnTo>
                    <a:pt x="4089" y="1507"/>
                  </a:lnTo>
                  <a:lnTo>
                    <a:pt x="4196" y="1291"/>
                  </a:lnTo>
                  <a:lnTo>
                    <a:pt x="4089" y="1184"/>
                  </a:lnTo>
                  <a:lnTo>
                    <a:pt x="215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16;p29">
              <a:extLst>
                <a:ext uri="{FF2B5EF4-FFF2-40B4-BE49-F238E27FC236}">
                  <a16:creationId xmlns:a16="http://schemas.microsoft.com/office/drawing/2014/main" id="{83645BC2-2930-478B-93EB-DD762E8C8DC4}"/>
                </a:ext>
              </a:extLst>
            </p:cNvPr>
            <p:cNvSpPr/>
            <p:nvPr/>
          </p:nvSpPr>
          <p:spPr>
            <a:xfrm>
              <a:off x="4267225" y="3001375"/>
              <a:ext cx="48450" cy="86100"/>
            </a:xfrm>
            <a:custGeom>
              <a:avLst/>
              <a:gdLst/>
              <a:ahLst/>
              <a:cxnLst/>
              <a:rect l="l" t="t" r="r" b="b"/>
              <a:pathLst>
                <a:path w="1938" h="3444" extrusionOk="0">
                  <a:moveTo>
                    <a:pt x="1937" y="0"/>
                  </a:moveTo>
                  <a:lnTo>
                    <a:pt x="1" y="1184"/>
                  </a:lnTo>
                  <a:lnTo>
                    <a:pt x="1" y="3443"/>
                  </a:lnTo>
                  <a:lnTo>
                    <a:pt x="1937" y="2260"/>
                  </a:lnTo>
                  <a:lnTo>
                    <a:pt x="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17;p29">
              <a:extLst>
                <a:ext uri="{FF2B5EF4-FFF2-40B4-BE49-F238E27FC236}">
                  <a16:creationId xmlns:a16="http://schemas.microsoft.com/office/drawing/2014/main" id="{A6738EA3-9703-4435-8F79-10A956626586}"/>
                </a:ext>
              </a:extLst>
            </p:cNvPr>
            <p:cNvSpPr/>
            <p:nvPr/>
          </p:nvSpPr>
          <p:spPr>
            <a:xfrm>
              <a:off x="4264550" y="2998675"/>
              <a:ext cx="56500" cy="91475"/>
            </a:xfrm>
            <a:custGeom>
              <a:avLst/>
              <a:gdLst/>
              <a:ahLst/>
              <a:cxnLst/>
              <a:rect l="l" t="t" r="r" b="b"/>
              <a:pathLst>
                <a:path w="2260" h="3659" extrusionOk="0">
                  <a:moveTo>
                    <a:pt x="1829" y="431"/>
                  </a:moveTo>
                  <a:lnTo>
                    <a:pt x="1829" y="2260"/>
                  </a:lnTo>
                  <a:lnTo>
                    <a:pt x="323" y="3235"/>
                  </a:lnTo>
                  <a:lnTo>
                    <a:pt x="323" y="3235"/>
                  </a:lnTo>
                  <a:lnTo>
                    <a:pt x="323" y="1399"/>
                  </a:lnTo>
                  <a:lnTo>
                    <a:pt x="1829" y="431"/>
                  </a:lnTo>
                  <a:close/>
                  <a:moveTo>
                    <a:pt x="1937" y="1"/>
                  </a:moveTo>
                  <a:lnTo>
                    <a:pt x="108" y="1077"/>
                  </a:lnTo>
                  <a:lnTo>
                    <a:pt x="0" y="1292"/>
                  </a:lnTo>
                  <a:lnTo>
                    <a:pt x="0" y="3551"/>
                  </a:lnTo>
                  <a:lnTo>
                    <a:pt x="0" y="3659"/>
                  </a:lnTo>
                  <a:lnTo>
                    <a:pt x="215" y="3659"/>
                  </a:lnTo>
                  <a:lnTo>
                    <a:pt x="2152" y="2583"/>
                  </a:lnTo>
                  <a:lnTo>
                    <a:pt x="2259" y="2368"/>
                  </a:lnTo>
                  <a:lnTo>
                    <a:pt x="2259" y="108"/>
                  </a:lnTo>
                  <a:lnTo>
                    <a:pt x="215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18;p29">
              <a:extLst>
                <a:ext uri="{FF2B5EF4-FFF2-40B4-BE49-F238E27FC236}">
                  <a16:creationId xmlns:a16="http://schemas.microsoft.com/office/drawing/2014/main" id="{4318FD46-CAF4-4C96-BC70-7EE30AA577F9}"/>
                </a:ext>
              </a:extLst>
            </p:cNvPr>
            <p:cNvSpPr/>
            <p:nvPr/>
          </p:nvSpPr>
          <p:spPr>
            <a:xfrm>
              <a:off x="4272600" y="3022900"/>
              <a:ext cx="102250" cy="88775"/>
            </a:xfrm>
            <a:custGeom>
              <a:avLst/>
              <a:gdLst/>
              <a:ahLst/>
              <a:cxnLst/>
              <a:rect l="l" t="t" r="r" b="b"/>
              <a:pathLst>
                <a:path w="4090" h="3551" extrusionOk="0">
                  <a:moveTo>
                    <a:pt x="1077" y="0"/>
                  </a:moveTo>
                  <a:lnTo>
                    <a:pt x="754" y="108"/>
                  </a:lnTo>
                  <a:lnTo>
                    <a:pt x="539" y="323"/>
                  </a:lnTo>
                  <a:lnTo>
                    <a:pt x="216" y="646"/>
                  </a:lnTo>
                  <a:lnTo>
                    <a:pt x="108" y="1076"/>
                  </a:lnTo>
                  <a:lnTo>
                    <a:pt x="1" y="1399"/>
                  </a:lnTo>
                  <a:lnTo>
                    <a:pt x="108" y="1721"/>
                  </a:lnTo>
                  <a:lnTo>
                    <a:pt x="216" y="1937"/>
                  </a:lnTo>
                  <a:lnTo>
                    <a:pt x="3013" y="3550"/>
                  </a:lnTo>
                  <a:lnTo>
                    <a:pt x="4089" y="1721"/>
                  </a:lnTo>
                  <a:lnTo>
                    <a:pt x="3551" y="1399"/>
                  </a:lnTo>
                  <a:lnTo>
                    <a:pt x="1292" y="108"/>
                  </a:lnTo>
                  <a:lnTo>
                    <a:pt x="1077"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19;p29">
              <a:extLst>
                <a:ext uri="{FF2B5EF4-FFF2-40B4-BE49-F238E27FC236}">
                  <a16:creationId xmlns:a16="http://schemas.microsoft.com/office/drawing/2014/main" id="{73BF09F0-9223-4699-8530-1C67B951EA76}"/>
                </a:ext>
              </a:extLst>
            </p:cNvPr>
            <p:cNvSpPr/>
            <p:nvPr/>
          </p:nvSpPr>
          <p:spPr>
            <a:xfrm>
              <a:off x="4272600" y="3022900"/>
              <a:ext cx="102250" cy="88775"/>
            </a:xfrm>
            <a:custGeom>
              <a:avLst/>
              <a:gdLst/>
              <a:ahLst/>
              <a:cxnLst/>
              <a:rect l="l" t="t" r="r" b="b"/>
              <a:pathLst>
                <a:path w="4090" h="3551" fill="none" extrusionOk="0">
                  <a:moveTo>
                    <a:pt x="3013" y="3550"/>
                  </a:moveTo>
                  <a:lnTo>
                    <a:pt x="216" y="1937"/>
                  </a:lnTo>
                  <a:lnTo>
                    <a:pt x="216" y="1937"/>
                  </a:lnTo>
                  <a:lnTo>
                    <a:pt x="108" y="1721"/>
                  </a:lnTo>
                  <a:lnTo>
                    <a:pt x="1" y="1399"/>
                  </a:lnTo>
                  <a:lnTo>
                    <a:pt x="108" y="1076"/>
                  </a:lnTo>
                  <a:lnTo>
                    <a:pt x="216" y="646"/>
                  </a:lnTo>
                  <a:lnTo>
                    <a:pt x="216" y="646"/>
                  </a:lnTo>
                  <a:lnTo>
                    <a:pt x="539" y="323"/>
                  </a:lnTo>
                  <a:lnTo>
                    <a:pt x="754" y="108"/>
                  </a:lnTo>
                  <a:lnTo>
                    <a:pt x="1077" y="0"/>
                  </a:lnTo>
                  <a:lnTo>
                    <a:pt x="1292" y="108"/>
                  </a:lnTo>
                  <a:lnTo>
                    <a:pt x="3551" y="1399"/>
                  </a:lnTo>
                  <a:lnTo>
                    <a:pt x="4089"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20;p29">
              <a:extLst>
                <a:ext uri="{FF2B5EF4-FFF2-40B4-BE49-F238E27FC236}">
                  <a16:creationId xmlns:a16="http://schemas.microsoft.com/office/drawing/2014/main" id="{FF1139F5-D3BD-489B-B4C1-93B275CF359E}"/>
                </a:ext>
              </a:extLst>
            </p:cNvPr>
            <p:cNvSpPr/>
            <p:nvPr/>
          </p:nvSpPr>
          <p:spPr>
            <a:xfrm>
              <a:off x="4267225" y="3020200"/>
              <a:ext cx="113000" cy="96850"/>
            </a:xfrm>
            <a:custGeom>
              <a:avLst/>
              <a:gdLst/>
              <a:ahLst/>
              <a:cxnLst/>
              <a:rect l="l" t="t" r="r" b="b"/>
              <a:pathLst>
                <a:path w="4520" h="3874" extrusionOk="0">
                  <a:moveTo>
                    <a:pt x="1077" y="0"/>
                  </a:moveTo>
                  <a:lnTo>
                    <a:pt x="754" y="108"/>
                  </a:lnTo>
                  <a:lnTo>
                    <a:pt x="539" y="431"/>
                  </a:lnTo>
                  <a:lnTo>
                    <a:pt x="323" y="646"/>
                  </a:lnTo>
                  <a:lnTo>
                    <a:pt x="108" y="1184"/>
                  </a:lnTo>
                  <a:lnTo>
                    <a:pt x="1" y="1507"/>
                  </a:lnTo>
                  <a:lnTo>
                    <a:pt x="108" y="1937"/>
                  </a:lnTo>
                  <a:lnTo>
                    <a:pt x="323" y="2260"/>
                  </a:lnTo>
                  <a:lnTo>
                    <a:pt x="3121" y="3874"/>
                  </a:lnTo>
                  <a:lnTo>
                    <a:pt x="3228" y="3874"/>
                  </a:lnTo>
                  <a:lnTo>
                    <a:pt x="3336" y="3766"/>
                  </a:lnTo>
                  <a:lnTo>
                    <a:pt x="3444" y="3658"/>
                  </a:lnTo>
                  <a:lnTo>
                    <a:pt x="3336" y="3551"/>
                  </a:lnTo>
                  <a:lnTo>
                    <a:pt x="539" y="1937"/>
                  </a:lnTo>
                  <a:lnTo>
                    <a:pt x="431" y="1829"/>
                  </a:lnTo>
                  <a:lnTo>
                    <a:pt x="431" y="1507"/>
                  </a:lnTo>
                  <a:lnTo>
                    <a:pt x="431" y="1184"/>
                  </a:lnTo>
                  <a:lnTo>
                    <a:pt x="646" y="861"/>
                  </a:lnTo>
                  <a:lnTo>
                    <a:pt x="969" y="431"/>
                  </a:lnTo>
                  <a:lnTo>
                    <a:pt x="1292" y="323"/>
                  </a:lnTo>
                  <a:lnTo>
                    <a:pt x="1507" y="323"/>
                  </a:lnTo>
                  <a:lnTo>
                    <a:pt x="3659" y="1614"/>
                  </a:lnTo>
                  <a:lnTo>
                    <a:pt x="4197" y="2045"/>
                  </a:lnTo>
                  <a:lnTo>
                    <a:pt x="4412" y="2045"/>
                  </a:lnTo>
                  <a:lnTo>
                    <a:pt x="4519" y="1937"/>
                  </a:lnTo>
                  <a:lnTo>
                    <a:pt x="4519" y="1829"/>
                  </a:lnTo>
                  <a:lnTo>
                    <a:pt x="4412" y="1722"/>
                  </a:lnTo>
                  <a:lnTo>
                    <a:pt x="3874" y="1292"/>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21;p29">
              <a:extLst>
                <a:ext uri="{FF2B5EF4-FFF2-40B4-BE49-F238E27FC236}">
                  <a16:creationId xmlns:a16="http://schemas.microsoft.com/office/drawing/2014/main" id="{2D093A4D-C3E4-43DD-96FD-9D5B62663727}"/>
                </a:ext>
              </a:extLst>
            </p:cNvPr>
            <p:cNvSpPr/>
            <p:nvPr/>
          </p:nvSpPr>
          <p:spPr>
            <a:xfrm>
              <a:off x="4339850" y="3060550"/>
              <a:ext cx="48450" cy="59200"/>
            </a:xfrm>
            <a:custGeom>
              <a:avLst/>
              <a:gdLst/>
              <a:ahLst/>
              <a:cxnLst/>
              <a:rect l="l" t="t" r="r" b="b"/>
              <a:pathLst>
                <a:path w="1938" h="2368" extrusionOk="0">
                  <a:moveTo>
                    <a:pt x="1292" y="323"/>
                  </a:moveTo>
                  <a:lnTo>
                    <a:pt x="1399" y="431"/>
                  </a:lnTo>
                  <a:lnTo>
                    <a:pt x="1507" y="538"/>
                  </a:lnTo>
                  <a:lnTo>
                    <a:pt x="1507" y="753"/>
                  </a:lnTo>
                  <a:lnTo>
                    <a:pt x="1507" y="1076"/>
                  </a:lnTo>
                  <a:lnTo>
                    <a:pt x="1292" y="1399"/>
                  </a:lnTo>
                  <a:lnTo>
                    <a:pt x="969" y="1829"/>
                  </a:lnTo>
                  <a:lnTo>
                    <a:pt x="539" y="2044"/>
                  </a:lnTo>
                  <a:lnTo>
                    <a:pt x="431" y="1937"/>
                  </a:lnTo>
                  <a:lnTo>
                    <a:pt x="323" y="1829"/>
                  </a:lnTo>
                  <a:lnTo>
                    <a:pt x="323" y="1614"/>
                  </a:lnTo>
                  <a:lnTo>
                    <a:pt x="323" y="1291"/>
                  </a:lnTo>
                  <a:lnTo>
                    <a:pt x="539" y="969"/>
                  </a:lnTo>
                  <a:lnTo>
                    <a:pt x="861" y="538"/>
                  </a:lnTo>
                  <a:lnTo>
                    <a:pt x="1292" y="323"/>
                  </a:lnTo>
                  <a:close/>
                  <a:moveTo>
                    <a:pt x="1292" y="0"/>
                  </a:moveTo>
                  <a:lnTo>
                    <a:pt x="969" y="108"/>
                  </a:lnTo>
                  <a:lnTo>
                    <a:pt x="646" y="215"/>
                  </a:lnTo>
                  <a:lnTo>
                    <a:pt x="431" y="431"/>
                  </a:lnTo>
                  <a:lnTo>
                    <a:pt x="216" y="753"/>
                  </a:lnTo>
                  <a:lnTo>
                    <a:pt x="1" y="1184"/>
                  </a:lnTo>
                  <a:lnTo>
                    <a:pt x="1" y="1614"/>
                  </a:lnTo>
                  <a:lnTo>
                    <a:pt x="1" y="2044"/>
                  </a:lnTo>
                  <a:lnTo>
                    <a:pt x="323" y="2260"/>
                  </a:lnTo>
                  <a:lnTo>
                    <a:pt x="539" y="2367"/>
                  </a:lnTo>
                  <a:lnTo>
                    <a:pt x="861" y="2260"/>
                  </a:lnTo>
                  <a:lnTo>
                    <a:pt x="1184" y="2152"/>
                  </a:lnTo>
                  <a:lnTo>
                    <a:pt x="1399" y="1937"/>
                  </a:lnTo>
                  <a:lnTo>
                    <a:pt x="1614" y="1614"/>
                  </a:lnTo>
                  <a:lnTo>
                    <a:pt x="1830" y="1184"/>
                  </a:lnTo>
                  <a:lnTo>
                    <a:pt x="1937" y="753"/>
                  </a:lnTo>
                  <a:lnTo>
                    <a:pt x="1830" y="323"/>
                  </a:lnTo>
                  <a:lnTo>
                    <a:pt x="1614"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22;p29">
              <a:extLst>
                <a:ext uri="{FF2B5EF4-FFF2-40B4-BE49-F238E27FC236}">
                  <a16:creationId xmlns:a16="http://schemas.microsoft.com/office/drawing/2014/main" id="{5FD5EED2-1423-44C7-9806-65347CD40849}"/>
                </a:ext>
              </a:extLst>
            </p:cNvPr>
            <p:cNvSpPr/>
            <p:nvPr/>
          </p:nvSpPr>
          <p:spPr>
            <a:xfrm>
              <a:off x="4345225" y="3065925"/>
              <a:ext cx="99550" cy="86100"/>
            </a:xfrm>
            <a:custGeom>
              <a:avLst/>
              <a:gdLst/>
              <a:ahLst/>
              <a:cxnLst/>
              <a:rect l="l" t="t" r="r" b="b"/>
              <a:pathLst>
                <a:path w="3982" h="3444" extrusionOk="0">
                  <a:moveTo>
                    <a:pt x="1077" y="0"/>
                  </a:moveTo>
                  <a:lnTo>
                    <a:pt x="754" y="108"/>
                  </a:lnTo>
                  <a:lnTo>
                    <a:pt x="539" y="323"/>
                  </a:lnTo>
                  <a:lnTo>
                    <a:pt x="216" y="646"/>
                  </a:lnTo>
                  <a:lnTo>
                    <a:pt x="108" y="1076"/>
                  </a:lnTo>
                  <a:lnTo>
                    <a:pt x="1" y="1507"/>
                  </a:lnTo>
                  <a:lnTo>
                    <a:pt x="108" y="1722"/>
                  </a:lnTo>
                  <a:lnTo>
                    <a:pt x="216" y="1937"/>
                  </a:lnTo>
                  <a:lnTo>
                    <a:pt x="2798" y="3443"/>
                  </a:lnTo>
                  <a:lnTo>
                    <a:pt x="3981" y="1614"/>
                  </a:lnTo>
                  <a:lnTo>
                    <a:pt x="3336" y="1291"/>
                  </a:lnTo>
                  <a:lnTo>
                    <a:pt x="1399" y="108"/>
                  </a:lnTo>
                  <a:lnTo>
                    <a:pt x="10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23;p29">
              <a:extLst>
                <a:ext uri="{FF2B5EF4-FFF2-40B4-BE49-F238E27FC236}">
                  <a16:creationId xmlns:a16="http://schemas.microsoft.com/office/drawing/2014/main" id="{C9A6D271-39EE-4EA6-8065-8C4BE5CEC21E}"/>
                </a:ext>
              </a:extLst>
            </p:cNvPr>
            <p:cNvSpPr/>
            <p:nvPr/>
          </p:nvSpPr>
          <p:spPr>
            <a:xfrm>
              <a:off x="4345225" y="3065925"/>
              <a:ext cx="99550" cy="86100"/>
            </a:xfrm>
            <a:custGeom>
              <a:avLst/>
              <a:gdLst/>
              <a:ahLst/>
              <a:cxnLst/>
              <a:rect l="l" t="t" r="r" b="b"/>
              <a:pathLst>
                <a:path w="3982" h="3444" fill="none" extrusionOk="0">
                  <a:moveTo>
                    <a:pt x="2798" y="3443"/>
                  </a:moveTo>
                  <a:lnTo>
                    <a:pt x="216" y="1937"/>
                  </a:lnTo>
                  <a:lnTo>
                    <a:pt x="216" y="1937"/>
                  </a:lnTo>
                  <a:lnTo>
                    <a:pt x="108" y="1722"/>
                  </a:lnTo>
                  <a:lnTo>
                    <a:pt x="1" y="1507"/>
                  </a:lnTo>
                  <a:lnTo>
                    <a:pt x="108" y="1076"/>
                  </a:lnTo>
                  <a:lnTo>
                    <a:pt x="216" y="646"/>
                  </a:lnTo>
                  <a:lnTo>
                    <a:pt x="216" y="646"/>
                  </a:lnTo>
                  <a:lnTo>
                    <a:pt x="539" y="323"/>
                  </a:lnTo>
                  <a:lnTo>
                    <a:pt x="754" y="108"/>
                  </a:lnTo>
                  <a:lnTo>
                    <a:pt x="1077" y="0"/>
                  </a:lnTo>
                  <a:lnTo>
                    <a:pt x="1399" y="108"/>
                  </a:lnTo>
                  <a:lnTo>
                    <a:pt x="3336" y="1291"/>
                  </a:lnTo>
                  <a:lnTo>
                    <a:pt x="3981"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24;p29">
              <a:extLst>
                <a:ext uri="{FF2B5EF4-FFF2-40B4-BE49-F238E27FC236}">
                  <a16:creationId xmlns:a16="http://schemas.microsoft.com/office/drawing/2014/main" id="{B6B49CFE-85EF-44B3-B5D2-643649B5DD56}"/>
                </a:ext>
              </a:extLst>
            </p:cNvPr>
            <p:cNvSpPr/>
            <p:nvPr/>
          </p:nvSpPr>
          <p:spPr>
            <a:xfrm>
              <a:off x="4339850" y="3063225"/>
              <a:ext cx="107625" cy="94175"/>
            </a:xfrm>
            <a:custGeom>
              <a:avLst/>
              <a:gdLst/>
              <a:ahLst/>
              <a:cxnLst/>
              <a:rect l="l" t="t" r="r" b="b"/>
              <a:pathLst>
                <a:path w="4305" h="3767" extrusionOk="0">
                  <a:moveTo>
                    <a:pt x="1076" y="1"/>
                  </a:moveTo>
                  <a:lnTo>
                    <a:pt x="754" y="216"/>
                  </a:lnTo>
                  <a:lnTo>
                    <a:pt x="539" y="431"/>
                  </a:lnTo>
                  <a:lnTo>
                    <a:pt x="323" y="754"/>
                  </a:lnTo>
                  <a:lnTo>
                    <a:pt x="108" y="1184"/>
                  </a:lnTo>
                  <a:lnTo>
                    <a:pt x="1" y="1615"/>
                  </a:lnTo>
                  <a:lnTo>
                    <a:pt x="108" y="1937"/>
                  </a:lnTo>
                  <a:lnTo>
                    <a:pt x="323" y="2260"/>
                  </a:lnTo>
                  <a:lnTo>
                    <a:pt x="3013" y="3766"/>
                  </a:lnTo>
                  <a:lnTo>
                    <a:pt x="3121" y="3766"/>
                  </a:lnTo>
                  <a:lnTo>
                    <a:pt x="3228" y="3659"/>
                  </a:lnTo>
                  <a:lnTo>
                    <a:pt x="3228" y="3551"/>
                  </a:lnTo>
                  <a:lnTo>
                    <a:pt x="3121" y="3444"/>
                  </a:lnTo>
                  <a:lnTo>
                    <a:pt x="539" y="1937"/>
                  </a:lnTo>
                  <a:lnTo>
                    <a:pt x="431" y="1830"/>
                  </a:lnTo>
                  <a:lnTo>
                    <a:pt x="431" y="1615"/>
                  </a:lnTo>
                  <a:lnTo>
                    <a:pt x="431" y="1292"/>
                  </a:lnTo>
                  <a:lnTo>
                    <a:pt x="646" y="862"/>
                  </a:lnTo>
                  <a:lnTo>
                    <a:pt x="969" y="431"/>
                  </a:lnTo>
                  <a:lnTo>
                    <a:pt x="1292" y="324"/>
                  </a:lnTo>
                  <a:lnTo>
                    <a:pt x="1507" y="324"/>
                  </a:lnTo>
                  <a:lnTo>
                    <a:pt x="3443" y="1507"/>
                  </a:lnTo>
                  <a:lnTo>
                    <a:pt x="4089" y="1830"/>
                  </a:lnTo>
                  <a:lnTo>
                    <a:pt x="4196" y="1937"/>
                  </a:lnTo>
                  <a:lnTo>
                    <a:pt x="4304" y="1830"/>
                  </a:lnTo>
                  <a:lnTo>
                    <a:pt x="4304" y="1722"/>
                  </a:lnTo>
                  <a:lnTo>
                    <a:pt x="4196" y="1507"/>
                  </a:lnTo>
                  <a:lnTo>
                    <a:pt x="3659" y="1184"/>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25;p29">
              <a:extLst>
                <a:ext uri="{FF2B5EF4-FFF2-40B4-BE49-F238E27FC236}">
                  <a16:creationId xmlns:a16="http://schemas.microsoft.com/office/drawing/2014/main" id="{C7ADB3F7-6A86-4F1A-9549-4257B482CEE1}"/>
                </a:ext>
              </a:extLst>
            </p:cNvPr>
            <p:cNvSpPr/>
            <p:nvPr/>
          </p:nvSpPr>
          <p:spPr>
            <a:xfrm>
              <a:off x="4407100" y="3100900"/>
              <a:ext cx="48425" cy="59175"/>
            </a:xfrm>
            <a:custGeom>
              <a:avLst/>
              <a:gdLst/>
              <a:ahLst/>
              <a:cxnLst/>
              <a:rect l="l" t="t" r="r" b="b"/>
              <a:pathLst>
                <a:path w="1937" h="2367" extrusionOk="0">
                  <a:moveTo>
                    <a:pt x="1291" y="323"/>
                  </a:moveTo>
                  <a:lnTo>
                    <a:pt x="1399" y="430"/>
                  </a:lnTo>
                  <a:lnTo>
                    <a:pt x="1506" y="538"/>
                  </a:lnTo>
                  <a:lnTo>
                    <a:pt x="1614" y="753"/>
                  </a:lnTo>
                  <a:lnTo>
                    <a:pt x="1506" y="1076"/>
                  </a:lnTo>
                  <a:lnTo>
                    <a:pt x="1399" y="1399"/>
                  </a:lnTo>
                  <a:lnTo>
                    <a:pt x="969" y="1829"/>
                  </a:lnTo>
                  <a:lnTo>
                    <a:pt x="646" y="1937"/>
                  </a:lnTo>
                  <a:lnTo>
                    <a:pt x="538" y="1937"/>
                  </a:lnTo>
                  <a:lnTo>
                    <a:pt x="431" y="1829"/>
                  </a:lnTo>
                  <a:lnTo>
                    <a:pt x="323" y="1614"/>
                  </a:lnTo>
                  <a:lnTo>
                    <a:pt x="431" y="1291"/>
                  </a:lnTo>
                  <a:lnTo>
                    <a:pt x="538" y="968"/>
                  </a:lnTo>
                  <a:lnTo>
                    <a:pt x="969" y="538"/>
                  </a:lnTo>
                  <a:lnTo>
                    <a:pt x="1291" y="323"/>
                  </a:lnTo>
                  <a:close/>
                  <a:moveTo>
                    <a:pt x="969" y="0"/>
                  </a:moveTo>
                  <a:lnTo>
                    <a:pt x="753" y="215"/>
                  </a:lnTo>
                  <a:lnTo>
                    <a:pt x="431" y="430"/>
                  </a:lnTo>
                  <a:lnTo>
                    <a:pt x="215" y="753"/>
                  </a:lnTo>
                  <a:lnTo>
                    <a:pt x="108" y="1184"/>
                  </a:lnTo>
                  <a:lnTo>
                    <a:pt x="0" y="1614"/>
                  </a:lnTo>
                  <a:lnTo>
                    <a:pt x="108" y="1937"/>
                  </a:lnTo>
                  <a:lnTo>
                    <a:pt x="323" y="2259"/>
                  </a:lnTo>
                  <a:lnTo>
                    <a:pt x="646" y="2367"/>
                  </a:lnTo>
                  <a:lnTo>
                    <a:pt x="861" y="2259"/>
                  </a:lnTo>
                  <a:lnTo>
                    <a:pt x="1184" y="2152"/>
                  </a:lnTo>
                  <a:lnTo>
                    <a:pt x="1399" y="1937"/>
                  </a:lnTo>
                  <a:lnTo>
                    <a:pt x="1722" y="1614"/>
                  </a:lnTo>
                  <a:lnTo>
                    <a:pt x="1829" y="1184"/>
                  </a:lnTo>
                  <a:lnTo>
                    <a:pt x="1937" y="753"/>
                  </a:lnTo>
                  <a:lnTo>
                    <a:pt x="1829" y="323"/>
                  </a:lnTo>
                  <a:lnTo>
                    <a:pt x="1614"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26;p29">
              <a:extLst>
                <a:ext uri="{FF2B5EF4-FFF2-40B4-BE49-F238E27FC236}">
                  <a16:creationId xmlns:a16="http://schemas.microsoft.com/office/drawing/2014/main" id="{7DEE0A20-81BA-42B0-A577-BB27D772857B}"/>
                </a:ext>
              </a:extLst>
            </p:cNvPr>
            <p:cNvSpPr/>
            <p:nvPr/>
          </p:nvSpPr>
          <p:spPr>
            <a:xfrm>
              <a:off x="4412475" y="3106275"/>
              <a:ext cx="99550" cy="86100"/>
            </a:xfrm>
            <a:custGeom>
              <a:avLst/>
              <a:gdLst/>
              <a:ahLst/>
              <a:cxnLst/>
              <a:rect l="l" t="t" r="r" b="b"/>
              <a:pathLst>
                <a:path w="3982" h="3444" extrusionOk="0">
                  <a:moveTo>
                    <a:pt x="1076" y="0"/>
                  </a:moveTo>
                  <a:lnTo>
                    <a:pt x="754" y="108"/>
                  </a:lnTo>
                  <a:lnTo>
                    <a:pt x="538" y="323"/>
                  </a:lnTo>
                  <a:lnTo>
                    <a:pt x="216" y="646"/>
                  </a:lnTo>
                  <a:lnTo>
                    <a:pt x="108" y="1076"/>
                  </a:lnTo>
                  <a:lnTo>
                    <a:pt x="0" y="1399"/>
                  </a:lnTo>
                  <a:lnTo>
                    <a:pt x="108" y="1722"/>
                  </a:lnTo>
                  <a:lnTo>
                    <a:pt x="216" y="1937"/>
                  </a:lnTo>
                  <a:lnTo>
                    <a:pt x="2798" y="3443"/>
                  </a:lnTo>
                  <a:lnTo>
                    <a:pt x="3981" y="1614"/>
                  </a:lnTo>
                  <a:lnTo>
                    <a:pt x="3336" y="1184"/>
                  </a:lnTo>
                  <a:lnTo>
                    <a:pt x="1399" y="108"/>
                  </a:lnTo>
                  <a:lnTo>
                    <a:pt x="107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27;p29">
              <a:extLst>
                <a:ext uri="{FF2B5EF4-FFF2-40B4-BE49-F238E27FC236}">
                  <a16:creationId xmlns:a16="http://schemas.microsoft.com/office/drawing/2014/main" id="{B33A8EDD-A4EF-49EE-99FA-D216F85806C3}"/>
                </a:ext>
              </a:extLst>
            </p:cNvPr>
            <p:cNvSpPr/>
            <p:nvPr/>
          </p:nvSpPr>
          <p:spPr>
            <a:xfrm>
              <a:off x="4412475" y="3106275"/>
              <a:ext cx="99550" cy="86100"/>
            </a:xfrm>
            <a:custGeom>
              <a:avLst/>
              <a:gdLst/>
              <a:ahLst/>
              <a:cxnLst/>
              <a:rect l="l" t="t" r="r" b="b"/>
              <a:pathLst>
                <a:path w="3982" h="3444" fill="none" extrusionOk="0">
                  <a:moveTo>
                    <a:pt x="2798" y="3443"/>
                  </a:moveTo>
                  <a:lnTo>
                    <a:pt x="216" y="1937"/>
                  </a:lnTo>
                  <a:lnTo>
                    <a:pt x="216" y="1937"/>
                  </a:lnTo>
                  <a:lnTo>
                    <a:pt x="108" y="1722"/>
                  </a:lnTo>
                  <a:lnTo>
                    <a:pt x="0" y="1399"/>
                  </a:lnTo>
                  <a:lnTo>
                    <a:pt x="108" y="1076"/>
                  </a:lnTo>
                  <a:lnTo>
                    <a:pt x="216" y="646"/>
                  </a:lnTo>
                  <a:lnTo>
                    <a:pt x="216" y="646"/>
                  </a:lnTo>
                  <a:lnTo>
                    <a:pt x="538" y="323"/>
                  </a:lnTo>
                  <a:lnTo>
                    <a:pt x="754" y="108"/>
                  </a:lnTo>
                  <a:lnTo>
                    <a:pt x="1076" y="0"/>
                  </a:lnTo>
                  <a:lnTo>
                    <a:pt x="1399" y="108"/>
                  </a:lnTo>
                  <a:lnTo>
                    <a:pt x="3336" y="1184"/>
                  </a:lnTo>
                  <a:lnTo>
                    <a:pt x="3981"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28;p29">
              <a:extLst>
                <a:ext uri="{FF2B5EF4-FFF2-40B4-BE49-F238E27FC236}">
                  <a16:creationId xmlns:a16="http://schemas.microsoft.com/office/drawing/2014/main" id="{612BB329-6544-4EFF-A8DD-1FABE1C31E85}"/>
                </a:ext>
              </a:extLst>
            </p:cNvPr>
            <p:cNvSpPr/>
            <p:nvPr/>
          </p:nvSpPr>
          <p:spPr>
            <a:xfrm>
              <a:off x="4407100" y="3100900"/>
              <a:ext cx="107600" cy="96850"/>
            </a:xfrm>
            <a:custGeom>
              <a:avLst/>
              <a:gdLst/>
              <a:ahLst/>
              <a:cxnLst/>
              <a:rect l="l" t="t" r="r" b="b"/>
              <a:pathLst>
                <a:path w="4304" h="3874" extrusionOk="0">
                  <a:moveTo>
                    <a:pt x="1399" y="0"/>
                  </a:moveTo>
                  <a:lnTo>
                    <a:pt x="1076" y="108"/>
                  </a:lnTo>
                  <a:lnTo>
                    <a:pt x="753" y="215"/>
                  </a:lnTo>
                  <a:lnTo>
                    <a:pt x="538" y="430"/>
                  </a:lnTo>
                  <a:lnTo>
                    <a:pt x="323" y="753"/>
                  </a:lnTo>
                  <a:lnTo>
                    <a:pt x="108" y="1184"/>
                  </a:lnTo>
                  <a:lnTo>
                    <a:pt x="0" y="1614"/>
                  </a:lnTo>
                  <a:lnTo>
                    <a:pt x="108" y="2044"/>
                  </a:lnTo>
                  <a:lnTo>
                    <a:pt x="323" y="2259"/>
                  </a:lnTo>
                  <a:lnTo>
                    <a:pt x="3013" y="3873"/>
                  </a:lnTo>
                  <a:lnTo>
                    <a:pt x="3120" y="3873"/>
                  </a:lnTo>
                  <a:lnTo>
                    <a:pt x="3228" y="3766"/>
                  </a:lnTo>
                  <a:lnTo>
                    <a:pt x="3228" y="3658"/>
                  </a:lnTo>
                  <a:lnTo>
                    <a:pt x="3120" y="3550"/>
                  </a:lnTo>
                  <a:lnTo>
                    <a:pt x="538" y="2044"/>
                  </a:lnTo>
                  <a:lnTo>
                    <a:pt x="431" y="1829"/>
                  </a:lnTo>
                  <a:lnTo>
                    <a:pt x="431" y="1614"/>
                  </a:lnTo>
                  <a:lnTo>
                    <a:pt x="431" y="1291"/>
                  </a:lnTo>
                  <a:lnTo>
                    <a:pt x="646" y="968"/>
                  </a:lnTo>
                  <a:lnTo>
                    <a:pt x="969" y="538"/>
                  </a:lnTo>
                  <a:lnTo>
                    <a:pt x="1399" y="430"/>
                  </a:lnTo>
                  <a:lnTo>
                    <a:pt x="1506" y="430"/>
                  </a:lnTo>
                  <a:lnTo>
                    <a:pt x="3443" y="1614"/>
                  </a:lnTo>
                  <a:lnTo>
                    <a:pt x="4089" y="1937"/>
                  </a:lnTo>
                  <a:lnTo>
                    <a:pt x="4304" y="1937"/>
                  </a:lnTo>
                  <a:lnTo>
                    <a:pt x="4304" y="1721"/>
                  </a:lnTo>
                  <a:lnTo>
                    <a:pt x="4304" y="1614"/>
                  </a:lnTo>
                  <a:lnTo>
                    <a:pt x="3658" y="1291"/>
                  </a:lnTo>
                  <a:lnTo>
                    <a:pt x="1614" y="108"/>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29;p29">
              <a:extLst>
                <a:ext uri="{FF2B5EF4-FFF2-40B4-BE49-F238E27FC236}">
                  <a16:creationId xmlns:a16="http://schemas.microsoft.com/office/drawing/2014/main" id="{DA4D407B-54F5-447C-B4AC-F4D46615C18F}"/>
                </a:ext>
              </a:extLst>
            </p:cNvPr>
            <p:cNvSpPr/>
            <p:nvPr/>
          </p:nvSpPr>
          <p:spPr>
            <a:xfrm>
              <a:off x="4474325" y="3141225"/>
              <a:ext cx="48450" cy="59200"/>
            </a:xfrm>
            <a:custGeom>
              <a:avLst/>
              <a:gdLst/>
              <a:ahLst/>
              <a:cxnLst/>
              <a:rect l="l" t="t" r="r" b="b"/>
              <a:pathLst>
                <a:path w="1938" h="2368" extrusionOk="0">
                  <a:moveTo>
                    <a:pt x="1400" y="324"/>
                  </a:moveTo>
                  <a:lnTo>
                    <a:pt x="1507" y="431"/>
                  </a:lnTo>
                  <a:lnTo>
                    <a:pt x="1615" y="754"/>
                  </a:lnTo>
                  <a:lnTo>
                    <a:pt x="1507" y="969"/>
                  </a:lnTo>
                  <a:lnTo>
                    <a:pt x="1400" y="1400"/>
                  </a:lnTo>
                  <a:lnTo>
                    <a:pt x="969" y="1830"/>
                  </a:lnTo>
                  <a:lnTo>
                    <a:pt x="646" y="1937"/>
                  </a:lnTo>
                  <a:lnTo>
                    <a:pt x="539" y="1937"/>
                  </a:lnTo>
                  <a:lnTo>
                    <a:pt x="431" y="1830"/>
                  </a:lnTo>
                  <a:lnTo>
                    <a:pt x="324" y="1615"/>
                  </a:lnTo>
                  <a:lnTo>
                    <a:pt x="431" y="1292"/>
                  </a:lnTo>
                  <a:lnTo>
                    <a:pt x="539" y="862"/>
                  </a:lnTo>
                  <a:lnTo>
                    <a:pt x="969" y="431"/>
                  </a:lnTo>
                  <a:lnTo>
                    <a:pt x="1292" y="324"/>
                  </a:lnTo>
                  <a:close/>
                  <a:moveTo>
                    <a:pt x="969" y="1"/>
                  </a:moveTo>
                  <a:lnTo>
                    <a:pt x="754" y="216"/>
                  </a:lnTo>
                  <a:lnTo>
                    <a:pt x="431" y="431"/>
                  </a:lnTo>
                  <a:lnTo>
                    <a:pt x="216" y="754"/>
                  </a:lnTo>
                  <a:lnTo>
                    <a:pt x="108" y="1184"/>
                  </a:lnTo>
                  <a:lnTo>
                    <a:pt x="1" y="1615"/>
                  </a:lnTo>
                  <a:lnTo>
                    <a:pt x="108" y="1937"/>
                  </a:lnTo>
                  <a:lnTo>
                    <a:pt x="324" y="2260"/>
                  </a:lnTo>
                  <a:lnTo>
                    <a:pt x="646" y="2368"/>
                  </a:lnTo>
                  <a:lnTo>
                    <a:pt x="969" y="2260"/>
                  </a:lnTo>
                  <a:lnTo>
                    <a:pt x="1184" y="2153"/>
                  </a:lnTo>
                  <a:lnTo>
                    <a:pt x="1507" y="1830"/>
                  </a:lnTo>
                  <a:lnTo>
                    <a:pt x="1722" y="1507"/>
                  </a:lnTo>
                  <a:lnTo>
                    <a:pt x="1830" y="1077"/>
                  </a:lnTo>
                  <a:lnTo>
                    <a:pt x="1937" y="754"/>
                  </a:lnTo>
                  <a:lnTo>
                    <a:pt x="1830" y="324"/>
                  </a:lnTo>
                  <a:lnTo>
                    <a:pt x="16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30;p29">
              <a:extLst>
                <a:ext uri="{FF2B5EF4-FFF2-40B4-BE49-F238E27FC236}">
                  <a16:creationId xmlns:a16="http://schemas.microsoft.com/office/drawing/2014/main" id="{02CA09AC-DE61-4C84-B516-434FF17D0CB5}"/>
                </a:ext>
              </a:extLst>
            </p:cNvPr>
            <p:cNvSpPr/>
            <p:nvPr/>
          </p:nvSpPr>
          <p:spPr>
            <a:xfrm>
              <a:off x="4479725" y="3143925"/>
              <a:ext cx="37675" cy="51125"/>
            </a:xfrm>
            <a:custGeom>
              <a:avLst/>
              <a:gdLst/>
              <a:ahLst/>
              <a:cxnLst/>
              <a:rect l="l" t="t" r="r" b="b"/>
              <a:pathLst>
                <a:path w="1507" h="2045" extrusionOk="0">
                  <a:moveTo>
                    <a:pt x="1076" y="0"/>
                  </a:moveTo>
                  <a:lnTo>
                    <a:pt x="753" y="108"/>
                  </a:lnTo>
                  <a:lnTo>
                    <a:pt x="430" y="323"/>
                  </a:lnTo>
                  <a:lnTo>
                    <a:pt x="215" y="754"/>
                  </a:lnTo>
                  <a:lnTo>
                    <a:pt x="0" y="1076"/>
                  </a:lnTo>
                  <a:lnTo>
                    <a:pt x="0" y="1507"/>
                  </a:lnTo>
                  <a:lnTo>
                    <a:pt x="0" y="1722"/>
                  </a:lnTo>
                  <a:lnTo>
                    <a:pt x="215" y="1937"/>
                  </a:lnTo>
                  <a:lnTo>
                    <a:pt x="430" y="2045"/>
                  </a:lnTo>
                  <a:lnTo>
                    <a:pt x="753" y="1937"/>
                  </a:lnTo>
                  <a:lnTo>
                    <a:pt x="1076" y="1722"/>
                  </a:lnTo>
                  <a:lnTo>
                    <a:pt x="1291" y="1399"/>
                  </a:lnTo>
                  <a:lnTo>
                    <a:pt x="1506" y="969"/>
                  </a:lnTo>
                  <a:lnTo>
                    <a:pt x="1506" y="646"/>
                  </a:lnTo>
                  <a:lnTo>
                    <a:pt x="1506" y="323"/>
                  </a:lnTo>
                  <a:lnTo>
                    <a:pt x="1291"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31;p29">
              <a:extLst>
                <a:ext uri="{FF2B5EF4-FFF2-40B4-BE49-F238E27FC236}">
                  <a16:creationId xmlns:a16="http://schemas.microsoft.com/office/drawing/2014/main" id="{2721451F-49CD-4435-BE52-BCD85DAEA72F}"/>
                </a:ext>
              </a:extLst>
            </p:cNvPr>
            <p:cNvSpPr/>
            <p:nvPr/>
          </p:nvSpPr>
          <p:spPr>
            <a:xfrm>
              <a:off x="4487775" y="3154675"/>
              <a:ext cx="24250" cy="32300"/>
            </a:xfrm>
            <a:custGeom>
              <a:avLst/>
              <a:gdLst/>
              <a:ahLst/>
              <a:cxnLst/>
              <a:rect l="l" t="t" r="r" b="b"/>
              <a:pathLst>
                <a:path w="970" h="1292" extrusionOk="0">
                  <a:moveTo>
                    <a:pt x="646" y="1"/>
                  </a:moveTo>
                  <a:lnTo>
                    <a:pt x="539" y="108"/>
                  </a:lnTo>
                  <a:lnTo>
                    <a:pt x="108" y="431"/>
                  </a:lnTo>
                  <a:lnTo>
                    <a:pt x="1" y="969"/>
                  </a:lnTo>
                  <a:lnTo>
                    <a:pt x="1" y="1077"/>
                  </a:lnTo>
                  <a:lnTo>
                    <a:pt x="108" y="1184"/>
                  </a:lnTo>
                  <a:lnTo>
                    <a:pt x="216" y="1292"/>
                  </a:lnTo>
                  <a:lnTo>
                    <a:pt x="431" y="1184"/>
                  </a:lnTo>
                  <a:lnTo>
                    <a:pt x="754" y="862"/>
                  </a:lnTo>
                  <a:lnTo>
                    <a:pt x="969" y="324"/>
                  </a:lnTo>
                  <a:lnTo>
                    <a:pt x="969" y="108"/>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32;p29">
              <a:extLst>
                <a:ext uri="{FF2B5EF4-FFF2-40B4-BE49-F238E27FC236}">
                  <a16:creationId xmlns:a16="http://schemas.microsoft.com/office/drawing/2014/main" id="{09E87782-F4B7-4825-A222-35CDDBF9CE82}"/>
                </a:ext>
              </a:extLst>
            </p:cNvPr>
            <p:cNvSpPr/>
            <p:nvPr/>
          </p:nvSpPr>
          <p:spPr>
            <a:xfrm>
              <a:off x="4474325" y="3138550"/>
              <a:ext cx="64575" cy="75325"/>
            </a:xfrm>
            <a:custGeom>
              <a:avLst/>
              <a:gdLst/>
              <a:ahLst/>
              <a:cxnLst/>
              <a:rect l="l" t="t" r="r" b="b"/>
              <a:pathLst>
                <a:path w="2583" h="3013" extrusionOk="0">
                  <a:moveTo>
                    <a:pt x="1400" y="0"/>
                  </a:moveTo>
                  <a:lnTo>
                    <a:pt x="969" y="108"/>
                  </a:lnTo>
                  <a:lnTo>
                    <a:pt x="646" y="431"/>
                  </a:lnTo>
                  <a:lnTo>
                    <a:pt x="324" y="861"/>
                  </a:lnTo>
                  <a:lnTo>
                    <a:pt x="1" y="1399"/>
                  </a:lnTo>
                  <a:lnTo>
                    <a:pt x="1" y="1829"/>
                  </a:lnTo>
                  <a:lnTo>
                    <a:pt x="108" y="2260"/>
                  </a:lnTo>
                  <a:lnTo>
                    <a:pt x="324" y="2475"/>
                  </a:lnTo>
                  <a:lnTo>
                    <a:pt x="1077" y="3013"/>
                  </a:lnTo>
                  <a:lnTo>
                    <a:pt x="2583" y="538"/>
                  </a:lnTo>
                  <a:lnTo>
                    <a:pt x="1830" y="108"/>
                  </a:lnTo>
                  <a:lnTo>
                    <a:pt x="1722" y="108"/>
                  </a:lnTo>
                  <a:lnTo>
                    <a:pt x="1400"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33;p29">
              <a:extLst>
                <a:ext uri="{FF2B5EF4-FFF2-40B4-BE49-F238E27FC236}">
                  <a16:creationId xmlns:a16="http://schemas.microsoft.com/office/drawing/2014/main" id="{7229F943-4672-4BAC-A959-A8B28DD3C6FD}"/>
                </a:ext>
              </a:extLst>
            </p:cNvPr>
            <p:cNvSpPr/>
            <p:nvPr/>
          </p:nvSpPr>
          <p:spPr>
            <a:xfrm>
              <a:off x="4474325" y="3138550"/>
              <a:ext cx="64575" cy="75325"/>
            </a:xfrm>
            <a:custGeom>
              <a:avLst/>
              <a:gdLst/>
              <a:ahLst/>
              <a:cxnLst/>
              <a:rect l="l" t="t" r="r" b="b"/>
              <a:pathLst>
                <a:path w="2583" h="3013" fill="none" extrusionOk="0">
                  <a:moveTo>
                    <a:pt x="1077" y="3013"/>
                  </a:moveTo>
                  <a:lnTo>
                    <a:pt x="324" y="2475"/>
                  </a:lnTo>
                  <a:lnTo>
                    <a:pt x="324" y="2475"/>
                  </a:lnTo>
                  <a:lnTo>
                    <a:pt x="108" y="2260"/>
                  </a:lnTo>
                  <a:lnTo>
                    <a:pt x="1" y="1829"/>
                  </a:lnTo>
                  <a:lnTo>
                    <a:pt x="1" y="1399"/>
                  </a:lnTo>
                  <a:lnTo>
                    <a:pt x="324" y="861"/>
                  </a:lnTo>
                  <a:lnTo>
                    <a:pt x="324" y="861"/>
                  </a:lnTo>
                  <a:lnTo>
                    <a:pt x="646" y="431"/>
                  </a:lnTo>
                  <a:lnTo>
                    <a:pt x="969" y="108"/>
                  </a:lnTo>
                  <a:lnTo>
                    <a:pt x="1400" y="0"/>
                  </a:lnTo>
                  <a:lnTo>
                    <a:pt x="1722" y="108"/>
                  </a:lnTo>
                  <a:lnTo>
                    <a:pt x="1830" y="108"/>
                  </a:lnTo>
                  <a:lnTo>
                    <a:pt x="2583" y="5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34;p29">
              <a:extLst>
                <a:ext uri="{FF2B5EF4-FFF2-40B4-BE49-F238E27FC236}">
                  <a16:creationId xmlns:a16="http://schemas.microsoft.com/office/drawing/2014/main" id="{38EDA574-8A76-4A38-93E2-2DB86FBDFF26}"/>
                </a:ext>
              </a:extLst>
            </p:cNvPr>
            <p:cNvSpPr/>
            <p:nvPr/>
          </p:nvSpPr>
          <p:spPr>
            <a:xfrm>
              <a:off x="4468950" y="3133175"/>
              <a:ext cx="72650" cy="86075"/>
            </a:xfrm>
            <a:custGeom>
              <a:avLst/>
              <a:gdLst/>
              <a:ahLst/>
              <a:cxnLst/>
              <a:rect l="l" t="t" r="r" b="b"/>
              <a:pathLst>
                <a:path w="2906" h="3443" extrusionOk="0">
                  <a:moveTo>
                    <a:pt x="1615" y="0"/>
                  </a:moveTo>
                  <a:lnTo>
                    <a:pt x="1292" y="108"/>
                  </a:lnTo>
                  <a:lnTo>
                    <a:pt x="969" y="323"/>
                  </a:lnTo>
                  <a:lnTo>
                    <a:pt x="646" y="538"/>
                  </a:lnTo>
                  <a:lnTo>
                    <a:pt x="323" y="968"/>
                  </a:lnTo>
                  <a:lnTo>
                    <a:pt x="108" y="1506"/>
                  </a:lnTo>
                  <a:lnTo>
                    <a:pt x="1" y="2044"/>
                  </a:lnTo>
                  <a:lnTo>
                    <a:pt x="108" y="2582"/>
                  </a:lnTo>
                  <a:lnTo>
                    <a:pt x="216" y="2797"/>
                  </a:lnTo>
                  <a:lnTo>
                    <a:pt x="431" y="2905"/>
                  </a:lnTo>
                  <a:lnTo>
                    <a:pt x="1184" y="3443"/>
                  </a:lnTo>
                  <a:lnTo>
                    <a:pt x="1399" y="3443"/>
                  </a:lnTo>
                  <a:lnTo>
                    <a:pt x="1507" y="3335"/>
                  </a:lnTo>
                  <a:lnTo>
                    <a:pt x="1507" y="3228"/>
                  </a:lnTo>
                  <a:lnTo>
                    <a:pt x="1399" y="3120"/>
                  </a:lnTo>
                  <a:lnTo>
                    <a:pt x="646" y="2582"/>
                  </a:lnTo>
                  <a:lnTo>
                    <a:pt x="539" y="2582"/>
                  </a:lnTo>
                  <a:lnTo>
                    <a:pt x="431" y="2367"/>
                  </a:lnTo>
                  <a:lnTo>
                    <a:pt x="431" y="2044"/>
                  </a:lnTo>
                  <a:lnTo>
                    <a:pt x="431" y="1614"/>
                  </a:lnTo>
                  <a:lnTo>
                    <a:pt x="646" y="1184"/>
                  </a:lnTo>
                  <a:lnTo>
                    <a:pt x="861" y="861"/>
                  </a:lnTo>
                  <a:lnTo>
                    <a:pt x="1184" y="538"/>
                  </a:lnTo>
                  <a:lnTo>
                    <a:pt x="1399" y="430"/>
                  </a:lnTo>
                  <a:lnTo>
                    <a:pt x="1830" y="430"/>
                  </a:lnTo>
                  <a:lnTo>
                    <a:pt x="2690" y="968"/>
                  </a:lnTo>
                  <a:lnTo>
                    <a:pt x="2798" y="968"/>
                  </a:lnTo>
                  <a:lnTo>
                    <a:pt x="2906" y="861"/>
                  </a:lnTo>
                  <a:lnTo>
                    <a:pt x="2906" y="753"/>
                  </a:lnTo>
                  <a:lnTo>
                    <a:pt x="2906" y="646"/>
                  </a:lnTo>
                  <a:lnTo>
                    <a:pt x="2045" y="108"/>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35;p29">
              <a:extLst>
                <a:ext uri="{FF2B5EF4-FFF2-40B4-BE49-F238E27FC236}">
                  <a16:creationId xmlns:a16="http://schemas.microsoft.com/office/drawing/2014/main" id="{98EA57B2-8129-4A26-8D43-30FE3A87360D}"/>
                </a:ext>
              </a:extLst>
            </p:cNvPr>
            <p:cNvSpPr/>
            <p:nvPr/>
          </p:nvSpPr>
          <p:spPr>
            <a:xfrm>
              <a:off x="4490475" y="3146625"/>
              <a:ext cx="61875" cy="75325"/>
            </a:xfrm>
            <a:custGeom>
              <a:avLst/>
              <a:gdLst/>
              <a:ahLst/>
              <a:cxnLst/>
              <a:rect l="l" t="t" r="r" b="b"/>
              <a:pathLst>
                <a:path w="2475" h="3013" extrusionOk="0">
                  <a:moveTo>
                    <a:pt x="1829" y="430"/>
                  </a:moveTo>
                  <a:lnTo>
                    <a:pt x="2045" y="646"/>
                  </a:lnTo>
                  <a:lnTo>
                    <a:pt x="2045" y="968"/>
                  </a:lnTo>
                  <a:lnTo>
                    <a:pt x="2045" y="1399"/>
                  </a:lnTo>
                  <a:lnTo>
                    <a:pt x="1829" y="1829"/>
                  </a:lnTo>
                  <a:lnTo>
                    <a:pt x="1614" y="2152"/>
                  </a:lnTo>
                  <a:lnTo>
                    <a:pt x="1291" y="2475"/>
                  </a:lnTo>
                  <a:lnTo>
                    <a:pt x="969" y="2582"/>
                  </a:lnTo>
                  <a:lnTo>
                    <a:pt x="754" y="2690"/>
                  </a:lnTo>
                  <a:lnTo>
                    <a:pt x="646" y="2582"/>
                  </a:lnTo>
                  <a:lnTo>
                    <a:pt x="431" y="2475"/>
                  </a:lnTo>
                  <a:lnTo>
                    <a:pt x="431" y="2152"/>
                  </a:lnTo>
                  <a:lnTo>
                    <a:pt x="431" y="1614"/>
                  </a:lnTo>
                  <a:lnTo>
                    <a:pt x="646" y="1184"/>
                  </a:lnTo>
                  <a:lnTo>
                    <a:pt x="861" y="861"/>
                  </a:lnTo>
                  <a:lnTo>
                    <a:pt x="1184" y="646"/>
                  </a:lnTo>
                  <a:lnTo>
                    <a:pt x="1399" y="430"/>
                  </a:lnTo>
                  <a:close/>
                  <a:moveTo>
                    <a:pt x="1722" y="0"/>
                  </a:moveTo>
                  <a:lnTo>
                    <a:pt x="1291" y="108"/>
                  </a:lnTo>
                  <a:lnTo>
                    <a:pt x="969" y="323"/>
                  </a:lnTo>
                  <a:lnTo>
                    <a:pt x="646" y="646"/>
                  </a:lnTo>
                  <a:lnTo>
                    <a:pt x="323" y="968"/>
                  </a:lnTo>
                  <a:lnTo>
                    <a:pt x="108" y="1614"/>
                  </a:lnTo>
                  <a:lnTo>
                    <a:pt x="0" y="2152"/>
                  </a:lnTo>
                  <a:lnTo>
                    <a:pt x="108" y="2582"/>
                  </a:lnTo>
                  <a:lnTo>
                    <a:pt x="216" y="2797"/>
                  </a:lnTo>
                  <a:lnTo>
                    <a:pt x="431" y="2905"/>
                  </a:lnTo>
                  <a:lnTo>
                    <a:pt x="754" y="3012"/>
                  </a:lnTo>
                  <a:lnTo>
                    <a:pt x="1184" y="2905"/>
                  </a:lnTo>
                  <a:lnTo>
                    <a:pt x="1507" y="2797"/>
                  </a:lnTo>
                  <a:lnTo>
                    <a:pt x="1829" y="2475"/>
                  </a:lnTo>
                  <a:lnTo>
                    <a:pt x="2152" y="2044"/>
                  </a:lnTo>
                  <a:lnTo>
                    <a:pt x="2367" y="1506"/>
                  </a:lnTo>
                  <a:lnTo>
                    <a:pt x="2475" y="968"/>
                  </a:lnTo>
                  <a:lnTo>
                    <a:pt x="2367" y="430"/>
                  </a:lnTo>
                  <a:lnTo>
                    <a:pt x="2260" y="323"/>
                  </a:lnTo>
                  <a:lnTo>
                    <a:pt x="2045" y="108"/>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36;p29">
              <a:extLst>
                <a:ext uri="{FF2B5EF4-FFF2-40B4-BE49-F238E27FC236}">
                  <a16:creationId xmlns:a16="http://schemas.microsoft.com/office/drawing/2014/main" id="{8883F9C7-149A-4DD3-8B05-11815F10B862}"/>
                </a:ext>
              </a:extLst>
            </p:cNvPr>
            <p:cNvSpPr/>
            <p:nvPr/>
          </p:nvSpPr>
          <p:spPr>
            <a:xfrm>
              <a:off x="4495850" y="3152000"/>
              <a:ext cx="51125" cy="64575"/>
            </a:xfrm>
            <a:custGeom>
              <a:avLst/>
              <a:gdLst/>
              <a:ahLst/>
              <a:cxnLst/>
              <a:rect l="l" t="t" r="r" b="b"/>
              <a:pathLst>
                <a:path w="2045" h="2583" extrusionOk="0">
                  <a:moveTo>
                    <a:pt x="1399" y="0"/>
                  </a:moveTo>
                  <a:lnTo>
                    <a:pt x="969" y="108"/>
                  </a:lnTo>
                  <a:lnTo>
                    <a:pt x="646" y="431"/>
                  </a:lnTo>
                  <a:lnTo>
                    <a:pt x="323" y="861"/>
                  </a:lnTo>
                  <a:lnTo>
                    <a:pt x="108" y="1399"/>
                  </a:lnTo>
                  <a:lnTo>
                    <a:pt x="1" y="1937"/>
                  </a:lnTo>
                  <a:lnTo>
                    <a:pt x="108" y="2260"/>
                  </a:lnTo>
                  <a:lnTo>
                    <a:pt x="323" y="2582"/>
                  </a:lnTo>
                  <a:lnTo>
                    <a:pt x="646" y="2582"/>
                  </a:lnTo>
                  <a:lnTo>
                    <a:pt x="969" y="2475"/>
                  </a:lnTo>
                  <a:lnTo>
                    <a:pt x="1399" y="2152"/>
                  </a:lnTo>
                  <a:lnTo>
                    <a:pt x="1722" y="1722"/>
                  </a:lnTo>
                  <a:lnTo>
                    <a:pt x="1937" y="1184"/>
                  </a:lnTo>
                  <a:lnTo>
                    <a:pt x="2045" y="753"/>
                  </a:lnTo>
                  <a:lnTo>
                    <a:pt x="1937" y="323"/>
                  </a:lnTo>
                  <a:lnTo>
                    <a:pt x="1722" y="108"/>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37;p29">
              <a:extLst>
                <a:ext uri="{FF2B5EF4-FFF2-40B4-BE49-F238E27FC236}">
                  <a16:creationId xmlns:a16="http://schemas.microsoft.com/office/drawing/2014/main" id="{294088F0-6BD2-4218-9650-4744A9B5E925}"/>
                </a:ext>
              </a:extLst>
            </p:cNvPr>
            <p:cNvSpPr/>
            <p:nvPr/>
          </p:nvSpPr>
          <p:spPr>
            <a:xfrm>
              <a:off x="4565775" y="3162750"/>
              <a:ext cx="86100" cy="72650"/>
            </a:xfrm>
            <a:custGeom>
              <a:avLst/>
              <a:gdLst/>
              <a:ahLst/>
              <a:cxnLst/>
              <a:rect l="l" t="t" r="r" b="b"/>
              <a:pathLst>
                <a:path w="3444" h="2906" extrusionOk="0">
                  <a:moveTo>
                    <a:pt x="1" y="1"/>
                  </a:moveTo>
                  <a:lnTo>
                    <a:pt x="1" y="861"/>
                  </a:lnTo>
                  <a:lnTo>
                    <a:pt x="3444" y="2905"/>
                  </a:lnTo>
                  <a:lnTo>
                    <a:pt x="3444" y="204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38;p29">
              <a:extLst>
                <a:ext uri="{FF2B5EF4-FFF2-40B4-BE49-F238E27FC236}">
                  <a16:creationId xmlns:a16="http://schemas.microsoft.com/office/drawing/2014/main" id="{64A0739C-5C89-4D75-822A-010F68DDBBBD}"/>
                </a:ext>
              </a:extLst>
            </p:cNvPr>
            <p:cNvSpPr/>
            <p:nvPr/>
          </p:nvSpPr>
          <p:spPr>
            <a:xfrm>
              <a:off x="4560400" y="3160050"/>
              <a:ext cx="96850" cy="80725"/>
            </a:xfrm>
            <a:custGeom>
              <a:avLst/>
              <a:gdLst/>
              <a:ahLst/>
              <a:cxnLst/>
              <a:rect l="l" t="t" r="r" b="b"/>
              <a:pathLst>
                <a:path w="3874" h="3229" extrusionOk="0">
                  <a:moveTo>
                    <a:pt x="431" y="431"/>
                  </a:moveTo>
                  <a:lnTo>
                    <a:pt x="3443" y="2260"/>
                  </a:lnTo>
                  <a:lnTo>
                    <a:pt x="3443" y="2708"/>
                  </a:lnTo>
                  <a:lnTo>
                    <a:pt x="3443" y="2708"/>
                  </a:lnTo>
                  <a:lnTo>
                    <a:pt x="431" y="862"/>
                  </a:lnTo>
                  <a:lnTo>
                    <a:pt x="431" y="431"/>
                  </a:lnTo>
                  <a:close/>
                  <a:moveTo>
                    <a:pt x="108" y="1"/>
                  </a:moveTo>
                  <a:lnTo>
                    <a:pt x="1" y="109"/>
                  </a:lnTo>
                  <a:lnTo>
                    <a:pt x="1" y="969"/>
                  </a:lnTo>
                  <a:lnTo>
                    <a:pt x="108" y="1077"/>
                  </a:lnTo>
                  <a:lnTo>
                    <a:pt x="3551" y="3121"/>
                  </a:lnTo>
                  <a:lnTo>
                    <a:pt x="3766" y="3229"/>
                  </a:lnTo>
                  <a:lnTo>
                    <a:pt x="3874" y="3013"/>
                  </a:lnTo>
                  <a:lnTo>
                    <a:pt x="3874" y="2153"/>
                  </a:lnTo>
                  <a:lnTo>
                    <a:pt x="3766" y="2045"/>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39;p29">
              <a:extLst>
                <a:ext uri="{FF2B5EF4-FFF2-40B4-BE49-F238E27FC236}">
                  <a16:creationId xmlns:a16="http://schemas.microsoft.com/office/drawing/2014/main" id="{CC7E7521-AFBA-49D3-A78A-4F948EFD1D54}"/>
                </a:ext>
              </a:extLst>
            </p:cNvPr>
            <p:cNvSpPr/>
            <p:nvPr/>
          </p:nvSpPr>
          <p:spPr>
            <a:xfrm>
              <a:off x="4565775" y="3154675"/>
              <a:ext cx="102250" cy="59200"/>
            </a:xfrm>
            <a:custGeom>
              <a:avLst/>
              <a:gdLst/>
              <a:ahLst/>
              <a:cxnLst/>
              <a:rect l="l" t="t" r="r" b="b"/>
              <a:pathLst>
                <a:path w="4090" h="2368" extrusionOk="0">
                  <a:moveTo>
                    <a:pt x="646" y="1"/>
                  </a:moveTo>
                  <a:lnTo>
                    <a:pt x="1" y="324"/>
                  </a:lnTo>
                  <a:lnTo>
                    <a:pt x="3444" y="2368"/>
                  </a:lnTo>
                  <a:lnTo>
                    <a:pt x="4089" y="2045"/>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40;p29">
              <a:extLst>
                <a:ext uri="{FF2B5EF4-FFF2-40B4-BE49-F238E27FC236}">
                  <a16:creationId xmlns:a16="http://schemas.microsoft.com/office/drawing/2014/main" id="{370E5CCB-2034-473F-9095-F3978D315DC0}"/>
                </a:ext>
              </a:extLst>
            </p:cNvPr>
            <p:cNvSpPr/>
            <p:nvPr/>
          </p:nvSpPr>
          <p:spPr>
            <a:xfrm>
              <a:off x="4560400" y="3149300"/>
              <a:ext cx="113000" cy="69950"/>
            </a:xfrm>
            <a:custGeom>
              <a:avLst/>
              <a:gdLst/>
              <a:ahLst/>
              <a:cxnLst/>
              <a:rect l="l" t="t" r="r" b="b"/>
              <a:pathLst>
                <a:path w="4520" h="2798" extrusionOk="0">
                  <a:moveTo>
                    <a:pt x="861" y="431"/>
                  </a:moveTo>
                  <a:lnTo>
                    <a:pt x="3981" y="2260"/>
                  </a:lnTo>
                  <a:lnTo>
                    <a:pt x="3659" y="2368"/>
                  </a:lnTo>
                  <a:lnTo>
                    <a:pt x="597" y="590"/>
                  </a:lnTo>
                  <a:lnTo>
                    <a:pt x="597" y="590"/>
                  </a:lnTo>
                  <a:lnTo>
                    <a:pt x="861" y="431"/>
                  </a:lnTo>
                  <a:close/>
                  <a:moveTo>
                    <a:pt x="754" y="1"/>
                  </a:moveTo>
                  <a:lnTo>
                    <a:pt x="108" y="431"/>
                  </a:lnTo>
                  <a:lnTo>
                    <a:pt x="1" y="539"/>
                  </a:lnTo>
                  <a:lnTo>
                    <a:pt x="108" y="754"/>
                  </a:lnTo>
                  <a:lnTo>
                    <a:pt x="3551" y="2798"/>
                  </a:lnTo>
                  <a:lnTo>
                    <a:pt x="3766" y="2798"/>
                  </a:lnTo>
                  <a:lnTo>
                    <a:pt x="4412" y="2368"/>
                  </a:lnTo>
                  <a:lnTo>
                    <a:pt x="4519" y="2260"/>
                  </a:lnTo>
                  <a:lnTo>
                    <a:pt x="4412" y="2045"/>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41;p29">
              <a:extLst>
                <a:ext uri="{FF2B5EF4-FFF2-40B4-BE49-F238E27FC236}">
                  <a16:creationId xmlns:a16="http://schemas.microsoft.com/office/drawing/2014/main" id="{E97E077D-9CF5-4051-B5DC-0B8457A910CD}"/>
                </a:ext>
              </a:extLst>
            </p:cNvPr>
            <p:cNvSpPr/>
            <p:nvPr/>
          </p:nvSpPr>
          <p:spPr>
            <a:xfrm>
              <a:off x="4651850" y="3205775"/>
              <a:ext cx="16175" cy="29625"/>
            </a:xfrm>
            <a:custGeom>
              <a:avLst/>
              <a:gdLst/>
              <a:ahLst/>
              <a:cxnLst/>
              <a:rect l="l" t="t" r="r" b="b"/>
              <a:pathLst>
                <a:path w="647" h="1185" extrusionOk="0">
                  <a:moveTo>
                    <a:pt x="646" y="1"/>
                  </a:moveTo>
                  <a:lnTo>
                    <a:pt x="1" y="324"/>
                  </a:lnTo>
                  <a:lnTo>
                    <a:pt x="1" y="1184"/>
                  </a:lnTo>
                  <a:lnTo>
                    <a:pt x="646" y="754"/>
                  </a:lnTo>
                  <a:lnTo>
                    <a:pt x="646"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42;p29">
              <a:extLst>
                <a:ext uri="{FF2B5EF4-FFF2-40B4-BE49-F238E27FC236}">
                  <a16:creationId xmlns:a16="http://schemas.microsoft.com/office/drawing/2014/main" id="{E47762EE-0520-45D3-914E-D6CD41B880FB}"/>
                </a:ext>
              </a:extLst>
            </p:cNvPr>
            <p:cNvSpPr/>
            <p:nvPr/>
          </p:nvSpPr>
          <p:spPr>
            <a:xfrm>
              <a:off x="4646475" y="3200400"/>
              <a:ext cx="26925" cy="37675"/>
            </a:xfrm>
            <a:custGeom>
              <a:avLst/>
              <a:gdLst/>
              <a:ahLst/>
              <a:cxnLst/>
              <a:rect l="l" t="t" r="r" b="b"/>
              <a:pathLst>
                <a:path w="1077" h="1507" extrusionOk="0">
                  <a:moveTo>
                    <a:pt x="646" y="539"/>
                  </a:moveTo>
                  <a:lnTo>
                    <a:pt x="646" y="861"/>
                  </a:lnTo>
                  <a:lnTo>
                    <a:pt x="431" y="1034"/>
                  </a:lnTo>
                  <a:lnTo>
                    <a:pt x="431" y="646"/>
                  </a:lnTo>
                  <a:lnTo>
                    <a:pt x="646" y="539"/>
                  </a:lnTo>
                  <a:close/>
                  <a:moveTo>
                    <a:pt x="754" y="1"/>
                  </a:moveTo>
                  <a:lnTo>
                    <a:pt x="108" y="431"/>
                  </a:lnTo>
                  <a:lnTo>
                    <a:pt x="0" y="539"/>
                  </a:lnTo>
                  <a:lnTo>
                    <a:pt x="0" y="1399"/>
                  </a:lnTo>
                  <a:lnTo>
                    <a:pt x="108" y="1507"/>
                  </a:lnTo>
                  <a:lnTo>
                    <a:pt x="323" y="1507"/>
                  </a:lnTo>
                  <a:lnTo>
                    <a:pt x="969" y="1184"/>
                  </a:lnTo>
                  <a:lnTo>
                    <a:pt x="1076" y="969"/>
                  </a:lnTo>
                  <a:lnTo>
                    <a:pt x="1076" y="216"/>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43;p29">
              <a:extLst>
                <a:ext uri="{FF2B5EF4-FFF2-40B4-BE49-F238E27FC236}">
                  <a16:creationId xmlns:a16="http://schemas.microsoft.com/office/drawing/2014/main" id="{03920366-8706-49BC-90D6-9B11FE766885}"/>
                </a:ext>
              </a:extLst>
            </p:cNvPr>
            <p:cNvSpPr/>
            <p:nvPr/>
          </p:nvSpPr>
          <p:spPr>
            <a:xfrm>
              <a:off x="4546950" y="3173500"/>
              <a:ext cx="21550" cy="32300"/>
            </a:xfrm>
            <a:custGeom>
              <a:avLst/>
              <a:gdLst/>
              <a:ahLst/>
              <a:cxnLst/>
              <a:rect l="l" t="t" r="r" b="b"/>
              <a:pathLst>
                <a:path w="862" h="1292" extrusionOk="0">
                  <a:moveTo>
                    <a:pt x="1" y="1"/>
                  </a:moveTo>
                  <a:lnTo>
                    <a:pt x="1" y="862"/>
                  </a:lnTo>
                  <a:lnTo>
                    <a:pt x="754" y="1292"/>
                  </a:lnTo>
                  <a:lnTo>
                    <a:pt x="861" y="43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44;p29">
              <a:extLst>
                <a:ext uri="{FF2B5EF4-FFF2-40B4-BE49-F238E27FC236}">
                  <a16:creationId xmlns:a16="http://schemas.microsoft.com/office/drawing/2014/main" id="{505CF455-8901-4D97-A5F3-15F49D7D26FD}"/>
                </a:ext>
              </a:extLst>
            </p:cNvPr>
            <p:cNvSpPr/>
            <p:nvPr/>
          </p:nvSpPr>
          <p:spPr>
            <a:xfrm>
              <a:off x="4544275" y="3170825"/>
              <a:ext cx="26900" cy="37675"/>
            </a:xfrm>
            <a:custGeom>
              <a:avLst/>
              <a:gdLst/>
              <a:ahLst/>
              <a:cxnLst/>
              <a:rect l="l" t="t" r="r" b="b"/>
              <a:pathLst>
                <a:path w="1076" h="1507" extrusionOk="0">
                  <a:moveTo>
                    <a:pt x="323" y="431"/>
                  </a:moveTo>
                  <a:lnTo>
                    <a:pt x="753" y="646"/>
                  </a:lnTo>
                  <a:lnTo>
                    <a:pt x="753" y="1076"/>
                  </a:lnTo>
                  <a:lnTo>
                    <a:pt x="323" y="861"/>
                  </a:lnTo>
                  <a:lnTo>
                    <a:pt x="323" y="431"/>
                  </a:lnTo>
                  <a:close/>
                  <a:moveTo>
                    <a:pt x="0" y="0"/>
                  </a:moveTo>
                  <a:lnTo>
                    <a:pt x="0" y="108"/>
                  </a:lnTo>
                  <a:lnTo>
                    <a:pt x="0" y="969"/>
                  </a:lnTo>
                  <a:lnTo>
                    <a:pt x="0" y="1076"/>
                  </a:lnTo>
                  <a:lnTo>
                    <a:pt x="861" y="1507"/>
                  </a:lnTo>
                  <a:lnTo>
                    <a:pt x="968" y="1507"/>
                  </a:lnTo>
                  <a:lnTo>
                    <a:pt x="1076" y="1399"/>
                  </a:lnTo>
                  <a:lnTo>
                    <a:pt x="1076" y="538"/>
                  </a:lnTo>
                  <a:lnTo>
                    <a:pt x="968" y="431"/>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45;p29">
              <a:extLst>
                <a:ext uri="{FF2B5EF4-FFF2-40B4-BE49-F238E27FC236}">
                  <a16:creationId xmlns:a16="http://schemas.microsoft.com/office/drawing/2014/main" id="{5D7EE586-C5FB-4189-A70D-6FD565E9E8FA}"/>
                </a:ext>
              </a:extLst>
            </p:cNvPr>
            <p:cNvSpPr/>
            <p:nvPr/>
          </p:nvSpPr>
          <p:spPr>
            <a:xfrm>
              <a:off x="4546950" y="3165450"/>
              <a:ext cx="37675" cy="18850"/>
            </a:xfrm>
            <a:custGeom>
              <a:avLst/>
              <a:gdLst/>
              <a:ahLst/>
              <a:cxnLst/>
              <a:rect l="l" t="t" r="r" b="b"/>
              <a:pathLst>
                <a:path w="1507" h="754" extrusionOk="0">
                  <a:moveTo>
                    <a:pt x="646" y="0"/>
                  </a:moveTo>
                  <a:lnTo>
                    <a:pt x="1" y="323"/>
                  </a:lnTo>
                  <a:lnTo>
                    <a:pt x="861" y="753"/>
                  </a:lnTo>
                  <a:lnTo>
                    <a:pt x="1507" y="431"/>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46;p29">
              <a:extLst>
                <a:ext uri="{FF2B5EF4-FFF2-40B4-BE49-F238E27FC236}">
                  <a16:creationId xmlns:a16="http://schemas.microsoft.com/office/drawing/2014/main" id="{E874108D-3838-44FE-B3D3-2A1374A64102}"/>
                </a:ext>
              </a:extLst>
            </p:cNvPr>
            <p:cNvSpPr/>
            <p:nvPr/>
          </p:nvSpPr>
          <p:spPr>
            <a:xfrm>
              <a:off x="4544275" y="3160050"/>
              <a:ext cx="43050" cy="29625"/>
            </a:xfrm>
            <a:custGeom>
              <a:avLst/>
              <a:gdLst/>
              <a:ahLst/>
              <a:cxnLst/>
              <a:rect l="l" t="t" r="r" b="b"/>
              <a:pathLst>
                <a:path w="1722" h="1185" extrusionOk="0">
                  <a:moveTo>
                    <a:pt x="753" y="431"/>
                  </a:moveTo>
                  <a:lnTo>
                    <a:pt x="1184" y="647"/>
                  </a:lnTo>
                  <a:lnTo>
                    <a:pt x="861" y="754"/>
                  </a:lnTo>
                  <a:lnTo>
                    <a:pt x="509" y="578"/>
                  </a:lnTo>
                  <a:lnTo>
                    <a:pt x="753" y="431"/>
                  </a:lnTo>
                  <a:close/>
                  <a:moveTo>
                    <a:pt x="753" y="1"/>
                  </a:moveTo>
                  <a:lnTo>
                    <a:pt x="0" y="431"/>
                  </a:lnTo>
                  <a:lnTo>
                    <a:pt x="0" y="539"/>
                  </a:lnTo>
                  <a:lnTo>
                    <a:pt x="0" y="754"/>
                  </a:lnTo>
                  <a:lnTo>
                    <a:pt x="861" y="1184"/>
                  </a:lnTo>
                  <a:lnTo>
                    <a:pt x="968" y="1184"/>
                  </a:lnTo>
                  <a:lnTo>
                    <a:pt x="1722" y="754"/>
                  </a:lnTo>
                  <a:lnTo>
                    <a:pt x="1722" y="647"/>
                  </a:lnTo>
                  <a:lnTo>
                    <a:pt x="1614" y="431"/>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47;p29">
              <a:extLst>
                <a:ext uri="{FF2B5EF4-FFF2-40B4-BE49-F238E27FC236}">
                  <a16:creationId xmlns:a16="http://schemas.microsoft.com/office/drawing/2014/main" id="{35C81623-BF06-4813-8423-75DF577415C1}"/>
                </a:ext>
              </a:extLst>
            </p:cNvPr>
            <p:cNvSpPr/>
            <p:nvPr/>
          </p:nvSpPr>
          <p:spPr>
            <a:xfrm>
              <a:off x="4565775" y="3176200"/>
              <a:ext cx="18850" cy="29600"/>
            </a:xfrm>
            <a:custGeom>
              <a:avLst/>
              <a:gdLst/>
              <a:ahLst/>
              <a:cxnLst/>
              <a:rect l="l" t="t" r="r" b="b"/>
              <a:pathLst>
                <a:path w="754" h="1184" extrusionOk="0">
                  <a:moveTo>
                    <a:pt x="754" y="1"/>
                  </a:moveTo>
                  <a:lnTo>
                    <a:pt x="108" y="323"/>
                  </a:lnTo>
                  <a:lnTo>
                    <a:pt x="1" y="1184"/>
                  </a:lnTo>
                  <a:lnTo>
                    <a:pt x="1" y="1184"/>
                  </a:lnTo>
                  <a:lnTo>
                    <a:pt x="754" y="754"/>
                  </a:lnTo>
                  <a:lnTo>
                    <a:pt x="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48;p29">
              <a:extLst>
                <a:ext uri="{FF2B5EF4-FFF2-40B4-BE49-F238E27FC236}">
                  <a16:creationId xmlns:a16="http://schemas.microsoft.com/office/drawing/2014/main" id="{A3A03817-CBE8-42CA-A8F0-0AAA4590E0C6}"/>
                </a:ext>
              </a:extLst>
            </p:cNvPr>
            <p:cNvSpPr/>
            <p:nvPr/>
          </p:nvSpPr>
          <p:spPr>
            <a:xfrm>
              <a:off x="4563100" y="3170825"/>
              <a:ext cx="24225" cy="37675"/>
            </a:xfrm>
            <a:custGeom>
              <a:avLst/>
              <a:gdLst/>
              <a:ahLst/>
              <a:cxnLst/>
              <a:rect l="l" t="t" r="r" b="b"/>
              <a:pathLst>
                <a:path w="969" h="1507" extrusionOk="0">
                  <a:moveTo>
                    <a:pt x="646" y="538"/>
                  </a:moveTo>
                  <a:lnTo>
                    <a:pt x="646" y="861"/>
                  </a:lnTo>
                  <a:lnTo>
                    <a:pt x="323" y="1055"/>
                  </a:lnTo>
                  <a:lnTo>
                    <a:pt x="323" y="646"/>
                  </a:lnTo>
                  <a:lnTo>
                    <a:pt x="646" y="538"/>
                  </a:lnTo>
                  <a:close/>
                  <a:moveTo>
                    <a:pt x="753" y="0"/>
                  </a:moveTo>
                  <a:lnTo>
                    <a:pt x="108" y="431"/>
                  </a:lnTo>
                  <a:lnTo>
                    <a:pt x="0" y="538"/>
                  </a:lnTo>
                  <a:lnTo>
                    <a:pt x="0" y="1399"/>
                  </a:lnTo>
                  <a:lnTo>
                    <a:pt x="108" y="1507"/>
                  </a:lnTo>
                  <a:lnTo>
                    <a:pt x="215" y="1507"/>
                  </a:lnTo>
                  <a:lnTo>
                    <a:pt x="969" y="1184"/>
                  </a:lnTo>
                  <a:lnTo>
                    <a:pt x="969" y="969"/>
                  </a:lnTo>
                  <a:lnTo>
                    <a:pt x="969" y="216"/>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49;p29">
              <a:extLst>
                <a:ext uri="{FF2B5EF4-FFF2-40B4-BE49-F238E27FC236}">
                  <a16:creationId xmlns:a16="http://schemas.microsoft.com/office/drawing/2014/main" id="{B301D801-F9BD-4D68-873B-41563E648CEA}"/>
                </a:ext>
              </a:extLst>
            </p:cNvPr>
            <p:cNvSpPr/>
            <p:nvPr/>
          </p:nvSpPr>
          <p:spPr>
            <a:xfrm>
              <a:off x="4509300" y="3178900"/>
              <a:ext cx="37675" cy="48425"/>
            </a:xfrm>
            <a:custGeom>
              <a:avLst/>
              <a:gdLst/>
              <a:ahLst/>
              <a:cxnLst/>
              <a:rect l="l" t="t" r="r" b="b"/>
              <a:pathLst>
                <a:path w="1507" h="1937" extrusionOk="0">
                  <a:moveTo>
                    <a:pt x="1" y="0"/>
                  </a:moveTo>
                  <a:lnTo>
                    <a:pt x="1" y="1076"/>
                  </a:lnTo>
                  <a:lnTo>
                    <a:pt x="1507" y="1937"/>
                  </a:lnTo>
                  <a:lnTo>
                    <a:pt x="1507" y="75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0;p29">
              <a:extLst>
                <a:ext uri="{FF2B5EF4-FFF2-40B4-BE49-F238E27FC236}">
                  <a16:creationId xmlns:a16="http://schemas.microsoft.com/office/drawing/2014/main" id="{336D75EF-36C5-46DE-B619-27861EC56F3B}"/>
                </a:ext>
              </a:extLst>
            </p:cNvPr>
            <p:cNvSpPr/>
            <p:nvPr/>
          </p:nvSpPr>
          <p:spPr>
            <a:xfrm>
              <a:off x="4506600" y="3173500"/>
              <a:ext cx="45750" cy="56525"/>
            </a:xfrm>
            <a:custGeom>
              <a:avLst/>
              <a:gdLst/>
              <a:ahLst/>
              <a:cxnLst/>
              <a:rect l="l" t="t" r="r" b="b"/>
              <a:pathLst>
                <a:path w="1830" h="2261" extrusionOk="0">
                  <a:moveTo>
                    <a:pt x="324" y="539"/>
                  </a:moveTo>
                  <a:lnTo>
                    <a:pt x="1507" y="1077"/>
                  </a:lnTo>
                  <a:lnTo>
                    <a:pt x="1507" y="1822"/>
                  </a:lnTo>
                  <a:lnTo>
                    <a:pt x="1507" y="1822"/>
                  </a:lnTo>
                  <a:lnTo>
                    <a:pt x="324" y="1184"/>
                  </a:lnTo>
                  <a:lnTo>
                    <a:pt x="324" y="539"/>
                  </a:lnTo>
                  <a:close/>
                  <a:moveTo>
                    <a:pt x="109" y="1"/>
                  </a:moveTo>
                  <a:lnTo>
                    <a:pt x="1" y="216"/>
                  </a:lnTo>
                  <a:lnTo>
                    <a:pt x="1" y="1292"/>
                  </a:lnTo>
                  <a:lnTo>
                    <a:pt x="109" y="1400"/>
                  </a:lnTo>
                  <a:lnTo>
                    <a:pt x="1507" y="2260"/>
                  </a:lnTo>
                  <a:lnTo>
                    <a:pt x="1722" y="2260"/>
                  </a:lnTo>
                  <a:lnTo>
                    <a:pt x="1830" y="2153"/>
                  </a:lnTo>
                  <a:lnTo>
                    <a:pt x="1830" y="969"/>
                  </a:lnTo>
                  <a:lnTo>
                    <a:pt x="1722" y="862"/>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1;p29">
              <a:extLst>
                <a:ext uri="{FF2B5EF4-FFF2-40B4-BE49-F238E27FC236}">
                  <a16:creationId xmlns:a16="http://schemas.microsoft.com/office/drawing/2014/main" id="{96F9BF3B-5F99-4581-89C4-9113C2AFCE5B}"/>
                </a:ext>
              </a:extLst>
            </p:cNvPr>
            <p:cNvSpPr/>
            <p:nvPr/>
          </p:nvSpPr>
          <p:spPr>
            <a:xfrm>
              <a:off x="4509300" y="3165450"/>
              <a:ext cx="61875" cy="32300"/>
            </a:xfrm>
            <a:custGeom>
              <a:avLst/>
              <a:gdLst/>
              <a:ahLst/>
              <a:cxnLst/>
              <a:rect l="l" t="t" r="r" b="b"/>
              <a:pathLst>
                <a:path w="2475" h="1292" extrusionOk="0">
                  <a:moveTo>
                    <a:pt x="969" y="0"/>
                  </a:moveTo>
                  <a:lnTo>
                    <a:pt x="1" y="538"/>
                  </a:lnTo>
                  <a:lnTo>
                    <a:pt x="1507" y="1291"/>
                  </a:lnTo>
                  <a:lnTo>
                    <a:pt x="2475" y="753"/>
                  </a:lnTo>
                  <a:lnTo>
                    <a:pt x="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2;p29">
              <a:extLst>
                <a:ext uri="{FF2B5EF4-FFF2-40B4-BE49-F238E27FC236}">
                  <a16:creationId xmlns:a16="http://schemas.microsoft.com/office/drawing/2014/main" id="{C396854F-FD89-4F5F-BB50-FFBEDD1DBBEF}"/>
                </a:ext>
              </a:extLst>
            </p:cNvPr>
            <p:cNvSpPr/>
            <p:nvPr/>
          </p:nvSpPr>
          <p:spPr>
            <a:xfrm>
              <a:off x="4506600" y="3160050"/>
              <a:ext cx="69975" cy="43075"/>
            </a:xfrm>
            <a:custGeom>
              <a:avLst/>
              <a:gdLst/>
              <a:ahLst/>
              <a:cxnLst/>
              <a:rect l="l" t="t" r="r" b="b"/>
              <a:pathLst>
                <a:path w="2799" h="1723" extrusionOk="0">
                  <a:moveTo>
                    <a:pt x="1077" y="324"/>
                  </a:moveTo>
                  <a:lnTo>
                    <a:pt x="2153" y="969"/>
                  </a:lnTo>
                  <a:lnTo>
                    <a:pt x="1615" y="1292"/>
                  </a:lnTo>
                  <a:lnTo>
                    <a:pt x="494" y="688"/>
                  </a:lnTo>
                  <a:lnTo>
                    <a:pt x="494" y="688"/>
                  </a:lnTo>
                  <a:lnTo>
                    <a:pt x="1077" y="324"/>
                  </a:lnTo>
                  <a:close/>
                  <a:moveTo>
                    <a:pt x="969" y="1"/>
                  </a:moveTo>
                  <a:lnTo>
                    <a:pt x="109" y="539"/>
                  </a:lnTo>
                  <a:lnTo>
                    <a:pt x="1" y="754"/>
                  </a:lnTo>
                  <a:lnTo>
                    <a:pt x="109" y="862"/>
                  </a:lnTo>
                  <a:lnTo>
                    <a:pt x="1615" y="1722"/>
                  </a:lnTo>
                  <a:lnTo>
                    <a:pt x="1722" y="1722"/>
                  </a:lnTo>
                  <a:lnTo>
                    <a:pt x="2691" y="1184"/>
                  </a:lnTo>
                  <a:lnTo>
                    <a:pt x="2798" y="969"/>
                  </a:lnTo>
                  <a:lnTo>
                    <a:pt x="2691" y="862"/>
                  </a:lnTo>
                  <a:lnTo>
                    <a:pt x="11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3;p29">
              <a:extLst>
                <a:ext uri="{FF2B5EF4-FFF2-40B4-BE49-F238E27FC236}">
                  <a16:creationId xmlns:a16="http://schemas.microsoft.com/office/drawing/2014/main" id="{3232B835-3C6B-4279-8A10-942926E86994}"/>
                </a:ext>
              </a:extLst>
            </p:cNvPr>
            <p:cNvSpPr/>
            <p:nvPr/>
          </p:nvSpPr>
          <p:spPr>
            <a:xfrm>
              <a:off x="4546950" y="3184275"/>
              <a:ext cx="24225" cy="43050"/>
            </a:xfrm>
            <a:custGeom>
              <a:avLst/>
              <a:gdLst/>
              <a:ahLst/>
              <a:cxnLst/>
              <a:rect l="l" t="t" r="r" b="b"/>
              <a:pathLst>
                <a:path w="969" h="1722" extrusionOk="0">
                  <a:moveTo>
                    <a:pt x="969" y="0"/>
                  </a:moveTo>
                  <a:lnTo>
                    <a:pt x="1" y="538"/>
                  </a:lnTo>
                  <a:lnTo>
                    <a:pt x="1" y="1722"/>
                  </a:lnTo>
                  <a:lnTo>
                    <a:pt x="969" y="1076"/>
                  </a:lnTo>
                  <a:lnTo>
                    <a:pt x="969"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4;p29">
              <a:extLst>
                <a:ext uri="{FF2B5EF4-FFF2-40B4-BE49-F238E27FC236}">
                  <a16:creationId xmlns:a16="http://schemas.microsoft.com/office/drawing/2014/main" id="{8D54DE3E-188B-411F-BE17-54715E0BC2E9}"/>
                </a:ext>
              </a:extLst>
            </p:cNvPr>
            <p:cNvSpPr/>
            <p:nvPr/>
          </p:nvSpPr>
          <p:spPr>
            <a:xfrm>
              <a:off x="4544275" y="3181575"/>
              <a:ext cx="32300" cy="48450"/>
            </a:xfrm>
            <a:custGeom>
              <a:avLst/>
              <a:gdLst/>
              <a:ahLst/>
              <a:cxnLst/>
              <a:rect l="l" t="t" r="r" b="b"/>
              <a:pathLst>
                <a:path w="1292" h="1938" extrusionOk="0">
                  <a:moveTo>
                    <a:pt x="861" y="431"/>
                  </a:moveTo>
                  <a:lnTo>
                    <a:pt x="861" y="1077"/>
                  </a:lnTo>
                  <a:lnTo>
                    <a:pt x="323" y="1413"/>
                  </a:lnTo>
                  <a:lnTo>
                    <a:pt x="323" y="754"/>
                  </a:lnTo>
                  <a:lnTo>
                    <a:pt x="861" y="431"/>
                  </a:lnTo>
                  <a:close/>
                  <a:moveTo>
                    <a:pt x="968" y="1"/>
                  </a:moveTo>
                  <a:lnTo>
                    <a:pt x="0" y="539"/>
                  </a:lnTo>
                  <a:lnTo>
                    <a:pt x="0" y="646"/>
                  </a:lnTo>
                  <a:lnTo>
                    <a:pt x="0" y="1830"/>
                  </a:lnTo>
                  <a:lnTo>
                    <a:pt x="0" y="1937"/>
                  </a:lnTo>
                  <a:lnTo>
                    <a:pt x="215" y="1937"/>
                  </a:lnTo>
                  <a:lnTo>
                    <a:pt x="1184" y="1399"/>
                  </a:lnTo>
                  <a:lnTo>
                    <a:pt x="1291" y="1184"/>
                  </a:lnTo>
                  <a:lnTo>
                    <a:pt x="1291" y="108"/>
                  </a:lnTo>
                  <a:lnTo>
                    <a:pt x="11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5;p29">
              <a:extLst>
                <a:ext uri="{FF2B5EF4-FFF2-40B4-BE49-F238E27FC236}">
                  <a16:creationId xmlns:a16="http://schemas.microsoft.com/office/drawing/2014/main" id="{52EA9806-C17A-4BE5-A999-DB4D28CE23F1}"/>
                </a:ext>
              </a:extLst>
            </p:cNvPr>
            <p:cNvSpPr/>
            <p:nvPr/>
          </p:nvSpPr>
          <p:spPr>
            <a:xfrm>
              <a:off x="4509300" y="3197725"/>
              <a:ext cx="18850" cy="29600"/>
            </a:xfrm>
            <a:custGeom>
              <a:avLst/>
              <a:gdLst/>
              <a:ahLst/>
              <a:cxnLst/>
              <a:rect l="l" t="t" r="r" b="b"/>
              <a:pathLst>
                <a:path w="754" h="1184" extrusionOk="0">
                  <a:moveTo>
                    <a:pt x="1" y="0"/>
                  </a:moveTo>
                  <a:lnTo>
                    <a:pt x="1" y="753"/>
                  </a:lnTo>
                  <a:lnTo>
                    <a:pt x="754" y="1184"/>
                  </a:lnTo>
                  <a:lnTo>
                    <a:pt x="754" y="4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6;p29">
              <a:extLst>
                <a:ext uri="{FF2B5EF4-FFF2-40B4-BE49-F238E27FC236}">
                  <a16:creationId xmlns:a16="http://schemas.microsoft.com/office/drawing/2014/main" id="{510C97D1-01D1-4460-8A8C-4A2E3CCF5527}"/>
                </a:ext>
              </a:extLst>
            </p:cNvPr>
            <p:cNvSpPr/>
            <p:nvPr/>
          </p:nvSpPr>
          <p:spPr>
            <a:xfrm>
              <a:off x="4503925" y="3192350"/>
              <a:ext cx="29600" cy="40350"/>
            </a:xfrm>
            <a:custGeom>
              <a:avLst/>
              <a:gdLst/>
              <a:ahLst/>
              <a:cxnLst/>
              <a:rect l="l" t="t" r="r" b="b"/>
              <a:pathLst>
                <a:path w="1184" h="1614" extrusionOk="0">
                  <a:moveTo>
                    <a:pt x="431" y="538"/>
                  </a:moveTo>
                  <a:lnTo>
                    <a:pt x="753" y="753"/>
                  </a:lnTo>
                  <a:lnTo>
                    <a:pt x="753" y="1076"/>
                  </a:lnTo>
                  <a:lnTo>
                    <a:pt x="431" y="861"/>
                  </a:lnTo>
                  <a:lnTo>
                    <a:pt x="431" y="538"/>
                  </a:lnTo>
                  <a:close/>
                  <a:moveTo>
                    <a:pt x="108" y="0"/>
                  </a:moveTo>
                  <a:lnTo>
                    <a:pt x="0" y="215"/>
                  </a:lnTo>
                  <a:lnTo>
                    <a:pt x="0" y="968"/>
                  </a:lnTo>
                  <a:lnTo>
                    <a:pt x="108" y="1183"/>
                  </a:lnTo>
                  <a:lnTo>
                    <a:pt x="861" y="1614"/>
                  </a:lnTo>
                  <a:lnTo>
                    <a:pt x="1076" y="1614"/>
                  </a:lnTo>
                  <a:lnTo>
                    <a:pt x="1184" y="1399"/>
                  </a:lnTo>
                  <a:lnTo>
                    <a:pt x="1184" y="646"/>
                  </a:lnTo>
                  <a:lnTo>
                    <a:pt x="1076" y="430"/>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7;p29">
              <a:extLst>
                <a:ext uri="{FF2B5EF4-FFF2-40B4-BE49-F238E27FC236}">
                  <a16:creationId xmlns:a16="http://schemas.microsoft.com/office/drawing/2014/main" id="{3730C106-6BC4-4146-BE17-30122F84C85D}"/>
                </a:ext>
              </a:extLst>
            </p:cNvPr>
            <p:cNvSpPr/>
            <p:nvPr/>
          </p:nvSpPr>
          <p:spPr>
            <a:xfrm>
              <a:off x="4509300" y="3186950"/>
              <a:ext cx="35000" cy="21550"/>
            </a:xfrm>
            <a:custGeom>
              <a:avLst/>
              <a:gdLst/>
              <a:ahLst/>
              <a:cxnLst/>
              <a:rect l="l" t="t" r="r" b="b"/>
              <a:pathLst>
                <a:path w="1400" h="862" extrusionOk="0">
                  <a:moveTo>
                    <a:pt x="646" y="1"/>
                  </a:moveTo>
                  <a:lnTo>
                    <a:pt x="1" y="431"/>
                  </a:lnTo>
                  <a:lnTo>
                    <a:pt x="754" y="862"/>
                  </a:lnTo>
                  <a:lnTo>
                    <a:pt x="1399" y="431"/>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8;p29">
              <a:extLst>
                <a:ext uri="{FF2B5EF4-FFF2-40B4-BE49-F238E27FC236}">
                  <a16:creationId xmlns:a16="http://schemas.microsoft.com/office/drawing/2014/main" id="{33B3BFC8-051E-423B-9EBB-7EA364E78193}"/>
                </a:ext>
              </a:extLst>
            </p:cNvPr>
            <p:cNvSpPr/>
            <p:nvPr/>
          </p:nvSpPr>
          <p:spPr>
            <a:xfrm>
              <a:off x="4503925" y="3184275"/>
              <a:ext cx="45750" cy="26925"/>
            </a:xfrm>
            <a:custGeom>
              <a:avLst/>
              <a:gdLst/>
              <a:ahLst/>
              <a:cxnLst/>
              <a:rect l="l" t="t" r="r" b="b"/>
              <a:pathLst>
                <a:path w="1830" h="1077" extrusionOk="0">
                  <a:moveTo>
                    <a:pt x="861" y="323"/>
                  </a:moveTo>
                  <a:lnTo>
                    <a:pt x="1291" y="538"/>
                  </a:lnTo>
                  <a:lnTo>
                    <a:pt x="969" y="753"/>
                  </a:lnTo>
                  <a:lnTo>
                    <a:pt x="578" y="493"/>
                  </a:lnTo>
                  <a:lnTo>
                    <a:pt x="578" y="493"/>
                  </a:lnTo>
                  <a:lnTo>
                    <a:pt x="861" y="323"/>
                  </a:lnTo>
                  <a:close/>
                  <a:moveTo>
                    <a:pt x="753" y="0"/>
                  </a:moveTo>
                  <a:lnTo>
                    <a:pt x="108" y="323"/>
                  </a:lnTo>
                  <a:lnTo>
                    <a:pt x="0" y="538"/>
                  </a:lnTo>
                  <a:lnTo>
                    <a:pt x="108" y="646"/>
                  </a:lnTo>
                  <a:lnTo>
                    <a:pt x="861" y="1076"/>
                  </a:lnTo>
                  <a:lnTo>
                    <a:pt x="1076" y="1076"/>
                  </a:lnTo>
                  <a:lnTo>
                    <a:pt x="1722" y="753"/>
                  </a:lnTo>
                  <a:lnTo>
                    <a:pt x="1829" y="538"/>
                  </a:lnTo>
                  <a:lnTo>
                    <a:pt x="1722" y="431"/>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9;p29">
              <a:extLst>
                <a:ext uri="{FF2B5EF4-FFF2-40B4-BE49-F238E27FC236}">
                  <a16:creationId xmlns:a16="http://schemas.microsoft.com/office/drawing/2014/main" id="{0A6D516D-0DBB-4BB6-BAEB-6D7C2284501A}"/>
                </a:ext>
              </a:extLst>
            </p:cNvPr>
            <p:cNvSpPr/>
            <p:nvPr/>
          </p:nvSpPr>
          <p:spPr>
            <a:xfrm>
              <a:off x="4528125" y="3197725"/>
              <a:ext cx="16175" cy="29600"/>
            </a:xfrm>
            <a:custGeom>
              <a:avLst/>
              <a:gdLst/>
              <a:ahLst/>
              <a:cxnLst/>
              <a:rect l="l" t="t" r="r" b="b"/>
              <a:pathLst>
                <a:path w="647" h="1184" extrusionOk="0">
                  <a:moveTo>
                    <a:pt x="646" y="0"/>
                  </a:moveTo>
                  <a:lnTo>
                    <a:pt x="1" y="431"/>
                  </a:lnTo>
                  <a:lnTo>
                    <a:pt x="1" y="1184"/>
                  </a:lnTo>
                  <a:lnTo>
                    <a:pt x="646" y="861"/>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60;p29">
              <a:extLst>
                <a:ext uri="{FF2B5EF4-FFF2-40B4-BE49-F238E27FC236}">
                  <a16:creationId xmlns:a16="http://schemas.microsoft.com/office/drawing/2014/main" id="{C4882794-6B43-4315-A3EF-852B5B447065}"/>
                </a:ext>
              </a:extLst>
            </p:cNvPr>
            <p:cNvSpPr/>
            <p:nvPr/>
          </p:nvSpPr>
          <p:spPr>
            <a:xfrm>
              <a:off x="4522750" y="3195025"/>
              <a:ext cx="26925" cy="37675"/>
            </a:xfrm>
            <a:custGeom>
              <a:avLst/>
              <a:gdLst/>
              <a:ahLst/>
              <a:cxnLst/>
              <a:rect l="l" t="t" r="r" b="b"/>
              <a:pathLst>
                <a:path w="1077" h="1507" extrusionOk="0">
                  <a:moveTo>
                    <a:pt x="754" y="431"/>
                  </a:moveTo>
                  <a:lnTo>
                    <a:pt x="754" y="861"/>
                  </a:lnTo>
                  <a:lnTo>
                    <a:pt x="431" y="1023"/>
                  </a:lnTo>
                  <a:lnTo>
                    <a:pt x="431" y="1023"/>
                  </a:lnTo>
                  <a:lnTo>
                    <a:pt x="431" y="646"/>
                  </a:lnTo>
                  <a:lnTo>
                    <a:pt x="754" y="431"/>
                  </a:lnTo>
                  <a:close/>
                  <a:moveTo>
                    <a:pt x="754" y="1"/>
                  </a:moveTo>
                  <a:lnTo>
                    <a:pt x="108" y="323"/>
                  </a:lnTo>
                  <a:lnTo>
                    <a:pt x="0" y="539"/>
                  </a:lnTo>
                  <a:lnTo>
                    <a:pt x="0" y="1292"/>
                  </a:lnTo>
                  <a:lnTo>
                    <a:pt x="108" y="1507"/>
                  </a:lnTo>
                  <a:lnTo>
                    <a:pt x="323" y="1507"/>
                  </a:lnTo>
                  <a:lnTo>
                    <a:pt x="969" y="1076"/>
                  </a:lnTo>
                  <a:lnTo>
                    <a:pt x="1076" y="969"/>
                  </a:lnTo>
                  <a:lnTo>
                    <a:pt x="1076"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61;p29">
              <a:extLst>
                <a:ext uri="{FF2B5EF4-FFF2-40B4-BE49-F238E27FC236}">
                  <a16:creationId xmlns:a16="http://schemas.microsoft.com/office/drawing/2014/main" id="{3D858888-ADA5-4EE7-B8DE-2146982A3724}"/>
                </a:ext>
              </a:extLst>
            </p:cNvPr>
            <p:cNvSpPr/>
            <p:nvPr/>
          </p:nvSpPr>
          <p:spPr>
            <a:xfrm>
              <a:off x="4493175" y="3205775"/>
              <a:ext cx="86075" cy="72650"/>
            </a:xfrm>
            <a:custGeom>
              <a:avLst/>
              <a:gdLst/>
              <a:ahLst/>
              <a:cxnLst/>
              <a:rect l="l" t="t" r="r" b="b"/>
              <a:pathLst>
                <a:path w="3443" h="2906" extrusionOk="0">
                  <a:moveTo>
                    <a:pt x="0" y="1"/>
                  </a:moveTo>
                  <a:lnTo>
                    <a:pt x="0" y="862"/>
                  </a:lnTo>
                  <a:lnTo>
                    <a:pt x="3443" y="2906"/>
                  </a:lnTo>
                  <a:lnTo>
                    <a:pt x="3443" y="215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62;p29">
              <a:extLst>
                <a:ext uri="{FF2B5EF4-FFF2-40B4-BE49-F238E27FC236}">
                  <a16:creationId xmlns:a16="http://schemas.microsoft.com/office/drawing/2014/main" id="{E5BF1A5F-56F9-48C5-B7D3-6CBD7DC4F83C}"/>
                </a:ext>
              </a:extLst>
            </p:cNvPr>
            <p:cNvSpPr/>
            <p:nvPr/>
          </p:nvSpPr>
          <p:spPr>
            <a:xfrm>
              <a:off x="4487775" y="3203100"/>
              <a:ext cx="96850" cy="80700"/>
            </a:xfrm>
            <a:custGeom>
              <a:avLst/>
              <a:gdLst/>
              <a:ahLst/>
              <a:cxnLst/>
              <a:rect l="l" t="t" r="r" b="b"/>
              <a:pathLst>
                <a:path w="3874" h="3228" extrusionOk="0">
                  <a:moveTo>
                    <a:pt x="431" y="431"/>
                  </a:moveTo>
                  <a:lnTo>
                    <a:pt x="3444" y="2367"/>
                  </a:lnTo>
                  <a:lnTo>
                    <a:pt x="3444" y="2707"/>
                  </a:lnTo>
                  <a:lnTo>
                    <a:pt x="3444" y="2707"/>
                  </a:lnTo>
                  <a:lnTo>
                    <a:pt x="431" y="861"/>
                  </a:lnTo>
                  <a:lnTo>
                    <a:pt x="431" y="431"/>
                  </a:lnTo>
                  <a:close/>
                  <a:moveTo>
                    <a:pt x="108" y="0"/>
                  </a:moveTo>
                  <a:lnTo>
                    <a:pt x="1" y="108"/>
                  </a:lnTo>
                  <a:lnTo>
                    <a:pt x="1" y="969"/>
                  </a:lnTo>
                  <a:lnTo>
                    <a:pt x="108" y="1076"/>
                  </a:lnTo>
                  <a:lnTo>
                    <a:pt x="3551" y="3228"/>
                  </a:lnTo>
                  <a:lnTo>
                    <a:pt x="3766" y="3228"/>
                  </a:lnTo>
                  <a:lnTo>
                    <a:pt x="3766" y="3013"/>
                  </a:lnTo>
                  <a:lnTo>
                    <a:pt x="3874" y="2260"/>
                  </a:lnTo>
                  <a:lnTo>
                    <a:pt x="3766" y="2045"/>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63;p29">
              <a:extLst>
                <a:ext uri="{FF2B5EF4-FFF2-40B4-BE49-F238E27FC236}">
                  <a16:creationId xmlns:a16="http://schemas.microsoft.com/office/drawing/2014/main" id="{31C2AEF3-75AC-4603-8B00-59A3FDB3533A}"/>
                </a:ext>
              </a:extLst>
            </p:cNvPr>
            <p:cNvSpPr/>
            <p:nvPr/>
          </p:nvSpPr>
          <p:spPr>
            <a:xfrm>
              <a:off x="4493175" y="3197725"/>
              <a:ext cx="102225" cy="61875"/>
            </a:xfrm>
            <a:custGeom>
              <a:avLst/>
              <a:gdLst/>
              <a:ahLst/>
              <a:cxnLst/>
              <a:rect l="l" t="t" r="r" b="b"/>
              <a:pathLst>
                <a:path w="4089" h="2475" extrusionOk="0">
                  <a:moveTo>
                    <a:pt x="646" y="0"/>
                  </a:moveTo>
                  <a:lnTo>
                    <a:pt x="0" y="323"/>
                  </a:lnTo>
                  <a:lnTo>
                    <a:pt x="3443" y="2475"/>
                  </a:lnTo>
                  <a:lnTo>
                    <a:pt x="4088" y="2044"/>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64;p29">
              <a:extLst>
                <a:ext uri="{FF2B5EF4-FFF2-40B4-BE49-F238E27FC236}">
                  <a16:creationId xmlns:a16="http://schemas.microsoft.com/office/drawing/2014/main" id="{9E9061F2-301B-44C2-B214-9F3DA77E6CD3}"/>
                </a:ext>
              </a:extLst>
            </p:cNvPr>
            <p:cNvSpPr/>
            <p:nvPr/>
          </p:nvSpPr>
          <p:spPr>
            <a:xfrm>
              <a:off x="4487775" y="3192350"/>
              <a:ext cx="113000" cy="69950"/>
            </a:xfrm>
            <a:custGeom>
              <a:avLst/>
              <a:gdLst/>
              <a:ahLst/>
              <a:cxnLst/>
              <a:rect l="l" t="t" r="r" b="b"/>
              <a:pathLst>
                <a:path w="4520" h="2798" extrusionOk="0">
                  <a:moveTo>
                    <a:pt x="862" y="430"/>
                  </a:moveTo>
                  <a:lnTo>
                    <a:pt x="3982" y="2259"/>
                  </a:lnTo>
                  <a:lnTo>
                    <a:pt x="3659" y="2475"/>
                  </a:lnTo>
                  <a:lnTo>
                    <a:pt x="590" y="593"/>
                  </a:lnTo>
                  <a:lnTo>
                    <a:pt x="862" y="430"/>
                  </a:lnTo>
                  <a:close/>
                  <a:moveTo>
                    <a:pt x="754" y="0"/>
                  </a:moveTo>
                  <a:lnTo>
                    <a:pt x="108" y="430"/>
                  </a:lnTo>
                  <a:lnTo>
                    <a:pt x="1" y="538"/>
                  </a:lnTo>
                  <a:lnTo>
                    <a:pt x="108" y="753"/>
                  </a:lnTo>
                  <a:lnTo>
                    <a:pt x="3551" y="2797"/>
                  </a:lnTo>
                  <a:lnTo>
                    <a:pt x="3766" y="2797"/>
                  </a:lnTo>
                  <a:lnTo>
                    <a:pt x="4412" y="2367"/>
                  </a:lnTo>
                  <a:lnTo>
                    <a:pt x="4519" y="2259"/>
                  </a:lnTo>
                  <a:lnTo>
                    <a:pt x="4412" y="2152"/>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65;p29">
              <a:extLst>
                <a:ext uri="{FF2B5EF4-FFF2-40B4-BE49-F238E27FC236}">
                  <a16:creationId xmlns:a16="http://schemas.microsoft.com/office/drawing/2014/main" id="{ED1F707A-128E-4B1F-B167-97225E8996E3}"/>
                </a:ext>
              </a:extLst>
            </p:cNvPr>
            <p:cNvSpPr/>
            <p:nvPr/>
          </p:nvSpPr>
          <p:spPr>
            <a:xfrm>
              <a:off x="4579225" y="3248825"/>
              <a:ext cx="16175" cy="29600"/>
            </a:xfrm>
            <a:custGeom>
              <a:avLst/>
              <a:gdLst/>
              <a:ahLst/>
              <a:cxnLst/>
              <a:rect l="l" t="t" r="r" b="b"/>
              <a:pathLst>
                <a:path w="647" h="1184" extrusionOk="0">
                  <a:moveTo>
                    <a:pt x="646" y="0"/>
                  </a:moveTo>
                  <a:lnTo>
                    <a:pt x="1" y="431"/>
                  </a:lnTo>
                  <a:lnTo>
                    <a:pt x="1" y="1184"/>
                  </a:lnTo>
                  <a:lnTo>
                    <a:pt x="646" y="861"/>
                  </a:lnTo>
                  <a:lnTo>
                    <a:pt x="646"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66;p29">
              <a:extLst>
                <a:ext uri="{FF2B5EF4-FFF2-40B4-BE49-F238E27FC236}">
                  <a16:creationId xmlns:a16="http://schemas.microsoft.com/office/drawing/2014/main" id="{DB7BE750-36C8-4B32-994E-2B02E69BB0B3}"/>
                </a:ext>
              </a:extLst>
            </p:cNvPr>
            <p:cNvSpPr/>
            <p:nvPr/>
          </p:nvSpPr>
          <p:spPr>
            <a:xfrm>
              <a:off x="4573850" y="3246125"/>
              <a:ext cx="26925" cy="37675"/>
            </a:xfrm>
            <a:custGeom>
              <a:avLst/>
              <a:gdLst/>
              <a:ahLst/>
              <a:cxnLst/>
              <a:rect l="l" t="t" r="r" b="b"/>
              <a:pathLst>
                <a:path w="1077" h="1507" extrusionOk="0">
                  <a:moveTo>
                    <a:pt x="646" y="431"/>
                  </a:moveTo>
                  <a:lnTo>
                    <a:pt x="646" y="861"/>
                  </a:lnTo>
                  <a:lnTo>
                    <a:pt x="367" y="1029"/>
                  </a:lnTo>
                  <a:lnTo>
                    <a:pt x="367" y="1029"/>
                  </a:lnTo>
                  <a:lnTo>
                    <a:pt x="431" y="646"/>
                  </a:lnTo>
                  <a:lnTo>
                    <a:pt x="646" y="431"/>
                  </a:lnTo>
                  <a:close/>
                  <a:moveTo>
                    <a:pt x="754" y="1"/>
                  </a:moveTo>
                  <a:lnTo>
                    <a:pt x="108" y="324"/>
                  </a:lnTo>
                  <a:lnTo>
                    <a:pt x="1" y="539"/>
                  </a:lnTo>
                  <a:lnTo>
                    <a:pt x="1" y="1292"/>
                  </a:lnTo>
                  <a:lnTo>
                    <a:pt x="108" y="1507"/>
                  </a:lnTo>
                  <a:lnTo>
                    <a:pt x="323" y="1507"/>
                  </a:lnTo>
                  <a:lnTo>
                    <a:pt x="969" y="1077"/>
                  </a:lnTo>
                  <a:lnTo>
                    <a:pt x="1076" y="969"/>
                  </a:lnTo>
                  <a:lnTo>
                    <a:pt x="1076"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67;p29">
              <a:extLst>
                <a:ext uri="{FF2B5EF4-FFF2-40B4-BE49-F238E27FC236}">
                  <a16:creationId xmlns:a16="http://schemas.microsoft.com/office/drawing/2014/main" id="{1A3B6CDB-874B-44D2-80D0-5A75CF7CC938}"/>
                </a:ext>
              </a:extLst>
            </p:cNvPr>
            <p:cNvSpPr/>
            <p:nvPr/>
          </p:nvSpPr>
          <p:spPr>
            <a:xfrm>
              <a:off x="4977300" y="2987925"/>
              <a:ext cx="129125" cy="137200"/>
            </a:xfrm>
            <a:custGeom>
              <a:avLst/>
              <a:gdLst/>
              <a:ahLst/>
              <a:cxnLst/>
              <a:rect l="l" t="t" r="r" b="b"/>
              <a:pathLst>
                <a:path w="5165" h="5488" extrusionOk="0">
                  <a:moveTo>
                    <a:pt x="1" y="0"/>
                  </a:moveTo>
                  <a:lnTo>
                    <a:pt x="1" y="3981"/>
                  </a:lnTo>
                  <a:lnTo>
                    <a:pt x="108" y="4304"/>
                  </a:lnTo>
                  <a:lnTo>
                    <a:pt x="216" y="4519"/>
                  </a:lnTo>
                  <a:lnTo>
                    <a:pt x="431" y="4842"/>
                  </a:lnTo>
                  <a:lnTo>
                    <a:pt x="754" y="5057"/>
                  </a:lnTo>
                  <a:lnTo>
                    <a:pt x="1614" y="5380"/>
                  </a:lnTo>
                  <a:lnTo>
                    <a:pt x="2583" y="5487"/>
                  </a:lnTo>
                  <a:lnTo>
                    <a:pt x="3659" y="5380"/>
                  </a:lnTo>
                  <a:lnTo>
                    <a:pt x="4089" y="5272"/>
                  </a:lnTo>
                  <a:lnTo>
                    <a:pt x="4412" y="5057"/>
                  </a:lnTo>
                  <a:lnTo>
                    <a:pt x="4734" y="4842"/>
                  </a:lnTo>
                  <a:lnTo>
                    <a:pt x="4950" y="4519"/>
                  </a:lnTo>
                  <a:lnTo>
                    <a:pt x="5165" y="4304"/>
                  </a:lnTo>
                  <a:lnTo>
                    <a:pt x="5165" y="3981"/>
                  </a:lnTo>
                  <a:lnTo>
                    <a:pt x="5165" y="3766"/>
                  </a:lnTo>
                  <a:lnTo>
                    <a:pt x="516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68;p29">
              <a:extLst>
                <a:ext uri="{FF2B5EF4-FFF2-40B4-BE49-F238E27FC236}">
                  <a16:creationId xmlns:a16="http://schemas.microsoft.com/office/drawing/2014/main" id="{B360E724-03E6-44BD-BE69-FECAE0DBC7F9}"/>
                </a:ext>
              </a:extLst>
            </p:cNvPr>
            <p:cNvSpPr/>
            <p:nvPr/>
          </p:nvSpPr>
          <p:spPr>
            <a:xfrm>
              <a:off x="4977300" y="2987925"/>
              <a:ext cx="129125" cy="137200"/>
            </a:xfrm>
            <a:custGeom>
              <a:avLst/>
              <a:gdLst/>
              <a:ahLst/>
              <a:cxnLst/>
              <a:rect l="l" t="t" r="r" b="b"/>
              <a:pathLst>
                <a:path w="5165" h="5488" fill="none" extrusionOk="0">
                  <a:moveTo>
                    <a:pt x="1" y="0"/>
                  </a:moveTo>
                  <a:lnTo>
                    <a:pt x="1" y="3981"/>
                  </a:lnTo>
                  <a:lnTo>
                    <a:pt x="1" y="3981"/>
                  </a:lnTo>
                  <a:lnTo>
                    <a:pt x="108" y="4304"/>
                  </a:lnTo>
                  <a:lnTo>
                    <a:pt x="216" y="4519"/>
                  </a:lnTo>
                  <a:lnTo>
                    <a:pt x="431" y="4842"/>
                  </a:lnTo>
                  <a:lnTo>
                    <a:pt x="754" y="5057"/>
                  </a:lnTo>
                  <a:lnTo>
                    <a:pt x="1614" y="5380"/>
                  </a:lnTo>
                  <a:lnTo>
                    <a:pt x="2583" y="5487"/>
                  </a:lnTo>
                  <a:lnTo>
                    <a:pt x="2583" y="5487"/>
                  </a:lnTo>
                  <a:lnTo>
                    <a:pt x="3659" y="5380"/>
                  </a:lnTo>
                  <a:lnTo>
                    <a:pt x="4089" y="5272"/>
                  </a:lnTo>
                  <a:lnTo>
                    <a:pt x="4412" y="5057"/>
                  </a:lnTo>
                  <a:lnTo>
                    <a:pt x="4734" y="4842"/>
                  </a:lnTo>
                  <a:lnTo>
                    <a:pt x="4950" y="4519"/>
                  </a:lnTo>
                  <a:lnTo>
                    <a:pt x="5165" y="4304"/>
                  </a:lnTo>
                  <a:lnTo>
                    <a:pt x="5165" y="3981"/>
                  </a:lnTo>
                  <a:lnTo>
                    <a:pt x="5165" y="3766"/>
                  </a:lnTo>
                  <a:lnTo>
                    <a:pt x="51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69;p29">
              <a:extLst>
                <a:ext uri="{FF2B5EF4-FFF2-40B4-BE49-F238E27FC236}">
                  <a16:creationId xmlns:a16="http://schemas.microsoft.com/office/drawing/2014/main" id="{940D685B-01C7-458B-B56D-370C00F55D59}"/>
                </a:ext>
              </a:extLst>
            </p:cNvPr>
            <p:cNvSpPr/>
            <p:nvPr/>
          </p:nvSpPr>
          <p:spPr>
            <a:xfrm>
              <a:off x="4971925" y="2985225"/>
              <a:ext cx="139875" cy="145275"/>
            </a:xfrm>
            <a:custGeom>
              <a:avLst/>
              <a:gdLst/>
              <a:ahLst/>
              <a:cxnLst/>
              <a:rect l="l" t="t" r="r" b="b"/>
              <a:pathLst>
                <a:path w="5595" h="5811" extrusionOk="0">
                  <a:moveTo>
                    <a:pt x="108" y="1"/>
                  </a:moveTo>
                  <a:lnTo>
                    <a:pt x="108" y="108"/>
                  </a:lnTo>
                  <a:lnTo>
                    <a:pt x="0" y="4089"/>
                  </a:lnTo>
                  <a:lnTo>
                    <a:pt x="108" y="4412"/>
                  </a:lnTo>
                  <a:lnTo>
                    <a:pt x="323" y="4735"/>
                  </a:lnTo>
                  <a:lnTo>
                    <a:pt x="754" y="5165"/>
                  </a:lnTo>
                  <a:lnTo>
                    <a:pt x="1291" y="5488"/>
                  </a:lnTo>
                  <a:lnTo>
                    <a:pt x="2045" y="5703"/>
                  </a:lnTo>
                  <a:lnTo>
                    <a:pt x="2798" y="5811"/>
                  </a:lnTo>
                  <a:lnTo>
                    <a:pt x="3336" y="5703"/>
                  </a:lnTo>
                  <a:lnTo>
                    <a:pt x="3874" y="5703"/>
                  </a:lnTo>
                  <a:lnTo>
                    <a:pt x="4304" y="5488"/>
                  </a:lnTo>
                  <a:lnTo>
                    <a:pt x="4734" y="5273"/>
                  </a:lnTo>
                  <a:lnTo>
                    <a:pt x="5057" y="5057"/>
                  </a:lnTo>
                  <a:lnTo>
                    <a:pt x="5380" y="4735"/>
                  </a:lnTo>
                  <a:lnTo>
                    <a:pt x="5487" y="4412"/>
                  </a:lnTo>
                  <a:lnTo>
                    <a:pt x="5595" y="4089"/>
                  </a:lnTo>
                  <a:lnTo>
                    <a:pt x="5595" y="3874"/>
                  </a:lnTo>
                  <a:lnTo>
                    <a:pt x="5595" y="108"/>
                  </a:lnTo>
                  <a:lnTo>
                    <a:pt x="5487" y="1"/>
                  </a:lnTo>
                  <a:lnTo>
                    <a:pt x="5272" y="1"/>
                  </a:lnTo>
                  <a:lnTo>
                    <a:pt x="5272" y="108"/>
                  </a:lnTo>
                  <a:lnTo>
                    <a:pt x="5272" y="3766"/>
                  </a:lnTo>
                  <a:lnTo>
                    <a:pt x="5165" y="4089"/>
                  </a:lnTo>
                  <a:lnTo>
                    <a:pt x="5165" y="4304"/>
                  </a:lnTo>
                  <a:lnTo>
                    <a:pt x="5057" y="4519"/>
                  </a:lnTo>
                  <a:lnTo>
                    <a:pt x="4842" y="4735"/>
                  </a:lnTo>
                  <a:lnTo>
                    <a:pt x="4519" y="4950"/>
                  </a:lnTo>
                  <a:lnTo>
                    <a:pt x="3766" y="5273"/>
                  </a:lnTo>
                  <a:lnTo>
                    <a:pt x="2798" y="5380"/>
                  </a:lnTo>
                  <a:lnTo>
                    <a:pt x="1829" y="5273"/>
                  </a:lnTo>
                  <a:lnTo>
                    <a:pt x="1076" y="4950"/>
                  </a:lnTo>
                  <a:lnTo>
                    <a:pt x="754" y="4735"/>
                  </a:lnTo>
                  <a:lnTo>
                    <a:pt x="538" y="4519"/>
                  </a:lnTo>
                  <a:lnTo>
                    <a:pt x="431" y="4304"/>
                  </a:lnTo>
                  <a:lnTo>
                    <a:pt x="431" y="4089"/>
                  </a:lnTo>
                  <a:lnTo>
                    <a:pt x="431" y="108"/>
                  </a:lnTo>
                  <a:lnTo>
                    <a:pt x="43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70;p29">
              <a:extLst>
                <a:ext uri="{FF2B5EF4-FFF2-40B4-BE49-F238E27FC236}">
                  <a16:creationId xmlns:a16="http://schemas.microsoft.com/office/drawing/2014/main" id="{F56908AD-4F7B-4A13-8C73-6377143A7414}"/>
                </a:ext>
              </a:extLst>
            </p:cNvPr>
            <p:cNvSpPr/>
            <p:nvPr/>
          </p:nvSpPr>
          <p:spPr>
            <a:xfrm>
              <a:off x="4977300" y="2947575"/>
              <a:ext cx="129125" cy="75350"/>
            </a:xfrm>
            <a:custGeom>
              <a:avLst/>
              <a:gdLst/>
              <a:ahLst/>
              <a:cxnLst/>
              <a:rect l="l" t="t" r="r" b="b"/>
              <a:pathLst>
                <a:path w="5165" h="3014" extrusionOk="0">
                  <a:moveTo>
                    <a:pt x="2583" y="1"/>
                  </a:moveTo>
                  <a:lnTo>
                    <a:pt x="1614" y="108"/>
                  </a:lnTo>
                  <a:lnTo>
                    <a:pt x="754" y="431"/>
                  </a:lnTo>
                  <a:lnTo>
                    <a:pt x="431" y="646"/>
                  </a:lnTo>
                  <a:lnTo>
                    <a:pt x="216" y="969"/>
                  </a:lnTo>
                  <a:lnTo>
                    <a:pt x="108" y="1184"/>
                  </a:lnTo>
                  <a:lnTo>
                    <a:pt x="1" y="1507"/>
                  </a:lnTo>
                  <a:lnTo>
                    <a:pt x="108" y="1830"/>
                  </a:lnTo>
                  <a:lnTo>
                    <a:pt x="216" y="2152"/>
                  </a:lnTo>
                  <a:lnTo>
                    <a:pt x="431" y="2368"/>
                  </a:lnTo>
                  <a:lnTo>
                    <a:pt x="754" y="2583"/>
                  </a:lnTo>
                  <a:lnTo>
                    <a:pt x="1614" y="2905"/>
                  </a:lnTo>
                  <a:lnTo>
                    <a:pt x="2583" y="3013"/>
                  </a:lnTo>
                  <a:lnTo>
                    <a:pt x="3659" y="2905"/>
                  </a:lnTo>
                  <a:lnTo>
                    <a:pt x="4412" y="2583"/>
                  </a:lnTo>
                  <a:lnTo>
                    <a:pt x="4734" y="2368"/>
                  </a:lnTo>
                  <a:lnTo>
                    <a:pt x="5057" y="2152"/>
                  </a:lnTo>
                  <a:lnTo>
                    <a:pt x="5165" y="1830"/>
                  </a:lnTo>
                  <a:lnTo>
                    <a:pt x="5165" y="1507"/>
                  </a:lnTo>
                  <a:lnTo>
                    <a:pt x="5165" y="1184"/>
                  </a:lnTo>
                  <a:lnTo>
                    <a:pt x="5057" y="969"/>
                  </a:lnTo>
                  <a:lnTo>
                    <a:pt x="4734" y="646"/>
                  </a:lnTo>
                  <a:lnTo>
                    <a:pt x="4412" y="431"/>
                  </a:lnTo>
                  <a:lnTo>
                    <a:pt x="3659" y="108"/>
                  </a:lnTo>
                  <a:lnTo>
                    <a:pt x="2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71;p29">
              <a:extLst>
                <a:ext uri="{FF2B5EF4-FFF2-40B4-BE49-F238E27FC236}">
                  <a16:creationId xmlns:a16="http://schemas.microsoft.com/office/drawing/2014/main" id="{758D2330-6119-4A20-B165-976489E2D1EE}"/>
                </a:ext>
              </a:extLst>
            </p:cNvPr>
            <p:cNvSpPr/>
            <p:nvPr/>
          </p:nvSpPr>
          <p:spPr>
            <a:xfrm>
              <a:off x="4971925" y="2942200"/>
              <a:ext cx="139875" cy="86100"/>
            </a:xfrm>
            <a:custGeom>
              <a:avLst/>
              <a:gdLst/>
              <a:ahLst/>
              <a:cxnLst/>
              <a:rect l="l" t="t" r="r" b="b"/>
              <a:pathLst>
                <a:path w="5595" h="3444" extrusionOk="0">
                  <a:moveTo>
                    <a:pt x="2798" y="431"/>
                  </a:moveTo>
                  <a:lnTo>
                    <a:pt x="3766" y="538"/>
                  </a:lnTo>
                  <a:lnTo>
                    <a:pt x="4627" y="861"/>
                  </a:lnTo>
                  <a:lnTo>
                    <a:pt x="4842" y="1076"/>
                  </a:lnTo>
                  <a:lnTo>
                    <a:pt x="5057" y="1292"/>
                  </a:lnTo>
                  <a:lnTo>
                    <a:pt x="5165" y="1507"/>
                  </a:lnTo>
                  <a:lnTo>
                    <a:pt x="5272" y="1722"/>
                  </a:lnTo>
                  <a:lnTo>
                    <a:pt x="5165" y="2045"/>
                  </a:lnTo>
                  <a:lnTo>
                    <a:pt x="5057" y="2260"/>
                  </a:lnTo>
                  <a:lnTo>
                    <a:pt x="4734" y="2583"/>
                  </a:lnTo>
                  <a:lnTo>
                    <a:pt x="4196" y="2798"/>
                  </a:lnTo>
                  <a:lnTo>
                    <a:pt x="3551" y="3013"/>
                  </a:lnTo>
                  <a:lnTo>
                    <a:pt x="2798" y="3120"/>
                  </a:lnTo>
                  <a:lnTo>
                    <a:pt x="1829" y="3013"/>
                  </a:lnTo>
                  <a:lnTo>
                    <a:pt x="1076" y="2690"/>
                  </a:lnTo>
                  <a:lnTo>
                    <a:pt x="754" y="2475"/>
                  </a:lnTo>
                  <a:lnTo>
                    <a:pt x="538" y="2260"/>
                  </a:lnTo>
                  <a:lnTo>
                    <a:pt x="431" y="2045"/>
                  </a:lnTo>
                  <a:lnTo>
                    <a:pt x="431" y="1722"/>
                  </a:lnTo>
                  <a:lnTo>
                    <a:pt x="431" y="1507"/>
                  </a:lnTo>
                  <a:lnTo>
                    <a:pt x="538" y="1292"/>
                  </a:lnTo>
                  <a:lnTo>
                    <a:pt x="969" y="969"/>
                  </a:lnTo>
                  <a:lnTo>
                    <a:pt x="1399" y="646"/>
                  </a:lnTo>
                  <a:lnTo>
                    <a:pt x="2045" y="431"/>
                  </a:lnTo>
                  <a:close/>
                  <a:moveTo>
                    <a:pt x="2798" y="0"/>
                  </a:moveTo>
                  <a:lnTo>
                    <a:pt x="2260" y="108"/>
                  </a:lnTo>
                  <a:lnTo>
                    <a:pt x="1829" y="108"/>
                  </a:lnTo>
                  <a:lnTo>
                    <a:pt x="1291" y="323"/>
                  </a:lnTo>
                  <a:lnTo>
                    <a:pt x="861" y="538"/>
                  </a:lnTo>
                  <a:lnTo>
                    <a:pt x="538" y="754"/>
                  </a:lnTo>
                  <a:lnTo>
                    <a:pt x="323" y="1076"/>
                  </a:lnTo>
                  <a:lnTo>
                    <a:pt x="108" y="1399"/>
                  </a:lnTo>
                  <a:lnTo>
                    <a:pt x="0" y="1722"/>
                  </a:lnTo>
                  <a:lnTo>
                    <a:pt x="108" y="2152"/>
                  </a:lnTo>
                  <a:lnTo>
                    <a:pt x="323" y="2475"/>
                  </a:lnTo>
                  <a:lnTo>
                    <a:pt x="754" y="2905"/>
                  </a:lnTo>
                  <a:lnTo>
                    <a:pt x="1291" y="3228"/>
                  </a:lnTo>
                  <a:lnTo>
                    <a:pt x="2045" y="3336"/>
                  </a:lnTo>
                  <a:lnTo>
                    <a:pt x="2798" y="3443"/>
                  </a:lnTo>
                  <a:lnTo>
                    <a:pt x="3336" y="3443"/>
                  </a:lnTo>
                  <a:lnTo>
                    <a:pt x="3874" y="3336"/>
                  </a:lnTo>
                  <a:lnTo>
                    <a:pt x="4304" y="3228"/>
                  </a:lnTo>
                  <a:lnTo>
                    <a:pt x="4734" y="3013"/>
                  </a:lnTo>
                  <a:lnTo>
                    <a:pt x="5057" y="2690"/>
                  </a:lnTo>
                  <a:lnTo>
                    <a:pt x="5380" y="2475"/>
                  </a:lnTo>
                  <a:lnTo>
                    <a:pt x="5595" y="2152"/>
                  </a:lnTo>
                  <a:lnTo>
                    <a:pt x="5595" y="1722"/>
                  </a:lnTo>
                  <a:lnTo>
                    <a:pt x="5595" y="1399"/>
                  </a:lnTo>
                  <a:lnTo>
                    <a:pt x="5380" y="1076"/>
                  </a:lnTo>
                  <a:lnTo>
                    <a:pt x="4949" y="646"/>
                  </a:lnTo>
                  <a:lnTo>
                    <a:pt x="4304" y="323"/>
                  </a:lnTo>
                  <a:lnTo>
                    <a:pt x="3658" y="108"/>
                  </a:lnTo>
                  <a:lnTo>
                    <a:pt x="279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72;p29">
              <a:extLst>
                <a:ext uri="{FF2B5EF4-FFF2-40B4-BE49-F238E27FC236}">
                  <a16:creationId xmlns:a16="http://schemas.microsoft.com/office/drawing/2014/main" id="{7A4A11DD-5083-4055-AFE5-179ADF2D3499}"/>
                </a:ext>
              </a:extLst>
            </p:cNvPr>
            <p:cNvSpPr/>
            <p:nvPr/>
          </p:nvSpPr>
          <p:spPr>
            <a:xfrm>
              <a:off x="4724475" y="2831925"/>
              <a:ext cx="129125" cy="137200"/>
            </a:xfrm>
            <a:custGeom>
              <a:avLst/>
              <a:gdLst/>
              <a:ahLst/>
              <a:cxnLst/>
              <a:rect l="l" t="t" r="r" b="b"/>
              <a:pathLst>
                <a:path w="5165" h="5488" extrusionOk="0">
                  <a:moveTo>
                    <a:pt x="108" y="0"/>
                  </a:moveTo>
                  <a:lnTo>
                    <a:pt x="0" y="3981"/>
                  </a:lnTo>
                  <a:lnTo>
                    <a:pt x="108" y="4304"/>
                  </a:lnTo>
                  <a:lnTo>
                    <a:pt x="216" y="4519"/>
                  </a:lnTo>
                  <a:lnTo>
                    <a:pt x="538" y="4842"/>
                  </a:lnTo>
                  <a:lnTo>
                    <a:pt x="754" y="5057"/>
                  </a:lnTo>
                  <a:lnTo>
                    <a:pt x="1614" y="5380"/>
                  </a:lnTo>
                  <a:lnTo>
                    <a:pt x="2690" y="5487"/>
                  </a:lnTo>
                  <a:lnTo>
                    <a:pt x="3658" y="5380"/>
                  </a:lnTo>
                  <a:lnTo>
                    <a:pt x="4089" y="5272"/>
                  </a:lnTo>
                  <a:lnTo>
                    <a:pt x="4412" y="5057"/>
                  </a:lnTo>
                  <a:lnTo>
                    <a:pt x="4734" y="4842"/>
                  </a:lnTo>
                  <a:lnTo>
                    <a:pt x="5057" y="4519"/>
                  </a:lnTo>
                  <a:lnTo>
                    <a:pt x="5165" y="4304"/>
                  </a:lnTo>
                  <a:lnTo>
                    <a:pt x="5165" y="3981"/>
                  </a:lnTo>
                  <a:lnTo>
                    <a:pt x="5165" y="3766"/>
                  </a:lnTo>
                  <a:lnTo>
                    <a:pt x="516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73;p29">
              <a:extLst>
                <a:ext uri="{FF2B5EF4-FFF2-40B4-BE49-F238E27FC236}">
                  <a16:creationId xmlns:a16="http://schemas.microsoft.com/office/drawing/2014/main" id="{8B7DEA3F-45E8-4813-800F-FC69B194EA94}"/>
                </a:ext>
              </a:extLst>
            </p:cNvPr>
            <p:cNvSpPr/>
            <p:nvPr/>
          </p:nvSpPr>
          <p:spPr>
            <a:xfrm>
              <a:off x="4724475" y="2831925"/>
              <a:ext cx="129125" cy="137200"/>
            </a:xfrm>
            <a:custGeom>
              <a:avLst/>
              <a:gdLst/>
              <a:ahLst/>
              <a:cxnLst/>
              <a:rect l="l" t="t" r="r" b="b"/>
              <a:pathLst>
                <a:path w="5165" h="5488" fill="none" extrusionOk="0">
                  <a:moveTo>
                    <a:pt x="108" y="0"/>
                  </a:moveTo>
                  <a:lnTo>
                    <a:pt x="0" y="3981"/>
                  </a:lnTo>
                  <a:lnTo>
                    <a:pt x="0" y="3981"/>
                  </a:lnTo>
                  <a:lnTo>
                    <a:pt x="108" y="4304"/>
                  </a:lnTo>
                  <a:lnTo>
                    <a:pt x="216" y="4519"/>
                  </a:lnTo>
                  <a:lnTo>
                    <a:pt x="538" y="4842"/>
                  </a:lnTo>
                  <a:lnTo>
                    <a:pt x="754" y="5057"/>
                  </a:lnTo>
                  <a:lnTo>
                    <a:pt x="1614" y="5380"/>
                  </a:lnTo>
                  <a:lnTo>
                    <a:pt x="2690" y="5487"/>
                  </a:lnTo>
                  <a:lnTo>
                    <a:pt x="2690" y="5487"/>
                  </a:lnTo>
                  <a:lnTo>
                    <a:pt x="3658" y="5380"/>
                  </a:lnTo>
                  <a:lnTo>
                    <a:pt x="4089" y="5272"/>
                  </a:lnTo>
                  <a:lnTo>
                    <a:pt x="4412" y="5057"/>
                  </a:lnTo>
                  <a:lnTo>
                    <a:pt x="4734" y="4842"/>
                  </a:lnTo>
                  <a:lnTo>
                    <a:pt x="5057" y="4519"/>
                  </a:lnTo>
                  <a:lnTo>
                    <a:pt x="5165" y="4304"/>
                  </a:lnTo>
                  <a:lnTo>
                    <a:pt x="5165" y="3981"/>
                  </a:lnTo>
                  <a:lnTo>
                    <a:pt x="5165" y="3766"/>
                  </a:lnTo>
                  <a:lnTo>
                    <a:pt x="51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74;p29">
              <a:extLst>
                <a:ext uri="{FF2B5EF4-FFF2-40B4-BE49-F238E27FC236}">
                  <a16:creationId xmlns:a16="http://schemas.microsoft.com/office/drawing/2014/main" id="{E3259361-8923-440D-8B35-0B706A422490}"/>
                </a:ext>
              </a:extLst>
            </p:cNvPr>
            <p:cNvSpPr/>
            <p:nvPr/>
          </p:nvSpPr>
          <p:spPr>
            <a:xfrm>
              <a:off x="4721775" y="2829225"/>
              <a:ext cx="137200" cy="145275"/>
            </a:xfrm>
            <a:custGeom>
              <a:avLst/>
              <a:gdLst/>
              <a:ahLst/>
              <a:cxnLst/>
              <a:rect l="l" t="t" r="r" b="b"/>
              <a:pathLst>
                <a:path w="5488" h="5811" extrusionOk="0">
                  <a:moveTo>
                    <a:pt x="1" y="1"/>
                  </a:moveTo>
                  <a:lnTo>
                    <a:pt x="1" y="108"/>
                  </a:lnTo>
                  <a:lnTo>
                    <a:pt x="1" y="4089"/>
                  </a:lnTo>
                  <a:lnTo>
                    <a:pt x="1" y="4412"/>
                  </a:lnTo>
                  <a:lnTo>
                    <a:pt x="216" y="4735"/>
                  </a:lnTo>
                  <a:lnTo>
                    <a:pt x="646" y="5165"/>
                  </a:lnTo>
                  <a:lnTo>
                    <a:pt x="1184" y="5488"/>
                  </a:lnTo>
                  <a:lnTo>
                    <a:pt x="1937" y="5703"/>
                  </a:lnTo>
                  <a:lnTo>
                    <a:pt x="2798" y="5811"/>
                  </a:lnTo>
                  <a:lnTo>
                    <a:pt x="3336" y="5811"/>
                  </a:lnTo>
                  <a:lnTo>
                    <a:pt x="3766" y="5703"/>
                  </a:lnTo>
                  <a:lnTo>
                    <a:pt x="4304" y="5488"/>
                  </a:lnTo>
                  <a:lnTo>
                    <a:pt x="4627" y="5273"/>
                  </a:lnTo>
                  <a:lnTo>
                    <a:pt x="4950" y="5057"/>
                  </a:lnTo>
                  <a:lnTo>
                    <a:pt x="5273" y="4735"/>
                  </a:lnTo>
                  <a:lnTo>
                    <a:pt x="5380" y="4412"/>
                  </a:lnTo>
                  <a:lnTo>
                    <a:pt x="5488" y="4089"/>
                  </a:lnTo>
                  <a:lnTo>
                    <a:pt x="5488" y="3874"/>
                  </a:lnTo>
                  <a:lnTo>
                    <a:pt x="5488" y="108"/>
                  </a:lnTo>
                  <a:lnTo>
                    <a:pt x="5488" y="1"/>
                  </a:lnTo>
                  <a:lnTo>
                    <a:pt x="5165" y="1"/>
                  </a:lnTo>
                  <a:lnTo>
                    <a:pt x="5165" y="108"/>
                  </a:lnTo>
                  <a:lnTo>
                    <a:pt x="5165" y="3874"/>
                  </a:lnTo>
                  <a:lnTo>
                    <a:pt x="5165" y="4089"/>
                  </a:lnTo>
                  <a:lnTo>
                    <a:pt x="5057" y="4304"/>
                  </a:lnTo>
                  <a:lnTo>
                    <a:pt x="4950" y="4519"/>
                  </a:lnTo>
                  <a:lnTo>
                    <a:pt x="4735" y="4842"/>
                  </a:lnTo>
                  <a:lnTo>
                    <a:pt x="4520" y="4950"/>
                  </a:lnTo>
                  <a:lnTo>
                    <a:pt x="3659" y="5273"/>
                  </a:lnTo>
                  <a:lnTo>
                    <a:pt x="2798" y="5380"/>
                  </a:lnTo>
                  <a:lnTo>
                    <a:pt x="1830" y="5273"/>
                  </a:lnTo>
                  <a:lnTo>
                    <a:pt x="969" y="4950"/>
                  </a:lnTo>
                  <a:lnTo>
                    <a:pt x="754" y="4842"/>
                  </a:lnTo>
                  <a:lnTo>
                    <a:pt x="539" y="4519"/>
                  </a:lnTo>
                  <a:lnTo>
                    <a:pt x="324" y="4304"/>
                  </a:lnTo>
                  <a:lnTo>
                    <a:pt x="324" y="4089"/>
                  </a:lnTo>
                  <a:lnTo>
                    <a:pt x="324" y="108"/>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75;p29">
              <a:extLst>
                <a:ext uri="{FF2B5EF4-FFF2-40B4-BE49-F238E27FC236}">
                  <a16:creationId xmlns:a16="http://schemas.microsoft.com/office/drawing/2014/main" id="{1D22119F-335C-43BE-8484-59304BBFAB11}"/>
                </a:ext>
              </a:extLst>
            </p:cNvPr>
            <p:cNvSpPr/>
            <p:nvPr/>
          </p:nvSpPr>
          <p:spPr>
            <a:xfrm>
              <a:off x="4724475" y="2791575"/>
              <a:ext cx="131825" cy="78025"/>
            </a:xfrm>
            <a:custGeom>
              <a:avLst/>
              <a:gdLst/>
              <a:ahLst/>
              <a:cxnLst/>
              <a:rect l="l" t="t" r="r" b="b"/>
              <a:pathLst>
                <a:path w="5273" h="3121" extrusionOk="0">
                  <a:moveTo>
                    <a:pt x="2690" y="1"/>
                  </a:moveTo>
                  <a:lnTo>
                    <a:pt x="1614" y="108"/>
                  </a:lnTo>
                  <a:lnTo>
                    <a:pt x="754" y="431"/>
                  </a:lnTo>
                  <a:lnTo>
                    <a:pt x="538" y="646"/>
                  </a:lnTo>
                  <a:lnTo>
                    <a:pt x="216" y="969"/>
                  </a:lnTo>
                  <a:lnTo>
                    <a:pt x="108" y="1184"/>
                  </a:lnTo>
                  <a:lnTo>
                    <a:pt x="0" y="1507"/>
                  </a:lnTo>
                  <a:lnTo>
                    <a:pt x="108" y="1830"/>
                  </a:lnTo>
                  <a:lnTo>
                    <a:pt x="216" y="2152"/>
                  </a:lnTo>
                  <a:lnTo>
                    <a:pt x="538" y="2368"/>
                  </a:lnTo>
                  <a:lnTo>
                    <a:pt x="754" y="2583"/>
                  </a:lnTo>
                  <a:lnTo>
                    <a:pt x="1614" y="2905"/>
                  </a:lnTo>
                  <a:lnTo>
                    <a:pt x="2690" y="3121"/>
                  </a:lnTo>
                  <a:lnTo>
                    <a:pt x="3658" y="2905"/>
                  </a:lnTo>
                  <a:lnTo>
                    <a:pt x="4519" y="2583"/>
                  </a:lnTo>
                  <a:lnTo>
                    <a:pt x="4842" y="2368"/>
                  </a:lnTo>
                  <a:lnTo>
                    <a:pt x="5057" y="2152"/>
                  </a:lnTo>
                  <a:lnTo>
                    <a:pt x="5165" y="1830"/>
                  </a:lnTo>
                  <a:lnTo>
                    <a:pt x="5272" y="1507"/>
                  </a:lnTo>
                  <a:lnTo>
                    <a:pt x="5165" y="1184"/>
                  </a:lnTo>
                  <a:lnTo>
                    <a:pt x="5057" y="969"/>
                  </a:lnTo>
                  <a:lnTo>
                    <a:pt x="4842" y="646"/>
                  </a:lnTo>
                  <a:lnTo>
                    <a:pt x="4519" y="431"/>
                  </a:lnTo>
                  <a:lnTo>
                    <a:pt x="3658" y="108"/>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76;p29">
              <a:extLst>
                <a:ext uri="{FF2B5EF4-FFF2-40B4-BE49-F238E27FC236}">
                  <a16:creationId xmlns:a16="http://schemas.microsoft.com/office/drawing/2014/main" id="{71E94500-88DD-4EC1-92A7-FF465C39D7B2}"/>
                </a:ext>
              </a:extLst>
            </p:cNvPr>
            <p:cNvSpPr/>
            <p:nvPr/>
          </p:nvSpPr>
          <p:spPr>
            <a:xfrm>
              <a:off x="4721775" y="2786200"/>
              <a:ext cx="137200" cy="86100"/>
            </a:xfrm>
            <a:custGeom>
              <a:avLst/>
              <a:gdLst/>
              <a:ahLst/>
              <a:cxnLst/>
              <a:rect l="l" t="t" r="r" b="b"/>
              <a:pathLst>
                <a:path w="5488" h="3444" extrusionOk="0">
                  <a:moveTo>
                    <a:pt x="2798" y="431"/>
                  </a:moveTo>
                  <a:lnTo>
                    <a:pt x="3766" y="538"/>
                  </a:lnTo>
                  <a:lnTo>
                    <a:pt x="4520" y="861"/>
                  </a:lnTo>
                  <a:lnTo>
                    <a:pt x="4735" y="1076"/>
                  </a:lnTo>
                  <a:lnTo>
                    <a:pt x="4950" y="1291"/>
                  </a:lnTo>
                  <a:lnTo>
                    <a:pt x="5165" y="1507"/>
                  </a:lnTo>
                  <a:lnTo>
                    <a:pt x="5165" y="1722"/>
                  </a:lnTo>
                  <a:lnTo>
                    <a:pt x="5165" y="2045"/>
                  </a:lnTo>
                  <a:lnTo>
                    <a:pt x="4950" y="2260"/>
                  </a:lnTo>
                  <a:lnTo>
                    <a:pt x="4627" y="2583"/>
                  </a:lnTo>
                  <a:lnTo>
                    <a:pt x="4089" y="2905"/>
                  </a:lnTo>
                  <a:lnTo>
                    <a:pt x="3444" y="3013"/>
                  </a:lnTo>
                  <a:lnTo>
                    <a:pt x="2798" y="3120"/>
                  </a:lnTo>
                  <a:lnTo>
                    <a:pt x="1830" y="3013"/>
                  </a:lnTo>
                  <a:lnTo>
                    <a:pt x="969" y="2690"/>
                  </a:lnTo>
                  <a:lnTo>
                    <a:pt x="754" y="2475"/>
                  </a:lnTo>
                  <a:lnTo>
                    <a:pt x="539" y="2260"/>
                  </a:lnTo>
                  <a:lnTo>
                    <a:pt x="324" y="2045"/>
                  </a:lnTo>
                  <a:lnTo>
                    <a:pt x="324" y="1722"/>
                  </a:lnTo>
                  <a:lnTo>
                    <a:pt x="324" y="1507"/>
                  </a:lnTo>
                  <a:lnTo>
                    <a:pt x="539" y="1291"/>
                  </a:lnTo>
                  <a:lnTo>
                    <a:pt x="862" y="969"/>
                  </a:lnTo>
                  <a:lnTo>
                    <a:pt x="1399" y="646"/>
                  </a:lnTo>
                  <a:lnTo>
                    <a:pt x="2045" y="431"/>
                  </a:lnTo>
                  <a:close/>
                  <a:moveTo>
                    <a:pt x="2798" y="0"/>
                  </a:moveTo>
                  <a:lnTo>
                    <a:pt x="2153" y="108"/>
                  </a:lnTo>
                  <a:lnTo>
                    <a:pt x="1722" y="216"/>
                  </a:lnTo>
                  <a:lnTo>
                    <a:pt x="1184" y="323"/>
                  </a:lnTo>
                  <a:lnTo>
                    <a:pt x="862" y="538"/>
                  </a:lnTo>
                  <a:lnTo>
                    <a:pt x="431" y="754"/>
                  </a:lnTo>
                  <a:lnTo>
                    <a:pt x="216" y="1076"/>
                  </a:lnTo>
                  <a:lnTo>
                    <a:pt x="1" y="1399"/>
                  </a:lnTo>
                  <a:lnTo>
                    <a:pt x="1" y="1722"/>
                  </a:lnTo>
                  <a:lnTo>
                    <a:pt x="1" y="2152"/>
                  </a:lnTo>
                  <a:lnTo>
                    <a:pt x="216" y="2475"/>
                  </a:lnTo>
                  <a:lnTo>
                    <a:pt x="646" y="2905"/>
                  </a:lnTo>
                  <a:lnTo>
                    <a:pt x="1184" y="3228"/>
                  </a:lnTo>
                  <a:lnTo>
                    <a:pt x="1937" y="3443"/>
                  </a:lnTo>
                  <a:lnTo>
                    <a:pt x="3336" y="3443"/>
                  </a:lnTo>
                  <a:lnTo>
                    <a:pt x="3766" y="3336"/>
                  </a:lnTo>
                  <a:lnTo>
                    <a:pt x="4304" y="3228"/>
                  </a:lnTo>
                  <a:lnTo>
                    <a:pt x="4627" y="3013"/>
                  </a:lnTo>
                  <a:lnTo>
                    <a:pt x="5057" y="2798"/>
                  </a:lnTo>
                  <a:lnTo>
                    <a:pt x="5273" y="2475"/>
                  </a:lnTo>
                  <a:lnTo>
                    <a:pt x="5488" y="2152"/>
                  </a:lnTo>
                  <a:lnTo>
                    <a:pt x="5488" y="1722"/>
                  </a:lnTo>
                  <a:lnTo>
                    <a:pt x="5488" y="1399"/>
                  </a:lnTo>
                  <a:lnTo>
                    <a:pt x="5273" y="1076"/>
                  </a:lnTo>
                  <a:lnTo>
                    <a:pt x="4842" y="646"/>
                  </a:lnTo>
                  <a:lnTo>
                    <a:pt x="4304" y="323"/>
                  </a:lnTo>
                  <a:lnTo>
                    <a:pt x="3551" y="108"/>
                  </a:lnTo>
                  <a:lnTo>
                    <a:pt x="279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77;p29">
              <a:extLst>
                <a:ext uri="{FF2B5EF4-FFF2-40B4-BE49-F238E27FC236}">
                  <a16:creationId xmlns:a16="http://schemas.microsoft.com/office/drawing/2014/main" id="{AF716F2E-2DEF-464A-9293-D97782EB971E}"/>
                </a:ext>
              </a:extLst>
            </p:cNvPr>
            <p:cNvSpPr/>
            <p:nvPr/>
          </p:nvSpPr>
          <p:spPr>
            <a:xfrm>
              <a:off x="4474325" y="2684000"/>
              <a:ext cx="129150" cy="137200"/>
            </a:xfrm>
            <a:custGeom>
              <a:avLst/>
              <a:gdLst/>
              <a:ahLst/>
              <a:cxnLst/>
              <a:rect l="l" t="t" r="r" b="b"/>
              <a:pathLst>
                <a:path w="5166" h="5488" extrusionOk="0">
                  <a:moveTo>
                    <a:pt x="1" y="0"/>
                  </a:moveTo>
                  <a:lnTo>
                    <a:pt x="1" y="3981"/>
                  </a:lnTo>
                  <a:lnTo>
                    <a:pt x="1" y="4304"/>
                  </a:lnTo>
                  <a:lnTo>
                    <a:pt x="216" y="4519"/>
                  </a:lnTo>
                  <a:lnTo>
                    <a:pt x="431" y="4842"/>
                  </a:lnTo>
                  <a:lnTo>
                    <a:pt x="754" y="5057"/>
                  </a:lnTo>
                  <a:lnTo>
                    <a:pt x="1507" y="5379"/>
                  </a:lnTo>
                  <a:lnTo>
                    <a:pt x="2583" y="5487"/>
                  </a:lnTo>
                  <a:lnTo>
                    <a:pt x="3551" y="5379"/>
                  </a:lnTo>
                  <a:lnTo>
                    <a:pt x="3982" y="5272"/>
                  </a:lnTo>
                  <a:lnTo>
                    <a:pt x="4412" y="5057"/>
                  </a:lnTo>
                  <a:lnTo>
                    <a:pt x="4735" y="4842"/>
                  </a:lnTo>
                  <a:lnTo>
                    <a:pt x="4950" y="4519"/>
                  </a:lnTo>
                  <a:lnTo>
                    <a:pt x="5057" y="4304"/>
                  </a:lnTo>
                  <a:lnTo>
                    <a:pt x="5165" y="3981"/>
                  </a:lnTo>
                  <a:lnTo>
                    <a:pt x="5165" y="3658"/>
                  </a:lnTo>
                  <a:lnTo>
                    <a:pt x="516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78;p29">
              <a:extLst>
                <a:ext uri="{FF2B5EF4-FFF2-40B4-BE49-F238E27FC236}">
                  <a16:creationId xmlns:a16="http://schemas.microsoft.com/office/drawing/2014/main" id="{4EFAC8F3-1CA3-47ED-833F-72E8316C0F71}"/>
                </a:ext>
              </a:extLst>
            </p:cNvPr>
            <p:cNvSpPr/>
            <p:nvPr/>
          </p:nvSpPr>
          <p:spPr>
            <a:xfrm>
              <a:off x="4474325" y="2684000"/>
              <a:ext cx="129150" cy="137200"/>
            </a:xfrm>
            <a:custGeom>
              <a:avLst/>
              <a:gdLst/>
              <a:ahLst/>
              <a:cxnLst/>
              <a:rect l="l" t="t" r="r" b="b"/>
              <a:pathLst>
                <a:path w="5166" h="5488" fill="none" extrusionOk="0">
                  <a:moveTo>
                    <a:pt x="1" y="0"/>
                  </a:moveTo>
                  <a:lnTo>
                    <a:pt x="1" y="3981"/>
                  </a:lnTo>
                  <a:lnTo>
                    <a:pt x="1" y="3981"/>
                  </a:lnTo>
                  <a:lnTo>
                    <a:pt x="1" y="4304"/>
                  </a:lnTo>
                  <a:lnTo>
                    <a:pt x="216" y="4519"/>
                  </a:lnTo>
                  <a:lnTo>
                    <a:pt x="431" y="4842"/>
                  </a:lnTo>
                  <a:lnTo>
                    <a:pt x="754" y="5057"/>
                  </a:lnTo>
                  <a:lnTo>
                    <a:pt x="1507" y="5379"/>
                  </a:lnTo>
                  <a:lnTo>
                    <a:pt x="2583" y="5487"/>
                  </a:lnTo>
                  <a:lnTo>
                    <a:pt x="2583" y="5487"/>
                  </a:lnTo>
                  <a:lnTo>
                    <a:pt x="3551" y="5379"/>
                  </a:lnTo>
                  <a:lnTo>
                    <a:pt x="3982" y="5272"/>
                  </a:lnTo>
                  <a:lnTo>
                    <a:pt x="4412" y="5057"/>
                  </a:lnTo>
                  <a:lnTo>
                    <a:pt x="4735" y="4842"/>
                  </a:lnTo>
                  <a:lnTo>
                    <a:pt x="4950" y="4519"/>
                  </a:lnTo>
                  <a:lnTo>
                    <a:pt x="5057" y="4304"/>
                  </a:lnTo>
                  <a:lnTo>
                    <a:pt x="5165" y="3981"/>
                  </a:lnTo>
                  <a:lnTo>
                    <a:pt x="5165" y="3658"/>
                  </a:lnTo>
                  <a:lnTo>
                    <a:pt x="51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79;p29">
              <a:extLst>
                <a:ext uri="{FF2B5EF4-FFF2-40B4-BE49-F238E27FC236}">
                  <a16:creationId xmlns:a16="http://schemas.microsoft.com/office/drawing/2014/main" id="{4A037B4B-C761-4318-8304-BF75528C72C0}"/>
                </a:ext>
              </a:extLst>
            </p:cNvPr>
            <p:cNvSpPr/>
            <p:nvPr/>
          </p:nvSpPr>
          <p:spPr>
            <a:xfrm>
              <a:off x="4468950" y="2681300"/>
              <a:ext cx="137200" cy="145275"/>
            </a:xfrm>
            <a:custGeom>
              <a:avLst/>
              <a:gdLst/>
              <a:ahLst/>
              <a:cxnLst/>
              <a:rect l="l" t="t" r="r" b="b"/>
              <a:pathLst>
                <a:path w="5488" h="5811" extrusionOk="0">
                  <a:moveTo>
                    <a:pt x="108" y="1"/>
                  </a:moveTo>
                  <a:lnTo>
                    <a:pt x="1" y="108"/>
                  </a:lnTo>
                  <a:lnTo>
                    <a:pt x="1" y="4089"/>
                  </a:lnTo>
                  <a:lnTo>
                    <a:pt x="108" y="4412"/>
                  </a:lnTo>
                  <a:lnTo>
                    <a:pt x="216" y="4734"/>
                  </a:lnTo>
                  <a:lnTo>
                    <a:pt x="646" y="5165"/>
                  </a:lnTo>
                  <a:lnTo>
                    <a:pt x="1292" y="5487"/>
                  </a:lnTo>
                  <a:lnTo>
                    <a:pt x="1937" y="5703"/>
                  </a:lnTo>
                  <a:lnTo>
                    <a:pt x="2798" y="5810"/>
                  </a:lnTo>
                  <a:lnTo>
                    <a:pt x="3336" y="5703"/>
                  </a:lnTo>
                  <a:lnTo>
                    <a:pt x="3874" y="5703"/>
                  </a:lnTo>
                  <a:lnTo>
                    <a:pt x="4304" y="5487"/>
                  </a:lnTo>
                  <a:lnTo>
                    <a:pt x="4735" y="5272"/>
                  </a:lnTo>
                  <a:lnTo>
                    <a:pt x="5057" y="5057"/>
                  </a:lnTo>
                  <a:lnTo>
                    <a:pt x="5272" y="4734"/>
                  </a:lnTo>
                  <a:lnTo>
                    <a:pt x="5488" y="4412"/>
                  </a:lnTo>
                  <a:lnTo>
                    <a:pt x="5488" y="4089"/>
                  </a:lnTo>
                  <a:lnTo>
                    <a:pt x="5488" y="3874"/>
                  </a:lnTo>
                  <a:lnTo>
                    <a:pt x="5488" y="3766"/>
                  </a:lnTo>
                  <a:lnTo>
                    <a:pt x="5488" y="108"/>
                  </a:lnTo>
                  <a:lnTo>
                    <a:pt x="5488" y="1"/>
                  </a:lnTo>
                  <a:lnTo>
                    <a:pt x="5272" y="1"/>
                  </a:lnTo>
                  <a:lnTo>
                    <a:pt x="5165" y="108"/>
                  </a:lnTo>
                  <a:lnTo>
                    <a:pt x="5165" y="3766"/>
                  </a:lnTo>
                  <a:lnTo>
                    <a:pt x="5165" y="4089"/>
                  </a:lnTo>
                  <a:lnTo>
                    <a:pt x="5057" y="4304"/>
                  </a:lnTo>
                  <a:lnTo>
                    <a:pt x="4950" y="4519"/>
                  </a:lnTo>
                  <a:lnTo>
                    <a:pt x="4735" y="4734"/>
                  </a:lnTo>
                  <a:lnTo>
                    <a:pt x="4519" y="4950"/>
                  </a:lnTo>
                  <a:lnTo>
                    <a:pt x="3766" y="5272"/>
                  </a:lnTo>
                  <a:lnTo>
                    <a:pt x="2798" y="5380"/>
                  </a:lnTo>
                  <a:lnTo>
                    <a:pt x="1830" y="5272"/>
                  </a:lnTo>
                  <a:lnTo>
                    <a:pt x="1077" y="4950"/>
                  </a:lnTo>
                  <a:lnTo>
                    <a:pt x="754" y="4734"/>
                  </a:lnTo>
                  <a:lnTo>
                    <a:pt x="539" y="4519"/>
                  </a:lnTo>
                  <a:lnTo>
                    <a:pt x="431" y="4304"/>
                  </a:lnTo>
                  <a:lnTo>
                    <a:pt x="323" y="4089"/>
                  </a:lnTo>
                  <a:lnTo>
                    <a:pt x="323" y="108"/>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80;p29">
              <a:extLst>
                <a:ext uri="{FF2B5EF4-FFF2-40B4-BE49-F238E27FC236}">
                  <a16:creationId xmlns:a16="http://schemas.microsoft.com/office/drawing/2014/main" id="{FCEDF206-8ABD-4E05-A707-4E346EEE5255}"/>
                </a:ext>
              </a:extLst>
            </p:cNvPr>
            <p:cNvSpPr/>
            <p:nvPr/>
          </p:nvSpPr>
          <p:spPr>
            <a:xfrm>
              <a:off x="4474325" y="2643650"/>
              <a:ext cx="129150" cy="75325"/>
            </a:xfrm>
            <a:custGeom>
              <a:avLst/>
              <a:gdLst/>
              <a:ahLst/>
              <a:cxnLst/>
              <a:rect l="l" t="t" r="r" b="b"/>
              <a:pathLst>
                <a:path w="5166" h="3013" extrusionOk="0">
                  <a:moveTo>
                    <a:pt x="2583" y="0"/>
                  </a:moveTo>
                  <a:lnTo>
                    <a:pt x="1507" y="108"/>
                  </a:lnTo>
                  <a:lnTo>
                    <a:pt x="754" y="431"/>
                  </a:lnTo>
                  <a:lnTo>
                    <a:pt x="431" y="646"/>
                  </a:lnTo>
                  <a:lnTo>
                    <a:pt x="216" y="969"/>
                  </a:lnTo>
                  <a:lnTo>
                    <a:pt x="1" y="1184"/>
                  </a:lnTo>
                  <a:lnTo>
                    <a:pt x="1" y="1507"/>
                  </a:lnTo>
                  <a:lnTo>
                    <a:pt x="1" y="1829"/>
                  </a:lnTo>
                  <a:lnTo>
                    <a:pt x="216" y="2152"/>
                  </a:lnTo>
                  <a:lnTo>
                    <a:pt x="431" y="2367"/>
                  </a:lnTo>
                  <a:lnTo>
                    <a:pt x="754" y="2582"/>
                  </a:lnTo>
                  <a:lnTo>
                    <a:pt x="1507" y="2905"/>
                  </a:lnTo>
                  <a:lnTo>
                    <a:pt x="2583" y="3013"/>
                  </a:lnTo>
                  <a:lnTo>
                    <a:pt x="3551" y="2905"/>
                  </a:lnTo>
                  <a:lnTo>
                    <a:pt x="4412" y="2582"/>
                  </a:lnTo>
                  <a:lnTo>
                    <a:pt x="4735" y="2367"/>
                  </a:lnTo>
                  <a:lnTo>
                    <a:pt x="4950" y="2152"/>
                  </a:lnTo>
                  <a:lnTo>
                    <a:pt x="5057" y="1829"/>
                  </a:lnTo>
                  <a:lnTo>
                    <a:pt x="5165" y="1507"/>
                  </a:lnTo>
                  <a:lnTo>
                    <a:pt x="5057" y="1184"/>
                  </a:lnTo>
                  <a:lnTo>
                    <a:pt x="4950" y="969"/>
                  </a:lnTo>
                  <a:lnTo>
                    <a:pt x="4735" y="646"/>
                  </a:lnTo>
                  <a:lnTo>
                    <a:pt x="4412" y="431"/>
                  </a:lnTo>
                  <a:lnTo>
                    <a:pt x="3551" y="108"/>
                  </a:lnTo>
                  <a:lnTo>
                    <a:pt x="258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81;p29">
              <a:extLst>
                <a:ext uri="{FF2B5EF4-FFF2-40B4-BE49-F238E27FC236}">
                  <a16:creationId xmlns:a16="http://schemas.microsoft.com/office/drawing/2014/main" id="{8A4E1E21-7E73-42D9-8D05-7BF0E985DEAB}"/>
                </a:ext>
              </a:extLst>
            </p:cNvPr>
            <p:cNvSpPr/>
            <p:nvPr/>
          </p:nvSpPr>
          <p:spPr>
            <a:xfrm>
              <a:off x="4468950" y="2638275"/>
              <a:ext cx="139900" cy="86075"/>
            </a:xfrm>
            <a:custGeom>
              <a:avLst/>
              <a:gdLst/>
              <a:ahLst/>
              <a:cxnLst/>
              <a:rect l="l" t="t" r="r" b="b"/>
              <a:pathLst>
                <a:path w="5596" h="3443" extrusionOk="0">
                  <a:moveTo>
                    <a:pt x="2798" y="431"/>
                  </a:moveTo>
                  <a:lnTo>
                    <a:pt x="3766" y="538"/>
                  </a:lnTo>
                  <a:lnTo>
                    <a:pt x="4519" y="861"/>
                  </a:lnTo>
                  <a:lnTo>
                    <a:pt x="4842" y="968"/>
                  </a:lnTo>
                  <a:lnTo>
                    <a:pt x="5057" y="1291"/>
                  </a:lnTo>
                  <a:lnTo>
                    <a:pt x="5165" y="1506"/>
                  </a:lnTo>
                  <a:lnTo>
                    <a:pt x="5165" y="1722"/>
                  </a:lnTo>
                  <a:lnTo>
                    <a:pt x="5165" y="1937"/>
                  </a:lnTo>
                  <a:lnTo>
                    <a:pt x="5057" y="2260"/>
                  </a:lnTo>
                  <a:lnTo>
                    <a:pt x="4627" y="2582"/>
                  </a:lnTo>
                  <a:lnTo>
                    <a:pt x="4197" y="2797"/>
                  </a:lnTo>
                  <a:lnTo>
                    <a:pt x="3551" y="3013"/>
                  </a:lnTo>
                  <a:lnTo>
                    <a:pt x="2798" y="3120"/>
                  </a:lnTo>
                  <a:lnTo>
                    <a:pt x="1830" y="3013"/>
                  </a:lnTo>
                  <a:lnTo>
                    <a:pt x="1077" y="2690"/>
                  </a:lnTo>
                  <a:lnTo>
                    <a:pt x="754" y="2475"/>
                  </a:lnTo>
                  <a:lnTo>
                    <a:pt x="539" y="2260"/>
                  </a:lnTo>
                  <a:lnTo>
                    <a:pt x="431" y="1937"/>
                  </a:lnTo>
                  <a:lnTo>
                    <a:pt x="323" y="1722"/>
                  </a:lnTo>
                  <a:lnTo>
                    <a:pt x="431" y="1506"/>
                  </a:lnTo>
                  <a:lnTo>
                    <a:pt x="539" y="1291"/>
                  </a:lnTo>
                  <a:lnTo>
                    <a:pt x="861" y="861"/>
                  </a:lnTo>
                  <a:lnTo>
                    <a:pt x="1399" y="646"/>
                  </a:lnTo>
                  <a:lnTo>
                    <a:pt x="2045" y="431"/>
                  </a:lnTo>
                  <a:close/>
                  <a:moveTo>
                    <a:pt x="2798" y="0"/>
                  </a:moveTo>
                  <a:lnTo>
                    <a:pt x="2260" y="108"/>
                  </a:lnTo>
                  <a:lnTo>
                    <a:pt x="1722" y="108"/>
                  </a:lnTo>
                  <a:lnTo>
                    <a:pt x="1292" y="323"/>
                  </a:lnTo>
                  <a:lnTo>
                    <a:pt x="861" y="538"/>
                  </a:lnTo>
                  <a:lnTo>
                    <a:pt x="539" y="753"/>
                  </a:lnTo>
                  <a:lnTo>
                    <a:pt x="216" y="1076"/>
                  </a:lnTo>
                  <a:lnTo>
                    <a:pt x="108" y="1399"/>
                  </a:lnTo>
                  <a:lnTo>
                    <a:pt x="1" y="1722"/>
                  </a:lnTo>
                  <a:lnTo>
                    <a:pt x="108" y="2152"/>
                  </a:lnTo>
                  <a:lnTo>
                    <a:pt x="216" y="2475"/>
                  </a:lnTo>
                  <a:lnTo>
                    <a:pt x="646" y="2905"/>
                  </a:lnTo>
                  <a:lnTo>
                    <a:pt x="1292" y="3228"/>
                  </a:lnTo>
                  <a:lnTo>
                    <a:pt x="1937" y="3335"/>
                  </a:lnTo>
                  <a:lnTo>
                    <a:pt x="2798" y="3443"/>
                  </a:lnTo>
                  <a:lnTo>
                    <a:pt x="3336" y="3443"/>
                  </a:lnTo>
                  <a:lnTo>
                    <a:pt x="3874" y="3335"/>
                  </a:lnTo>
                  <a:lnTo>
                    <a:pt x="4304" y="3228"/>
                  </a:lnTo>
                  <a:lnTo>
                    <a:pt x="4735" y="3013"/>
                  </a:lnTo>
                  <a:lnTo>
                    <a:pt x="5057" y="2690"/>
                  </a:lnTo>
                  <a:lnTo>
                    <a:pt x="5272" y="2475"/>
                  </a:lnTo>
                  <a:lnTo>
                    <a:pt x="5488" y="2152"/>
                  </a:lnTo>
                  <a:lnTo>
                    <a:pt x="5595" y="1722"/>
                  </a:lnTo>
                  <a:lnTo>
                    <a:pt x="5488" y="1399"/>
                  </a:lnTo>
                  <a:lnTo>
                    <a:pt x="5272" y="1076"/>
                  </a:lnTo>
                  <a:lnTo>
                    <a:pt x="4842" y="646"/>
                  </a:lnTo>
                  <a:lnTo>
                    <a:pt x="4304" y="323"/>
                  </a:lnTo>
                  <a:lnTo>
                    <a:pt x="3551" y="108"/>
                  </a:lnTo>
                  <a:lnTo>
                    <a:pt x="279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82;p29">
              <a:extLst>
                <a:ext uri="{FF2B5EF4-FFF2-40B4-BE49-F238E27FC236}">
                  <a16:creationId xmlns:a16="http://schemas.microsoft.com/office/drawing/2014/main" id="{E78825F6-43CB-49FA-86EF-7B3DD3B88EAC}"/>
                </a:ext>
              </a:extLst>
            </p:cNvPr>
            <p:cNvSpPr/>
            <p:nvPr/>
          </p:nvSpPr>
          <p:spPr>
            <a:xfrm>
              <a:off x="4339850" y="2423100"/>
              <a:ext cx="1089350" cy="640150"/>
            </a:xfrm>
            <a:custGeom>
              <a:avLst/>
              <a:gdLst/>
              <a:ahLst/>
              <a:cxnLst/>
              <a:rect l="l" t="t" r="r" b="b"/>
              <a:pathLst>
                <a:path w="43574" h="25606" extrusionOk="0">
                  <a:moveTo>
                    <a:pt x="8607" y="0"/>
                  </a:moveTo>
                  <a:lnTo>
                    <a:pt x="1" y="5057"/>
                  </a:lnTo>
                  <a:lnTo>
                    <a:pt x="34966" y="25606"/>
                  </a:lnTo>
                  <a:lnTo>
                    <a:pt x="43573" y="20549"/>
                  </a:lnTo>
                  <a:lnTo>
                    <a:pt x="8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83;p29">
              <a:extLst>
                <a:ext uri="{FF2B5EF4-FFF2-40B4-BE49-F238E27FC236}">
                  <a16:creationId xmlns:a16="http://schemas.microsoft.com/office/drawing/2014/main" id="{AFA354D0-A18A-4785-BD34-68803A5F4FBA}"/>
                </a:ext>
              </a:extLst>
            </p:cNvPr>
            <p:cNvSpPr/>
            <p:nvPr/>
          </p:nvSpPr>
          <p:spPr>
            <a:xfrm>
              <a:off x="4334475" y="2417725"/>
              <a:ext cx="1100100" cy="650925"/>
            </a:xfrm>
            <a:custGeom>
              <a:avLst/>
              <a:gdLst/>
              <a:ahLst/>
              <a:cxnLst/>
              <a:rect l="l" t="t" r="r" b="b"/>
              <a:pathLst>
                <a:path w="44004" h="26037" extrusionOk="0">
                  <a:moveTo>
                    <a:pt x="8822" y="430"/>
                  </a:moveTo>
                  <a:lnTo>
                    <a:pt x="43513" y="20711"/>
                  </a:lnTo>
                  <a:lnTo>
                    <a:pt x="43513" y="20711"/>
                  </a:lnTo>
                  <a:lnTo>
                    <a:pt x="35181" y="25606"/>
                  </a:lnTo>
                  <a:lnTo>
                    <a:pt x="538" y="5272"/>
                  </a:lnTo>
                  <a:lnTo>
                    <a:pt x="8822" y="430"/>
                  </a:lnTo>
                  <a:close/>
                  <a:moveTo>
                    <a:pt x="8715" y="0"/>
                  </a:moveTo>
                  <a:lnTo>
                    <a:pt x="108" y="5057"/>
                  </a:lnTo>
                  <a:lnTo>
                    <a:pt x="0" y="5272"/>
                  </a:lnTo>
                  <a:lnTo>
                    <a:pt x="108" y="5379"/>
                  </a:lnTo>
                  <a:lnTo>
                    <a:pt x="35074" y="26036"/>
                  </a:lnTo>
                  <a:lnTo>
                    <a:pt x="35181" y="26036"/>
                  </a:lnTo>
                  <a:lnTo>
                    <a:pt x="43896" y="20872"/>
                  </a:lnTo>
                  <a:lnTo>
                    <a:pt x="44003" y="20764"/>
                  </a:lnTo>
                  <a:lnTo>
                    <a:pt x="43896" y="20549"/>
                  </a:lnTo>
                  <a:lnTo>
                    <a:pt x="893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84;p29">
              <a:extLst>
                <a:ext uri="{FF2B5EF4-FFF2-40B4-BE49-F238E27FC236}">
                  <a16:creationId xmlns:a16="http://schemas.microsoft.com/office/drawing/2014/main" id="{563863AC-045D-46B6-965F-D16B941077BA}"/>
                </a:ext>
              </a:extLst>
            </p:cNvPr>
            <p:cNvSpPr/>
            <p:nvPr/>
          </p:nvSpPr>
          <p:spPr>
            <a:xfrm>
              <a:off x="4337150" y="2549500"/>
              <a:ext cx="876875" cy="602525"/>
            </a:xfrm>
            <a:custGeom>
              <a:avLst/>
              <a:gdLst/>
              <a:ahLst/>
              <a:cxnLst/>
              <a:rect l="l" t="t" r="r" b="b"/>
              <a:pathLst>
                <a:path w="35075" h="24101" extrusionOk="0">
                  <a:moveTo>
                    <a:pt x="109" y="1"/>
                  </a:moveTo>
                  <a:lnTo>
                    <a:pt x="1" y="3444"/>
                  </a:lnTo>
                  <a:lnTo>
                    <a:pt x="35074" y="24100"/>
                  </a:lnTo>
                  <a:lnTo>
                    <a:pt x="35074" y="20550"/>
                  </a:lnTo>
                  <a:lnTo>
                    <a:pt x="109"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85;p29">
              <a:extLst>
                <a:ext uri="{FF2B5EF4-FFF2-40B4-BE49-F238E27FC236}">
                  <a16:creationId xmlns:a16="http://schemas.microsoft.com/office/drawing/2014/main" id="{1EDC3815-B207-4F19-A404-6ED4AA74E13D}"/>
                </a:ext>
              </a:extLst>
            </p:cNvPr>
            <p:cNvSpPr/>
            <p:nvPr/>
          </p:nvSpPr>
          <p:spPr>
            <a:xfrm>
              <a:off x="4334475" y="2544125"/>
              <a:ext cx="882225" cy="610575"/>
            </a:xfrm>
            <a:custGeom>
              <a:avLst/>
              <a:gdLst/>
              <a:ahLst/>
              <a:cxnLst/>
              <a:rect l="l" t="t" r="r" b="b"/>
              <a:pathLst>
                <a:path w="35289" h="24423" extrusionOk="0">
                  <a:moveTo>
                    <a:pt x="323" y="539"/>
                  </a:moveTo>
                  <a:lnTo>
                    <a:pt x="34966" y="20917"/>
                  </a:lnTo>
                  <a:lnTo>
                    <a:pt x="34966" y="20917"/>
                  </a:lnTo>
                  <a:lnTo>
                    <a:pt x="34966" y="23992"/>
                  </a:lnTo>
                  <a:lnTo>
                    <a:pt x="323" y="3551"/>
                  </a:lnTo>
                  <a:lnTo>
                    <a:pt x="323" y="539"/>
                  </a:lnTo>
                  <a:close/>
                  <a:moveTo>
                    <a:pt x="108" y="1"/>
                  </a:moveTo>
                  <a:lnTo>
                    <a:pt x="0" y="216"/>
                  </a:lnTo>
                  <a:lnTo>
                    <a:pt x="0" y="3659"/>
                  </a:lnTo>
                  <a:lnTo>
                    <a:pt x="108" y="3874"/>
                  </a:lnTo>
                  <a:lnTo>
                    <a:pt x="35074" y="24423"/>
                  </a:lnTo>
                  <a:lnTo>
                    <a:pt x="35181" y="24423"/>
                  </a:lnTo>
                  <a:lnTo>
                    <a:pt x="35289" y="24315"/>
                  </a:lnTo>
                  <a:lnTo>
                    <a:pt x="35289" y="20765"/>
                  </a:lnTo>
                  <a:lnTo>
                    <a:pt x="35181" y="20657"/>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86;p29">
              <a:extLst>
                <a:ext uri="{FF2B5EF4-FFF2-40B4-BE49-F238E27FC236}">
                  <a16:creationId xmlns:a16="http://schemas.microsoft.com/office/drawing/2014/main" id="{FE324CD9-18B7-4407-82F1-AA72B572C58A}"/>
                </a:ext>
              </a:extLst>
            </p:cNvPr>
            <p:cNvSpPr/>
            <p:nvPr/>
          </p:nvSpPr>
          <p:spPr>
            <a:xfrm>
              <a:off x="5214000" y="2936825"/>
              <a:ext cx="215200" cy="215200"/>
            </a:xfrm>
            <a:custGeom>
              <a:avLst/>
              <a:gdLst/>
              <a:ahLst/>
              <a:cxnLst/>
              <a:rect l="l" t="t" r="r" b="b"/>
              <a:pathLst>
                <a:path w="8608" h="8608" extrusionOk="0">
                  <a:moveTo>
                    <a:pt x="8607" y="0"/>
                  </a:moveTo>
                  <a:lnTo>
                    <a:pt x="0" y="5057"/>
                  </a:lnTo>
                  <a:lnTo>
                    <a:pt x="0" y="8607"/>
                  </a:lnTo>
                  <a:lnTo>
                    <a:pt x="8607" y="3335"/>
                  </a:lnTo>
                  <a:lnTo>
                    <a:pt x="8607"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87;p29">
              <a:extLst>
                <a:ext uri="{FF2B5EF4-FFF2-40B4-BE49-F238E27FC236}">
                  <a16:creationId xmlns:a16="http://schemas.microsoft.com/office/drawing/2014/main" id="{8E7E0B80-43DE-4DC2-9ABC-B3087B117D54}"/>
                </a:ext>
              </a:extLst>
            </p:cNvPr>
            <p:cNvSpPr/>
            <p:nvPr/>
          </p:nvSpPr>
          <p:spPr>
            <a:xfrm>
              <a:off x="5208625" y="2931450"/>
              <a:ext cx="225950" cy="223250"/>
            </a:xfrm>
            <a:custGeom>
              <a:avLst/>
              <a:gdLst/>
              <a:ahLst/>
              <a:cxnLst/>
              <a:rect l="l" t="t" r="r" b="b"/>
              <a:pathLst>
                <a:path w="9038" h="8930" extrusionOk="0">
                  <a:moveTo>
                    <a:pt x="8715" y="449"/>
                  </a:moveTo>
                  <a:lnTo>
                    <a:pt x="8715" y="3443"/>
                  </a:lnTo>
                  <a:lnTo>
                    <a:pt x="323" y="8499"/>
                  </a:lnTo>
                  <a:lnTo>
                    <a:pt x="323" y="5379"/>
                  </a:lnTo>
                  <a:lnTo>
                    <a:pt x="8715" y="449"/>
                  </a:lnTo>
                  <a:close/>
                  <a:moveTo>
                    <a:pt x="8822" y="0"/>
                  </a:moveTo>
                  <a:lnTo>
                    <a:pt x="108" y="5164"/>
                  </a:lnTo>
                  <a:lnTo>
                    <a:pt x="0" y="5272"/>
                  </a:lnTo>
                  <a:lnTo>
                    <a:pt x="0" y="8822"/>
                  </a:lnTo>
                  <a:lnTo>
                    <a:pt x="108" y="8930"/>
                  </a:lnTo>
                  <a:lnTo>
                    <a:pt x="215" y="8930"/>
                  </a:lnTo>
                  <a:lnTo>
                    <a:pt x="8930" y="3658"/>
                  </a:lnTo>
                  <a:lnTo>
                    <a:pt x="9037" y="3550"/>
                  </a:lnTo>
                  <a:lnTo>
                    <a:pt x="9037" y="215"/>
                  </a:lnTo>
                  <a:lnTo>
                    <a:pt x="893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88;p29">
              <a:extLst>
                <a:ext uri="{FF2B5EF4-FFF2-40B4-BE49-F238E27FC236}">
                  <a16:creationId xmlns:a16="http://schemas.microsoft.com/office/drawing/2014/main" id="{5E1B71B7-C4F6-47D9-AC91-3D89CCA65406}"/>
                </a:ext>
              </a:extLst>
            </p:cNvPr>
            <p:cNvSpPr/>
            <p:nvPr/>
          </p:nvSpPr>
          <p:spPr>
            <a:xfrm>
              <a:off x="4382875" y="2549500"/>
              <a:ext cx="820375" cy="476100"/>
            </a:xfrm>
            <a:custGeom>
              <a:avLst/>
              <a:gdLst/>
              <a:ahLst/>
              <a:cxnLst/>
              <a:rect l="l" t="t" r="r" b="b"/>
              <a:pathLst>
                <a:path w="32815" h="19044" extrusionOk="0">
                  <a:moveTo>
                    <a:pt x="109" y="1"/>
                  </a:moveTo>
                  <a:lnTo>
                    <a:pt x="1" y="108"/>
                  </a:lnTo>
                  <a:lnTo>
                    <a:pt x="1" y="216"/>
                  </a:lnTo>
                  <a:lnTo>
                    <a:pt x="109" y="324"/>
                  </a:lnTo>
                  <a:lnTo>
                    <a:pt x="32600" y="19044"/>
                  </a:lnTo>
                  <a:lnTo>
                    <a:pt x="32707" y="19044"/>
                  </a:lnTo>
                  <a:lnTo>
                    <a:pt x="32815" y="18936"/>
                  </a:lnTo>
                  <a:lnTo>
                    <a:pt x="32815" y="18828"/>
                  </a:lnTo>
                  <a:lnTo>
                    <a:pt x="32707" y="18721"/>
                  </a:lnTo>
                  <a:lnTo>
                    <a:pt x="216" y="1"/>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89;p29">
              <a:extLst>
                <a:ext uri="{FF2B5EF4-FFF2-40B4-BE49-F238E27FC236}">
                  <a16:creationId xmlns:a16="http://schemas.microsoft.com/office/drawing/2014/main" id="{6312E51C-C596-47D1-B6CC-176653B1CFD4}"/>
                </a:ext>
              </a:extLst>
            </p:cNvPr>
            <p:cNvSpPr/>
            <p:nvPr/>
          </p:nvSpPr>
          <p:spPr>
            <a:xfrm>
              <a:off x="4382875" y="2549500"/>
              <a:ext cx="820375" cy="476100"/>
            </a:xfrm>
            <a:custGeom>
              <a:avLst/>
              <a:gdLst/>
              <a:ahLst/>
              <a:cxnLst/>
              <a:rect l="l" t="t" r="r" b="b"/>
              <a:pathLst>
                <a:path w="32815" h="19044" fill="none" extrusionOk="0">
                  <a:moveTo>
                    <a:pt x="32707" y="18721"/>
                  </a:moveTo>
                  <a:lnTo>
                    <a:pt x="216" y="1"/>
                  </a:lnTo>
                  <a:lnTo>
                    <a:pt x="216" y="1"/>
                  </a:lnTo>
                  <a:lnTo>
                    <a:pt x="109" y="1"/>
                  </a:lnTo>
                  <a:lnTo>
                    <a:pt x="1" y="108"/>
                  </a:lnTo>
                  <a:lnTo>
                    <a:pt x="1" y="108"/>
                  </a:lnTo>
                  <a:lnTo>
                    <a:pt x="1" y="216"/>
                  </a:lnTo>
                  <a:lnTo>
                    <a:pt x="109" y="324"/>
                  </a:lnTo>
                  <a:lnTo>
                    <a:pt x="32600" y="19044"/>
                  </a:lnTo>
                  <a:lnTo>
                    <a:pt x="32600" y="19044"/>
                  </a:lnTo>
                  <a:lnTo>
                    <a:pt x="32707" y="19044"/>
                  </a:lnTo>
                  <a:lnTo>
                    <a:pt x="32815" y="18936"/>
                  </a:lnTo>
                  <a:lnTo>
                    <a:pt x="32815" y="18936"/>
                  </a:lnTo>
                  <a:lnTo>
                    <a:pt x="32815" y="18828"/>
                  </a:lnTo>
                  <a:lnTo>
                    <a:pt x="32707" y="18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90;p29">
              <a:extLst>
                <a:ext uri="{FF2B5EF4-FFF2-40B4-BE49-F238E27FC236}">
                  <a16:creationId xmlns:a16="http://schemas.microsoft.com/office/drawing/2014/main" id="{EDEE5E0E-5268-4E86-839B-F4259303079D}"/>
                </a:ext>
              </a:extLst>
            </p:cNvPr>
            <p:cNvSpPr/>
            <p:nvPr/>
          </p:nvSpPr>
          <p:spPr>
            <a:xfrm>
              <a:off x="4546950" y="2452675"/>
              <a:ext cx="1049000" cy="613275"/>
            </a:xfrm>
            <a:custGeom>
              <a:avLst/>
              <a:gdLst/>
              <a:ahLst/>
              <a:cxnLst/>
              <a:rect l="l" t="t" r="r" b="b"/>
              <a:pathLst>
                <a:path w="41960" h="24531" extrusionOk="0">
                  <a:moveTo>
                    <a:pt x="216" y="1"/>
                  </a:moveTo>
                  <a:lnTo>
                    <a:pt x="1" y="108"/>
                  </a:lnTo>
                  <a:lnTo>
                    <a:pt x="1" y="216"/>
                  </a:lnTo>
                  <a:lnTo>
                    <a:pt x="108" y="323"/>
                  </a:lnTo>
                  <a:lnTo>
                    <a:pt x="41744" y="24530"/>
                  </a:lnTo>
                  <a:lnTo>
                    <a:pt x="41960" y="24530"/>
                  </a:lnTo>
                  <a:lnTo>
                    <a:pt x="41960" y="24315"/>
                  </a:lnTo>
                  <a:lnTo>
                    <a:pt x="41852" y="24208"/>
                  </a:lnTo>
                  <a:lnTo>
                    <a:pt x="323" y="1"/>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91;p29">
              <a:extLst>
                <a:ext uri="{FF2B5EF4-FFF2-40B4-BE49-F238E27FC236}">
                  <a16:creationId xmlns:a16="http://schemas.microsoft.com/office/drawing/2014/main" id="{D867F1D8-530B-4A05-A723-7EC8E1E7F755}"/>
                </a:ext>
              </a:extLst>
            </p:cNvPr>
            <p:cNvSpPr/>
            <p:nvPr/>
          </p:nvSpPr>
          <p:spPr>
            <a:xfrm>
              <a:off x="4546950" y="2452675"/>
              <a:ext cx="1049000" cy="613275"/>
            </a:xfrm>
            <a:custGeom>
              <a:avLst/>
              <a:gdLst/>
              <a:ahLst/>
              <a:cxnLst/>
              <a:rect l="l" t="t" r="r" b="b"/>
              <a:pathLst>
                <a:path w="41960" h="24531" fill="none" extrusionOk="0">
                  <a:moveTo>
                    <a:pt x="41852" y="24208"/>
                  </a:moveTo>
                  <a:lnTo>
                    <a:pt x="323" y="1"/>
                  </a:lnTo>
                  <a:lnTo>
                    <a:pt x="323" y="1"/>
                  </a:lnTo>
                  <a:lnTo>
                    <a:pt x="216" y="1"/>
                  </a:lnTo>
                  <a:lnTo>
                    <a:pt x="1" y="108"/>
                  </a:lnTo>
                  <a:lnTo>
                    <a:pt x="1" y="108"/>
                  </a:lnTo>
                  <a:lnTo>
                    <a:pt x="1" y="216"/>
                  </a:lnTo>
                  <a:lnTo>
                    <a:pt x="108" y="323"/>
                  </a:lnTo>
                  <a:lnTo>
                    <a:pt x="41744" y="24530"/>
                  </a:lnTo>
                  <a:lnTo>
                    <a:pt x="41744" y="24530"/>
                  </a:lnTo>
                  <a:lnTo>
                    <a:pt x="41852" y="24530"/>
                  </a:lnTo>
                  <a:lnTo>
                    <a:pt x="41960" y="24530"/>
                  </a:lnTo>
                  <a:lnTo>
                    <a:pt x="41960" y="24530"/>
                  </a:lnTo>
                  <a:lnTo>
                    <a:pt x="41960" y="24315"/>
                  </a:lnTo>
                  <a:lnTo>
                    <a:pt x="41852" y="24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92;p29">
              <a:extLst>
                <a:ext uri="{FF2B5EF4-FFF2-40B4-BE49-F238E27FC236}">
                  <a16:creationId xmlns:a16="http://schemas.microsoft.com/office/drawing/2014/main" id="{E5DFC188-1ED6-46AD-8D89-EDBD39F92736}"/>
                </a:ext>
              </a:extLst>
            </p:cNvPr>
            <p:cNvSpPr/>
            <p:nvPr/>
          </p:nvSpPr>
          <p:spPr>
            <a:xfrm>
              <a:off x="5036475" y="2985225"/>
              <a:ext cx="69950" cy="75350"/>
            </a:xfrm>
            <a:custGeom>
              <a:avLst/>
              <a:gdLst/>
              <a:ahLst/>
              <a:cxnLst/>
              <a:rect l="l" t="t" r="r" b="b"/>
              <a:pathLst>
                <a:path w="2798" h="3014" extrusionOk="0">
                  <a:moveTo>
                    <a:pt x="1292" y="1"/>
                  </a:moveTo>
                  <a:lnTo>
                    <a:pt x="754" y="108"/>
                  </a:lnTo>
                  <a:lnTo>
                    <a:pt x="323" y="431"/>
                  </a:lnTo>
                  <a:lnTo>
                    <a:pt x="108" y="969"/>
                  </a:lnTo>
                  <a:lnTo>
                    <a:pt x="0" y="1507"/>
                  </a:lnTo>
                  <a:lnTo>
                    <a:pt x="216" y="2153"/>
                  </a:lnTo>
                  <a:lnTo>
                    <a:pt x="538" y="2583"/>
                  </a:lnTo>
                  <a:lnTo>
                    <a:pt x="1076" y="2906"/>
                  </a:lnTo>
                  <a:lnTo>
                    <a:pt x="1614" y="3013"/>
                  </a:lnTo>
                  <a:lnTo>
                    <a:pt x="2152" y="2906"/>
                  </a:lnTo>
                  <a:lnTo>
                    <a:pt x="2583" y="2583"/>
                  </a:lnTo>
                  <a:lnTo>
                    <a:pt x="2798" y="2153"/>
                  </a:lnTo>
                  <a:lnTo>
                    <a:pt x="2798" y="1507"/>
                  </a:lnTo>
                  <a:lnTo>
                    <a:pt x="2690" y="969"/>
                  </a:lnTo>
                  <a:lnTo>
                    <a:pt x="2260" y="431"/>
                  </a:lnTo>
                  <a:lnTo>
                    <a:pt x="1829" y="108"/>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93;p29">
              <a:extLst>
                <a:ext uri="{FF2B5EF4-FFF2-40B4-BE49-F238E27FC236}">
                  <a16:creationId xmlns:a16="http://schemas.microsoft.com/office/drawing/2014/main" id="{376D7C82-62F4-4E6A-8C04-552F0CC96B49}"/>
                </a:ext>
              </a:extLst>
            </p:cNvPr>
            <p:cNvSpPr/>
            <p:nvPr/>
          </p:nvSpPr>
          <p:spPr>
            <a:xfrm>
              <a:off x="4832050" y="2866900"/>
              <a:ext cx="69975" cy="75325"/>
            </a:xfrm>
            <a:custGeom>
              <a:avLst/>
              <a:gdLst/>
              <a:ahLst/>
              <a:cxnLst/>
              <a:rect l="l" t="t" r="r" b="b"/>
              <a:pathLst>
                <a:path w="2799" h="3013" extrusionOk="0">
                  <a:moveTo>
                    <a:pt x="1292" y="0"/>
                  </a:moveTo>
                  <a:lnTo>
                    <a:pt x="754" y="108"/>
                  </a:lnTo>
                  <a:lnTo>
                    <a:pt x="324" y="430"/>
                  </a:lnTo>
                  <a:lnTo>
                    <a:pt x="109" y="861"/>
                  </a:lnTo>
                  <a:lnTo>
                    <a:pt x="1" y="1506"/>
                  </a:lnTo>
                  <a:lnTo>
                    <a:pt x="216" y="2044"/>
                  </a:lnTo>
                  <a:lnTo>
                    <a:pt x="539" y="2582"/>
                  </a:lnTo>
                  <a:lnTo>
                    <a:pt x="1077" y="2905"/>
                  </a:lnTo>
                  <a:lnTo>
                    <a:pt x="1615" y="3012"/>
                  </a:lnTo>
                  <a:lnTo>
                    <a:pt x="2153" y="2905"/>
                  </a:lnTo>
                  <a:lnTo>
                    <a:pt x="2583" y="2582"/>
                  </a:lnTo>
                  <a:lnTo>
                    <a:pt x="2798" y="2044"/>
                  </a:lnTo>
                  <a:lnTo>
                    <a:pt x="2798" y="1506"/>
                  </a:lnTo>
                  <a:lnTo>
                    <a:pt x="2691" y="861"/>
                  </a:lnTo>
                  <a:lnTo>
                    <a:pt x="2260" y="430"/>
                  </a:lnTo>
                  <a:lnTo>
                    <a:pt x="1830" y="108"/>
                  </a:lnTo>
                  <a:lnTo>
                    <a:pt x="1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94;p29">
              <a:extLst>
                <a:ext uri="{FF2B5EF4-FFF2-40B4-BE49-F238E27FC236}">
                  <a16:creationId xmlns:a16="http://schemas.microsoft.com/office/drawing/2014/main" id="{12101692-0486-48B0-AEC9-9998A41BDF30}"/>
                </a:ext>
              </a:extLst>
            </p:cNvPr>
            <p:cNvSpPr/>
            <p:nvPr/>
          </p:nvSpPr>
          <p:spPr>
            <a:xfrm>
              <a:off x="4627650" y="2745850"/>
              <a:ext cx="69950" cy="75350"/>
            </a:xfrm>
            <a:custGeom>
              <a:avLst/>
              <a:gdLst/>
              <a:ahLst/>
              <a:cxnLst/>
              <a:rect l="l" t="t" r="r" b="b"/>
              <a:pathLst>
                <a:path w="2798" h="3014" extrusionOk="0">
                  <a:moveTo>
                    <a:pt x="1291" y="1"/>
                  </a:moveTo>
                  <a:lnTo>
                    <a:pt x="753" y="108"/>
                  </a:lnTo>
                  <a:lnTo>
                    <a:pt x="323" y="431"/>
                  </a:lnTo>
                  <a:lnTo>
                    <a:pt x="108" y="969"/>
                  </a:lnTo>
                  <a:lnTo>
                    <a:pt x="0" y="1507"/>
                  </a:lnTo>
                  <a:lnTo>
                    <a:pt x="216" y="2152"/>
                  </a:lnTo>
                  <a:lnTo>
                    <a:pt x="538" y="2583"/>
                  </a:lnTo>
                  <a:lnTo>
                    <a:pt x="1076" y="2905"/>
                  </a:lnTo>
                  <a:lnTo>
                    <a:pt x="1614" y="3013"/>
                  </a:lnTo>
                  <a:lnTo>
                    <a:pt x="2152" y="2905"/>
                  </a:lnTo>
                  <a:lnTo>
                    <a:pt x="2582" y="2583"/>
                  </a:lnTo>
                  <a:lnTo>
                    <a:pt x="2798" y="2152"/>
                  </a:lnTo>
                  <a:lnTo>
                    <a:pt x="2798" y="1507"/>
                  </a:lnTo>
                  <a:lnTo>
                    <a:pt x="2690" y="969"/>
                  </a:lnTo>
                  <a:lnTo>
                    <a:pt x="2260" y="431"/>
                  </a:lnTo>
                  <a:lnTo>
                    <a:pt x="1829" y="108"/>
                  </a:lnTo>
                  <a:lnTo>
                    <a:pt x="12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95;p29">
              <a:extLst>
                <a:ext uri="{FF2B5EF4-FFF2-40B4-BE49-F238E27FC236}">
                  <a16:creationId xmlns:a16="http://schemas.microsoft.com/office/drawing/2014/main" id="{26B399AB-6280-48F8-9832-5F1D21F57E51}"/>
                </a:ext>
              </a:extLst>
            </p:cNvPr>
            <p:cNvSpPr/>
            <p:nvPr/>
          </p:nvSpPr>
          <p:spPr>
            <a:xfrm>
              <a:off x="4423225" y="2627500"/>
              <a:ext cx="69950" cy="75350"/>
            </a:xfrm>
            <a:custGeom>
              <a:avLst/>
              <a:gdLst/>
              <a:ahLst/>
              <a:cxnLst/>
              <a:rect l="l" t="t" r="r" b="b"/>
              <a:pathLst>
                <a:path w="2798" h="3014" extrusionOk="0">
                  <a:moveTo>
                    <a:pt x="1292" y="1"/>
                  </a:moveTo>
                  <a:lnTo>
                    <a:pt x="754" y="108"/>
                  </a:lnTo>
                  <a:lnTo>
                    <a:pt x="324" y="431"/>
                  </a:lnTo>
                  <a:lnTo>
                    <a:pt x="108" y="862"/>
                  </a:lnTo>
                  <a:lnTo>
                    <a:pt x="1" y="1507"/>
                  </a:lnTo>
                  <a:lnTo>
                    <a:pt x="216" y="2045"/>
                  </a:lnTo>
                  <a:lnTo>
                    <a:pt x="539" y="2583"/>
                  </a:lnTo>
                  <a:lnTo>
                    <a:pt x="969" y="2906"/>
                  </a:lnTo>
                  <a:lnTo>
                    <a:pt x="1615" y="3013"/>
                  </a:lnTo>
                  <a:lnTo>
                    <a:pt x="2152" y="2906"/>
                  </a:lnTo>
                  <a:lnTo>
                    <a:pt x="2475" y="2583"/>
                  </a:lnTo>
                  <a:lnTo>
                    <a:pt x="2798" y="2045"/>
                  </a:lnTo>
                  <a:lnTo>
                    <a:pt x="2798" y="1507"/>
                  </a:lnTo>
                  <a:lnTo>
                    <a:pt x="2690" y="862"/>
                  </a:lnTo>
                  <a:lnTo>
                    <a:pt x="2260" y="431"/>
                  </a:lnTo>
                  <a:lnTo>
                    <a:pt x="1830" y="108"/>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96;p29">
              <a:extLst>
                <a:ext uri="{FF2B5EF4-FFF2-40B4-BE49-F238E27FC236}">
                  <a16:creationId xmlns:a16="http://schemas.microsoft.com/office/drawing/2014/main" id="{DE74DD81-CE12-46F3-94CE-1147BFE5B3E3}"/>
                </a:ext>
              </a:extLst>
            </p:cNvPr>
            <p:cNvSpPr/>
            <p:nvPr/>
          </p:nvSpPr>
          <p:spPr>
            <a:xfrm>
              <a:off x="5031100" y="2979850"/>
              <a:ext cx="80700" cy="86100"/>
            </a:xfrm>
            <a:custGeom>
              <a:avLst/>
              <a:gdLst/>
              <a:ahLst/>
              <a:cxnLst/>
              <a:rect l="l" t="t" r="r" b="b"/>
              <a:pathLst>
                <a:path w="3228" h="3444" extrusionOk="0">
                  <a:moveTo>
                    <a:pt x="1507" y="431"/>
                  </a:moveTo>
                  <a:lnTo>
                    <a:pt x="1937" y="539"/>
                  </a:lnTo>
                  <a:lnTo>
                    <a:pt x="2367" y="754"/>
                  </a:lnTo>
                  <a:lnTo>
                    <a:pt x="2690" y="1184"/>
                  </a:lnTo>
                  <a:lnTo>
                    <a:pt x="2905" y="1722"/>
                  </a:lnTo>
                  <a:lnTo>
                    <a:pt x="2905" y="1937"/>
                  </a:lnTo>
                  <a:lnTo>
                    <a:pt x="2798" y="2368"/>
                  </a:lnTo>
                  <a:lnTo>
                    <a:pt x="2582" y="2690"/>
                  </a:lnTo>
                  <a:lnTo>
                    <a:pt x="2260" y="3013"/>
                  </a:lnTo>
                  <a:lnTo>
                    <a:pt x="1291" y="3013"/>
                  </a:lnTo>
                  <a:lnTo>
                    <a:pt x="861" y="2690"/>
                  </a:lnTo>
                  <a:lnTo>
                    <a:pt x="538" y="2260"/>
                  </a:lnTo>
                  <a:lnTo>
                    <a:pt x="431" y="1722"/>
                  </a:lnTo>
                  <a:lnTo>
                    <a:pt x="431" y="1614"/>
                  </a:lnTo>
                  <a:lnTo>
                    <a:pt x="538" y="1077"/>
                  </a:lnTo>
                  <a:lnTo>
                    <a:pt x="753" y="754"/>
                  </a:lnTo>
                  <a:lnTo>
                    <a:pt x="1076" y="539"/>
                  </a:lnTo>
                  <a:lnTo>
                    <a:pt x="1507" y="431"/>
                  </a:lnTo>
                  <a:close/>
                  <a:moveTo>
                    <a:pt x="1507" y="1"/>
                  </a:moveTo>
                  <a:lnTo>
                    <a:pt x="861" y="216"/>
                  </a:lnTo>
                  <a:lnTo>
                    <a:pt x="431" y="539"/>
                  </a:lnTo>
                  <a:lnTo>
                    <a:pt x="108" y="969"/>
                  </a:lnTo>
                  <a:lnTo>
                    <a:pt x="0" y="1614"/>
                  </a:lnTo>
                  <a:lnTo>
                    <a:pt x="0" y="1722"/>
                  </a:lnTo>
                  <a:lnTo>
                    <a:pt x="215" y="2368"/>
                  </a:lnTo>
                  <a:lnTo>
                    <a:pt x="646" y="2906"/>
                  </a:lnTo>
                  <a:lnTo>
                    <a:pt x="1184" y="3336"/>
                  </a:lnTo>
                  <a:lnTo>
                    <a:pt x="1507" y="3443"/>
                  </a:lnTo>
                  <a:lnTo>
                    <a:pt x="1829" y="3443"/>
                  </a:lnTo>
                  <a:lnTo>
                    <a:pt x="2367" y="3336"/>
                  </a:lnTo>
                  <a:lnTo>
                    <a:pt x="2798" y="3013"/>
                  </a:lnTo>
                  <a:lnTo>
                    <a:pt x="3120" y="2475"/>
                  </a:lnTo>
                  <a:lnTo>
                    <a:pt x="3228" y="1937"/>
                  </a:lnTo>
                  <a:lnTo>
                    <a:pt x="3228" y="1722"/>
                  </a:lnTo>
                  <a:lnTo>
                    <a:pt x="3013" y="1077"/>
                  </a:lnTo>
                  <a:lnTo>
                    <a:pt x="2690" y="539"/>
                  </a:lnTo>
                  <a:lnTo>
                    <a:pt x="2152" y="216"/>
                  </a:lnTo>
                  <a:lnTo>
                    <a:pt x="1829" y="108"/>
                  </a:lnTo>
                  <a:lnTo>
                    <a:pt x="15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97;p29">
              <a:extLst>
                <a:ext uri="{FF2B5EF4-FFF2-40B4-BE49-F238E27FC236}">
                  <a16:creationId xmlns:a16="http://schemas.microsoft.com/office/drawing/2014/main" id="{13B77C91-7712-461D-9B32-6C3FF3F3D381}"/>
                </a:ext>
              </a:extLst>
            </p:cNvPr>
            <p:cNvSpPr/>
            <p:nvPr/>
          </p:nvSpPr>
          <p:spPr>
            <a:xfrm>
              <a:off x="4826675" y="2861500"/>
              <a:ext cx="80725" cy="83425"/>
            </a:xfrm>
            <a:custGeom>
              <a:avLst/>
              <a:gdLst/>
              <a:ahLst/>
              <a:cxnLst/>
              <a:rect l="l" t="t" r="r" b="b"/>
              <a:pathLst>
                <a:path w="3229" h="3337" extrusionOk="0">
                  <a:moveTo>
                    <a:pt x="1507" y="324"/>
                  </a:moveTo>
                  <a:lnTo>
                    <a:pt x="1937" y="431"/>
                  </a:lnTo>
                  <a:lnTo>
                    <a:pt x="2368" y="754"/>
                  </a:lnTo>
                  <a:lnTo>
                    <a:pt x="2690" y="1184"/>
                  </a:lnTo>
                  <a:lnTo>
                    <a:pt x="2906" y="1722"/>
                  </a:lnTo>
                  <a:lnTo>
                    <a:pt x="2906" y="1830"/>
                  </a:lnTo>
                  <a:lnTo>
                    <a:pt x="2798" y="2368"/>
                  </a:lnTo>
                  <a:lnTo>
                    <a:pt x="2583" y="2691"/>
                  </a:lnTo>
                  <a:lnTo>
                    <a:pt x="2260" y="2906"/>
                  </a:lnTo>
                  <a:lnTo>
                    <a:pt x="1830" y="3013"/>
                  </a:lnTo>
                  <a:lnTo>
                    <a:pt x="1292" y="2906"/>
                  </a:lnTo>
                  <a:lnTo>
                    <a:pt x="861" y="2583"/>
                  </a:lnTo>
                  <a:lnTo>
                    <a:pt x="539" y="2153"/>
                  </a:lnTo>
                  <a:lnTo>
                    <a:pt x="431" y="1615"/>
                  </a:lnTo>
                  <a:lnTo>
                    <a:pt x="431" y="1507"/>
                  </a:lnTo>
                  <a:lnTo>
                    <a:pt x="539" y="1077"/>
                  </a:lnTo>
                  <a:lnTo>
                    <a:pt x="754" y="646"/>
                  </a:lnTo>
                  <a:lnTo>
                    <a:pt x="1077" y="431"/>
                  </a:lnTo>
                  <a:lnTo>
                    <a:pt x="1507" y="324"/>
                  </a:lnTo>
                  <a:close/>
                  <a:moveTo>
                    <a:pt x="1507" y="1"/>
                  </a:moveTo>
                  <a:lnTo>
                    <a:pt x="861" y="108"/>
                  </a:lnTo>
                  <a:lnTo>
                    <a:pt x="431" y="431"/>
                  </a:lnTo>
                  <a:lnTo>
                    <a:pt x="108" y="969"/>
                  </a:lnTo>
                  <a:lnTo>
                    <a:pt x="1" y="1507"/>
                  </a:lnTo>
                  <a:lnTo>
                    <a:pt x="1" y="1722"/>
                  </a:lnTo>
                  <a:lnTo>
                    <a:pt x="216" y="2368"/>
                  </a:lnTo>
                  <a:lnTo>
                    <a:pt x="646" y="2906"/>
                  </a:lnTo>
                  <a:lnTo>
                    <a:pt x="1184" y="3228"/>
                  </a:lnTo>
                  <a:lnTo>
                    <a:pt x="1507" y="3336"/>
                  </a:lnTo>
                  <a:lnTo>
                    <a:pt x="1830" y="3336"/>
                  </a:lnTo>
                  <a:lnTo>
                    <a:pt x="2368" y="3228"/>
                  </a:lnTo>
                  <a:lnTo>
                    <a:pt x="2798" y="2906"/>
                  </a:lnTo>
                  <a:lnTo>
                    <a:pt x="3121" y="2475"/>
                  </a:lnTo>
                  <a:lnTo>
                    <a:pt x="3228" y="1830"/>
                  </a:lnTo>
                  <a:lnTo>
                    <a:pt x="3228" y="1615"/>
                  </a:lnTo>
                  <a:lnTo>
                    <a:pt x="3013" y="969"/>
                  </a:lnTo>
                  <a:lnTo>
                    <a:pt x="2690" y="539"/>
                  </a:lnTo>
                  <a:lnTo>
                    <a:pt x="2152" y="108"/>
                  </a:lnTo>
                  <a:lnTo>
                    <a:pt x="183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98;p29">
              <a:extLst>
                <a:ext uri="{FF2B5EF4-FFF2-40B4-BE49-F238E27FC236}">
                  <a16:creationId xmlns:a16="http://schemas.microsoft.com/office/drawing/2014/main" id="{B498A489-192E-4D64-84D2-A5505160CBB7}"/>
                </a:ext>
              </a:extLst>
            </p:cNvPr>
            <p:cNvSpPr/>
            <p:nvPr/>
          </p:nvSpPr>
          <p:spPr>
            <a:xfrm>
              <a:off x="4622275" y="2740475"/>
              <a:ext cx="80700" cy="86100"/>
            </a:xfrm>
            <a:custGeom>
              <a:avLst/>
              <a:gdLst/>
              <a:ahLst/>
              <a:cxnLst/>
              <a:rect l="l" t="t" r="r" b="b"/>
              <a:pathLst>
                <a:path w="3228" h="3444" extrusionOk="0">
                  <a:moveTo>
                    <a:pt x="1506" y="431"/>
                  </a:moveTo>
                  <a:lnTo>
                    <a:pt x="1937" y="538"/>
                  </a:lnTo>
                  <a:lnTo>
                    <a:pt x="2367" y="861"/>
                  </a:lnTo>
                  <a:lnTo>
                    <a:pt x="2690" y="1292"/>
                  </a:lnTo>
                  <a:lnTo>
                    <a:pt x="2905" y="1722"/>
                  </a:lnTo>
                  <a:lnTo>
                    <a:pt x="2905" y="1937"/>
                  </a:lnTo>
                  <a:lnTo>
                    <a:pt x="2797" y="2367"/>
                  </a:lnTo>
                  <a:lnTo>
                    <a:pt x="2582" y="2690"/>
                  </a:lnTo>
                  <a:lnTo>
                    <a:pt x="2259" y="3013"/>
                  </a:lnTo>
                  <a:lnTo>
                    <a:pt x="1829" y="3120"/>
                  </a:lnTo>
                  <a:lnTo>
                    <a:pt x="1291" y="3013"/>
                  </a:lnTo>
                  <a:lnTo>
                    <a:pt x="861" y="2690"/>
                  </a:lnTo>
                  <a:lnTo>
                    <a:pt x="538" y="2260"/>
                  </a:lnTo>
                  <a:lnTo>
                    <a:pt x="431" y="1722"/>
                  </a:lnTo>
                  <a:lnTo>
                    <a:pt x="431" y="1614"/>
                  </a:lnTo>
                  <a:lnTo>
                    <a:pt x="538" y="1076"/>
                  </a:lnTo>
                  <a:lnTo>
                    <a:pt x="753" y="754"/>
                  </a:lnTo>
                  <a:lnTo>
                    <a:pt x="1076" y="538"/>
                  </a:lnTo>
                  <a:lnTo>
                    <a:pt x="1506" y="431"/>
                  </a:lnTo>
                  <a:close/>
                  <a:moveTo>
                    <a:pt x="1506" y="0"/>
                  </a:moveTo>
                  <a:lnTo>
                    <a:pt x="861" y="216"/>
                  </a:lnTo>
                  <a:lnTo>
                    <a:pt x="431" y="538"/>
                  </a:lnTo>
                  <a:lnTo>
                    <a:pt x="108" y="969"/>
                  </a:lnTo>
                  <a:lnTo>
                    <a:pt x="0" y="1614"/>
                  </a:lnTo>
                  <a:lnTo>
                    <a:pt x="0" y="1722"/>
                  </a:lnTo>
                  <a:lnTo>
                    <a:pt x="215" y="2367"/>
                  </a:lnTo>
                  <a:lnTo>
                    <a:pt x="646" y="2905"/>
                  </a:lnTo>
                  <a:lnTo>
                    <a:pt x="1184" y="3336"/>
                  </a:lnTo>
                  <a:lnTo>
                    <a:pt x="1506" y="3443"/>
                  </a:lnTo>
                  <a:lnTo>
                    <a:pt x="1829" y="3443"/>
                  </a:lnTo>
                  <a:lnTo>
                    <a:pt x="2367" y="3336"/>
                  </a:lnTo>
                  <a:lnTo>
                    <a:pt x="2797" y="3013"/>
                  </a:lnTo>
                  <a:lnTo>
                    <a:pt x="3120" y="2475"/>
                  </a:lnTo>
                  <a:lnTo>
                    <a:pt x="3228" y="1937"/>
                  </a:lnTo>
                  <a:lnTo>
                    <a:pt x="3228" y="1722"/>
                  </a:lnTo>
                  <a:lnTo>
                    <a:pt x="3013" y="1076"/>
                  </a:lnTo>
                  <a:lnTo>
                    <a:pt x="2690" y="538"/>
                  </a:lnTo>
                  <a:lnTo>
                    <a:pt x="2152" y="216"/>
                  </a:lnTo>
                  <a:lnTo>
                    <a:pt x="1829" y="108"/>
                  </a:lnTo>
                  <a:lnTo>
                    <a:pt x="150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99;p29">
              <a:extLst>
                <a:ext uri="{FF2B5EF4-FFF2-40B4-BE49-F238E27FC236}">
                  <a16:creationId xmlns:a16="http://schemas.microsoft.com/office/drawing/2014/main" id="{D88A55F1-2BFF-4E50-A9DC-47D63092DA65}"/>
                </a:ext>
              </a:extLst>
            </p:cNvPr>
            <p:cNvSpPr/>
            <p:nvPr/>
          </p:nvSpPr>
          <p:spPr>
            <a:xfrm>
              <a:off x="4417850" y="2622125"/>
              <a:ext cx="80725" cy="83400"/>
            </a:xfrm>
            <a:custGeom>
              <a:avLst/>
              <a:gdLst/>
              <a:ahLst/>
              <a:cxnLst/>
              <a:rect l="l" t="t" r="r" b="b"/>
              <a:pathLst>
                <a:path w="3229" h="3336" extrusionOk="0">
                  <a:moveTo>
                    <a:pt x="1507" y="323"/>
                  </a:moveTo>
                  <a:lnTo>
                    <a:pt x="1937" y="431"/>
                  </a:lnTo>
                  <a:lnTo>
                    <a:pt x="2367" y="754"/>
                  </a:lnTo>
                  <a:lnTo>
                    <a:pt x="2690" y="1184"/>
                  </a:lnTo>
                  <a:lnTo>
                    <a:pt x="2905" y="1722"/>
                  </a:lnTo>
                  <a:lnTo>
                    <a:pt x="2905" y="1830"/>
                  </a:lnTo>
                  <a:lnTo>
                    <a:pt x="2798" y="2368"/>
                  </a:lnTo>
                  <a:lnTo>
                    <a:pt x="2583" y="2690"/>
                  </a:lnTo>
                  <a:lnTo>
                    <a:pt x="2260" y="2906"/>
                  </a:lnTo>
                  <a:lnTo>
                    <a:pt x="1830" y="3013"/>
                  </a:lnTo>
                  <a:lnTo>
                    <a:pt x="1292" y="2906"/>
                  </a:lnTo>
                  <a:lnTo>
                    <a:pt x="861" y="2583"/>
                  </a:lnTo>
                  <a:lnTo>
                    <a:pt x="539" y="2152"/>
                  </a:lnTo>
                  <a:lnTo>
                    <a:pt x="431" y="1722"/>
                  </a:lnTo>
                  <a:lnTo>
                    <a:pt x="431" y="1507"/>
                  </a:lnTo>
                  <a:lnTo>
                    <a:pt x="539" y="1077"/>
                  </a:lnTo>
                  <a:lnTo>
                    <a:pt x="754" y="646"/>
                  </a:lnTo>
                  <a:lnTo>
                    <a:pt x="1076" y="431"/>
                  </a:lnTo>
                  <a:lnTo>
                    <a:pt x="1507" y="323"/>
                  </a:lnTo>
                  <a:close/>
                  <a:moveTo>
                    <a:pt x="1507" y="1"/>
                  </a:moveTo>
                  <a:lnTo>
                    <a:pt x="861" y="108"/>
                  </a:lnTo>
                  <a:lnTo>
                    <a:pt x="431" y="431"/>
                  </a:lnTo>
                  <a:lnTo>
                    <a:pt x="108" y="969"/>
                  </a:lnTo>
                  <a:lnTo>
                    <a:pt x="1" y="1507"/>
                  </a:lnTo>
                  <a:lnTo>
                    <a:pt x="1" y="1722"/>
                  </a:lnTo>
                  <a:lnTo>
                    <a:pt x="216" y="2368"/>
                  </a:lnTo>
                  <a:lnTo>
                    <a:pt x="646" y="2906"/>
                  </a:lnTo>
                  <a:lnTo>
                    <a:pt x="1184" y="3228"/>
                  </a:lnTo>
                  <a:lnTo>
                    <a:pt x="1507" y="3336"/>
                  </a:lnTo>
                  <a:lnTo>
                    <a:pt x="1830" y="3336"/>
                  </a:lnTo>
                  <a:lnTo>
                    <a:pt x="2367" y="3228"/>
                  </a:lnTo>
                  <a:lnTo>
                    <a:pt x="2798" y="2906"/>
                  </a:lnTo>
                  <a:lnTo>
                    <a:pt x="3121" y="2475"/>
                  </a:lnTo>
                  <a:lnTo>
                    <a:pt x="3228" y="1830"/>
                  </a:lnTo>
                  <a:lnTo>
                    <a:pt x="3228" y="1722"/>
                  </a:lnTo>
                  <a:lnTo>
                    <a:pt x="3013" y="1077"/>
                  </a:lnTo>
                  <a:lnTo>
                    <a:pt x="2690" y="539"/>
                  </a:lnTo>
                  <a:lnTo>
                    <a:pt x="2152" y="108"/>
                  </a:lnTo>
                  <a:lnTo>
                    <a:pt x="183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00;p29">
              <a:extLst>
                <a:ext uri="{FF2B5EF4-FFF2-40B4-BE49-F238E27FC236}">
                  <a16:creationId xmlns:a16="http://schemas.microsoft.com/office/drawing/2014/main" id="{5B5B3FF9-C135-4DC1-BB4A-76C63BC29D86}"/>
                </a:ext>
              </a:extLst>
            </p:cNvPr>
            <p:cNvSpPr/>
            <p:nvPr/>
          </p:nvSpPr>
          <p:spPr>
            <a:xfrm>
              <a:off x="4643775" y="2541450"/>
              <a:ext cx="72650" cy="137175"/>
            </a:xfrm>
            <a:custGeom>
              <a:avLst/>
              <a:gdLst/>
              <a:ahLst/>
              <a:cxnLst/>
              <a:rect l="l" t="t" r="r" b="b"/>
              <a:pathLst>
                <a:path w="2906" h="5487" extrusionOk="0">
                  <a:moveTo>
                    <a:pt x="2906" y="0"/>
                  </a:moveTo>
                  <a:lnTo>
                    <a:pt x="1" y="1829"/>
                  </a:lnTo>
                  <a:lnTo>
                    <a:pt x="1" y="5487"/>
                  </a:lnTo>
                  <a:lnTo>
                    <a:pt x="2906" y="3873"/>
                  </a:lnTo>
                  <a:lnTo>
                    <a:pt x="290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01;p29">
              <a:extLst>
                <a:ext uri="{FF2B5EF4-FFF2-40B4-BE49-F238E27FC236}">
                  <a16:creationId xmlns:a16="http://schemas.microsoft.com/office/drawing/2014/main" id="{9AABAC83-3A7B-489D-8A77-28BD74283FF2}"/>
                </a:ext>
              </a:extLst>
            </p:cNvPr>
            <p:cNvSpPr/>
            <p:nvPr/>
          </p:nvSpPr>
          <p:spPr>
            <a:xfrm>
              <a:off x="4638400" y="2536050"/>
              <a:ext cx="83400" cy="147975"/>
            </a:xfrm>
            <a:custGeom>
              <a:avLst/>
              <a:gdLst/>
              <a:ahLst/>
              <a:cxnLst/>
              <a:rect l="l" t="t" r="r" b="b"/>
              <a:pathLst>
                <a:path w="3336" h="5919" extrusionOk="0">
                  <a:moveTo>
                    <a:pt x="2906" y="539"/>
                  </a:moveTo>
                  <a:lnTo>
                    <a:pt x="2906" y="3982"/>
                  </a:lnTo>
                  <a:lnTo>
                    <a:pt x="423" y="5414"/>
                  </a:lnTo>
                  <a:lnTo>
                    <a:pt x="423" y="5414"/>
                  </a:lnTo>
                  <a:lnTo>
                    <a:pt x="323" y="2045"/>
                  </a:lnTo>
                  <a:lnTo>
                    <a:pt x="2906" y="539"/>
                  </a:lnTo>
                  <a:close/>
                  <a:moveTo>
                    <a:pt x="3013" y="1"/>
                  </a:moveTo>
                  <a:lnTo>
                    <a:pt x="108" y="1830"/>
                  </a:lnTo>
                  <a:lnTo>
                    <a:pt x="1" y="2045"/>
                  </a:lnTo>
                  <a:lnTo>
                    <a:pt x="108" y="5703"/>
                  </a:lnTo>
                  <a:lnTo>
                    <a:pt x="108" y="5918"/>
                  </a:lnTo>
                  <a:lnTo>
                    <a:pt x="323" y="5918"/>
                  </a:lnTo>
                  <a:lnTo>
                    <a:pt x="3228" y="4197"/>
                  </a:lnTo>
                  <a:lnTo>
                    <a:pt x="3336" y="3982"/>
                  </a:lnTo>
                  <a:lnTo>
                    <a:pt x="3228" y="216"/>
                  </a:lnTo>
                  <a:lnTo>
                    <a:pt x="322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02;p29">
              <a:extLst>
                <a:ext uri="{FF2B5EF4-FFF2-40B4-BE49-F238E27FC236}">
                  <a16:creationId xmlns:a16="http://schemas.microsoft.com/office/drawing/2014/main" id="{0CF6AF23-DA8E-44D1-875B-805C985BAA0A}"/>
                </a:ext>
              </a:extLst>
            </p:cNvPr>
            <p:cNvSpPr/>
            <p:nvPr/>
          </p:nvSpPr>
          <p:spPr>
            <a:xfrm>
              <a:off x="4482400" y="2490325"/>
              <a:ext cx="161400" cy="188300"/>
            </a:xfrm>
            <a:custGeom>
              <a:avLst/>
              <a:gdLst/>
              <a:ahLst/>
              <a:cxnLst/>
              <a:rect l="l" t="t" r="r" b="b"/>
              <a:pathLst>
                <a:path w="6456" h="7532" extrusionOk="0">
                  <a:moveTo>
                    <a:pt x="1" y="1"/>
                  </a:moveTo>
                  <a:lnTo>
                    <a:pt x="108" y="3766"/>
                  </a:lnTo>
                  <a:lnTo>
                    <a:pt x="6456" y="7532"/>
                  </a:lnTo>
                  <a:lnTo>
                    <a:pt x="6456" y="3766"/>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03;p29">
              <a:extLst>
                <a:ext uri="{FF2B5EF4-FFF2-40B4-BE49-F238E27FC236}">
                  <a16:creationId xmlns:a16="http://schemas.microsoft.com/office/drawing/2014/main" id="{43839AD3-67C9-429D-A70B-C6EDF64B41AD}"/>
                </a:ext>
              </a:extLst>
            </p:cNvPr>
            <p:cNvSpPr/>
            <p:nvPr/>
          </p:nvSpPr>
          <p:spPr>
            <a:xfrm>
              <a:off x="4477025" y="2487650"/>
              <a:ext cx="172175" cy="196375"/>
            </a:xfrm>
            <a:custGeom>
              <a:avLst/>
              <a:gdLst/>
              <a:ahLst/>
              <a:cxnLst/>
              <a:rect l="l" t="t" r="r" b="b"/>
              <a:pathLst>
                <a:path w="6887" h="7855" extrusionOk="0">
                  <a:moveTo>
                    <a:pt x="431" y="431"/>
                  </a:moveTo>
                  <a:lnTo>
                    <a:pt x="6456" y="3919"/>
                  </a:lnTo>
                  <a:lnTo>
                    <a:pt x="6456" y="3919"/>
                  </a:lnTo>
                  <a:lnTo>
                    <a:pt x="6456" y="7316"/>
                  </a:lnTo>
                  <a:lnTo>
                    <a:pt x="431" y="3766"/>
                  </a:lnTo>
                  <a:lnTo>
                    <a:pt x="431" y="431"/>
                  </a:lnTo>
                  <a:close/>
                  <a:moveTo>
                    <a:pt x="108" y="0"/>
                  </a:moveTo>
                  <a:lnTo>
                    <a:pt x="0" y="108"/>
                  </a:lnTo>
                  <a:lnTo>
                    <a:pt x="108" y="3873"/>
                  </a:lnTo>
                  <a:lnTo>
                    <a:pt x="216" y="4089"/>
                  </a:lnTo>
                  <a:lnTo>
                    <a:pt x="6563" y="7854"/>
                  </a:lnTo>
                  <a:lnTo>
                    <a:pt x="6778" y="7854"/>
                  </a:lnTo>
                  <a:lnTo>
                    <a:pt x="6886" y="7639"/>
                  </a:lnTo>
                  <a:lnTo>
                    <a:pt x="6778" y="3873"/>
                  </a:lnTo>
                  <a:lnTo>
                    <a:pt x="6778" y="365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04;p29">
              <a:extLst>
                <a:ext uri="{FF2B5EF4-FFF2-40B4-BE49-F238E27FC236}">
                  <a16:creationId xmlns:a16="http://schemas.microsoft.com/office/drawing/2014/main" id="{69B667EE-BEB5-42A6-9C69-C3ECC54A7432}"/>
                </a:ext>
              </a:extLst>
            </p:cNvPr>
            <p:cNvSpPr/>
            <p:nvPr/>
          </p:nvSpPr>
          <p:spPr>
            <a:xfrm>
              <a:off x="4482400" y="2447300"/>
              <a:ext cx="234025" cy="137200"/>
            </a:xfrm>
            <a:custGeom>
              <a:avLst/>
              <a:gdLst/>
              <a:ahLst/>
              <a:cxnLst/>
              <a:rect l="l" t="t" r="r" b="b"/>
              <a:pathLst>
                <a:path w="9361" h="5488" extrusionOk="0">
                  <a:moveTo>
                    <a:pt x="3013" y="1"/>
                  </a:moveTo>
                  <a:lnTo>
                    <a:pt x="1" y="1722"/>
                  </a:lnTo>
                  <a:lnTo>
                    <a:pt x="6456" y="5487"/>
                  </a:lnTo>
                  <a:lnTo>
                    <a:pt x="9361" y="3766"/>
                  </a:lnTo>
                  <a:lnTo>
                    <a:pt x="6133" y="1830"/>
                  </a:lnTo>
                  <a:lnTo>
                    <a:pt x="3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05;p29">
              <a:extLst>
                <a:ext uri="{FF2B5EF4-FFF2-40B4-BE49-F238E27FC236}">
                  <a16:creationId xmlns:a16="http://schemas.microsoft.com/office/drawing/2014/main" id="{79FF963E-E218-4FA0-8F0B-5EECA9C18306}"/>
                </a:ext>
              </a:extLst>
            </p:cNvPr>
            <p:cNvSpPr/>
            <p:nvPr/>
          </p:nvSpPr>
          <p:spPr>
            <a:xfrm>
              <a:off x="4477025" y="2441925"/>
              <a:ext cx="242100" cy="145275"/>
            </a:xfrm>
            <a:custGeom>
              <a:avLst/>
              <a:gdLst/>
              <a:ahLst/>
              <a:cxnLst/>
              <a:rect l="l" t="t" r="r" b="b"/>
              <a:pathLst>
                <a:path w="9684" h="5811" extrusionOk="0">
                  <a:moveTo>
                    <a:pt x="3226" y="389"/>
                  </a:moveTo>
                  <a:lnTo>
                    <a:pt x="6241" y="2260"/>
                  </a:lnTo>
                  <a:lnTo>
                    <a:pt x="8392" y="3551"/>
                  </a:lnTo>
                  <a:lnTo>
                    <a:pt x="9131" y="3973"/>
                  </a:lnTo>
                  <a:lnTo>
                    <a:pt x="6671" y="5487"/>
                  </a:lnTo>
                  <a:lnTo>
                    <a:pt x="646" y="1937"/>
                  </a:lnTo>
                  <a:lnTo>
                    <a:pt x="3226" y="389"/>
                  </a:lnTo>
                  <a:close/>
                  <a:moveTo>
                    <a:pt x="3120" y="0"/>
                  </a:moveTo>
                  <a:lnTo>
                    <a:pt x="108" y="1829"/>
                  </a:lnTo>
                  <a:lnTo>
                    <a:pt x="0" y="1937"/>
                  </a:lnTo>
                  <a:lnTo>
                    <a:pt x="108" y="2152"/>
                  </a:lnTo>
                  <a:lnTo>
                    <a:pt x="6563" y="5810"/>
                  </a:lnTo>
                  <a:lnTo>
                    <a:pt x="6778" y="5810"/>
                  </a:lnTo>
                  <a:lnTo>
                    <a:pt x="9683" y="4089"/>
                  </a:lnTo>
                  <a:lnTo>
                    <a:pt x="9683" y="3981"/>
                  </a:lnTo>
                  <a:lnTo>
                    <a:pt x="9683" y="3874"/>
                  </a:lnTo>
                  <a:lnTo>
                    <a:pt x="9683" y="3766"/>
                  </a:lnTo>
                  <a:lnTo>
                    <a:pt x="9576" y="3766"/>
                  </a:lnTo>
                  <a:lnTo>
                    <a:pt x="9253" y="3551"/>
                  </a:lnTo>
                  <a:lnTo>
                    <a:pt x="5703" y="1507"/>
                  </a:lnTo>
                  <a:lnTo>
                    <a:pt x="3981" y="431"/>
                  </a:lnTo>
                  <a:lnTo>
                    <a:pt x="33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06;p29">
              <a:extLst>
                <a:ext uri="{FF2B5EF4-FFF2-40B4-BE49-F238E27FC236}">
                  <a16:creationId xmlns:a16="http://schemas.microsoft.com/office/drawing/2014/main" id="{0649FB28-7DD0-47AB-ADA0-D4B0A2F08CCD}"/>
                </a:ext>
              </a:extLst>
            </p:cNvPr>
            <p:cNvSpPr/>
            <p:nvPr/>
          </p:nvSpPr>
          <p:spPr>
            <a:xfrm>
              <a:off x="4541575" y="2479575"/>
              <a:ext cx="69950" cy="43050"/>
            </a:xfrm>
            <a:custGeom>
              <a:avLst/>
              <a:gdLst/>
              <a:ahLst/>
              <a:cxnLst/>
              <a:rect l="l" t="t" r="r" b="b"/>
              <a:pathLst>
                <a:path w="2798" h="1722" extrusionOk="0">
                  <a:moveTo>
                    <a:pt x="2152" y="1"/>
                  </a:moveTo>
                  <a:lnTo>
                    <a:pt x="1" y="1292"/>
                  </a:lnTo>
                  <a:lnTo>
                    <a:pt x="754" y="1722"/>
                  </a:lnTo>
                  <a:lnTo>
                    <a:pt x="2798" y="431"/>
                  </a:lnTo>
                  <a:lnTo>
                    <a:pt x="215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07;p29">
              <a:extLst>
                <a:ext uri="{FF2B5EF4-FFF2-40B4-BE49-F238E27FC236}">
                  <a16:creationId xmlns:a16="http://schemas.microsoft.com/office/drawing/2014/main" id="{55217705-EA68-4389-BFAB-FE1F55147998}"/>
                </a:ext>
              </a:extLst>
            </p:cNvPr>
            <p:cNvSpPr/>
            <p:nvPr/>
          </p:nvSpPr>
          <p:spPr>
            <a:xfrm>
              <a:off x="4498550" y="2530675"/>
              <a:ext cx="67250" cy="78025"/>
            </a:xfrm>
            <a:custGeom>
              <a:avLst/>
              <a:gdLst/>
              <a:ahLst/>
              <a:cxnLst/>
              <a:rect l="l" t="t" r="r" b="b"/>
              <a:pathLst>
                <a:path w="2690" h="3121" extrusionOk="0">
                  <a:moveTo>
                    <a:pt x="0" y="1"/>
                  </a:moveTo>
                  <a:lnTo>
                    <a:pt x="0" y="1615"/>
                  </a:lnTo>
                  <a:lnTo>
                    <a:pt x="2690" y="3121"/>
                  </a:lnTo>
                  <a:lnTo>
                    <a:pt x="2690" y="1507"/>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08;p29">
              <a:extLst>
                <a:ext uri="{FF2B5EF4-FFF2-40B4-BE49-F238E27FC236}">
                  <a16:creationId xmlns:a16="http://schemas.microsoft.com/office/drawing/2014/main" id="{FE90930A-33B3-485A-8459-01D448F16036}"/>
                </a:ext>
              </a:extLst>
            </p:cNvPr>
            <p:cNvSpPr/>
            <p:nvPr/>
          </p:nvSpPr>
          <p:spPr>
            <a:xfrm>
              <a:off x="4915450" y="2697450"/>
              <a:ext cx="72625" cy="137200"/>
            </a:xfrm>
            <a:custGeom>
              <a:avLst/>
              <a:gdLst/>
              <a:ahLst/>
              <a:cxnLst/>
              <a:rect l="l" t="t" r="r" b="b"/>
              <a:pathLst>
                <a:path w="2905" h="5488" extrusionOk="0">
                  <a:moveTo>
                    <a:pt x="2905" y="0"/>
                  </a:moveTo>
                  <a:lnTo>
                    <a:pt x="0" y="1829"/>
                  </a:lnTo>
                  <a:lnTo>
                    <a:pt x="0" y="5487"/>
                  </a:lnTo>
                  <a:lnTo>
                    <a:pt x="2905" y="3873"/>
                  </a:lnTo>
                  <a:lnTo>
                    <a:pt x="2905"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09;p29">
              <a:extLst>
                <a:ext uri="{FF2B5EF4-FFF2-40B4-BE49-F238E27FC236}">
                  <a16:creationId xmlns:a16="http://schemas.microsoft.com/office/drawing/2014/main" id="{A04A7F46-6026-401A-B1D0-F05A08A5C397}"/>
                </a:ext>
              </a:extLst>
            </p:cNvPr>
            <p:cNvSpPr/>
            <p:nvPr/>
          </p:nvSpPr>
          <p:spPr>
            <a:xfrm>
              <a:off x="4910050" y="2692050"/>
              <a:ext cx="83425" cy="147975"/>
            </a:xfrm>
            <a:custGeom>
              <a:avLst/>
              <a:gdLst/>
              <a:ahLst/>
              <a:cxnLst/>
              <a:rect l="l" t="t" r="r" b="b"/>
              <a:pathLst>
                <a:path w="3337" h="5919" extrusionOk="0">
                  <a:moveTo>
                    <a:pt x="2906" y="539"/>
                  </a:moveTo>
                  <a:lnTo>
                    <a:pt x="2906" y="3982"/>
                  </a:lnTo>
                  <a:lnTo>
                    <a:pt x="423" y="5414"/>
                  </a:lnTo>
                  <a:lnTo>
                    <a:pt x="423" y="5414"/>
                  </a:lnTo>
                  <a:lnTo>
                    <a:pt x="324" y="2045"/>
                  </a:lnTo>
                  <a:lnTo>
                    <a:pt x="2906" y="539"/>
                  </a:lnTo>
                  <a:close/>
                  <a:moveTo>
                    <a:pt x="3013" y="1"/>
                  </a:moveTo>
                  <a:lnTo>
                    <a:pt x="109" y="1830"/>
                  </a:lnTo>
                  <a:lnTo>
                    <a:pt x="1" y="2045"/>
                  </a:lnTo>
                  <a:lnTo>
                    <a:pt x="109" y="5703"/>
                  </a:lnTo>
                  <a:lnTo>
                    <a:pt x="109" y="5918"/>
                  </a:lnTo>
                  <a:lnTo>
                    <a:pt x="324" y="5918"/>
                  </a:lnTo>
                  <a:lnTo>
                    <a:pt x="3229" y="4197"/>
                  </a:lnTo>
                  <a:lnTo>
                    <a:pt x="3336" y="3982"/>
                  </a:lnTo>
                  <a:lnTo>
                    <a:pt x="3336" y="216"/>
                  </a:lnTo>
                  <a:lnTo>
                    <a:pt x="322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10;p29">
              <a:extLst>
                <a:ext uri="{FF2B5EF4-FFF2-40B4-BE49-F238E27FC236}">
                  <a16:creationId xmlns:a16="http://schemas.microsoft.com/office/drawing/2014/main" id="{69063A98-6A4A-4453-AAA8-3E2A5CB77E7E}"/>
                </a:ext>
              </a:extLst>
            </p:cNvPr>
            <p:cNvSpPr/>
            <p:nvPr/>
          </p:nvSpPr>
          <p:spPr>
            <a:xfrm>
              <a:off x="4754050" y="2646325"/>
              <a:ext cx="161425" cy="188325"/>
            </a:xfrm>
            <a:custGeom>
              <a:avLst/>
              <a:gdLst/>
              <a:ahLst/>
              <a:cxnLst/>
              <a:rect l="l" t="t" r="r" b="b"/>
              <a:pathLst>
                <a:path w="6457" h="7533" extrusionOk="0">
                  <a:moveTo>
                    <a:pt x="1" y="1"/>
                  </a:moveTo>
                  <a:lnTo>
                    <a:pt x="108" y="3766"/>
                  </a:lnTo>
                  <a:lnTo>
                    <a:pt x="6456" y="7532"/>
                  </a:lnTo>
                  <a:lnTo>
                    <a:pt x="6456" y="3766"/>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11;p29">
              <a:extLst>
                <a:ext uri="{FF2B5EF4-FFF2-40B4-BE49-F238E27FC236}">
                  <a16:creationId xmlns:a16="http://schemas.microsoft.com/office/drawing/2014/main" id="{10645276-9F2B-4704-B142-E270FE3AB7D9}"/>
                </a:ext>
              </a:extLst>
            </p:cNvPr>
            <p:cNvSpPr/>
            <p:nvPr/>
          </p:nvSpPr>
          <p:spPr>
            <a:xfrm>
              <a:off x="4748675" y="2643650"/>
              <a:ext cx="172175" cy="196375"/>
            </a:xfrm>
            <a:custGeom>
              <a:avLst/>
              <a:gdLst/>
              <a:ahLst/>
              <a:cxnLst/>
              <a:rect l="l" t="t" r="r" b="b"/>
              <a:pathLst>
                <a:path w="6887" h="7855" extrusionOk="0">
                  <a:moveTo>
                    <a:pt x="431" y="431"/>
                  </a:moveTo>
                  <a:lnTo>
                    <a:pt x="6457" y="3920"/>
                  </a:lnTo>
                  <a:lnTo>
                    <a:pt x="6457" y="3920"/>
                  </a:lnTo>
                  <a:lnTo>
                    <a:pt x="6564" y="7316"/>
                  </a:lnTo>
                  <a:lnTo>
                    <a:pt x="431" y="3766"/>
                  </a:lnTo>
                  <a:lnTo>
                    <a:pt x="431" y="431"/>
                  </a:lnTo>
                  <a:close/>
                  <a:moveTo>
                    <a:pt x="108" y="0"/>
                  </a:moveTo>
                  <a:lnTo>
                    <a:pt x="1" y="108"/>
                  </a:lnTo>
                  <a:lnTo>
                    <a:pt x="108" y="3873"/>
                  </a:lnTo>
                  <a:lnTo>
                    <a:pt x="216" y="4089"/>
                  </a:lnTo>
                  <a:lnTo>
                    <a:pt x="6564" y="7854"/>
                  </a:lnTo>
                  <a:lnTo>
                    <a:pt x="6779" y="7854"/>
                  </a:lnTo>
                  <a:lnTo>
                    <a:pt x="6886" y="7639"/>
                  </a:lnTo>
                  <a:lnTo>
                    <a:pt x="6779" y="3873"/>
                  </a:lnTo>
                  <a:lnTo>
                    <a:pt x="6779" y="365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12;p29">
              <a:extLst>
                <a:ext uri="{FF2B5EF4-FFF2-40B4-BE49-F238E27FC236}">
                  <a16:creationId xmlns:a16="http://schemas.microsoft.com/office/drawing/2014/main" id="{18395840-33BB-476F-A68C-F74C3A8E7D9E}"/>
                </a:ext>
              </a:extLst>
            </p:cNvPr>
            <p:cNvSpPr/>
            <p:nvPr/>
          </p:nvSpPr>
          <p:spPr>
            <a:xfrm>
              <a:off x="4754050" y="2603300"/>
              <a:ext cx="234025" cy="137200"/>
            </a:xfrm>
            <a:custGeom>
              <a:avLst/>
              <a:gdLst/>
              <a:ahLst/>
              <a:cxnLst/>
              <a:rect l="l" t="t" r="r" b="b"/>
              <a:pathLst>
                <a:path w="9361" h="5488" extrusionOk="0">
                  <a:moveTo>
                    <a:pt x="3013" y="1"/>
                  </a:moveTo>
                  <a:lnTo>
                    <a:pt x="1" y="1722"/>
                  </a:lnTo>
                  <a:lnTo>
                    <a:pt x="6456" y="5487"/>
                  </a:lnTo>
                  <a:lnTo>
                    <a:pt x="9361" y="3766"/>
                  </a:lnTo>
                  <a:lnTo>
                    <a:pt x="6133" y="1830"/>
                  </a:lnTo>
                  <a:lnTo>
                    <a:pt x="3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13;p29">
              <a:extLst>
                <a:ext uri="{FF2B5EF4-FFF2-40B4-BE49-F238E27FC236}">
                  <a16:creationId xmlns:a16="http://schemas.microsoft.com/office/drawing/2014/main" id="{BB1DF084-83FB-44C6-9B68-2CD3A82C832A}"/>
                </a:ext>
              </a:extLst>
            </p:cNvPr>
            <p:cNvSpPr/>
            <p:nvPr/>
          </p:nvSpPr>
          <p:spPr>
            <a:xfrm>
              <a:off x="4748675" y="2597925"/>
              <a:ext cx="242100" cy="145275"/>
            </a:xfrm>
            <a:custGeom>
              <a:avLst/>
              <a:gdLst/>
              <a:ahLst/>
              <a:cxnLst/>
              <a:rect l="l" t="t" r="r" b="b"/>
              <a:pathLst>
                <a:path w="9684" h="5811" extrusionOk="0">
                  <a:moveTo>
                    <a:pt x="3227" y="389"/>
                  </a:moveTo>
                  <a:lnTo>
                    <a:pt x="6241" y="2260"/>
                  </a:lnTo>
                  <a:lnTo>
                    <a:pt x="8392" y="3551"/>
                  </a:lnTo>
                  <a:lnTo>
                    <a:pt x="9132" y="3973"/>
                  </a:lnTo>
                  <a:lnTo>
                    <a:pt x="9132" y="3973"/>
                  </a:lnTo>
                  <a:lnTo>
                    <a:pt x="6671" y="5487"/>
                  </a:lnTo>
                  <a:lnTo>
                    <a:pt x="646" y="1937"/>
                  </a:lnTo>
                  <a:lnTo>
                    <a:pt x="3227" y="389"/>
                  </a:lnTo>
                  <a:close/>
                  <a:moveTo>
                    <a:pt x="3121" y="0"/>
                  </a:moveTo>
                  <a:lnTo>
                    <a:pt x="108" y="1829"/>
                  </a:lnTo>
                  <a:lnTo>
                    <a:pt x="1" y="1937"/>
                  </a:lnTo>
                  <a:lnTo>
                    <a:pt x="108" y="2152"/>
                  </a:lnTo>
                  <a:lnTo>
                    <a:pt x="6564" y="5810"/>
                  </a:lnTo>
                  <a:lnTo>
                    <a:pt x="6779" y="5810"/>
                  </a:lnTo>
                  <a:lnTo>
                    <a:pt x="9684" y="4089"/>
                  </a:lnTo>
                  <a:lnTo>
                    <a:pt x="9684" y="3981"/>
                  </a:lnTo>
                  <a:lnTo>
                    <a:pt x="9684" y="3874"/>
                  </a:lnTo>
                  <a:lnTo>
                    <a:pt x="9684" y="3766"/>
                  </a:lnTo>
                  <a:lnTo>
                    <a:pt x="9576" y="3766"/>
                  </a:lnTo>
                  <a:lnTo>
                    <a:pt x="9253" y="3551"/>
                  </a:lnTo>
                  <a:lnTo>
                    <a:pt x="5703" y="1507"/>
                  </a:lnTo>
                  <a:lnTo>
                    <a:pt x="3981" y="431"/>
                  </a:lnTo>
                  <a:lnTo>
                    <a:pt x="33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14;p29">
              <a:extLst>
                <a:ext uri="{FF2B5EF4-FFF2-40B4-BE49-F238E27FC236}">
                  <a16:creationId xmlns:a16="http://schemas.microsoft.com/office/drawing/2014/main" id="{9BC4D2E0-09B1-4DF5-9057-C9FEF764B060}"/>
                </a:ext>
              </a:extLst>
            </p:cNvPr>
            <p:cNvSpPr/>
            <p:nvPr/>
          </p:nvSpPr>
          <p:spPr>
            <a:xfrm>
              <a:off x="4813225" y="2635575"/>
              <a:ext cx="69975" cy="43050"/>
            </a:xfrm>
            <a:custGeom>
              <a:avLst/>
              <a:gdLst/>
              <a:ahLst/>
              <a:cxnLst/>
              <a:rect l="l" t="t" r="r" b="b"/>
              <a:pathLst>
                <a:path w="2799" h="1722" extrusionOk="0">
                  <a:moveTo>
                    <a:pt x="2153" y="1"/>
                  </a:moveTo>
                  <a:lnTo>
                    <a:pt x="1" y="1292"/>
                  </a:lnTo>
                  <a:lnTo>
                    <a:pt x="754" y="1722"/>
                  </a:lnTo>
                  <a:lnTo>
                    <a:pt x="2798" y="431"/>
                  </a:lnTo>
                  <a:lnTo>
                    <a:pt x="21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15;p29">
              <a:extLst>
                <a:ext uri="{FF2B5EF4-FFF2-40B4-BE49-F238E27FC236}">
                  <a16:creationId xmlns:a16="http://schemas.microsoft.com/office/drawing/2014/main" id="{098EC039-7045-43AE-B563-0F9D54E29986}"/>
                </a:ext>
              </a:extLst>
            </p:cNvPr>
            <p:cNvSpPr/>
            <p:nvPr/>
          </p:nvSpPr>
          <p:spPr>
            <a:xfrm>
              <a:off x="4770200" y="2686675"/>
              <a:ext cx="67275" cy="78025"/>
            </a:xfrm>
            <a:custGeom>
              <a:avLst/>
              <a:gdLst/>
              <a:ahLst/>
              <a:cxnLst/>
              <a:rect l="l" t="t" r="r" b="b"/>
              <a:pathLst>
                <a:path w="2691" h="3121" extrusionOk="0">
                  <a:moveTo>
                    <a:pt x="0" y="1"/>
                  </a:moveTo>
                  <a:lnTo>
                    <a:pt x="0" y="1615"/>
                  </a:lnTo>
                  <a:lnTo>
                    <a:pt x="2690" y="3121"/>
                  </a:lnTo>
                  <a:lnTo>
                    <a:pt x="2690" y="1507"/>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16;p29">
              <a:extLst>
                <a:ext uri="{FF2B5EF4-FFF2-40B4-BE49-F238E27FC236}">
                  <a16:creationId xmlns:a16="http://schemas.microsoft.com/office/drawing/2014/main" id="{AB8AD234-DC66-4BAD-84E5-E5F536E8E91D}"/>
                </a:ext>
              </a:extLst>
            </p:cNvPr>
            <p:cNvSpPr/>
            <p:nvPr/>
          </p:nvSpPr>
          <p:spPr>
            <a:xfrm>
              <a:off x="5189775" y="2853450"/>
              <a:ext cx="72650" cy="139875"/>
            </a:xfrm>
            <a:custGeom>
              <a:avLst/>
              <a:gdLst/>
              <a:ahLst/>
              <a:cxnLst/>
              <a:rect l="l" t="t" r="r" b="b"/>
              <a:pathLst>
                <a:path w="2906" h="5595" extrusionOk="0">
                  <a:moveTo>
                    <a:pt x="2906" y="0"/>
                  </a:moveTo>
                  <a:lnTo>
                    <a:pt x="1" y="1829"/>
                  </a:lnTo>
                  <a:lnTo>
                    <a:pt x="1" y="5595"/>
                  </a:lnTo>
                  <a:lnTo>
                    <a:pt x="2906" y="3873"/>
                  </a:lnTo>
                  <a:lnTo>
                    <a:pt x="290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17;p29">
              <a:extLst>
                <a:ext uri="{FF2B5EF4-FFF2-40B4-BE49-F238E27FC236}">
                  <a16:creationId xmlns:a16="http://schemas.microsoft.com/office/drawing/2014/main" id="{4F78E8F9-9110-402F-A08B-4D385EA18CB8}"/>
                </a:ext>
              </a:extLst>
            </p:cNvPr>
            <p:cNvSpPr/>
            <p:nvPr/>
          </p:nvSpPr>
          <p:spPr>
            <a:xfrm>
              <a:off x="5184400" y="2850750"/>
              <a:ext cx="83400" cy="147950"/>
            </a:xfrm>
            <a:custGeom>
              <a:avLst/>
              <a:gdLst/>
              <a:ahLst/>
              <a:cxnLst/>
              <a:rect l="l" t="t" r="r" b="b"/>
              <a:pathLst>
                <a:path w="3336" h="5918" extrusionOk="0">
                  <a:moveTo>
                    <a:pt x="2906" y="431"/>
                  </a:moveTo>
                  <a:lnTo>
                    <a:pt x="3013" y="3874"/>
                  </a:lnTo>
                  <a:lnTo>
                    <a:pt x="424" y="5467"/>
                  </a:lnTo>
                  <a:lnTo>
                    <a:pt x="324" y="2045"/>
                  </a:lnTo>
                  <a:lnTo>
                    <a:pt x="2906" y="431"/>
                  </a:lnTo>
                  <a:close/>
                  <a:moveTo>
                    <a:pt x="3013" y="1"/>
                  </a:moveTo>
                  <a:lnTo>
                    <a:pt x="108" y="1830"/>
                  </a:lnTo>
                  <a:lnTo>
                    <a:pt x="1" y="1937"/>
                  </a:lnTo>
                  <a:lnTo>
                    <a:pt x="108" y="5703"/>
                  </a:lnTo>
                  <a:lnTo>
                    <a:pt x="216" y="5918"/>
                  </a:lnTo>
                  <a:lnTo>
                    <a:pt x="324" y="5810"/>
                  </a:lnTo>
                  <a:lnTo>
                    <a:pt x="3228" y="4196"/>
                  </a:lnTo>
                  <a:lnTo>
                    <a:pt x="3336" y="3981"/>
                  </a:lnTo>
                  <a:lnTo>
                    <a:pt x="3336" y="108"/>
                  </a:lnTo>
                  <a:lnTo>
                    <a:pt x="322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18;p29">
              <a:extLst>
                <a:ext uri="{FF2B5EF4-FFF2-40B4-BE49-F238E27FC236}">
                  <a16:creationId xmlns:a16="http://schemas.microsoft.com/office/drawing/2014/main" id="{2E861984-0C21-49EE-A837-9B8123764E92}"/>
                </a:ext>
              </a:extLst>
            </p:cNvPr>
            <p:cNvSpPr/>
            <p:nvPr/>
          </p:nvSpPr>
          <p:spPr>
            <a:xfrm>
              <a:off x="5028400" y="2805025"/>
              <a:ext cx="161400" cy="188300"/>
            </a:xfrm>
            <a:custGeom>
              <a:avLst/>
              <a:gdLst/>
              <a:ahLst/>
              <a:cxnLst/>
              <a:rect l="l" t="t" r="r" b="b"/>
              <a:pathLst>
                <a:path w="6456" h="7532" extrusionOk="0">
                  <a:moveTo>
                    <a:pt x="1" y="1"/>
                  </a:moveTo>
                  <a:lnTo>
                    <a:pt x="108" y="3766"/>
                  </a:lnTo>
                  <a:lnTo>
                    <a:pt x="6456" y="7532"/>
                  </a:lnTo>
                  <a:lnTo>
                    <a:pt x="6456" y="3659"/>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19;p29">
              <a:extLst>
                <a:ext uri="{FF2B5EF4-FFF2-40B4-BE49-F238E27FC236}">
                  <a16:creationId xmlns:a16="http://schemas.microsoft.com/office/drawing/2014/main" id="{7E0D0642-DB42-474C-89EA-80C4214370AC}"/>
                </a:ext>
              </a:extLst>
            </p:cNvPr>
            <p:cNvSpPr/>
            <p:nvPr/>
          </p:nvSpPr>
          <p:spPr>
            <a:xfrm>
              <a:off x="5025725" y="2799650"/>
              <a:ext cx="169475" cy="196375"/>
            </a:xfrm>
            <a:custGeom>
              <a:avLst/>
              <a:gdLst/>
              <a:ahLst/>
              <a:cxnLst/>
              <a:rect l="l" t="t" r="r" b="b"/>
              <a:pathLst>
                <a:path w="6779" h="7855" extrusionOk="0">
                  <a:moveTo>
                    <a:pt x="323" y="538"/>
                  </a:moveTo>
                  <a:lnTo>
                    <a:pt x="6352" y="4029"/>
                  </a:lnTo>
                  <a:lnTo>
                    <a:pt x="6352" y="4029"/>
                  </a:lnTo>
                  <a:lnTo>
                    <a:pt x="6455" y="7424"/>
                  </a:lnTo>
                  <a:lnTo>
                    <a:pt x="323" y="3874"/>
                  </a:lnTo>
                  <a:lnTo>
                    <a:pt x="323" y="538"/>
                  </a:lnTo>
                  <a:close/>
                  <a:moveTo>
                    <a:pt x="108" y="0"/>
                  </a:moveTo>
                  <a:lnTo>
                    <a:pt x="0" y="216"/>
                  </a:lnTo>
                  <a:lnTo>
                    <a:pt x="0" y="3981"/>
                  </a:lnTo>
                  <a:lnTo>
                    <a:pt x="108" y="4089"/>
                  </a:lnTo>
                  <a:lnTo>
                    <a:pt x="6563" y="7854"/>
                  </a:lnTo>
                  <a:lnTo>
                    <a:pt x="6671" y="7854"/>
                  </a:lnTo>
                  <a:lnTo>
                    <a:pt x="6778" y="7747"/>
                  </a:lnTo>
                  <a:lnTo>
                    <a:pt x="6778" y="3874"/>
                  </a:lnTo>
                  <a:lnTo>
                    <a:pt x="6671" y="3766"/>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20;p29">
              <a:extLst>
                <a:ext uri="{FF2B5EF4-FFF2-40B4-BE49-F238E27FC236}">
                  <a16:creationId xmlns:a16="http://schemas.microsoft.com/office/drawing/2014/main" id="{3AC982BE-F578-4CB6-B5F0-0653A0591578}"/>
                </a:ext>
              </a:extLst>
            </p:cNvPr>
            <p:cNvSpPr/>
            <p:nvPr/>
          </p:nvSpPr>
          <p:spPr>
            <a:xfrm>
              <a:off x="5028400" y="2759300"/>
              <a:ext cx="234025" cy="137200"/>
            </a:xfrm>
            <a:custGeom>
              <a:avLst/>
              <a:gdLst/>
              <a:ahLst/>
              <a:cxnLst/>
              <a:rect l="l" t="t" r="r" b="b"/>
              <a:pathLst>
                <a:path w="9361" h="5488" extrusionOk="0">
                  <a:moveTo>
                    <a:pt x="3013" y="1"/>
                  </a:moveTo>
                  <a:lnTo>
                    <a:pt x="1" y="1830"/>
                  </a:lnTo>
                  <a:lnTo>
                    <a:pt x="6456" y="5488"/>
                  </a:lnTo>
                  <a:lnTo>
                    <a:pt x="9361" y="3766"/>
                  </a:lnTo>
                  <a:lnTo>
                    <a:pt x="6133" y="1937"/>
                  </a:lnTo>
                  <a:lnTo>
                    <a:pt x="3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21;p29">
              <a:extLst>
                <a:ext uri="{FF2B5EF4-FFF2-40B4-BE49-F238E27FC236}">
                  <a16:creationId xmlns:a16="http://schemas.microsoft.com/office/drawing/2014/main" id="{DF119512-B78E-4ED6-8ACA-D9ED23B83093}"/>
                </a:ext>
              </a:extLst>
            </p:cNvPr>
            <p:cNvSpPr/>
            <p:nvPr/>
          </p:nvSpPr>
          <p:spPr>
            <a:xfrm>
              <a:off x="5025725" y="2756625"/>
              <a:ext cx="242075" cy="145250"/>
            </a:xfrm>
            <a:custGeom>
              <a:avLst/>
              <a:gdLst/>
              <a:ahLst/>
              <a:cxnLst/>
              <a:rect l="l" t="t" r="r" b="b"/>
              <a:pathLst>
                <a:path w="9683" h="5810" extrusionOk="0">
                  <a:moveTo>
                    <a:pt x="3121" y="387"/>
                  </a:moveTo>
                  <a:lnTo>
                    <a:pt x="6133" y="2152"/>
                  </a:lnTo>
                  <a:lnTo>
                    <a:pt x="8392" y="3443"/>
                  </a:lnTo>
                  <a:lnTo>
                    <a:pt x="9037" y="3873"/>
                  </a:lnTo>
                  <a:lnTo>
                    <a:pt x="9110" y="3910"/>
                  </a:lnTo>
                  <a:lnTo>
                    <a:pt x="9110" y="3910"/>
                  </a:lnTo>
                  <a:lnTo>
                    <a:pt x="6563" y="5379"/>
                  </a:lnTo>
                  <a:lnTo>
                    <a:pt x="538" y="1937"/>
                  </a:lnTo>
                  <a:lnTo>
                    <a:pt x="3121" y="387"/>
                  </a:lnTo>
                  <a:close/>
                  <a:moveTo>
                    <a:pt x="3013" y="0"/>
                  </a:moveTo>
                  <a:lnTo>
                    <a:pt x="108" y="1721"/>
                  </a:lnTo>
                  <a:lnTo>
                    <a:pt x="0" y="1937"/>
                  </a:lnTo>
                  <a:lnTo>
                    <a:pt x="108" y="2044"/>
                  </a:lnTo>
                  <a:lnTo>
                    <a:pt x="6455" y="5810"/>
                  </a:lnTo>
                  <a:lnTo>
                    <a:pt x="6671" y="5810"/>
                  </a:lnTo>
                  <a:lnTo>
                    <a:pt x="9575" y="4088"/>
                  </a:lnTo>
                  <a:lnTo>
                    <a:pt x="9683" y="3981"/>
                  </a:lnTo>
                  <a:lnTo>
                    <a:pt x="9683" y="3873"/>
                  </a:lnTo>
                  <a:lnTo>
                    <a:pt x="9575" y="3766"/>
                  </a:lnTo>
                  <a:lnTo>
                    <a:pt x="9145" y="3550"/>
                  </a:lnTo>
                  <a:lnTo>
                    <a:pt x="5595" y="1399"/>
                  </a:lnTo>
                  <a:lnTo>
                    <a:pt x="3981" y="430"/>
                  </a:lnTo>
                  <a:lnTo>
                    <a:pt x="322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22;p29">
              <a:extLst>
                <a:ext uri="{FF2B5EF4-FFF2-40B4-BE49-F238E27FC236}">
                  <a16:creationId xmlns:a16="http://schemas.microsoft.com/office/drawing/2014/main" id="{6429D44B-7C51-4786-B488-C6BE788FC1AA}"/>
                </a:ext>
              </a:extLst>
            </p:cNvPr>
            <p:cNvSpPr/>
            <p:nvPr/>
          </p:nvSpPr>
          <p:spPr>
            <a:xfrm>
              <a:off x="5087575" y="2791575"/>
              <a:ext cx="72650" cy="43075"/>
            </a:xfrm>
            <a:custGeom>
              <a:avLst/>
              <a:gdLst/>
              <a:ahLst/>
              <a:cxnLst/>
              <a:rect l="l" t="t" r="r" b="b"/>
              <a:pathLst>
                <a:path w="2906" h="1723" extrusionOk="0">
                  <a:moveTo>
                    <a:pt x="2152" y="1"/>
                  </a:moveTo>
                  <a:lnTo>
                    <a:pt x="1" y="1292"/>
                  </a:lnTo>
                  <a:lnTo>
                    <a:pt x="754" y="1722"/>
                  </a:lnTo>
                  <a:lnTo>
                    <a:pt x="2905" y="431"/>
                  </a:lnTo>
                  <a:lnTo>
                    <a:pt x="215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23;p29">
              <a:extLst>
                <a:ext uri="{FF2B5EF4-FFF2-40B4-BE49-F238E27FC236}">
                  <a16:creationId xmlns:a16="http://schemas.microsoft.com/office/drawing/2014/main" id="{D2804A05-0EBF-46F9-BCD9-D932F7C46647}"/>
                </a:ext>
              </a:extLst>
            </p:cNvPr>
            <p:cNvSpPr/>
            <p:nvPr/>
          </p:nvSpPr>
          <p:spPr>
            <a:xfrm>
              <a:off x="5044550" y="2842675"/>
              <a:ext cx="67250" cy="78025"/>
            </a:xfrm>
            <a:custGeom>
              <a:avLst/>
              <a:gdLst/>
              <a:ahLst/>
              <a:cxnLst/>
              <a:rect l="l" t="t" r="r" b="b"/>
              <a:pathLst>
                <a:path w="2690" h="3121" extrusionOk="0">
                  <a:moveTo>
                    <a:pt x="0" y="1"/>
                  </a:moveTo>
                  <a:lnTo>
                    <a:pt x="0" y="1615"/>
                  </a:lnTo>
                  <a:lnTo>
                    <a:pt x="2690" y="3121"/>
                  </a:lnTo>
                  <a:lnTo>
                    <a:pt x="2690" y="1615"/>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24;p29">
              <a:extLst>
                <a:ext uri="{FF2B5EF4-FFF2-40B4-BE49-F238E27FC236}">
                  <a16:creationId xmlns:a16="http://schemas.microsoft.com/office/drawing/2014/main" id="{DD6639F4-984D-4743-A527-4C40200F8DE3}"/>
                </a:ext>
              </a:extLst>
            </p:cNvPr>
            <p:cNvSpPr/>
            <p:nvPr/>
          </p:nvSpPr>
          <p:spPr>
            <a:xfrm>
              <a:off x="4872400" y="3498950"/>
              <a:ext cx="129125" cy="134525"/>
            </a:xfrm>
            <a:custGeom>
              <a:avLst/>
              <a:gdLst/>
              <a:ahLst/>
              <a:cxnLst/>
              <a:rect l="l" t="t" r="r" b="b"/>
              <a:pathLst>
                <a:path w="5165" h="5381" extrusionOk="0">
                  <a:moveTo>
                    <a:pt x="1" y="1"/>
                  </a:moveTo>
                  <a:lnTo>
                    <a:pt x="1" y="3659"/>
                  </a:lnTo>
                  <a:lnTo>
                    <a:pt x="1" y="3874"/>
                  </a:lnTo>
                  <a:lnTo>
                    <a:pt x="1" y="4197"/>
                  </a:lnTo>
                  <a:lnTo>
                    <a:pt x="216" y="4520"/>
                  </a:lnTo>
                  <a:lnTo>
                    <a:pt x="431" y="4735"/>
                  </a:lnTo>
                  <a:lnTo>
                    <a:pt x="754" y="4950"/>
                  </a:lnTo>
                  <a:lnTo>
                    <a:pt x="1077" y="5165"/>
                  </a:lnTo>
                  <a:lnTo>
                    <a:pt x="1507" y="5273"/>
                  </a:lnTo>
                  <a:lnTo>
                    <a:pt x="2583" y="5380"/>
                  </a:lnTo>
                  <a:lnTo>
                    <a:pt x="3551" y="5273"/>
                  </a:lnTo>
                  <a:lnTo>
                    <a:pt x="4412" y="4950"/>
                  </a:lnTo>
                  <a:lnTo>
                    <a:pt x="4735" y="4735"/>
                  </a:lnTo>
                  <a:lnTo>
                    <a:pt x="4950" y="4520"/>
                  </a:lnTo>
                  <a:lnTo>
                    <a:pt x="5057" y="4197"/>
                  </a:lnTo>
                  <a:lnTo>
                    <a:pt x="5165" y="3874"/>
                  </a:lnTo>
                  <a:lnTo>
                    <a:pt x="5165"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25;p29">
              <a:extLst>
                <a:ext uri="{FF2B5EF4-FFF2-40B4-BE49-F238E27FC236}">
                  <a16:creationId xmlns:a16="http://schemas.microsoft.com/office/drawing/2014/main" id="{40F7D774-9455-4154-B501-7F2DC4B2E24A}"/>
                </a:ext>
              </a:extLst>
            </p:cNvPr>
            <p:cNvSpPr/>
            <p:nvPr/>
          </p:nvSpPr>
          <p:spPr>
            <a:xfrm>
              <a:off x="4872400" y="3498950"/>
              <a:ext cx="129125" cy="134525"/>
            </a:xfrm>
            <a:custGeom>
              <a:avLst/>
              <a:gdLst/>
              <a:ahLst/>
              <a:cxnLst/>
              <a:rect l="l" t="t" r="r" b="b"/>
              <a:pathLst>
                <a:path w="5165" h="5381" fill="none" extrusionOk="0">
                  <a:moveTo>
                    <a:pt x="5165" y="1"/>
                  </a:moveTo>
                  <a:lnTo>
                    <a:pt x="5165" y="3874"/>
                  </a:lnTo>
                  <a:lnTo>
                    <a:pt x="5165" y="3874"/>
                  </a:lnTo>
                  <a:lnTo>
                    <a:pt x="5057" y="4197"/>
                  </a:lnTo>
                  <a:lnTo>
                    <a:pt x="4950" y="4520"/>
                  </a:lnTo>
                  <a:lnTo>
                    <a:pt x="4735" y="4735"/>
                  </a:lnTo>
                  <a:lnTo>
                    <a:pt x="4412" y="4950"/>
                  </a:lnTo>
                  <a:lnTo>
                    <a:pt x="3551" y="5273"/>
                  </a:lnTo>
                  <a:lnTo>
                    <a:pt x="2583" y="5380"/>
                  </a:lnTo>
                  <a:lnTo>
                    <a:pt x="2583" y="5380"/>
                  </a:lnTo>
                  <a:lnTo>
                    <a:pt x="1507" y="5273"/>
                  </a:lnTo>
                  <a:lnTo>
                    <a:pt x="1077" y="5165"/>
                  </a:lnTo>
                  <a:lnTo>
                    <a:pt x="754" y="4950"/>
                  </a:lnTo>
                  <a:lnTo>
                    <a:pt x="431" y="4735"/>
                  </a:lnTo>
                  <a:lnTo>
                    <a:pt x="216" y="4520"/>
                  </a:lnTo>
                  <a:lnTo>
                    <a:pt x="1" y="4197"/>
                  </a:lnTo>
                  <a:lnTo>
                    <a:pt x="1" y="3874"/>
                  </a:lnTo>
                  <a:lnTo>
                    <a:pt x="1" y="36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26;p29">
              <a:extLst>
                <a:ext uri="{FF2B5EF4-FFF2-40B4-BE49-F238E27FC236}">
                  <a16:creationId xmlns:a16="http://schemas.microsoft.com/office/drawing/2014/main" id="{DF62E8B2-B5C6-4064-899C-67B69A5A942A}"/>
                </a:ext>
              </a:extLst>
            </p:cNvPr>
            <p:cNvSpPr/>
            <p:nvPr/>
          </p:nvSpPr>
          <p:spPr>
            <a:xfrm>
              <a:off x="4867025" y="3493575"/>
              <a:ext cx="139900" cy="145275"/>
            </a:xfrm>
            <a:custGeom>
              <a:avLst/>
              <a:gdLst/>
              <a:ahLst/>
              <a:cxnLst/>
              <a:rect l="l" t="t" r="r" b="b"/>
              <a:pathLst>
                <a:path w="5596" h="5811" extrusionOk="0">
                  <a:moveTo>
                    <a:pt x="108" y="1"/>
                  </a:moveTo>
                  <a:lnTo>
                    <a:pt x="1" y="216"/>
                  </a:lnTo>
                  <a:lnTo>
                    <a:pt x="1" y="3874"/>
                  </a:lnTo>
                  <a:lnTo>
                    <a:pt x="1" y="4089"/>
                  </a:lnTo>
                  <a:lnTo>
                    <a:pt x="108" y="4519"/>
                  </a:lnTo>
                  <a:lnTo>
                    <a:pt x="216" y="4842"/>
                  </a:lnTo>
                  <a:lnTo>
                    <a:pt x="538" y="5057"/>
                  </a:lnTo>
                  <a:lnTo>
                    <a:pt x="861" y="5380"/>
                  </a:lnTo>
                  <a:lnTo>
                    <a:pt x="1292" y="5488"/>
                  </a:lnTo>
                  <a:lnTo>
                    <a:pt x="1722" y="5703"/>
                  </a:lnTo>
                  <a:lnTo>
                    <a:pt x="2260" y="5810"/>
                  </a:lnTo>
                  <a:lnTo>
                    <a:pt x="3336" y="5810"/>
                  </a:lnTo>
                  <a:lnTo>
                    <a:pt x="3766" y="5703"/>
                  </a:lnTo>
                  <a:lnTo>
                    <a:pt x="4304" y="5488"/>
                  </a:lnTo>
                  <a:lnTo>
                    <a:pt x="4734" y="5380"/>
                  </a:lnTo>
                  <a:lnTo>
                    <a:pt x="5057" y="5057"/>
                  </a:lnTo>
                  <a:lnTo>
                    <a:pt x="5272" y="4842"/>
                  </a:lnTo>
                  <a:lnTo>
                    <a:pt x="5487" y="4519"/>
                  </a:lnTo>
                  <a:lnTo>
                    <a:pt x="5595" y="4089"/>
                  </a:lnTo>
                  <a:lnTo>
                    <a:pt x="5487" y="216"/>
                  </a:lnTo>
                  <a:lnTo>
                    <a:pt x="5487" y="1"/>
                  </a:lnTo>
                  <a:lnTo>
                    <a:pt x="5165" y="1"/>
                  </a:lnTo>
                  <a:lnTo>
                    <a:pt x="5165" y="216"/>
                  </a:lnTo>
                  <a:lnTo>
                    <a:pt x="5165" y="4089"/>
                  </a:lnTo>
                  <a:lnTo>
                    <a:pt x="5165" y="4304"/>
                  </a:lnTo>
                  <a:lnTo>
                    <a:pt x="5057" y="4627"/>
                  </a:lnTo>
                  <a:lnTo>
                    <a:pt x="4627" y="4950"/>
                  </a:lnTo>
                  <a:lnTo>
                    <a:pt x="4196" y="5165"/>
                  </a:lnTo>
                  <a:lnTo>
                    <a:pt x="3551" y="5380"/>
                  </a:lnTo>
                  <a:lnTo>
                    <a:pt x="2798" y="5488"/>
                  </a:lnTo>
                  <a:lnTo>
                    <a:pt x="1830" y="5380"/>
                  </a:lnTo>
                  <a:lnTo>
                    <a:pt x="1076" y="5057"/>
                  </a:lnTo>
                  <a:lnTo>
                    <a:pt x="754" y="4842"/>
                  </a:lnTo>
                  <a:lnTo>
                    <a:pt x="538" y="4627"/>
                  </a:lnTo>
                  <a:lnTo>
                    <a:pt x="431" y="4304"/>
                  </a:lnTo>
                  <a:lnTo>
                    <a:pt x="431" y="4089"/>
                  </a:lnTo>
                  <a:lnTo>
                    <a:pt x="323" y="3874"/>
                  </a:lnTo>
                  <a:lnTo>
                    <a:pt x="323" y="216"/>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27;p29">
              <a:extLst>
                <a:ext uri="{FF2B5EF4-FFF2-40B4-BE49-F238E27FC236}">
                  <a16:creationId xmlns:a16="http://schemas.microsoft.com/office/drawing/2014/main" id="{759DC11B-2325-4072-9DCC-98248D0FA2E6}"/>
                </a:ext>
              </a:extLst>
            </p:cNvPr>
            <p:cNvSpPr/>
            <p:nvPr/>
          </p:nvSpPr>
          <p:spPr>
            <a:xfrm>
              <a:off x="4872400" y="3455925"/>
              <a:ext cx="129125" cy="78025"/>
            </a:xfrm>
            <a:custGeom>
              <a:avLst/>
              <a:gdLst/>
              <a:ahLst/>
              <a:cxnLst/>
              <a:rect l="l" t="t" r="r" b="b"/>
              <a:pathLst>
                <a:path w="5165" h="3121" extrusionOk="0">
                  <a:moveTo>
                    <a:pt x="2583" y="1"/>
                  </a:moveTo>
                  <a:lnTo>
                    <a:pt x="1507" y="108"/>
                  </a:lnTo>
                  <a:lnTo>
                    <a:pt x="754" y="431"/>
                  </a:lnTo>
                  <a:lnTo>
                    <a:pt x="431" y="754"/>
                  </a:lnTo>
                  <a:lnTo>
                    <a:pt x="108" y="969"/>
                  </a:lnTo>
                  <a:lnTo>
                    <a:pt x="1" y="1292"/>
                  </a:lnTo>
                  <a:lnTo>
                    <a:pt x="1" y="1614"/>
                  </a:lnTo>
                  <a:lnTo>
                    <a:pt x="1" y="1829"/>
                  </a:lnTo>
                  <a:lnTo>
                    <a:pt x="108" y="2152"/>
                  </a:lnTo>
                  <a:lnTo>
                    <a:pt x="431" y="2367"/>
                  </a:lnTo>
                  <a:lnTo>
                    <a:pt x="754" y="2690"/>
                  </a:lnTo>
                  <a:lnTo>
                    <a:pt x="1507" y="3013"/>
                  </a:lnTo>
                  <a:lnTo>
                    <a:pt x="2583" y="3121"/>
                  </a:lnTo>
                  <a:lnTo>
                    <a:pt x="3551" y="3013"/>
                  </a:lnTo>
                  <a:lnTo>
                    <a:pt x="4412" y="2690"/>
                  </a:lnTo>
                  <a:lnTo>
                    <a:pt x="4735" y="2367"/>
                  </a:lnTo>
                  <a:lnTo>
                    <a:pt x="4950" y="2152"/>
                  </a:lnTo>
                  <a:lnTo>
                    <a:pt x="5057" y="1829"/>
                  </a:lnTo>
                  <a:lnTo>
                    <a:pt x="5165" y="1614"/>
                  </a:lnTo>
                  <a:lnTo>
                    <a:pt x="5057" y="1292"/>
                  </a:lnTo>
                  <a:lnTo>
                    <a:pt x="4950" y="969"/>
                  </a:lnTo>
                  <a:lnTo>
                    <a:pt x="4735" y="754"/>
                  </a:lnTo>
                  <a:lnTo>
                    <a:pt x="4412" y="431"/>
                  </a:lnTo>
                  <a:lnTo>
                    <a:pt x="3551" y="108"/>
                  </a:lnTo>
                  <a:lnTo>
                    <a:pt x="2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28;p29">
              <a:extLst>
                <a:ext uri="{FF2B5EF4-FFF2-40B4-BE49-F238E27FC236}">
                  <a16:creationId xmlns:a16="http://schemas.microsoft.com/office/drawing/2014/main" id="{BFD3E402-AF67-4990-A559-E752D5378781}"/>
                </a:ext>
              </a:extLst>
            </p:cNvPr>
            <p:cNvSpPr/>
            <p:nvPr/>
          </p:nvSpPr>
          <p:spPr>
            <a:xfrm>
              <a:off x="4867025" y="3453225"/>
              <a:ext cx="139900" cy="83425"/>
            </a:xfrm>
            <a:custGeom>
              <a:avLst/>
              <a:gdLst/>
              <a:ahLst/>
              <a:cxnLst/>
              <a:rect l="l" t="t" r="r" b="b"/>
              <a:pathLst>
                <a:path w="5596" h="3337" extrusionOk="0">
                  <a:moveTo>
                    <a:pt x="2798" y="324"/>
                  </a:moveTo>
                  <a:lnTo>
                    <a:pt x="3766" y="431"/>
                  </a:lnTo>
                  <a:lnTo>
                    <a:pt x="4519" y="754"/>
                  </a:lnTo>
                  <a:lnTo>
                    <a:pt x="4842" y="969"/>
                  </a:lnTo>
                  <a:lnTo>
                    <a:pt x="5057" y="1184"/>
                  </a:lnTo>
                  <a:lnTo>
                    <a:pt x="5165" y="1400"/>
                  </a:lnTo>
                  <a:lnTo>
                    <a:pt x="5165" y="1722"/>
                  </a:lnTo>
                  <a:lnTo>
                    <a:pt x="5165" y="1937"/>
                  </a:lnTo>
                  <a:lnTo>
                    <a:pt x="5057" y="2153"/>
                  </a:lnTo>
                  <a:lnTo>
                    <a:pt x="4627" y="2475"/>
                  </a:lnTo>
                  <a:lnTo>
                    <a:pt x="4196" y="2798"/>
                  </a:lnTo>
                  <a:lnTo>
                    <a:pt x="3551" y="2906"/>
                  </a:lnTo>
                  <a:lnTo>
                    <a:pt x="2798" y="3013"/>
                  </a:lnTo>
                  <a:lnTo>
                    <a:pt x="1830" y="2906"/>
                  </a:lnTo>
                  <a:lnTo>
                    <a:pt x="969" y="2583"/>
                  </a:lnTo>
                  <a:lnTo>
                    <a:pt x="754" y="2368"/>
                  </a:lnTo>
                  <a:lnTo>
                    <a:pt x="538" y="2153"/>
                  </a:lnTo>
                  <a:lnTo>
                    <a:pt x="431" y="1937"/>
                  </a:lnTo>
                  <a:lnTo>
                    <a:pt x="323" y="1722"/>
                  </a:lnTo>
                  <a:lnTo>
                    <a:pt x="431" y="1400"/>
                  </a:lnTo>
                  <a:lnTo>
                    <a:pt x="538" y="1184"/>
                  </a:lnTo>
                  <a:lnTo>
                    <a:pt x="861" y="862"/>
                  </a:lnTo>
                  <a:lnTo>
                    <a:pt x="1399" y="539"/>
                  </a:lnTo>
                  <a:lnTo>
                    <a:pt x="2045" y="431"/>
                  </a:lnTo>
                  <a:lnTo>
                    <a:pt x="2798" y="324"/>
                  </a:lnTo>
                  <a:close/>
                  <a:moveTo>
                    <a:pt x="2260" y="1"/>
                  </a:moveTo>
                  <a:lnTo>
                    <a:pt x="1722" y="109"/>
                  </a:lnTo>
                  <a:lnTo>
                    <a:pt x="1292" y="216"/>
                  </a:lnTo>
                  <a:lnTo>
                    <a:pt x="861" y="431"/>
                  </a:lnTo>
                  <a:lnTo>
                    <a:pt x="538" y="646"/>
                  </a:lnTo>
                  <a:lnTo>
                    <a:pt x="216" y="969"/>
                  </a:lnTo>
                  <a:lnTo>
                    <a:pt x="1" y="1292"/>
                  </a:lnTo>
                  <a:lnTo>
                    <a:pt x="1" y="1722"/>
                  </a:lnTo>
                  <a:lnTo>
                    <a:pt x="1" y="2045"/>
                  </a:lnTo>
                  <a:lnTo>
                    <a:pt x="216" y="2368"/>
                  </a:lnTo>
                  <a:lnTo>
                    <a:pt x="646" y="2798"/>
                  </a:lnTo>
                  <a:lnTo>
                    <a:pt x="1292" y="3121"/>
                  </a:lnTo>
                  <a:lnTo>
                    <a:pt x="1937" y="3336"/>
                  </a:lnTo>
                  <a:lnTo>
                    <a:pt x="3336" y="3336"/>
                  </a:lnTo>
                  <a:lnTo>
                    <a:pt x="3766" y="3229"/>
                  </a:lnTo>
                  <a:lnTo>
                    <a:pt x="4304" y="3121"/>
                  </a:lnTo>
                  <a:lnTo>
                    <a:pt x="4734" y="2906"/>
                  </a:lnTo>
                  <a:lnTo>
                    <a:pt x="5057" y="2691"/>
                  </a:lnTo>
                  <a:lnTo>
                    <a:pt x="5272" y="2368"/>
                  </a:lnTo>
                  <a:lnTo>
                    <a:pt x="5487" y="2045"/>
                  </a:lnTo>
                  <a:lnTo>
                    <a:pt x="5595" y="1722"/>
                  </a:lnTo>
                  <a:lnTo>
                    <a:pt x="5487" y="1292"/>
                  </a:lnTo>
                  <a:lnTo>
                    <a:pt x="5272" y="969"/>
                  </a:lnTo>
                  <a:lnTo>
                    <a:pt x="4842" y="539"/>
                  </a:lnTo>
                  <a:lnTo>
                    <a:pt x="4304" y="216"/>
                  </a:lnTo>
                  <a:lnTo>
                    <a:pt x="355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29;p29">
              <a:extLst>
                <a:ext uri="{FF2B5EF4-FFF2-40B4-BE49-F238E27FC236}">
                  <a16:creationId xmlns:a16="http://schemas.microsoft.com/office/drawing/2014/main" id="{6E589861-C122-4155-ACB0-4D54E380CE5E}"/>
                </a:ext>
              </a:extLst>
            </p:cNvPr>
            <p:cNvSpPr/>
            <p:nvPr/>
          </p:nvSpPr>
          <p:spPr>
            <a:xfrm>
              <a:off x="5122550" y="3342950"/>
              <a:ext cx="131800" cy="134525"/>
            </a:xfrm>
            <a:custGeom>
              <a:avLst/>
              <a:gdLst/>
              <a:ahLst/>
              <a:cxnLst/>
              <a:rect l="l" t="t" r="r" b="b"/>
              <a:pathLst>
                <a:path w="5272" h="5381" extrusionOk="0">
                  <a:moveTo>
                    <a:pt x="0" y="1"/>
                  </a:moveTo>
                  <a:lnTo>
                    <a:pt x="0" y="3659"/>
                  </a:lnTo>
                  <a:lnTo>
                    <a:pt x="108" y="3874"/>
                  </a:lnTo>
                  <a:lnTo>
                    <a:pt x="108" y="4197"/>
                  </a:lnTo>
                  <a:lnTo>
                    <a:pt x="215" y="4520"/>
                  </a:lnTo>
                  <a:lnTo>
                    <a:pt x="538" y="4735"/>
                  </a:lnTo>
                  <a:lnTo>
                    <a:pt x="861" y="4950"/>
                  </a:lnTo>
                  <a:lnTo>
                    <a:pt x="1184" y="5165"/>
                  </a:lnTo>
                  <a:lnTo>
                    <a:pt x="1614" y="5273"/>
                  </a:lnTo>
                  <a:lnTo>
                    <a:pt x="2582" y="5380"/>
                  </a:lnTo>
                  <a:lnTo>
                    <a:pt x="3658" y="5273"/>
                  </a:lnTo>
                  <a:lnTo>
                    <a:pt x="4519" y="4950"/>
                  </a:lnTo>
                  <a:lnTo>
                    <a:pt x="4734" y="4735"/>
                  </a:lnTo>
                  <a:lnTo>
                    <a:pt x="5057" y="4520"/>
                  </a:lnTo>
                  <a:lnTo>
                    <a:pt x="5164" y="4197"/>
                  </a:lnTo>
                  <a:lnTo>
                    <a:pt x="5272" y="3874"/>
                  </a:lnTo>
                  <a:lnTo>
                    <a:pt x="516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30;p29">
              <a:extLst>
                <a:ext uri="{FF2B5EF4-FFF2-40B4-BE49-F238E27FC236}">
                  <a16:creationId xmlns:a16="http://schemas.microsoft.com/office/drawing/2014/main" id="{88C42348-202C-4B40-A724-5FA540735A5F}"/>
                </a:ext>
              </a:extLst>
            </p:cNvPr>
            <p:cNvSpPr/>
            <p:nvPr/>
          </p:nvSpPr>
          <p:spPr>
            <a:xfrm>
              <a:off x="5122550" y="3342950"/>
              <a:ext cx="131800" cy="134525"/>
            </a:xfrm>
            <a:custGeom>
              <a:avLst/>
              <a:gdLst/>
              <a:ahLst/>
              <a:cxnLst/>
              <a:rect l="l" t="t" r="r" b="b"/>
              <a:pathLst>
                <a:path w="5272" h="5381" fill="none" extrusionOk="0">
                  <a:moveTo>
                    <a:pt x="5164" y="1"/>
                  </a:moveTo>
                  <a:lnTo>
                    <a:pt x="5272" y="3874"/>
                  </a:lnTo>
                  <a:lnTo>
                    <a:pt x="5272" y="3874"/>
                  </a:lnTo>
                  <a:lnTo>
                    <a:pt x="5164" y="4197"/>
                  </a:lnTo>
                  <a:lnTo>
                    <a:pt x="5057" y="4520"/>
                  </a:lnTo>
                  <a:lnTo>
                    <a:pt x="4734" y="4735"/>
                  </a:lnTo>
                  <a:lnTo>
                    <a:pt x="4519" y="4950"/>
                  </a:lnTo>
                  <a:lnTo>
                    <a:pt x="3658" y="5273"/>
                  </a:lnTo>
                  <a:lnTo>
                    <a:pt x="2582" y="5380"/>
                  </a:lnTo>
                  <a:lnTo>
                    <a:pt x="2582" y="5380"/>
                  </a:lnTo>
                  <a:lnTo>
                    <a:pt x="1614" y="5273"/>
                  </a:lnTo>
                  <a:lnTo>
                    <a:pt x="1184" y="5165"/>
                  </a:lnTo>
                  <a:lnTo>
                    <a:pt x="861" y="4950"/>
                  </a:lnTo>
                  <a:lnTo>
                    <a:pt x="538" y="4735"/>
                  </a:lnTo>
                  <a:lnTo>
                    <a:pt x="215" y="4520"/>
                  </a:lnTo>
                  <a:lnTo>
                    <a:pt x="108" y="4197"/>
                  </a:lnTo>
                  <a:lnTo>
                    <a:pt x="108" y="3874"/>
                  </a:lnTo>
                  <a:lnTo>
                    <a:pt x="0" y="365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31;p29">
              <a:extLst>
                <a:ext uri="{FF2B5EF4-FFF2-40B4-BE49-F238E27FC236}">
                  <a16:creationId xmlns:a16="http://schemas.microsoft.com/office/drawing/2014/main" id="{B50181CF-0746-43CE-9610-195E84AAA849}"/>
                </a:ext>
              </a:extLst>
            </p:cNvPr>
            <p:cNvSpPr/>
            <p:nvPr/>
          </p:nvSpPr>
          <p:spPr>
            <a:xfrm>
              <a:off x="5119850" y="3337575"/>
              <a:ext cx="137200" cy="145275"/>
            </a:xfrm>
            <a:custGeom>
              <a:avLst/>
              <a:gdLst/>
              <a:ahLst/>
              <a:cxnLst/>
              <a:rect l="l" t="t" r="r" b="b"/>
              <a:pathLst>
                <a:path w="5488" h="5811" extrusionOk="0">
                  <a:moveTo>
                    <a:pt x="1" y="1"/>
                  </a:moveTo>
                  <a:lnTo>
                    <a:pt x="1" y="216"/>
                  </a:lnTo>
                  <a:lnTo>
                    <a:pt x="1" y="3874"/>
                  </a:lnTo>
                  <a:lnTo>
                    <a:pt x="1" y="4089"/>
                  </a:lnTo>
                  <a:lnTo>
                    <a:pt x="1" y="4519"/>
                  </a:lnTo>
                  <a:lnTo>
                    <a:pt x="216" y="4842"/>
                  </a:lnTo>
                  <a:lnTo>
                    <a:pt x="539" y="5057"/>
                  </a:lnTo>
                  <a:lnTo>
                    <a:pt x="861" y="5380"/>
                  </a:lnTo>
                  <a:lnTo>
                    <a:pt x="1184" y="5595"/>
                  </a:lnTo>
                  <a:lnTo>
                    <a:pt x="1722" y="5703"/>
                  </a:lnTo>
                  <a:lnTo>
                    <a:pt x="2152" y="5810"/>
                  </a:lnTo>
                  <a:lnTo>
                    <a:pt x="3336" y="5810"/>
                  </a:lnTo>
                  <a:lnTo>
                    <a:pt x="3766" y="5703"/>
                  </a:lnTo>
                  <a:lnTo>
                    <a:pt x="4304" y="5595"/>
                  </a:lnTo>
                  <a:lnTo>
                    <a:pt x="4627" y="5380"/>
                  </a:lnTo>
                  <a:lnTo>
                    <a:pt x="5057" y="5057"/>
                  </a:lnTo>
                  <a:lnTo>
                    <a:pt x="5272" y="4842"/>
                  </a:lnTo>
                  <a:lnTo>
                    <a:pt x="5488" y="4519"/>
                  </a:lnTo>
                  <a:lnTo>
                    <a:pt x="5488" y="4089"/>
                  </a:lnTo>
                  <a:lnTo>
                    <a:pt x="5488" y="216"/>
                  </a:lnTo>
                  <a:lnTo>
                    <a:pt x="5488" y="108"/>
                  </a:lnTo>
                  <a:lnTo>
                    <a:pt x="5272" y="1"/>
                  </a:lnTo>
                  <a:lnTo>
                    <a:pt x="5165" y="108"/>
                  </a:lnTo>
                  <a:lnTo>
                    <a:pt x="5165" y="216"/>
                  </a:lnTo>
                  <a:lnTo>
                    <a:pt x="5165" y="4089"/>
                  </a:lnTo>
                  <a:lnTo>
                    <a:pt x="5057" y="4304"/>
                  </a:lnTo>
                  <a:lnTo>
                    <a:pt x="4950" y="4627"/>
                  </a:lnTo>
                  <a:lnTo>
                    <a:pt x="4627" y="4950"/>
                  </a:lnTo>
                  <a:lnTo>
                    <a:pt x="4089" y="5165"/>
                  </a:lnTo>
                  <a:lnTo>
                    <a:pt x="3443" y="5380"/>
                  </a:lnTo>
                  <a:lnTo>
                    <a:pt x="2690" y="5488"/>
                  </a:lnTo>
                  <a:lnTo>
                    <a:pt x="1722" y="5380"/>
                  </a:lnTo>
                  <a:lnTo>
                    <a:pt x="969" y="5057"/>
                  </a:lnTo>
                  <a:lnTo>
                    <a:pt x="754" y="4842"/>
                  </a:lnTo>
                  <a:lnTo>
                    <a:pt x="539" y="4627"/>
                  </a:lnTo>
                  <a:lnTo>
                    <a:pt x="431" y="4412"/>
                  </a:lnTo>
                  <a:lnTo>
                    <a:pt x="323" y="4089"/>
                  </a:lnTo>
                  <a:lnTo>
                    <a:pt x="323" y="3874"/>
                  </a:lnTo>
                  <a:lnTo>
                    <a:pt x="323" y="216"/>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32;p29">
              <a:extLst>
                <a:ext uri="{FF2B5EF4-FFF2-40B4-BE49-F238E27FC236}">
                  <a16:creationId xmlns:a16="http://schemas.microsoft.com/office/drawing/2014/main" id="{7EA6DB84-E1EA-483F-BC4B-C33762BF6FDD}"/>
                </a:ext>
              </a:extLst>
            </p:cNvPr>
            <p:cNvSpPr/>
            <p:nvPr/>
          </p:nvSpPr>
          <p:spPr>
            <a:xfrm>
              <a:off x="5122550" y="3299925"/>
              <a:ext cx="131800" cy="78025"/>
            </a:xfrm>
            <a:custGeom>
              <a:avLst/>
              <a:gdLst/>
              <a:ahLst/>
              <a:cxnLst/>
              <a:rect l="l" t="t" r="r" b="b"/>
              <a:pathLst>
                <a:path w="5272" h="3121" extrusionOk="0">
                  <a:moveTo>
                    <a:pt x="2582" y="0"/>
                  </a:moveTo>
                  <a:lnTo>
                    <a:pt x="1614" y="108"/>
                  </a:lnTo>
                  <a:lnTo>
                    <a:pt x="753" y="538"/>
                  </a:lnTo>
                  <a:lnTo>
                    <a:pt x="431" y="754"/>
                  </a:lnTo>
                  <a:lnTo>
                    <a:pt x="215" y="969"/>
                  </a:lnTo>
                  <a:lnTo>
                    <a:pt x="108" y="1292"/>
                  </a:lnTo>
                  <a:lnTo>
                    <a:pt x="0" y="1614"/>
                  </a:lnTo>
                  <a:lnTo>
                    <a:pt x="108" y="1829"/>
                  </a:lnTo>
                  <a:lnTo>
                    <a:pt x="215" y="2152"/>
                  </a:lnTo>
                  <a:lnTo>
                    <a:pt x="431" y="2475"/>
                  </a:lnTo>
                  <a:lnTo>
                    <a:pt x="753" y="2690"/>
                  </a:lnTo>
                  <a:lnTo>
                    <a:pt x="1614" y="3013"/>
                  </a:lnTo>
                  <a:lnTo>
                    <a:pt x="2582" y="3120"/>
                  </a:lnTo>
                  <a:lnTo>
                    <a:pt x="3658" y="3013"/>
                  </a:lnTo>
                  <a:lnTo>
                    <a:pt x="4519" y="2690"/>
                  </a:lnTo>
                  <a:lnTo>
                    <a:pt x="4734" y="2475"/>
                  </a:lnTo>
                  <a:lnTo>
                    <a:pt x="5057" y="2152"/>
                  </a:lnTo>
                  <a:lnTo>
                    <a:pt x="5164" y="1829"/>
                  </a:lnTo>
                  <a:lnTo>
                    <a:pt x="5272" y="1614"/>
                  </a:lnTo>
                  <a:lnTo>
                    <a:pt x="5164" y="1292"/>
                  </a:lnTo>
                  <a:lnTo>
                    <a:pt x="5057" y="969"/>
                  </a:lnTo>
                  <a:lnTo>
                    <a:pt x="4734" y="754"/>
                  </a:lnTo>
                  <a:lnTo>
                    <a:pt x="4519" y="538"/>
                  </a:lnTo>
                  <a:lnTo>
                    <a:pt x="3658" y="108"/>
                  </a:lnTo>
                  <a:lnTo>
                    <a:pt x="258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33;p29">
              <a:extLst>
                <a:ext uri="{FF2B5EF4-FFF2-40B4-BE49-F238E27FC236}">
                  <a16:creationId xmlns:a16="http://schemas.microsoft.com/office/drawing/2014/main" id="{9967E286-0BAB-4939-861A-6E8703DD2DFB}"/>
                </a:ext>
              </a:extLst>
            </p:cNvPr>
            <p:cNvSpPr/>
            <p:nvPr/>
          </p:nvSpPr>
          <p:spPr>
            <a:xfrm>
              <a:off x="5119850" y="3297225"/>
              <a:ext cx="137200" cy="86100"/>
            </a:xfrm>
            <a:custGeom>
              <a:avLst/>
              <a:gdLst/>
              <a:ahLst/>
              <a:cxnLst/>
              <a:rect l="l" t="t" r="r" b="b"/>
              <a:pathLst>
                <a:path w="5488" h="3444" extrusionOk="0">
                  <a:moveTo>
                    <a:pt x="2690" y="324"/>
                  </a:moveTo>
                  <a:lnTo>
                    <a:pt x="3659" y="431"/>
                  </a:lnTo>
                  <a:lnTo>
                    <a:pt x="4519" y="754"/>
                  </a:lnTo>
                  <a:lnTo>
                    <a:pt x="4734" y="969"/>
                  </a:lnTo>
                  <a:lnTo>
                    <a:pt x="4950" y="1184"/>
                  </a:lnTo>
                  <a:lnTo>
                    <a:pt x="5057" y="1400"/>
                  </a:lnTo>
                  <a:lnTo>
                    <a:pt x="5165" y="1722"/>
                  </a:lnTo>
                  <a:lnTo>
                    <a:pt x="5057" y="1937"/>
                  </a:lnTo>
                  <a:lnTo>
                    <a:pt x="4950" y="2153"/>
                  </a:lnTo>
                  <a:lnTo>
                    <a:pt x="4627" y="2475"/>
                  </a:lnTo>
                  <a:lnTo>
                    <a:pt x="4089" y="2798"/>
                  </a:lnTo>
                  <a:lnTo>
                    <a:pt x="3443" y="3013"/>
                  </a:lnTo>
                  <a:lnTo>
                    <a:pt x="2690" y="3013"/>
                  </a:lnTo>
                  <a:lnTo>
                    <a:pt x="1722" y="2906"/>
                  </a:lnTo>
                  <a:lnTo>
                    <a:pt x="969" y="2583"/>
                  </a:lnTo>
                  <a:lnTo>
                    <a:pt x="754" y="2368"/>
                  </a:lnTo>
                  <a:lnTo>
                    <a:pt x="539" y="2153"/>
                  </a:lnTo>
                  <a:lnTo>
                    <a:pt x="323" y="1937"/>
                  </a:lnTo>
                  <a:lnTo>
                    <a:pt x="323" y="1722"/>
                  </a:lnTo>
                  <a:lnTo>
                    <a:pt x="323" y="1400"/>
                  </a:lnTo>
                  <a:lnTo>
                    <a:pt x="539" y="1184"/>
                  </a:lnTo>
                  <a:lnTo>
                    <a:pt x="861" y="862"/>
                  </a:lnTo>
                  <a:lnTo>
                    <a:pt x="1399" y="539"/>
                  </a:lnTo>
                  <a:lnTo>
                    <a:pt x="2045" y="431"/>
                  </a:lnTo>
                  <a:lnTo>
                    <a:pt x="2690" y="324"/>
                  </a:lnTo>
                  <a:close/>
                  <a:moveTo>
                    <a:pt x="2152" y="1"/>
                  </a:moveTo>
                  <a:lnTo>
                    <a:pt x="1722" y="108"/>
                  </a:lnTo>
                  <a:lnTo>
                    <a:pt x="1184" y="216"/>
                  </a:lnTo>
                  <a:lnTo>
                    <a:pt x="754" y="431"/>
                  </a:lnTo>
                  <a:lnTo>
                    <a:pt x="431" y="646"/>
                  </a:lnTo>
                  <a:lnTo>
                    <a:pt x="216" y="969"/>
                  </a:lnTo>
                  <a:lnTo>
                    <a:pt x="1" y="1292"/>
                  </a:lnTo>
                  <a:lnTo>
                    <a:pt x="1" y="1722"/>
                  </a:lnTo>
                  <a:lnTo>
                    <a:pt x="1" y="2045"/>
                  </a:lnTo>
                  <a:lnTo>
                    <a:pt x="216" y="2368"/>
                  </a:lnTo>
                  <a:lnTo>
                    <a:pt x="646" y="2798"/>
                  </a:lnTo>
                  <a:lnTo>
                    <a:pt x="1184" y="3121"/>
                  </a:lnTo>
                  <a:lnTo>
                    <a:pt x="1937" y="3336"/>
                  </a:lnTo>
                  <a:lnTo>
                    <a:pt x="2690" y="3444"/>
                  </a:lnTo>
                  <a:lnTo>
                    <a:pt x="3336" y="3336"/>
                  </a:lnTo>
                  <a:lnTo>
                    <a:pt x="3766" y="3228"/>
                  </a:lnTo>
                  <a:lnTo>
                    <a:pt x="4304" y="3121"/>
                  </a:lnTo>
                  <a:lnTo>
                    <a:pt x="4627" y="2906"/>
                  </a:lnTo>
                  <a:lnTo>
                    <a:pt x="5057" y="2691"/>
                  </a:lnTo>
                  <a:lnTo>
                    <a:pt x="5272" y="2368"/>
                  </a:lnTo>
                  <a:lnTo>
                    <a:pt x="5488" y="2045"/>
                  </a:lnTo>
                  <a:lnTo>
                    <a:pt x="5488" y="1722"/>
                  </a:lnTo>
                  <a:lnTo>
                    <a:pt x="5488" y="1292"/>
                  </a:lnTo>
                  <a:lnTo>
                    <a:pt x="5272" y="969"/>
                  </a:lnTo>
                  <a:lnTo>
                    <a:pt x="4842" y="539"/>
                  </a:lnTo>
                  <a:lnTo>
                    <a:pt x="4304" y="216"/>
                  </a:lnTo>
                  <a:lnTo>
                    <a:pt x="355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34;p29">
              <a:extLst>
                <a:ext uri="{FF2B5EF4-FFF2-40B4-BE49-F238E27FC236}">
                  <a16:creationId xmlns:a16="http://schemas.microsoft.com/office/drawing/2014/main" id="{24BEAE8F-1F61-4666-86DF-A19C3AFAAC51}"/>
                </a:ext>
              </a:extLst>
            </p:cNvPr>
            <p:cNvSpPr/>
            <p:nvPr/>
          </p:nvSpPr>
          <p:spPr>
            <a:xfrm>
              <a:off x="5375375" y="3195025"/>
              <a:ext cx="129125" cy="134500"/>
            </a:xfrm>
            <a:custGeom>
              <a:avLst/>
              <a:gdLst/>
              <a:ahLst/>
              <a:cxnLst/>
              <a:rect l="l" t="t" r="r" b="b"/>
              <a:pathLst>
                <a:path w="5165" h="5380" extrusionOk="0">
                  <a:moveTo>
                    <a:pt x="0" y="1"/>
                  </a:moveTo>
                  <a:lnTo>
                    <a:pt x="0" y="3659"/>
                  </a:lnTo>
                  <a:lnTo>
                    <a:pt x="0" y="3874"/>
                  </a:lnTo>
                  <a:lnTo>
                    <a:pt x="108" y="4196"/>
                  </a:lnTo>
                  <a:lnTo>
                    <a:pt x="216" y="4519"/>
                  </a:lnTo>
                  <a:lnTo>
                    <a:pt x="431" y="4734"/>
                  </a:lnTo>
                  <a:lnTo>
                    <a:pt x="754" y="4950"/>
                  </a:lnTo>
                  <a:lnTo>
                    <a:pt x="1184" y="5165"/>
                  </a:lnTo>
                  <a:lnTo>
                    <a:pt x="1614" y="5272"/>
                  </a:lnTo>
                  <a:lnTo>
                    <a:pt x="2582" y="5380"/>
                  </a:lnTo>
                  <a:lnTo>
                    <a:pt x="3658" y="5272"/>
                  </a:lnTo>
                  <a:lnTo>
                    <a:pt x="4411" y="4950"/>
                  </a:lnTo>
                  <a:lnTo>
                    <a:pt x="4734" y="4734"/>
                  </a:lnTo>
                  <a:lnTo>
                    <a:pt x="4949" y="4519"/>
                  </a:lnTo>
                  <a:lnTo>
                    <a:pt x="5165" y="4196"/>
                  </a:lnTo>
                  <a:lnTo>
                    <a:pt x="5165" y="3874"/>
                  </a:lnTo>
                  <a:lnTo>
                    <a:pt x="5165"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35;p29">
              <a:extLst>
                <a:ext uri="{FF2B5EF4-FFF2-40B4-BE49-F238E27FC236}">
                  <a16:creationId xmlns:a16="http://schemas.microsoft.com/office/drawing/2014/main" id="{5E77955A-2D00-408A-8413-FDA8BF0D18BE}"/>
                </a:ext>
              </a:extLst>
            </p:cNvPr>
            <p:cNvSpPr/>
            <p:nvPr/>
          </p:nvSpPr>
          <p:spPr>
            <a:xfrm>
              <a:off x="5375375" y="3195025"/>
              <a:ext cx="129125" cy="134500"/>
            </a:xfrm>
            <a:custGeom>
              <a:avLst/>
              <a:gdLst/>
              <a:ahLst/>
              <a:cxnLst/>
              <a:rect l="l" t="t" r="r" b="b"/>
              <a:pathLst>
                <a:path w="5165" h="5380" fill="none" extrusionOk="0">
                  <a:moveTo>
                    <a:pt x="5165" y="1"/>
                  </a:moveTo>
                  <a:lnTo>
                    <a:pt x="5165" y="3874"/>
                  </a:lnTo>
                  <a:lnTo>
                    <a:pt x="5165" y="3874"/>
                  </a:lnTo>
                  <a:lnTo>
                    <a:pt x="5165" y="4196"/>
                  </a:lnTo>
                  <a:lnTo>
                    <a:pt x="4949" y="4519"/>
                  </a:lnTo>
                  <a:lnTo>
                    <a:pt x="4734" y="4734"/>
                  </a:lnTo>
                  <a:lnTo>
                    <a:pt x="4411" y="4950"/>
                  </a:lnTo>
                  <a:lnTo>
                    <a:pt x="3658" y="5272"/>
                  </a:lnTo>
                  <a:lnTo>
                    <a:pt x="2582" y="5380"/>
                  </a:lnTo>
                  <a:lnTo>
                    <a:pt x="2582" y="5380"/>
                  </a:lnTo>
                  <a:lnTo>
                    <a:pt x="1614" y="5272"/>
                  </a:lnTo>
                  <a:lnTo>
                    <a:pt x="1184" y="5165"/>
                  </a:lnTo>
                  <a:lnTo>
                    <a:pt x="754" y="4950"/>
                  </a:lnTo>
                  <a:lnTo>
                    <a:pt x="431" y="4734"/>
                  </a:lnTo>
                  <a:lnTo>
                    <a:pt x="216" y="4519"/>
                  </a:lnTo>
                  <a:lnTo>
                    <a:pt x="108" y="4196"/>
                  </a:lnTo>
                  <a:lnTo>
                    <a:pt x="0" y="3874"/>
                  </a:lnTo>
                  <a:lnTo>
                    <a:pt x="0" y="365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36;p29">
              <a:extLst>
                <a:ext uri="{FF2B5EF4-FFF2-40B4-BE49-F238E27FC236}">
                  <a16:creationId xmlns:a16="http://schemas.microsoft.com/office/drawing/2014/main" id="{41B02312-F258-4ADA-986C-914ED9FB807C}"/>
                </a:ext>
              </a:extLst>
            </p:cNvPr>
            <p:cNvSpPr/>
            <p:nvPr/>
          </p:nvSpPr>
          <p:spPr>
            <a:xfrm>
              <a:off x="5372675" y="3189650"/>
              <a:ext cx="137200" cy="145275"/>
            </a:xfrm>
            <a:custGeom>
              <a:avLst/>
              <a:gdLst/>
              <a:ahLst/>
              <a:cxnLst/>
              <a:rect l="l" t="t" r="r" b="b"/>
              <a:pathLst>
                <a:path w="5488" h="5811" extrusionOk="0">
                  <a:moveTo>
                    <a:pt x="1" y="0"/>
                  </a:moveTo>
                  <a:lnTo>
                    <a:pt x="1" y="216"/>
                  </a:lnTo>
                  <a:lnTo>
                    <a:pt x="1" y="3874"/>
                  </a:lnTo>
                  <a:lnTo>
                    <a:pt x="1" y="4089"/>
                  </a:lnTo>
                  <a:lnTo>
                    <a:pt x="1" y="4411"/>
                  </a:lnTo>
                  <a:lnTo>
                    <a:pt x="216" y="4842"/>
                  </a:lnTo>
                  <a:lnTo>
                    <a:pt x="431" y="5057"/>
                  </a:lnTo>
                  <a:lnTo>
                    <a:pt x="754" y="5380"/>
                  </a:lnTo>
                  <a:lnTo>
                    <a:pt x="1184" y="5487"/>
                  </a:lnTo>
                  <a:lnTo>
                    <a:pt x="1615" y="5703"/>
                  </a:lnTo>
                  <a:lnTo>
                    <a:pt x="2153" y="5810"/>
                  </a:lnTo>
                  <a:lnTo>
                    <a:pt x="3228" y="5810"/>
                  </a:lnTo>
                  <a:lnTo>
                    <a:pt x="3766" y="5703"/>
                  </a:lnTo>
                  <a:lnTo>
                    <a:pt x="4197" y="5487"/>
                  </a:lnTo>
                  <a:lnTo>
                    <a:pt x="4627" y="5380"/>
                  </a:lnTo>
                  <a:lnTo>
                    <a:pt x="4950" y="5057"/>
                  </a:lnTo>
                  <a:lnTo>
                    <a:pt x="5273" y="4842"/>
                  </a:lnTo>
                  <a:lnTo>
                    <a:pt x="5380" y="4411"/>
                  </a:lnTo>
                  <a:lnTo>
                    <a:pt x="5488" y="4089"/>
                  </a:lnTo>
                  <a:lnTo>
                    <a:pt x="5488" y="216"/>
                  </a:lnTo>
                  <a:lnTo>
                    <a:pt x="5380" y="0"/>
                  </a:lnTo>
                  <a:lnTo>
                    <a:pt x="5165" y="0"/>
                  </a:lnTo>
                  <a:lnTo>
                    <a:pt x="5165" y="216"/>
                  </a:lnTo>
                  <a:lnTo>
                    <a:pt x="5165" y="4089"/>
                  </a:lnTo>
                  <a:lnTo>
                    <a:pt x="5057" y="4304"/>
                  </a:lnTo>
                  <a:lnTo>
                    <a:pt x="4950" y="4627"/>
                  </a:lnTo>
                  <a:lnTo>
                    <a:pt x="4627" y="4949"/>
                  </a:lnTo>
                  <a:lnTo>
                    <a:pt x="4089" y="5165"/>
                  </a:lnTo>
                  <a:lnTo>
                    <a:pt x="3444" y="5380"/>
                  </a:lnTo>
                  <a:lnTo>
                    <a:pt x="2690" y="5487"/>
                  </a:lnTo>
                  <a:lnTo>
                    <a:pt x="1722" y="5272"/>
                  </a:lnTo>
                  <a:lnTo>
                    <a:pt x="969" y="5057"/>
                  </a:lnTo>
                  <a:lnTo>
                    <a:pt x="754" y="4842"/>
                  </a:lnTo>
                  <a:lnTo>
                    <a:pt x="539" y="4627"/>
                  </a:lnTo>
                  <a:lnTo>
                    <a:pt x="324" y="4304"/>
                  </a:lnTo>
                  <a:lnTo>
                    <a:pt x="324" y="4089"/>
                  </a:lnTo>
                  <a:lnTo>
                    <a:pt x="324" y="3874"/>
                  </a:lnTo>
                  <a:lnTo>
                    <a:pt x="324" y="216"/>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37;p29">
              <a:extLst>
                <a:ext uri="{FF2B5EF4-FFF2-40B4-BE49-F238E27FC236}">
                  <a16:creationId xmlns:a16="http://schemas.microsoft.com/office/drawing/2014/main" id="{FD4BAE8B-9898-4417-98F8-872E291EFFF2}"/>
                </a:ext>
              </a:extLst>
            </p:cNvPr>
            <p:cNvSpPr/>
            <p:nvPr/>
          </p:nvSpPr>
          <p:spPr>
            <a:xfrm>
              <a:off x="5375375" y="3152000"/>
              <a:ext cx="129125" cy="78025"/>
            </a:xfrm>
            <a:custGeom>
              <a:avLst/>
              <a:gdLst/>
              <a:ahLst/>
              <a:cxnLst/>
              <a:rect l="l" t="t" r="r" b="b"/>
              <a:pathLst>
                <a:path w="5165" h="3121" extrusionOk="0">
                  <a:moveTo>
                    <a:pt x="2582" y="0"/>
                  </a:moveTo>
                  <a:lnTo>
                    <a:pt x="1614" y="108"/>
                  </a:lnTo>
                  <a:lnTo>
                    <a:pt x="754" y="431"/>
                  </a:lnTo>
                  <a:lnTo>
                    <a:pt x="431" y="646"/>
                  </a:lnTo>
                  <a:lnTo>
                    <a:pt x="216" y="969"/>
                  </a:lnTo>
                  <a:lnTo>
                    <a:pt x="108" y="1291"/>
                  </a:lnTo>
                  <a:lnTo>
                    <a:pt x="0" y="1506"/>
                  </a:lnTo>
                  <a:lnTo>
                    <a:pt x="108" y="1829"/>
                  </a:lnTo>
                  <a:lnTo>
                    <a:pt x="216" y="2152"/>
                  </a:lnTo>
                  <a:lnTo>
                    <a:pt x="431" y="2367"/>
                  </a:lnTo>
                  <a:lnTo>
                    <a:pt x="754" y="2690"/>
                  </a:lnTo>
                  <a:lnTo>
                    <a:pt x="1614" y="3013"/>
                  </a:lnTo>
                  <a:lnTo>
                    <a:pt x="2582" y="3120"/>
                  </a:lnTo>
                  <a:lnTo>
                    <a:pt x="3658" y="3013"/>
                  </a:lnTo>
                  <a:lnTo>
                    <a:pt x="4411" y="2690"/>
                  </a:lnTo>
                  <a:lnTo>
                    <a:pt x="4734" y="2367"/>
                  </a:lnTo>
                  <a:lnTo>
                    <a:pt x="4949" y="2152"/>
                  </a:lnTo>
                  <a:lnTo>
                    <a:pt x="5165" y="1829"/>
                  </a:lnTo>
                  <a:lnTo>
                    <a:pt x="5165" y="1506"/>
                  </a:lnTo>
                  <a:lnTo>
                    <a:pt x="5165" y="1291"/>
                  </a:lnTo>
                  <a:lnTo>
                    <a:pt x="4949" y="969"/>
                  </a:lnTo>
                  <a:lnTo>
                    <a:pt x="4734" y="646"/>
                  </a:lnTo>
                  <a:lnTo>
                    <a:pt x="4411" y="431"/>
                  </a:lnTo>
                  <a:lnTo>
                    <a:pt x="3658" y="108"/>
                  </a:lnTo>
                  <a:lnTo>
                    <a:pt x="258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38;p29">
              <a:extLst>
                <a:ext uri="{FF2B5EF4-FFF2-40B4-BE49-F238E27FC236}">
                  <a16:creationId xmlns:a16="http://schemas.microsoft.com/office/drawing/2014/main" id="{01E1A2CD-D34C-44A4-9731-E47383FF4F3D}"/>
                </a:ext>
              </a:extLst>
            </p:cNvPr>
            <p:cNvSpPr/>
            <p:nvPr/>
          </p:nvSpPr>
          <p:spPr>
            <a:xfrm>
              <a:off x="5370000" y="3146625"/>
              <a:ext cx="139875" cy="86075"/>
            </a:xfrm>
            <a:custGeom>
              <a:avLst/>
              <a:gdLst/>
              <a:ahLst/>
              <a:cxnLst/>
              <a:rect l="l" t="t" r="r" b="b"/>
              <a:pathLst>
                <a:path w="5595" h="3443" extrusionOk="0">
                  <a:moveTo>
                    <a:pt x="2797" y="430"/>
                  </a:moveTo>
                  <a:lnTo>
                    <a:pt x="3766" y="538"/>
                  </a:lnTo>
                  <a:lnTo>
                    <a:pt x="4519" y="861"/>
                  </a:lnTo>
                  <a:lnTo>
                    <a:pt x="4842" y="1076"/>
                  </a:lnTo>
                  <a:lnTo>
                    <a:pt x="5057" y="1291"/>
                  </a:lnTo>
                  <a:lnTo>
                    <a:pt x="5164" y="1506"/>
                  </a:lnTo>
                  <a:lnTo>
                    <a:pt x="5272" y="1721"/>
                  </a:lnTo>
                  <a:lnTo>
                    <a:pt x="5164" y="2044"/>
                  </a:lnTo>
                  <a:lnTo>
                    <a:pt x="5057" y="2259"/>
                  </a:lnTo>
                  <a:lnTo>
                    <a:pt x="4734" y="2582"/>
                  </a:lnTo>
                  <a:lnTo>
                    <a:pt x="4196" y="2905"/>
                  </a:lnTo>
                  <a:lnTo>
                    <a:pt x="3551" y="3012"/>
                  </a:lnTo>
                  <a:lnTo>
                    <a:pt x="2797" y="3120"/>
                  </a:lnTo>
                  <a:lnTo>
                    <a:pt x="1829" y="3012"/>
                  </a:lnTo>
                  <a:lnTo>
                    <a:pt x="1076" y="2690"/>
                  </a:lnTo>
                  <a:lnTo>
                    <a:pt x="753" y="2475"/>
                  </a:lnTo>
                  <a:lnTo>
                    <a:pt x="538" y="2259"/>
                  </a:lnTo>
                  <a:lnTo>
                    <a:pt x="431" y="2044"/>
                  </a:lnTo>
                  <a:lnTo>
                    <a:pt x="431" y="1721"/>
                  </a:lnTo>
                  <a:lnTo>
                    <a:pt x="431" y="1506"/>
                  </a:lnTo>
                  <a:lnTo>
                    <a:pt x="538" y="1291"/>
                  </a:lnTo>
                  <a:lnTo>
                    <a:pt x="969" y="968"/>
                  </a:lnTo>
                  <a:lnTo>
                    <a:pt x="1399" y="646"/>
                  </a:lnTo>
                  <a:lnTo>
                    <a:pt x="2044" y="538"/>
                  </a:lnTo>
                  <a:lnTo>
                    <a:pt x="2797" y="430"/>
                  </a:lnTo>
                  <a:close/>
                  <a:moveTo>
                    <a:pt x="2797" y="0"/>
                  </a:moveTo>
                  <a:lnTo>
                    <a:pt x="2260" y="108"/>
                  </a:lnTo>
                  <a:lnTo>
                    <a:pt x="1722" y="215"/>
                  </a:lnTo>
                  <a:lnTo>
                    <a:pt x="1291" y="323"/>
                  </a:lnTo>
                  <a:lnTo>
                    <a:pt x="861" y="538"/>
                  </a:lnTo>
                  <a:lnTo>
                    <a:pt x="538" y="753"/>
                  </a:lnTo>
                  <a:lnTo>
                    <a:pt x="323" y="1076"/>
                  </a:lnTo>
                  <a:lnTo>
                    <a:pt x="108" y="1399"/>
                  </a:lnTo>
                  <a:lnTo>
                    <a:pt x="0" y="1721"/>
                  </a:lnTo>
                  <a:lnTo>
                    <a:pt x="108" y="2152"/>
                  </a:lnTo>
                  <a:lnTo>
                    <a:pt x="323" y="2475"/>
                  </a:lnTo>
                  <a:lnTo>
                    <a:pt x="753" y="2905"/>
                  </a:lnTo>
                  <a:lnTo>
                    <a:pt x="1291" y="3228"/>
                  </a:lnTo>
                  <a:lnTo>
                    <a:pt x="2044" y="3443"/>
                  </a:lnTo>
                  <a:lnTo>
                    <a:pt x="3335" y="3443"/>
                  </a:lnTo>
                  <a:lnTo>
                    <a:pt x="3873" y="3335"/>
                  </a:lnTo>
                  <a:lnTo>
                    <a:pt x="4304" y="3228"/>
                  </a:lnTo>
                  <a:lnTo>
                    <a:pt x="4734" y="3012"/>
                  </a:lnTo>
                  <a:lnTo>
                    <a:pt x="5057" y="2797"/>
                  </a:lnTo>
                  <a:lnTo>
                    <a:pt x="5380" y="2475"/>
                  </a:lnTo>
                  <a:lnTo>
                    <a:pt x="5487" y="2152"/>
                  </a:lnTo>
                  <a:lnTo>
                    <a:pt x="5595" y="1721"/>
                  </a:lnTo>
                  <a:lnTo>
                    <a:pt x="5487" y="1399"/>
                  </a:lnTo>
                  <a:lnTo>
                    <a:pt x="5380" y="1076"/>
                  </a:lnTo>
                  <a:lnTo>
                    <a:pt x="4949" y="646"/>
                  </a:lnTo>
                  <a:lnTo>
                    <a:pt x="4304" y="323"/>
                  </a:lnTo>
                  <a:lnTo>
                    <a:pt x="3658" y="108"/>
                  </a:lnTo>
                  <a:lnTo>
                    <a:pt x="279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39;p29">
              <a:extLst>
                <a:ext uri="{FF2B5EF4-FFF2-40B4-BE49-F238E27FC236}">
                  <a16:creationId xmlns:a16="http://schemas.microsoft.com/office/drawing/2014/main" id="{E9E32B50-7836-47D0-A1D8-21501FB3696C}"/>
                </a:ext>
              </a:extLst>
            </p:cNvPr>
            <p:cNvSpPr/>
            <p:nvPr/>
          </p:nvSpPr>
          <p:spPr>
            <a:xfrm>
              <a:off x="4474325" y="2931450"/>
              <a:ext cx="1164650" cy="685875"/>
            </a:xfrm>
            <a:custGeom>
              <a:avLst/>
              <a:gdLst/>
              <a:ahLst/>
              <a:cxnLst/>
              <a:rect l="l" t="t" r="r" b="b"/>
              <a:pathLst>
                <a:path w="46586" h="27435" extrusionOk="0">
                  <a:moveTo>
                    <a:pt x="37979" y="0"/>
                  </a:moveTo>
                  <a:lnTo>
                    <a:pt x="1" y="22271"/>
                  </a:lnTo>
                  <a:lnTo>
                    <a:pt x="8715" y="27435"/>
                  </a:lnTo>
                  <a:lnTo>
                    <a:pt x="46586" y="5057"/>
                  </a:lnTo>
                  <a:lnTo>
                    <a:pt x="37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40;p29">
              <a:extLst>
                <a:ext uri="{FF2B5EF4-FFF2-40B4-BE49-F238E27FC236}">
                  <a16:creationId xmlns:a16="http://schemas.microsoft.com/office/drawing/2014/main" id="{E185D809-548A-4E46-B583-84396EA4910C}"/>
                </a:ext>
              </a:extLst>
            </p:cNvPr>
            <p:cNvSpPr/>
            <p:nvPr/>
          </p:nvSpPr>
          <p:spPr>
            <a:xfrm>
              <a:off x="4468950" y="2928750"/>
              <a:ext cx="1175425" cy="691275"/>
            </a:xfrm>
            <a:custGeom>
              <a:avLst/>
              <a:gdLst/>
              <a:ahLst/>
              <a:cxnLst/>
              <a:rect l="l" t="t" r="r" b="b"/>
              <a:pathLst>
                <a:path w="47017" h="27651" extrusionOk="0">
                  <a:moveTo>
                    <a:pt x="38086" y="1"/>
                  </a:moveTo>
                  <a:lnTo>
                    <a:pt x="37979" y="216"/>
                  </a:lnTo>
                  <a:lnTo>
                    <a:pt x="38086" y="323"/>
                  </a:lnTo>
                  <a:lnTo>
                    <a:pt x="46478" y="5165"/>
                  </a:lnTo>
                  <a:lnTo>
                    <a:pt x="8930" y="27328"/>
                  </a:lnTo>
                  <a:lnTo>
                    <a:pt x="539" y="22379"/>
                  </a:lnTo>
                  <a:lnTo>
                    <a:pt x="29587" y="5380"/>
                  </a:lnTo>
                  <a:lnTo>
                    <a:pt x="29695" y="5272"/>
                  </a:lnTo>
                  <a:lnTo>
                    <a:pt x="29587" y="5165"/>
                  </a:lnTo>
                  <a:lnTo>
                    <a:pt x="29479" y="5057"/>
                  </a:lnTo>
                  <a:lnTo>
                    <a:pt x="29372" y="5057"/>
                  </a:lnTo>
                  <a:lnTo>
                    <a:pt x="108" y="22163"/>
                  </a:lnTo>
                  <a:lnTo>
                    <a:pt x="1" y="22379"/>
                  </a:lnTo>
                  <a:lnTo>
                    <a:pt x="108" y="22486"/>
                  </a:lnTo>
                  <a:lnTo>
                    <a:pt x="8823" y="27650"/>
                  </a:lnTo>
                  <a:lnTo>
                    <a:pt x="9038" y="27650"/>
                  </a:lnTo>
                  <a:lnTo>
                    <a:pt x="46908" y="5380"/>
                  </a:lnTo>
                  <a:lnTo>
                    <a:pt x="47016" y="5165"/>
                  </a:lnTo>
                  <a:lnTo>
                    <a:pt x="46908" y="5057"/>
                  </a:lnTo>
                  <a:lnTo>
                    <a:pt x="3830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41;p29">
              <a:extLst>
                <a:ext uri="{FF2B5EF4-FFF2-40B4-BE49-F238E27FC236}">
                  <a16:creationId xmlns:a16="http://schemas.microsoft.com/office/drawing/2014/main" id="{41CCB13C-A441-40EB-AB6F-B0B4342C9576}"/>
                </a:ext>
              </a:extLst>
            </p:cNvPr>
            <p:cNvSpPr/>
            <p:nvPr/>
          </p:nvSpPr>
          <p:spPr>
            <a:xfrm>
              <a:off x="4692200" y="3057850"/>
              <a:ext cx="949475" cy="645550"/>
            </a:xfrm>
            <a:custGeom>
              <a:avLst/>
              <a:gdLst/>
              <a:ahLst/>
              <a:cxnLst/>
              <a:rect l="l" t="t" r="r" b="b"/>
              <a:pathLst>
                <a:path w="37979" h="25822" extrusionOk="0">
                  <a:moveTo>
                    <a:pt x="37871" y="1"/>
                  </a:moveTo>
                  <a:lnTo>
                    <a:pt x="0" y="22379"/>
                  </a:lnTo>
                  <a:lnTo>
                    <a:pt x="0" y="25821"/>
                  </a:lnTo>
                  <a:lnTo>
                    <a:pt x="37978" y="3551"/>
                  </a:lnTo>
                  <a:lnTo>
                    <a:pt x="3787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42;p29">
              <a:extLst>
                <a:ext uri="{FF2B5EF4-FFF2-40B4-BE49-F238E27FC236}">
                  <a16:creationId xmlns:a16="http://schemas.microsoft.com/office/drawing/2014/main" id="{ED7A0B04-B78F-4F64-93A6-6E56BAD83F0E}"/>
                </a:ext>
              </a:extLst>
            </p:cNvPr>
            <p:cNvSpPr/>
            <p:nvPr/>
          </p:nvSpPr>
          <p:spPr>
            <a:xfrm>
              <a:off x="4686825" y="3055175"/>
              <a:ext cx="957550" cy="650925"/>
            </a:xfrm>
            <a:custGeom>
              <a:avLst/>
              <a:gdLst/>
              <a:ahLst/>
              <a:cxnLst/>
              <a:rect l="l" t="t" r="r" b="b"/>
              <a:pathLst>
                <a:path w="38302" h="26037" extrusionOk="0">
                  <a:moveTo>
                    <a:pt x="37978" y="430"/>
                  </a:moveTo>
                  <a:lnTo>
                    <a:pt x="37978" y="3550"/>
                  </a:lnTo>
                  <a:lnTo>
                    <a:pt x="431" y="25606"/>
                  </a:lnTo>
                  <a:lnTo>
                    <a:pt x="431" y="22530"/>
                  </a:lnTo>
                  <a:lnTo>
                    <a:pt x="37978" y="430"/>
                  </a:lnTo>
                  <a:close/>
                  <a:moveTo>
                    <a:pt x="38086" y="0"/>
                  </a:moveTo>
                  <a:lnTo>
                    <a:pt x="108" y="22271"/>
                  </a:lnTo>
                  <a:lnTo>
                    <a:pt x="0" y="22486"/>
                  </a:lnTo>
                  <a:lnTo>
                    <a:pt x="0" y="25928"/>
                  </a:lnTo>
                  <a:lnTo>
                    <a:pt x="108" y="26036"/>
                  </a:lnTo>
                  <a:lnTo>
                    <a:pt x="323" y="26036"/>
                  </a:lnTo>
                  <a:lnTo>
                    <a:pt x="38193" y="3766"/>
                  </a:lnTo>
                  <a:lnTo>
                    <a:pt x="38301" y="3658"/>
                  </a:lnTo>
                  <a:lnTo>
                    <a:pt x="38301" y="108"/>
                  </a:lnTo>
                  <a:lnTo>
                    <a:pt x="3819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43;p29">
              <a:extLst>
                <a:ext uri="{FF2B5EF4-FFF2-40B4-BE49-F238E27FC236}">
                  <a16:creationId xmlns:a16="http://schemas.microsoft.com/office/drawing/2014/main" id="{B9ECF2DD-9B2F-401A-A7D3-785F9096FC18}"/>
                </a:ext>
              </a:extLst>
            </p:cNvPr>
            <p:cNvSpPr/>
            <p:nvPr/>
          </p:nvSpPr>
          <p:spPr>
            <a:xfrm>
              <a:off x="4474325" y="3488200"/>
              <a:ext cx="217900" cy="215200"/>
            </a:xfrm>
            <a:custGeom>
              <a:avLst/>
              <a:gdLst/>
              <a:ahLst/>
              <a:cxnLst/>
              <a:rect l="l" t="t" r="r" b="b"/>
              <a:pathLst>
                <a:path w="8716" h="8608" extrusionOk="0">
                  <a:moveTo>
                    <a:pt x="1" y="1"/>
                  </a:moveTo>
                  <a:lnTo>
                    <a:pt x="1" y="3336"/>
                  </a:lnTo>
                  <a:lnTo>
                    <a:pt x="8715" y="8607"/>
                  </a:lnTo>
                  <a:lnTo>
                    <a:pt x="8715" y="5165"/>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44;p29">
              <a:extLst>
                <a:ext uri="{FF2B5EF4-FFF2-40B4-BE49-F238E27FC236}">
                  <a16:creationId xmlns:a16="http://schemas.microsoft.com/office/drawing/2014/main" id="{1B57554B-47B7-411A-BDF2-24C69A035295}"/>
                </a:ext>
              </a:extLst>
            </p:cNvPr>
            <p:cNvSpPr/>
            <p:nvPr/>
          </p:nvSpPr>
          <p:spPr>
            <a:xfrm>
              <a:off x="4468950" y="3482825"/>
              <a:ext cx="228650" cy="223275"/>
            </a:xfrm>
            <a:custGeom>
              <a:avLst/>
              <a:gdLst/>
              <a:ahLst/>
              <a:cxnLst/>
              <a:rect l="l" t="t" r="r" b="b"/>
              <a:pathLst>
                <a:path w="9146" h="8931" extrusionOk="0">
                  <a:moveTo>
                    <a:pt x="431" y="517"/>
                  </a:moveTo>
                  <a:lnTo>
                    <a:pt x="8715" y="5487"/>
                  </a:lnTo>
                  <a:lnTo>
                    <a:pt x="8715" y="8500"/>
                  </a:lnTo>
                  <a:lnTo>
                    <a:pt x="431" y="3443"/>
                  </a:lnTo>
                  <a:lnTo>
                    <a:pt x="431" y="517"/>
                  </a:lnTo>
                  <a:close/>
                  <a:moveTo>
                    <a:pt x="108" y="0"/>
                  </a:moveTo>
                  <a:lnTo>
                    <a:pt x="1" y="216"/>
                  </a:lnTo>
                  <a:lnTo>
                    <a:pt x="1" y="3551"/>
                  </a:lnTo>
                  <a:lnTo>
                    <a:pt x="108" y="3766"/>
                  </a:lnTo>
                  <a:lnTo>
                    <a:pt x="8823" y="8930"/>
                  </a:lnTo>
                  <a:lnTo>
                    <a:pt x="9038" y="8930"/>
                  </a:lnTo>
                  <a:lnTo>
                    <a:pt x="9146" y="8822"/>
                  </a:lnTo>
                  <a:lnTo>
                    <a:pt x="9146" y="5380"/>
                  </a:lnTo>
                  <a:lnTo>
                    <a:pt x="9038" y="5165"/>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45;p29">
              <a:extLst>
                <a:ext uri="{FF2B5EF4-FFF2-40B4-BE49-F238E27FC236}">
                  <a16:creationId xmlns:a16="http://schemas.microsoft.com/office/drawing/2014/main" id="{32087571-73AE-48BF-BC6C-61759177AEBD}"/>
                </a:ext>
              </a:extLst>
            </p:cNvPr>
            <p:cNvSpPr/>
            <p:nvPr/>
          </p:nvSpPr>
          <p:spPr>
            <a:xfrm>
              <a:off x="4697575" y="3057850"/>
              <a:ext cx="898375" cy="521825"/>
            </a:xfrm>
            <a:custGeom>
              <a:avLst/>
              <a:gdLst/>
              <a:ahLst/>
              <a:cxnLst/>
              <a:rect l="l" t="t" r="r" b="b"/>
              <a:pathLst>
                <a:path w="35935" h="20873" extrusionOk="0">
                  <a:moveTo>
                    <a:pt x="35719" y="1"/>
                  </a:moveTo>
                  <a:lnTo>
                    <a:pt x="108" y="20550"/>
                  </a:lnTo>
                  <a:lnTo>
                    <a:pt x="1" y="20657"/>
                  </a:lnTo>
                  <a:lnTo>
                    <a:pt x="1" y="20872"/>
                  </a:lnTo>
                  <a:lnTo>
                    <a:pt x="323" y="20872"/>
                  </a:lnTo>
                  <a:lnTo>
                    <a:pt x="35827" y="323"/>
                  </a:lnTo>
                  <a:lnTo>
                    <a:pt x="35935" y="216"/>
                  </a:lnTo>
                  <a:lnTo>
                    <a:pt x="35935" y="108"/>
                  </a:lnTo>
                  <a:lnTo>
                    <a:pt x="35827" y="1"/>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46;p29">
              <a:extLst>
                <a:ext uri="{FF2B5EF4-FFF2-40B4-BE49-F238E27FC236}">
                  <a16:creationId xmlns:a16="http://schemas.microsoft.com/office/drawing/2014/main" id="{76E627A8-B0FC-4493-AD0E-D989DCB33142}"/>
                </a:ext>
              </a:extLst>
            </p:cNvPr>
            <p:cNvSpPr/>
            <p:nvPr/>
          </p:nvSpPr>
          <p:spPr>
            <a:xfrm>
              <a:off x="4697575" y="3057850"/>
              <a:ext cx="898375" cy="521825"/>
            </a:xfrm>
            <a:custGeom>
              <a:avLst/>
              <a:gdLst/>
              <a:ahLst/>
              <a:cxnLst/>
              <a:rect l="l" t="t" r="r" b="b"/>
              <a:pathLst>
                <a:path w="35935" h="20873" fill="none" extrusionOk="0">
                  <a:moveTo>
                    <a:pt x="323" y="20872"/>
                  </a:moveTo>
                  <a:lnTo>
                    <a:pt x="35827" y="323"/>
                  </a:lnTo>
                  <a:lnTo>
                    <a:pt x="35827" y="323"/>
                  </a:lnTo>
                  <a:lnTo>
                    <a:pt x="35935" y="216"/>
                  </a:lnTo>
                  <a:lnTo>
                    <a:pt x="35935" y="108"/>
                  </a:lnTo>
                  <a:lnTo>
                    <a:pt x="35935" y="108"/>
                  </a:lnTo>
                  <a:lnTo>
                    <a:pt x="35827" y="1"/>
                  </a:lnTo>
                  <a:lnTo>
                    <a:pt x="35719" y="1"/>
                  </a:lnTo>
                  <a:lnTo>
                    <a:pt x="108" y="20550"/>
                  </a:lnTo>
                  <a:lnTo>
                    <a:pt x="108" y="20550"/>
                  </a:lnTo>
                  <a:lnTo>
                    <a:pt x="1" y="20657"/>
                  </a:lnTo>
                  <a:lnTo>
                    <a:pt x="1" y="20872"/>
                  </a:lnTo>
                  <a:lnTo>
                    <a:pt x="1" y="20872"/>
                  </a:lnTo>
                  <a:lnTo>
                    <a:pt x="108" y="20872"/>
                  </a:lnTo>
                  <a:lnTo>
                    <a:pt x="323" y="20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47;p29">
              <a:extLst>
                <a:ext uri="{FF2B5EF4-FFF2-40B4-BE49-F238E27FC236}">
                  <a16:creationId xmlns:a16="http://schemas.microsoft.com/office/drawing/2014/main" id="{C0955C09-6428-44EA-A97C-E6EAD08C8EE7}"/>
                </a:ext>
              </a:extLst>
            </p:cNvPr>
            <p:cNvSpPr/>
            <p:nvPr/>
          </p:nvSpPr>
          <p:spPr>
            <a:xfrm>
              <a:off x="4533500" y="3060550"/>
              <a:ext cx="715475" cy="424975"/>
            </a:xfrm>
            <a:custGeom>
              <a:avLst/>
              <a:gdLst/>
              <a:ahLst/>
              <a:cxnLst/>
              <a:rect l="l" t="t" r="r" b="b"/>
              <a:pathLst>
                <a:path w="28619" h="16999" extrusionOk="0">
                  <a:moveTo>
                    <a:pt x="28511" y="0"/>
                  </a:moveTo>
                  <a:lnTo>
                    <a:pt x="28404" y="108"/>
                  </a:lnTo>
                  <a:lnTo>
                    <a:pt x="108" y="16676"/>
                  </a:lnTo>
                  <a:lnTo>
                    <a:pt x="1" y="16784"/>
                  </a:lnTo>
                  <a:lnTo>
                    <a:pt x="1" y="16891"/>
                  </a:lnTo>
                  <a:lnTo>
                    <a:pt x="108" y="16999"/>
                  </a:lnTo>
                  <a:lnTo>
                    <a:pt x="216" y="16999"/>
                  </a:lnTo>
                  <a:lnTo>
                    <a:pt x="28619" y="431"/>
                  </a:lnTo>
                  <a:lnTo>
                    <a:pt x="28619" y="323"/>
                  </a:lnTo>
                  <a:lnTo>
                    <a:pt x="28619" y="108"/>
                  </a:lnTo>
                  <a:lnTo>
                    <a:pt x="28511" y="0"/>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48;p29">
              <a:extLst>
                <a:ext uri="{FF2B5EF4-FFF2-40B4-BE49-F238E27FC236}">
                  <a16:creationId xmlns:a16="http://schemas.microsoft.com/office/drawing/2014/main" id="{49438931-4A89-4D58-A0BF-00DF98C6BAA7}"/>
                </a:ext>
              </a:extLst>
            </p:cNvPr>
            <p:cNvSpPr/>
            <p:nvPr/>
          </p:nvSpPr>
          <p:spPr>
            <a:xfrm>
              <a:off x="4533500" y="3060550"/>
              <a:ext cx="715475" cy="424975"/>
            </a:xfrm>
            <a:custGeom>
              <a:avLst/>
              <a:gdLst/>
              <a:ahLst/>
              <a:cxnLst/>
              <a:rect l="l" t="t" r="r" b="b"/>
              <a:pathLst>
                <a:path w="28619" h="16999" fill="none" extrusionOk="0">
                  <a:moveTo>
                    <a:pt x="216" y="16999"/>
                  </a:moveTo>
                  <a:lnTo>
                    <a:pt x="28619" y="431"/>
                  </a:lnTo>
                  <a:lnTo>
                    <a:pt x="28619" y="431"/>
                  </a:lnTo>
                  <a:lnTo>
                    <a:pt x="28619" y="323"/>
                  </a:lnTo>
                  <a:lnTo>
                    <a:pt x="28619" y="108"/>
                  </a:lnTo>
                  <a:lnTo>
                    <a:pt x="28619" y="108"/>
                  </a:lnTo>
                  <a:lnTo>
                    <a:pt x="28511" y="0"/>
                  </a:lnTo>
                  <a:lnTo>
                    <a:pt x="28404" y="108"/>
                  </a:lnTo>
                  <a:lnTo>
                    <a:pt x="108" y="16676"/>
                  </a:lnTo>
                  <a:lnTo>
                    <a:pt x="108" y="16676"/>
                  </a:lnTo>
                  <a:lnTo>
                    <a:pt x="1" y="16784"/>
                  </a:lnTo>
                  <a:lnTo>
                    <a:pt x="1" y="16891"/>
                  </a:lnTo>
                  <a:lnTo>
                    <a:pt x="1" y="16891"/>
                  </a:lnTo>
                  <a:lnTo>
                    <a:pt x="108" y="16999"/>
                  </a:lnTo>
                  <a:lnTo>
                    <a:pt x="216" y="169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49;p29">
              <a:extLst>
                <a:ext uri="{FF2B5EF4-FFF2-40B4-BE49-F238E27FC236}">
                  <a16:creationId xmlns:a16="http://schemas.microsoft.com/office/drawing/2014/main" id="{3D5ED037-51D2-4ACE-A430-436540ABD55E}"/>
                </a:ext>
              </a:extLst>
            </p:cNvPr>
            <p:cNvSpPr/>
            <p:nvPr/>
          </p:nvSpPr>
          <p:spPr>
            <a:xfrm>
              <a:off x="4872400" y="3493575"/>
              <a:ext cx="69950" cy="75350"/>
            </a:xfrm>
            <a:custGeom>
              <a:avLst/>
              <a:gdLst/>
              <a:ahLst/>
              <a:cxnLst/>
              <a:rect l="l" t="t" r="r" b="b"/>
              <a:pathLst>
                <a:path w="2798" h="3014" extrusionOk="0">
                  <a:moveTo>
                    <a:pt x="1507" y="1"/>
                  </a:moveTo>
                  <a:lnTo>
                    <a:pt x="969" y="216"/>
                  </a:lnTo>
                  <a:lnTo>
                    <a:pt x="539" y="539"/>
                  </a:lnTo>
                  <a:lnTo>
                    <a:pt x="108" y="969"/>
                  </a:lnTo>
                  <a:lnTo>
                    <a:pt x="1" y="1507"/>
                  </a:lnTo>
                  <a:lnTo>
                    <a:pt x="1" y="2152"/>
                  </a:lnTo>
                  <a:lnTo>
                    <a:pt x="216" y="2583"/>
                  </a:lnTo>
                  <a:lnTo>
                    <a:pt x="646" y="2906"/>
                  </a:lnTo>
                  <a:lnTo>
                    <a:pt x="1184" y="3013"/>
                  </a:lnTo>
                  <a:lnTo>
                    <a:pt x="1722" y="2906"/>
                  </a:lnTo>
                  <a:lnTo>
                    <a:pt x="2260" y="2583"/>
                  </a:lnTo>
                  <a:lnTo>
                    <a:pt x="2583" y="2152"/>
                  </a:lnTo>
                  <a:lnTo>
                    <a:pt x="2798" y="1507"/>
                  </a:lnTo>
                  <a:lnTo>
                    <a:pt x="2690" y="969"/>
                  </a:lnTo>
                  <a:lnTo>
                    <a:pt x="2475" y="539"/>
                  </a:lnTo>
                  <a:lnTo>
                    <a:pt x="2045" y="216"/>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50;p29">
              <a:extLst>
                <a:ext uri="{FF2B5EF4-FFF2-40B4-BE49-F238E27FC236}">
                  <a16:creationId xmlns:a16="http://schemas.microsoft.com/office/drawing/2014/main" id="{C7AB4054-E0B0-4D9A-87DE-5AF91DE87EE9}"/>
                </a:ext>
              </a:extLst>
            </p:cNvPr>
            <p:cNvSpPr/>
            <p:nvPr/>
          </p:nvSpPr>
          <p:spPr>
            <a:xfrm>
              <a:off x="5076825" y="3375225"/>
              <a:ext cx="69950" cy="75350"/>
            </a:xfrm>
            <a:custGeom>
              <a:avLst/>
              <a:gdLst/>
              <a:ahLst/>
              <a:cxnLst/>
              <a:rect l="l" t="t" r="r" b="b"/>
              <a:pathLst>
                <a:path w="2798" h="3014" extrusionOk="0">
                  <a:moveTo>
                    <a:pt x="1507" y="1"/>
                  </a:moveTo>
                  <a:lnTo>
                    <a:pt x="969" y="108"/>
                  </a:lnTo>
                  <a:lnTo>
                    <a:pt x="538" y="431"/>
                  </a:lnTo>
                  <a:lnTo>
                    <a:pt x="108" y="969"/>
                  </a:lnTo>
                  <a:lnTo>
                    <a:pt x="0" y="1507"/>
                  </a:lnTo>
                  <a:lnTo>
                    <a:pt x="0" y="2045"/>
                  </a:lnTo>
                  <a:lnTo>
                    <a:pt x="215" y="2583"/>
                  </a:lnTo>
                  <a:lnTo>
                    <a:pt x="646" y="2906"/>
                  </a:lnTo>
                  <a:lnTo>
                    <a:pt x="1184" y="3013"/>
                  </a:lnTo>
                  <a:lnTo>
                    <a:pt x="1722" y="2906"/>
                  </a:lnTo>
                  <a:lnTo>
                    <a:pt x="2260" y="2583"/>
                  </a:lnTo>
                  <a:lnTo>
                    <a:pt x="2582" y="2045"/>
                  </a:lnTo>
                  <a:lnTo>
                    <a:pt x="2798" y="1507"/>
                  </a:lnTo>
                  <a:lnTo>
                    <a:pt x="2690" y="969"/>
                  </a:lnTo>
                  <a:lnTo>
                    <a:pt x="2475" y="431"/>
                  </a:lnTo>
                  <a:lnTo>
                    <a:pt x="2044" y="108"/>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51;p29">
              <a:extLst>
                <a:ext uri="{FF2B5EF4-FFF2-40B4-BE49-F238E27FC236}">
                  <a16:creationId xmlns:a16="http://schemas.microsoft.com/office/drawing/2014/main" id="{E9BAE3D6-CA0E-4369-8720-36C03BAE08B4}"/>
                </a:ext>
              </a:extLst>
            </p:cNvPr>
            <p:cNvSpPr/>
            <p:nvPr/>
          </p:nvSpPr>
          <p:spPr>
            <a:xfrm>
              <a:off x="5281225" y="3254200"/>
              <a:ext cx="69975" cy="78025"/>
            </a:xfrm>
            <a:custGeom>
              <a:avLst/>
              <a:gdLst/>
              <a:ahLst/>
              <a:cxnLst/>
              <a:rect l="l" t="t" r="r" b="b"/>
              <a:pathLst>
                <a:path w="2799" h="3121" extrusionOk="0">
                  <a:moveTo>
                    <a:pt x="1507" y="1"/>
                  </a:moveTo>
                  <a:lnTo>
                    <a:pt x="969" y="216"/>
                  </a:lnTo>
                  <a:lnTo>
                    <a:pt x="539" y="538"/>
                  </a:lnTo>
                  <a:lnTo>
                    <a:pt x="108" y="969"/>
                  </a:lnTo>
                  <a:lnTo>
                    <a:pt x="1" y="1507"/>
                  </a:lnTo>
                  <a:lnTo>
                    <a:pt x="1" y="2152"/>
                  </a:lnTo>
                  <a:lnTo>
                    <a:pt x="216" y="2583"/>
                  </a:lnTo>
                  <a:lnTo>
                    <a:pt x="646" y="2905"/>
                  </a:lnTo>
                  <a:lnTo>
                    <a:pt x="1184" y="3121"/>
                  </a:lnTo>
                  <a:lnTo>
                    <a:pt x="1722" y="2905"/>
                  </a:lnTo>
                  <a:lnTo>
                    <a:pt x="2260" y="2583"/>
                  </a:lnTo>
                  <a:lnTo>
                    <a:pt x="2583" y="2152"/>
                  </a:lnTo>
                  <a:lnTo>
                    <a:pt x="2798" y="1507"/>
                  </a:lnTo>
                  <a:lnTo>
                    <a:pt x="2691" y="969"/>
                  </a:lnTo>
                  <a:lnTo>
                    <a:pt x="2475" y="538"/>
                  </a:lnTo>
                  <a:lnTo>
                    <a:pt x="2045" y="216"/>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52;p29">
              <a:extLst>
                <a:ext uri="{FF2B5EF4-FFF2-40B4-BE49-F238E27FC236}">
                  <a16:creationId xmlns:a16="http://schemas.microsoft.com/office/drawing/2014/main" id="{9600B115-3B4E-4D9B-A0E6-CA028DC0E1DE}"/>
                </a:ext>
              </a:extLst>
            </p:cNvPr>
            <p:cNvSpPr/>
            <p:nvPr/>
          </p:nvSpPr>
          <p:spPr>
            <a:xfrm>
              <a:off x="5485650" y="3135850"/>
              <a:ext cx="69950" cy="75350"/>
            </a:xfrm>
            <a:custGeom>
              <a:avLst/>
              <a:gdLst/>
              <a:ahLst/>
              <a:cxnLst/>
              <a:rect l="l" t="t" r="r" b="b"/>
              <a:pathLst>
                <a:path w="2798" h="3014" extrusionOk="0">
                  <a:moveTo>
                    <a:pt x="1507" y="1"/>
                  </a:moveTo>
                  <a:lnTo>
                    <a:pt x="969" y="108"/>
                  </a:lnTo>
                  <a:lnTo>
                    <a:pt x="538" y="431"/>
                  </a:lnTo>
                  <a:lnTo>
                    <a:pt x="108" y="969"/>
                  </a:lnTo>
                  <a:lnTo>
                    <a:pt x="0" y="1507"/>
                  </a:lnTo>
                  <a:lnTo>
                    <a:pt x="0" y="2045"/>
                  </a:lnTo>
                  <a:lnTo>
                    <a:pt x="216" y="2583"/>
                  </a:lnTo>
                  <a:lnTo>
                    <a:pt x="646" y="2906"/>
                  </a:lnTo>
                  <a:lnTo>
                    <a:pt x="1184" y="3013"/>
                  </a:lnTo>
                  <a:lnTo>
                    <a:pt x="1722" y="2906"/>
                  </a:lnTo>
                  <a:lnTo>
                    <a:pt x="2260" y="2583"/>
                  </a:lnTo>
                  <a:lnTo>
                    <a:pt x="2583" y="2045"/>
                  </a:lnTo>
                  <a:lnTo>
                    <a:pt x="2798" y="1507"/>
                  </a:lnTo>
                  <a:lnTo>
                    <a:pt x="2690" y="969"/>
                  </a:lnTo>
                  <a:lnTo>
                    <a:pt x="2475" y="431"/>
                  </a:lnTo>
                  <a:lnTo>
                    <a:pt x="2045" y="108"/>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53;p29">
              <a:extLst>
                <a:ext uri="{FF2B5EF4-FFF2-40B4-BE49-F238E27FC236}">
                  <a16:creationId xmlns:a16="http://schemas.microsoft.com/office/drawing/2014/main" id="{3354DC26-621C-4300-B11C-2747081CFB44}"/>
                </a:ext>
              </a:extLst>
            </p:cNvPr>
            <p:cNvSpPr/>
            <p:nvPr/>
          </p:nvSpPr>
          <p:spPr>
            <a:xfrm>
              <a:off x="4867025" y="3490900"/>
              <a:ext cx="80725" cy="83400"/>
            </a:xfrm>
            <a:custGeom>
              <a:avLst/>
              <a:gdLst/>
              <a:ahLst/>
              <a:cxnLst/>
              <a:rect l="l" t="t" r="r" b="b"/>
              <a:pathLst>
                <a:path w="3229" h="3336" extrusionOk="0">
                  <a:moveTo>
                    <a:pt x="1722" y="323"/>
                  </a:moveTo>
                  <a:lnTo>
                    <a:pt x="2152" y="430"/>
                  </a:lnTo>
                  <a:lnTo>
                    <a:pt x="2475" y="646"/>
                  </a:lnTo>
                  <a:lnTo>
                    <a:pt x="2690" y="1076"/>
                  </a:lnTo>
                  <a:lnTo>
                    <a:pt x="2798" y="1506"/>
                  </a:lnTo>
                  <a:lnTo>
                    <a:pt x="2798" y="1614"/>
                  </a:lnTo>
                  <a:lnTo>
                    <a:pt x="2690" y="2152"/>
                  </a:lnTo>
                  <a:lnTo>
                    <a:pt x="2367" y="2582"/>
                  </a:lnTo>
                  <a:lnTo>
                    <a:pt x="1937" y="2905"/>
                  </a:lnTo>
                  <a:lnTo>
                    <a:pt x="1399" y="3013"/>
                  </a:lnTo>
                  <a:lnTo>
                    <a:pt x="969" y="2905"/>
                  </a:lnTo>
                  <a:lnTo>
                    <a:pt x="646" y="2690"/>
                  </a:lnTo>
                  <a:lnTo>
                    <a:pt x="431" y="2259"/>
                  </a:lnTo>
                  <a:lnTo>
                    <a:pt x="323" y="1829"/>
                  </a:lnTo>
                  <a:lnTo>
                    <a:pt x="323" y="1722"/>
                  </a:lnTo>
                  <a:lnTo>
                    <a:pt x="538" y="1184"/>
                  </a:lnTo>
                  <a:lnTo>
                    <a:pt x="861" y="753"/>
                  </a:lnTo>
                  <a:lnTo>
                    <a:pt x="1292" y="430"/>
                  </a:lnTo>
                  <a:lnTo>
                    <a:pt x="1722" y="323"/>
                  </a:lnTo>
                  <a:close/>
                  <a:moveTo>
                    <a:pt x="1399" y="0"/>
                  </a:moveTo>
                  <a:lnTo>
                    <a:pt x="1076" y="108"/>
                  </a:lnTo>
                  <a:lnTo>
                    <a:pt x="538" y="430"/>
                  </a:lnTo>
                  <a:lnTo>
                    <a:pt x="216" y="968"/>
                  </a:lnTo>
                  <a:lnTo>
                    <a:pt x="1" y="1614"/>
                  </a:lnTo>
                  <a:lnTo>
                    <a:pt x="1" y="1829"/>
                  </a:lnTo>
                  <a:lnTo>
                    <a:pt x="108" y="2475"/>
                  </a:lnTo>
                  <a:lnTo>
                    <a:pt x="431" y="2905"/>
                  </a:lnTo>
                  <a:lnTo>
                    <a:pt x="861" y="3228"/>
                  </a:lnTo>
                  <a:lnTo>
                    <a:pt x="1399" y="3335"/>
                  </a:lnTo>
                  <a:lnTo>
                    <a:pt x="1722" y="3335"/>
                  </a:lnTo>
                  <a:lnTo>
                    <a:pt x="2045" y="3228"/>
                  </a:lnTo>
                  <a:lnTo>
                    <a:pt x="2583" y="2905"/>
                  </a:lnTo>
                  <a:lnTo>
                    <a:pt x="3013" y="2367"/>
                  </a:lnTo>
                  <a:lnTo>
                    <a:pt x="3121" y="1722"/>
                  </a:lnTo>
                  <a:lnTo>
                    <a:pt x="3228" y="1506"/>
                  </a:lnTo>
                  <a:lnTo>
                    <a:pt x="3121" y="861"/>
                  </a:lnTo>
                  <a:lnTo>
                    <a:pt x="2798" y="430"/>
                  </a:lnTo>
                  <a:lnTo>
                    <a:pt x="2367" y="108"/>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54;p29">
              <a:extLst>
                <a:ext uri="{FF2B5EF4-FFF2-40B4-BE49-F238E27FC236}">
                  <a16:creationId xmlns:a16="http://schemas.microsoft.com/office/drawing/2014/main" id="{38098492-733D-449C-8EB9-8A53E105D6ED}"/>
                </a:ext>
              </a:extLst>
            </p:cNvPr>
            <p:cNvSpPr/>
            <p:nvPr/>
          </p:nvSpPr>
          <p:spPr>
            <a:xfrm>
              <a:off x="5071450" y="3369850"/>
              <a:ext cx="80700" cy="86100"/>
            </a:xfrm>
            <a:custGeom>
              <a:avLst/>
              <a:gdLst/>
              <a:ahLst/>
              <a:cxnLst/>
              <a:rect l="l" t="t" r="r" b="b"/>
              <a:pathLst>
                <a:path w="3228" h="3444" extrusionOk="0">
                  <a:moveTo>
                    <a:pt x="2152" y="431"/>
                  </a:moveTo>
                  <a:lnTo>
                    <a:pt x="2475" y="754"/>
                  </a:lnTo>
                  <a:lnTo>
                    <a:pt x="2690" y="1077"/>
                  </a:lnTo>
                  <a:lnTo>
                    <a:pt x="2797" y="1507"/>
                  </a:lnTo>
                  <a:lnTo>
                    <a:pt x="2797" y="1722"/>
                  </a:lnTo>
                  <a:lnTo>
                    <a:pt x="2690" y="2260"/>
                  </a:lnTo>
                  <a:lnTo>
                    <a:pt x="2367" y="2690"/>
                  </a:lnTo>
                  <a:lnTo>
                    <a:pt x="1937" y="2906"/>
                  </a:lnTo>
                  <a:lnTo>
                    <a:pt x="1399" y="3013"/>
                  </a:lnTo>
                  <a:lnTo>
                    <a:pt x="968" y="2906"/>
                  </a:lnTo>
                  <a:lnTo>
                    <a:pt x="646" y="2690"/>
                  </a:lnTo>
                  <a:lnTo>
                    <a:pt x="430" y="2368"/>
                  </a:lnTo>
                  <a:lnTo>
                    <a:pt x="323" y="1937"/>
                  </a:lnTo>
                  <a:lnTo>
                    <a:pt x="323" y="1722"/>
                  </a:lnTo>
                  <a:lnTo>
                    <a:pt x="538" y="1184"/>
                  </a:lnTo>
                  <a:lnTo>
                    <a:pt x="861" y="754"/>
                  </a:lnTo>
                  <a:lnTo>
                    <a:pt x="1291" y="539"/>
                  </a:lnTo>
                  <a:lnTo>
                    <a:pt x="1722" y="431"/>
                  </a:lnTo>
                  <a:close/>
                  <a:moveTo>
                    <a:pt x="1722" y="1"/>
                  </a:moveTo>
                  <a:lnTo>
                    <a:pt x="1399" y="108"/>
                  </a:lnTo>
                  <a:lnTo>
                    <a:pt x="1076" y="108"/>
                  </a:lnTo>
                  <a:lnTo>
                    <a:pt x="538" y="539"/>
                  </a:lnTo>
                  <a:lnTo>
                    <a:pt x="215" y="1077"/>
                  </a:lnTo>
                  <a:lnTo>
                    <a:pt x="0" y="1722"/>
                  </a:lnTo>
                  <a:lnTo>
                    <a:pt x="0" y="1937"/>
                  </a:lnTo>
                  <a:lnTo>
                    <a:pt x="108" y="2475"/>
                  </a:lnTo>
                  <a:lnTo>
                    <a:pt x="430" y="3013"/>
                  </a:lnTo>
                  <a:lnTo>
                    <a:pt x="861" y="3336"/>
                  </a:lnTo>
                  <a:lnTo>
                    <a:pt x="1399" y="3444"/>
                  </a:lnTo>
                  <a:lnTo>
                    <a:pt x="1722" y="3336"/>
                  </a:lnTo>
                  <a:lnTo>
                    <a:pt x="2044" y="3228"/>
                  </a:lnTo>
                  <a:lnTo>
                    <a:pt x="2582" y="2906"/>
                  </a:lnTo>
                  <a:lnTo>
                    <a:pt x="3013" y="2368"/>
                  </a:lnTo>
                  <a:lnTo>
                    <a:pt x="3228" y="1722"/>
                  </a:lnTo>
                  <a:lnTo>
                    <a:pt x="3228" y="1507"/>
                  </a:lnTo>
                  <a:lnTo>
                    <a:pt x="3120" y="969"/>
                  </a:lnTo>
                  <a:lnTo>
                    <a:pt x="2797" y="431"/>
                  </a:lnTo>
                  <a:lnTo>
                    <a:pt x="2367" y="108"/>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55;p29">
              <a:extLst>
                <a:ext uri="{FF2B5EF4-FFF2-40B4-BE49-F238E27FC236}">
                  <a16:creationId xmlns:a16="http://schemas.microsoft.com/office/drawing/2014/main" id="{8DD384B8-E38C-4F17-90A4-633417B49AFE}"/>
                </a:ext>
              </a:extLst>
            </p:cNvPr>
            <p:cNvSpPr/>
            <p:nvPr/>
          </p:nvSpPr>
          <p:spPr>
            <a:xfrm>
              <a:off x="5275850" y="3251500"/>
              <a:ext cx="80725" cy="83425"/>
            </a:xfrm>
            <a:custGeom>
              <a:avLst/>
              <a:gdLst/>
              <a:ahLst/>
              <a:cxnLst/>
              <a:rect l="l" t="t" r="r" b="b"/>
              <a:pathLst>
                <a:path w="3229" h="3337" extrusionOk="0">
                  <a:moveTo>
                    <a:pt x="1722" y="324"/>
                  </a:moveTo>
                  <a:lnTo>
                    <a:pt x="2152" y="431"/>
                  </a:lnTo>
                  <a:lnTo>
                    <a:pt x="2475" y="646"/>
                  </a:lnTo>
                  <a:lnTo>
                    <a:pt x="2690" y="1077"/>
                  </a:lnTo>
                  <a:lnTo>
                    <a:pt x="2798" y="1507"/>
                  </a:lnTo>
                  <a:lnTo>
                    <a:pt x="2798" y="1615"/>
                  </a:lnTo>
                  <a:lnTo>
                    <a:pt x="2690" y="2153"/>
                  </a:lnTo>
                  <a:lnTo>
                    <a:pt x="2368" y="2583"/>
                  </a:lnTo>
                  <a:lnTo>
                    <a:pt x="1937" y="2906"/>
                  </a:lnTo>
                  <a:lnTo>
                    <a:pt x="1399" y="3013"/>
                  </a:lnTo>
                  <a:lnTo>
                    <a:pt x="969" y="2906"/>
                  </a:lnTo>
                  <a:lnTo>
                    <a:pt x="646" y="2691"/>
                  </a:lnTo>
                  <a:lnTo>
                    <a:pt x="431" y="2260"/>
                  </a:lnTo>
                  <a:lnTo>
                    <a:pt x="323" y="1830"/>
                  </a:lnTo>
                  <a:lnTo>
                    <a:pt x="323" y="1722"/>
                  </a:lnTo>
                  <a:lnTo>
                    <a:pt x="539" y="1184"/>
                  </a:lnTo>
                  <a:lnTo>
                    <a:pt x="861" y="754"/>
                  </a:lnTo>
                  <a:lnTo>
                    <a:pt x="1292" y="431"/>
                  </a:lnTo>
                  <a:lnTo>
                    <a:pt x="1722" y="324"/>
                  </a:lnTo>
                  <a:close/>
                  <a:moveTo>
                    <a:pt x="1399" y="1"/>
                  </a:moveTo>
                  <a:lnTo>
                    <a:pt x="1077" y="109"/>
                  </a:lnTo>
                  <a:lnTo>
                    <a:pt x="539" y="431"/>
                  </a:lnTo>
                  <a:lnTo>
                    <a:pt x="216" y="969"/>
                  </a:lnTo>
                  <a:lnTo>
                    <a:pt x="1" y="1615"/>
                  </a:lnTo>
                  <a:lnTo>
                    <a:pt x="1" y="1830"/>
                  </a:lnTo>
                  <a:lnTo>
                    <a:pt x="108" y="2475"/>
                  </a:lnTo>
                  <a:lnTo>
                    <a:pt x="431" y="2906"/>
                  </a:lnTo>
                  <a:lnTo>
                    <a:pt x="861" y="3229"/>
                  </a:lnTo>
                  <a:lnTo>
                    <a:pt x="1399" y="3336"/>
                  </a:lnTo>
                  <a:lnTo>
                    <a:pt x="1722" y="3336"/>
                  </a:lnTo>
                  <a:lnTo>
                    <a:pt x="2045" y="3229"/>
                  </a:lnTo>
                  <a:lnTo>
                    <a:pt x="2583" y="2906"/>
                  </a:lnTo>
                  <a:lnTo>
                    <a:pt x="3013" y="2368"/>
                  </a:lnTo>
                  <a:lnTo>
                    <a:pt x="3228" y="1722"/>
                  </a:lnTo>
                  <a:lnTo>
                    <a:pt x="3228" y="1507"/>
                  </a:lnTo>
                  <a:lnTo>
                    <a:pt x="3121" y="862"/>
                  </a:lnTo>
                  <a:lnTo>
                    <a:pt x="2798" y="431"/>
                  </a:lnTo>
                  <a:lnTo>
                    <a:pt x="2368" y="109"/>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56;p29">
              <a:extLst>
                <a:ext uri="{FF2B5EF4-FFF2-40B4-BE49-F238E27FC236}">
                  <a16:creationId xmlns:a16="http://schemas.microsoft.com/office/drawing/2014/main" id="{6D3AA277-2AF8-44FC-A4B3-9723B18937C1}"/>
                </a:ext>
              </a:extLst>
            </p:cNvPr>
            <p:cNvSpPr/>
            <p:nvPr/>
          </p:nvSpPr>
          <p:spPr>
            <a:xfrm>
              <a:off x="5480275" y="3130475"/>
              <a:ext cx="80700" cy="86100"/>
            </a:xfrm>
            <a:custGeom>
              <a:avLst/>
              <a:gdLst/>
              <a:ahLst/>
              <a:cxnLst/>
              <a:rect l="l" t="t" r="r" b="b"/>
              <a:pathLst>
                <a:path w="3228" h="3444" extrusionOk="0">
                  <a:moveTo>
                    <a:pt x="1722" y="431"/>
                  </a:moveTo>
                  <a:lnTo>
                    <a:pt x="2152" y="538"/>
                  </a:lnTo>
                  <a:lnTo>
                    <a:pt x="2475" y="754"/>
                  </a:lnTo>
                  <a:lnTo>
                    <a:pt x="2690" y="1076"/>
                  </a:lnTo>
                  <a:lnTo>
                    <a:pt x="2798" y="1507"/>
                  </a:lnTo>
                  <a:lnTo>
                    <a:pt x="2798" y="1722"/>
                  </a:lnTo>
                  <a:lnTo>
                    <a:pt x="2690" y="2260"/>
                  </a:lnTo>
                  <a:lnTo>
                    <a:pt x="2367" y="2690"/>
                  </a:lnTo>
                  <a:lnTo>
                    <a:pt x="1937" y="2905"/>
                  </a:lnTo>
                  <a:lnTo>
                    <a:pt x="1399" y="3013"/>
                  </a:lnTo>
                  <a:lnTo>
                    <a:pt x="969" y="3013"/>
                  </a:lnTo>
                  <a:lnTo>
                    <a:pt x="646" y="2690"/>
                  </a:lnTo>
                  <a:lnTo>
                    <a:pt x="431" y="2367"/>
                  </a:lnTo>
                  <a:lnTo>
                    <a:pt x="323" y="1937"/>
                  </a:lnTo>
                  <a:lnTo>
                    <a:pt x="323" y="1722"/>
                  </a:lnTo>
                  <a:lnTo>
                    <a:pt x="538" y="1184"/>
                  </a:lnTo>
                  <a:lnTo>
                    <a:pt x="861" y="754"/>
                  </a:lnTo>
                  <a:lnTo>
                    <a:pt x="1291" y="538"/>
                  </a:lnTo>
                  <a:lnTo>
                    <a:pt x="1722" y="431"/>
                  </a:lnTo>
                  <a:close/>
                  <a:moveTo>
                    <a:pt x="1722" y="1"/>
                  </a:moveTo>
                  <a:lnTo>
                    <a:pt x="1399" y="108"/>
                  </a:lnTo>
                  <a:lnTo>
                    <a:pt x="1076" y="216"/>
                  </a:lnTo>
                  <a:lnTo>
                    <a:pt x="538" y="538"/>
                  </a:lnTo>
                  <a:lnTo>
                    <a:pt x="215" y="1076"/>
                  </a:lnTo>
                  <a:lnTo>
                    <a:pt x="0" y="1722"/>
                  </a:lnTo>
                  <a:lnTo>
                    <a:pt x="0" y="1937"/>
                  </a:lnTo>
                  <a:lnTo>
                    <a:pt x="108" y="2475"/>
                  </a:lnTo>
                  <a:lnTo>
                    <a:pt x="431" y="3013"/>
                  </a:lnTo>
                  <a:lnTo>
                    <a:pt x="861" y="3336"/>
                  </a:lnTo>
                  <a:lnTo>
                    <a:pt x="1399" y="3443"/>
                  </a:lnTo>
                  <a:lnTo>
                    <a:pt x="1722" y="3336"/>
                  </a:lnTo>
                  <a:lnTo>
                    <a:pt x="2044" y="3228"/>
                  </a:lnTo>
                  <a:lnTo>
                    <a:pt x="2582" y="2905"/>
                  </a:lnTo>
                  <a:lnTo>
                    <a:pt x="3013" y="2367"/>
                  </a:lnTo>
                  <a:lnTo>
                    <a:pt x="3228" y="1722"/>
                  </a:lnTo>
                  <a:lnTo>
                    <a:pt x="3228" y="1507"/>
                  </a:lnTo>
                  <a:lnTo>
                    <a:pt x="3120" y="969"/>
                  </a:lnTo>
                  <a:lnTo>
                    <a:pt x="2798" y="431"/>
                  </a:lnTo>
                  <a:lnTo>
                    <a:pt x="2367" y="108"/>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57;p29">
              <a:extLst>
                <a:ext uri="{FF2B5EF4-FFF2-40B4-BE49-F238E27FC236}">
                  <a16:creationId xmlns:a16="http://schemas.microsoft.com/office/drawing/2014/main" id="{AD17F378-7F69-4BD9-86F4-C5C8FD15C324}"/>
                </a:ext>
              </a:extLst>
            </p:cNvPr>
            <p:cNvSpPr/>
            <p:nvPr/>
          </p:nvSpPr>
          <p:spPr>
            <a:xfrm>
              <a:off x="5214000" y="3063225"/>
              <a:ext cx="72650" cy="139900"/>
            </a:xfrm>
            <a:custGeom>
              <a:avLst/>
              <a:gdLst/>
              <a:ahLst/>
              <a:cxnLst/>
              <a:rect l="l" t="t" r="r" b="b"/>
              <a:pathLst>
                <a:path w="2906" h="5596" extrusionOk="0">
                  <a:moveTo>
                    <a:pt x="0" y="1"/>
                  </a:moveTo>
                  <a:lnTo>
                    <a:pt x="0" y="3874"/>
                  </a:lnTo>
                  <a:lnTo>
                    <a:pt x="2905" y="5595"/>
                  </a:lnTo>
                  <a:lnTo>
                    <a:pt x="2905" y="1830"/>
                  </a:lnTo>
                  <a:lnTo>
                    <a:pt x="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58;p29">
              <a:extLst>
                <a:ext uri="{FF2B5EF4-FFF2-40B4-BE49-F238E27FC236}">
                  <a16:creationId xmlns:a16="http://schemas.microsoft.com/office/drawing/2014/main" id="{A31AEFCE-6C4C-427E-B3DE-9E344665650C}"/>
                </a:ext>
              </a:extLst>
            </p:cNvPr>
            <p:cNvSpPr/>
            <p:nvPr/>
          </p:nvSpPr>
          <p:spPr>
            <a:xfrm>
              <a:off x="5208625" y="3060550"/>
              <a:ext cx="83400" cy="145250"/>
            </a:xfrm>
            <a:custGeom>
              <a:avLst/>
              <a:gdLst/>
              <a:ahLst/>
              <a:cxnLst/>
              <a:rect l="l" t="t" r="r" b="b"/>
              <a:pathLst>
                <a:path w="3336" h="5810" extrusionOk="0">
                  <a:moveTo>
                    <a:pt x="430" y="431"/>
                  </a:moveTo>
                  <a:lnTo>
                    <a:pt x="3012" y="2044"/>
                  </a:lnTo>
                  <a:lnTo>
                    <a:pt x="2914" y="5402"/>
                  </a:lnTo>
                  <a:lnTo>
                    <a:pt x="2914" y="5402"/>
                  </a:lnTo>
                  <a:lnTo>
                    <a:pt x="430" y="3873"/>
                  </a:lnTo>
                  <a:lnTo>
                    <a:pt x="430" y="431"/>
                  </a:lnTo>
                  <a:close/>
                  <a:moveTo>
                    <a:pt x="108" y="0"/>
                  </a:moveTo>
                  <a:lnTo>
                    <a:pt x="108" y="108"/>
                  </a:lnTo>
                  <a:lnTo>
                    <a:pt x="0" y="3981"/>
                  </a:lnTo>
                  <a:lnTo>
                    <a:pt x="108" y="4089"/>
                  </a:lnTo>
                  <a:lnTo>
                    <a:pt x="3012" y="5810"/>
                  </a:lnTo>
                  <a:lnTo>
                    <a:pt x="3228" y="5810"/>
                  </a:lnTo>
                  <a:lnTo>
                    <a:pt x="3228" y="5702"/>
                  </a:lnTo>
                  <a:lnTo>
                    <a:pt x="3335" y="1937"/>
                  </a:lnTo>
                  <a:lnTo>
                    <a:pt x="3228" y="1829"/>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59;p29">
              <a:extLst>
                <a:ext uri="{FF2B5EF4-FFF2-40B4-BE49-F238E27FC236}">
                  <a16:creationId xmlns:a16="http://schemas.microsoft.com/office/drawing/2014/main" id="{F7831CDB-8B22-4C98-B0AF-D6BE2C60D72F}"/>
                </a:ext>
              </a:extLst>
            </p:cNvPr>
            <p:cNvSpPr/>
            <p:nvPr/>
          </p:nvSpPr>
          <p:spPr>
            <a:xfrm>
              <a:off x="5286625" y="3014825"/>
              <a:ext cx="161400" cy="188300"/>
            </a:xfrm>
            <a:custGeom>
              <a:avLst/>
              <a:gdLst/>
              <a:ahLst/>
              <a:cxnLst/>
              <a:rect l="l" t="t" r="r" b="b"/>
              <a:pathLst>
                <a:path w="6456" h="7532" extrusionOk="0">
                  <a:moveTo>
                    <a:pt x="6455" y="0"/>
                  </a:moveTo>
                  <a:lnTo>
                    <a:pt x="0" y="3658"/>
                  </a:lnTo>
                  <a:lnTo>
                    <a:pt x="0" y="7531"/>
                  </a:lnTo>
                  <a:lnTo>
                    <a:pt x="6455" y="3766"/>
                  </a:lnTo>
                  <a:lnTo>
                    <a:pt x="645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60;p29">
              <a:extLst>
                <a:ext uri="{FF2B5EF4-FFF2-40B4-BE49-F238E27FC236}">
                  <a16:creationId xmlns:a16="http://schemas.microsoft.com/office/drawing/2014/main" id="{3B2BA099-7BAA-40B3-83CB-4289D3891BE1}"/>
                </a:ext>
              </a:extLst>
            </p:cNvPr>
            <p:cNvSpPr/>
            <p:nvPr/>
          </p:nvSpPr>
          <p:spPr>
            <a:xfrm>
              <a:off x="5281225" y="3009450"/>
              <a:ext cx="172175" cy="196350"/>
            </a:xfrm>
            <a:custGeom>
              <a:avLst/>
              <a:gdLst/>
              <a:ahLst/>
              <a:cxnLst/>
              <a:rect l="l" t="t" r="r" b="b"/>
              <a:pathLst>
                <a:path w="6887" h="7854" extrusionOk="0">
                  <a:moveTo>
                    <a:pt x="6456" y="538"/>
                  </a:moveTo>
                  <a:lnTo>
                    <a:pt x="6456" y="3873"/>
                  </a:lnTo>
                  <a:lnTo>
                    <a:pt x="431" y="7424"/>
                  </a:lnTo>
                  <a:lnTo>
                    <a:pt x="431" y="4026"/>
                  </a:lnTo>
                  <a:lnTo>
                    <a:pt x="6456" y="538"/>
                  </a:lnTo>
                  <a:close/>
                  <a:moveTo>
                    <a:pt x="6564" y="0"/>
                  </a:moveTo>
                  <a:lnTo>
                    <a:pt x="108" y="3766"/>
                  </a:lnTo>
                  <a:lnTo>
                    <a:pt x="108" y="3873"/>
                  </a:lnTo>
                  <a:lnTo>
                    <a:pt x="1" y="7746"/>
                  </a:lnTo>
                  <a:lnTo>
                    <a:pt x="108" y="7854"/>
                  </a:lnTo>
                  <a:lnTo>
                    <a:pt x="324" y="7854"/>
                  </a:lnTo>
                  <a:lnTo>
                    <a:pt x="6671" y="4088"/>
                  </a:lnTo>
                  <a:lnTo>
                    <a:pt x="6779" y="3981"/>
                  </a:lnTo>
                  <a:lnTo>
                    <a:pt x="6886" y="215"/>
                  </a:lnTo>
                  <a:lnTo>
                    <a:pt x="677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61;p29">
              <a:extLst>
                <a:ext uri="{FF2B5EF4-FFF2-40B4-BE49-F238E27FC236}">
                  <a16:creationId xmlns:a16="http://schemas.microsoft.com/office/drawing/2014/main" id="{C7D73D97-EAD0-447B-8C2F-AC193650DD38}"/>
                </a:ext>
              </a:extLst>
            </p:cNvPr>
            <p:cNvSpPr/>
            <p:nvPr/>
          </p:nvSpPr>
          <p:spPr>
            <a:xfrm>
              <a:off x="5214000" y="2969100"/>
              <a:ext cx="234025" cy="137200"/>
            </a:xfrm>
            <a:custGeom>
              <a:avLst/>
              <a:gdLst/>
              <a:ahLst/>
              <a:cxnLst/>
              <a:rect l="l" t="t" r="r" b="b"/>
              <a:pathLst>
                <a:path w="9361" h="5488" extrusionOk="0">
                  <a:moveTo>
                    <a:pt x="6348" y="0"/>
                  </a:moveTo>
                  <a:lnTo>
                    <a:pt x="3228" y="1937"/>
                  </a:lnTo>
                  <a:lnTo>
                    <a:pt x="0" y="3766"/>
                  </a:lnTo>
                  <a:lnTo>
                    <a:pt x="2905" y="5487"/>
                  </a:lnTo>
                  <a:lnTo>
                    <a:pt x="9360" y="1829"/>
                  </a:lnTo>
                  <a:lnTo>
                    <a:pt x="6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62;p29">
              <a:extLst>
                <a:ext uri="{FF2B5EF4-FFF2-40B4-BE49-F238E27FC236}">
                  <a16:creationId xmlns:a16="http://schemas.microsoft.com/office/drawing/2014/main" id="{29D2F3F2-5205-4AAC-854D-1D56FD13DD7B}"/>
                </a:ext>
              </a:extLst>
            </p:cNvPr>
            <p:cNvSpPr/>
            <p:nvPr/>
          </p:nvSpPr>
          <p:spPr>
            <a:xfrm>
              <a:off x="5211300" y="2966400"/>
              <a:ext cx="242100" cy="145275"/>
            </a:xfrm>
            <a:custGeom>
              <a:avLst/>
              <a:gdLst/>
              <a:ahLst/>
              <a:cxnLst/>
              <a:rect l="l" t="t" r="r" b="b"/>
              <a:pathLst>
                <a:path w="9684" h="5811" extrusionOk="0">
                  <a:moveTo>
                    <a:pt x="6458" y="387"/>
                  </a:moveTo>
                  <a:lnTo>
                    <a:pt x="9145" y="1937"/>
                  </a:lnTo>
                  <a:lnTo>
                    <a:pt x="3013" y="5380"/>
                  </a:lnTo>
                  <a:lnTo>
                    <a:pt x="494" y="3927"/>
                  </a:lnTo>
                  <a:lnTo>
                    <a:pt x="494" y="3927"/>
                  </a:lnTo>
                  <a:lnTo>
                    <a:pt x="1507" y="3336"/>
                  </a:lnTo>
                  <a:lnTo>
                    <a:pt x="6458" y="387"/>
                  </a:lnTo>
                  <a:close/>
                  <a:moveTo>
                    <a:pt x="6348" y="1"/>
                  </a:moveTo>
                  <a:lnTo>
                    <a:pt x="5380" y="539"/>
                  </a:lnTo>
                  <a:lnTo>
                    <a:pt x="2045" y="2583"/>
                  </a:lnTo>
                  <a:lnTo>
                    <a:pt x="646" y="3444"/>
                  </a:lnTo>
                  <a:lnTo>
                    <a:pt x="216" y="3659"/>
                  </a:lnTo>
                  <a:lnTo>
                    <a:pt x="108" y="3659"/>
                  </a:lnTo>
                  <a:lnTo>
                    <a:pt x="1" y="3766"/>
                  </a:lnTo>
                  <a:lnTo>
                    <a:pt x="1" y="3874"/>
                  </a:lnTo>
                  <a:lnTo>
                    <a:pt x="1" y="3981"/>
                  </a:lnTo>
                  <a:lnTo>
                    <a:pt x="1" y="4089"/>
                  </a:lnTo>
                  <a:lnTo>
                    <a:pt x="2905" y="5810"/>
                  </a:lnTo>
                  <a:lnTo>
                    <a:pt x="3121" y="5810"/>
                  </a:lnTo>
                  <a:lnTo>
                    <a:pt x="9576" y="2045"/>
                  </a:lnTo>
                  <a:lnTo>
                    <a:pt x="9683" y="1937"/>
                  </a:lnTo>
                  <a:lnTo>
                    <a:pt x="9576" y="1722"/>
                  </a:lnTo>
                  <a:lnTo>
                    <a:pt x="656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63;p29">
              <a:extLst>
                <a:ext uri="{FF2B5EF4-FFF2-40B4-BE49-F238E27FC236}">
                  <a16:creationId xmlns:a16="http://schemas.microsoft.com/office/drawing/2014/main" id="{A4FA0871-87FD-42DE-B870-03B7FBD6F27D}"/>
                </a:ext>
              </a:extLst>
            </p:cNvPr>
            <p:cNvSpPr/>
            <p:nvPr/>
          </p:nvSpPr>
          <p:spPr>
            <a:xfrm>
              <a:off x="5318900" y="3001375"/>
              <a:ext cx="69950" cy="43050"/>
            </a:xfrm>
            <a:custGeom>
              <a:avLst/>
              <a:gdLst/>
              <a:ahLst/>
              <a:cxnLst/>
              <a:rect l="l" t="t" r="r" b="b"/>
              <a:pathLst>
                <a:path w="2798" h="1722" extrusionOk="0">
                  <a:moveTo>
                    <a:pt x="646" y="0"/>
                  </a:moveTo>
                  <a:lnTo>
                    <a:pt x="0" y="431"/>
                  </a:lnTo>
                  <a:lnTo>
                    <a:pt x="2044" y="1722"/>
                  </a:lnTo>
                  <a:lnTo>
                    <a:pt x="2797" y="1291"/>
                  </a:lnTo>
                  <a:lnTo>
                    <a:pt x="6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64;p29">
              <a:extLst>
                <a:ext uri="{FF2B5EF4-FFF2-40B4-BE49-F238E27FC236}">
                  <a16:creationId xmlns:a16="http://schemas.microsoft.com/office/drawing/2014/main" id="{4EA6234F-FBC2-4507-81EF-CBD88EC55F21}"/>
                </a:ext>
              </a:extLst>
            </p:cNvPr>
            <p:cNvSpPr/>
            <p:nvPr/>
          </p:nvSpPr>
          <p:spPr>
            <a:xfrm>
              <a:off x="5364625" y="3052475"/>
              <a:ext cx="67250" cy="78025"/>
            </a:xfrm>
            <a:custGeom>
              <a:avLst/>
              <a:gdLst/>
              <a:ahLst/>
              <a:cxnLst/>
              <a:rect l="l" t="t" r="r" b="b"/>
              <a:pathLst>
                <a:path w="2690" h="3121" extrusionOk="0">
                  <a:moveTo>
                    <a:pt x="2690" y="1"/>
                  </a:moveTo>
                  <a:lnTo>
                    <a:pt x="0" y="1614"/>
                  </a:lnTo>
                  <a:lnTo>
                    <a:pt x="0" y="3121"/>
                  </a:lnTo>
                  <a:lnTo>
                    <a:pt x="2690" y="1614"/>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65;p29">
              <a:extLst>
                <a:ext uri="{FF2B5EF4-FFF2-40B4-BE49-F238E27FC236}">
                  <a16:creationId xmlns:a16="http://schemas.microsoft.com/office/drawing/2014/main" id="{23BF7469-EC1D-4949-A307-52DD907B21AF}"/>
                </a:ext>
              </a:extLst>
            </p:cNvPr>
            <p:cNvSpPr/>
            <p:nvPr/>
          </p:nvSpPr>
          <p:spPr>
            <a:xfrm>
              <a:off x="4942325" y="3219225"/>
              <a:ext cx="72650" cy="139900"/>
            </a:xfrm>
            <a:custGeom>
              <a:avLst/>
              <a:gdLst/>
              <a:ahLst/>
              <a:cxnLst/>
              <a:rect l="l" t="t" r="r" b="b"/>
              <a:pathLst>
                <a:path w="2906" h="5596" extrusionOk="0">
                  <a:moveTo>
                    <a:pt x="1" y="1"/>
                  </a:moveTo>
                  <a:lnTo>
                    <a:pt x="1" y="3874"/>
                  </a:lnTo>
                  <a:lnTo>
                    <a:pt x="2906" y="5595"/>
                  </a:lnTo>
                  <a:lnTo>
                    <a:pt x="2906" y="1830"/>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66;p29">
              <a:extLst>
                <a:ext uri="{FF2B5EF4-FFF2-40B4-BE49-F238E27FC236}">
                  <a16:creationId xmlns:a16="http://schemas.microsoft.com/office/drawing/2014/main" id="{D3336ED5-7EE9-431D-9467-D478AACC33BE}"/>
                </a:ext>
              </a:extLst>
            </p:cNvPr>
            <p:cNvSpPr/>
            <p:nvPr/>
          </p:nvSpPr>
          <p:spPr>
            <a:xfrm>
              <a:off x="4936950" y="3216550"/>
              <a:ext cx="83400" cy="145250"/>
            </a:xfrm>
            <a:custGeom>
              <a:avLst/>
              <a:gdLst/>
              <a:ahLst/>
              <a:cxnLst/>
              <a:rect l="l" t="t" r="r" b="b"/>
              <a:pathLst>
                <a:path w="3336" h="5810" extrusionOk="0">
                  <a:moveTo>
                    <a:pt x="431" y="431"/>
                  </a:moveTo>
                  <a:lnTo>
                    <a:pt x="3013" y="2044"/>
                  </a:lnTo>
                  <a:lnTo>
                    <a:pt x="2914" y="5402"/>
                  </a:lnTo>
                  <a:lnTo>
                    <a:pt x="431" y="3873"/>
                  </a:lnTo>
                  <a:lnTo>
                    <a:pt x="431" y="431"/>
                  </a:lnTo>
                  <a:close/>
                  <a:moveTo>
                    <a:pt x="108" y="0"/>
                  </a:moveTo>
                  <a:lnTo>
                    <a:pt x="108" y="108"/>
                  </a:lnTo>
                  <a:lnTo>
                    <a:pt x="1" y="3981"/>
                  </a:lnTo>
                  <a:lnTo>
                    <a:pt x="108" y="4089"/>
                  </a:lnTo>
                  <a:lnTo>
                    <a:pt x="3013" y="5810"/>
                  </a:lnTo>
                  <a:lnTo>
                    <a:pt x="3228" y="5810"/>
                  </a:lnTo>
                  <a:lnTo>
                    <a:pt x="3228" y="5702"/>
                  </a:lnTo>
                  <a:lnTo>
                    <a:pt x="3336" y="1937"/>
                  </a:lnTo>
                  <a:lnTo>
                    <a:pt x="3228" y="1829"/>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67;p29">
              <a:extLst>
                <a:ext uri="{FF2B5EF4-FFF2-40B4-BE49-F238E27FC236}">
                  <a16:creationId xmlns:a16="http://schemas.microsoft.com/office/drawing/2014/main" id="{250216A7-9C45-480E-B8E3-9EBFF11F9C93}"/>
                </a:ext>
              </a:extLst>
            </p:cNvPr>
            <p:cNvSpPr/>
            <p:nvPr/>
          </p:nvSpPr>
          <p:spPr>
            <a:xfrm>
              <a:off x="5014950" y="3170825"/>
              <a:ext cx="161400" cy="188300"/>
            </a:xfrm>
            <a:custGeom>
              <a:avLst/>
              <a:gdLst/>
              <a:ahLst/>
              <a:cxnLst/>
              <a:rect l="l" t="t" r="r" b="b"/>
              <a:pathLst>
                <a:path w="6456" h="7532" extrusionOk="0">
                  <a:moveTo>
                    <a:pt x="6456" y="0"/>
                  </a:moveTo>
                  <a:lnTo>
                    <a:pt x="1" y="3658"/>
                  </a:lnTo>
                  <a:lnTo>
                    <a:pt x="1" y="7531"/>
                  </a:lnTo>
                  <a:lnTo>
                    <a:pt x="6348" y="3766"/>
                  </a:lnTo>
                  <a:lnTo>
                    <a:pt x="645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68;p29">
              <a:extLst>
                <a:ext uri="{FF2B5EF4-FFF2-40B4-BE49-F238E27FC236}">
                  <a16:creationId xmlns:a16="http://schemas.microsoft.com/office/drawing/2014/main" id="{D68D2748-1D0F-412E-8A23-A6DB8DA71D08}"/>
                </a:ext>
              </a:extLst>
            </p:cNvPr>
            <p:cNvSpPr/>
            <p:nvPr/>
          </p:nvSpPr>
          <p:spPr>
            <a:xfrm>
              <a:off x="5009575" y="3165450"/>
              <a:ext cx="172175" cy="196350"/>
            </a:xfrm>
            <a:custGeom>
              <a:avLst/>
              <a:gdLst/>
              <a:ahLst/>
              <a:cxnLst/>
              <a:rect l="l" t="t" r="r" b="b"/>
              <a:pathLst>
                <a:path w="6887" h="7854" extrusionOk="0">
                  <a:moveTo>
                    <a:pt x="6456" y="538"/>
                  </a:moveTo>
                  <a:lnTo>
                    <a:pt x="6456" y="3873"/>
                  </a:lnTo>
                  <a:lnTo>
                    <a:pt x="431" y="7424"/>
                  </a:lnTo>
                  <a:lnTo>
                    <a:pt x="431" y="4026"/>
                  </a:lnTo>
                  <a:lnTo>
                    <a:pt x="431" y="4026"/>
                  </a:lnTo>
                  <a:lnTo>
                    <a:pt x="6456" y="538"/>
                  </a:lnTo>
                  <a:close/>
                  <a:moveTo>
                    <a:pt x="6563" y="0"/>
                  </a:moveTo>
                  <a:lnTo>
                    <a:pt x="108" y="3766"/>
                  </a:lnTo>
                  <a:lnTo>
                    <a:pt x="108" y="3873"/>
                  </a:lnTo>
                  <a:lnTo>
                    <a:pt x="1" y="7746"/>
                  </a:lnTo>
                  <a:lnTo>
                    <a:pt x="108" y="7854"/>
                  </a:lnTo>
                  <a:lnTo>
                    <a:pt x="323" y="7854"/>
                  </a:lnTo>
                  <a:lnTo>
                    <a:pt x="6671" y="4088"/>
                  </a:lnTo>
                  <a:lnTo>
                    <a:pt x="6779" y="3981"/>
                  </a:lnTo>
                  <a:lnTo>
                    <a:pt x="6886" y="215"/>
                  </a:lnTo>
                  <a:lnTo>
                    <a:pt x="677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69;p29">
              <a:extLst>
                <a:ext uri="{FF2B5EF4-FFF2-40B4-BE49-F238E27FC236}">
                  <a16:creationId xmlns:a16="http://schemas.microsoft.com/office/drawing/2014/main" id="{0B03764C-1E94-4C7D-AA72-01540E8C5A94}"/>
                </a:ext>
              </a:extLst>
            </p:cNvPr>
            <p:cNvSpPr/>
            <p:nvPr/>
          </p:nvSpPr>
          <p:spPr>
            <a:xfrm>
              <a:off x="4942325" y="3125100"/>
              <a:ext cx="234025" cy="137200"/>
            </a:xfrm>
            <a:custGeom>
              <a:avLst/>
              <a:gdLst/>
              <a:ahLst/>
              <a:cxnLst/>
              <a:rect l="l" t="t" r="r" b="b"/>
              <a:pathLst>
                <a:path w="9361" h="5488" extrusionOk="0">
                  <a:moveTo>
                    <a:pt x="6349" y="0"/>
                  </a:moveTo>
                  <a:lnTo>
                    <a:pt x="3229" y="1937"/>
                  </a:lnTo>
                  <a:lnTo>
                    <a:pt x="1" y="3766"/>
                  </a:lnTo>
                  <a:lnTo>
                    <a:pt x="2906" y="5487"/>
                  </a:lnTo>
                  <a:lnTo>
                    <a:pt x="9361" y="1829"/>
                  </a:lnTo>
                  <a:lnTo>
                    <a:pt x="6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70;p29">
              <a:extLst>
                <a:ext uri="{FF2B5EF4-FFF2-40B4-BE49-F238E27FC236}">
                  <a16:creationId xmlns:a16="http://schemas.microsoft.com/office/drawing/2014/main" id="{EEFCED80-C29F-41A8-9777-C594F1BF9D96}"/>
                </a:ext>
              </a:extLst>
            </p:cNvPr>
            <p:cNvSpPr/>
            <p:nvPr/>
          </p:nvSpPr>
          <p:spPr>
            <a:xfrm>
              <a:off x="4939650" y="3122400"/>
              <a:ext cx="242100" cy="145275"/>
            </a:xfrm>
            <a:custGeom>
              <a:avLst/>
              <a:gdLst/>
              <a:ahLst/>
              <a:cxnLst/>
              <a:rect l="l" t="t" r="r" b="b"/>
              <a:pathLst>
                <a:path w="9684" h="5811" extrusionOk="0">
                  <a:moveTo>
                    <a:pt x="6455" y="388"/>
                  </a:moveTo>
                  <a:lnTo>
                    <a:pt x="9038" y="1937"/>
                  </a:lnTo>
                  <a:lnTo>
                    <a:pt x="3013" y="5380"/>
                  </a:lnTo>
                  <a:lnTo>
                    <a:pt x="494" y="3927"/>
                  </a:lnTo>
                  <a:lnTo>
                    <a:pt x="494" y="3927"/>
                  </a:lnTo>
                  <a:lnTo>
                    <a:pt x="1507" y="3336"/>
                  </a:lnTo>
                  <a:lnTo>
                    <a:pt x="6455" y="388"/>
                  </a:lnTo>
                  <a:close/>
                  <a:moveTo>
                    <a:pt x="6348" y="1"/>
                  </a:moveTo>
                  <a:lnTo>
                    <a:pt x="5380" y="539"/>
                  </a:lnTo>
                  <a:lnTo>
                    <a:pt x="2045" y="2583"/>
                  </a:lnTo>
                  <a:lnTo>
                    <a:pt x="646" y="3444"/>
                  </a:lnTo>
                  <a:lnTo>
                    <a:pt x="216" y="3659"/>
                  </a:lnTo>
                  <a:lnTo>
                    <a:pt x="108" y="3659"/>
                  </a:lnTo>
                  <a:lnTo>
                    <a:pt x="0" y="3766"/>
                  </a:lnTo>
                  <a:lnTo>
                    <a:pt x="0" y="3874"/>
                  </a:lnTo>
                  <a:lnTo>
                    <a:pt x="0" y="3981"/>
                  </a:lnTo>
                  <a:lnTo>
                    <a:pt x="0" y="4089"/>
                  </a:lnTo>
                  <a:lnTo>
                    <a:pt x="2905" y="5810"/>
                  </a:lnTo>
                  <a:lnTo>
                    <a:pt x="3120" y="5810"/>
                  </a:lnTo>
                  <a:lnTo>
                    <a:pt x="9576" y="2045"/>
                  </a:lnTo>
                  <a:lnTo>
                    <a:pt x="9683" y="1937"/>
                  </a:lnTo>
                  <a:lnTo>
                    <a:pt x="9576" y="1722"/>
                  </a:lnTo>
                  <a:lnTo>
                    <a:pt x="656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71;p29">
              <a:extLst>
                <a:ext uri="{FF2B5EF4-FFF2-40B4-BE49-F238E27FC236}">
                  <a16:creationId xmlns:a16="http://schemas.microsoft.com/office/drawing/2014/main" id="{67F507B2-D051-4C49-A85C-0A09EB6B1446}"/>
                </a:ext>
              </a:extLst>
            </p:cNvPr>
            <p:cNvSpPr/>
            <p:nvPr/>
          </p:nvSpPr>
          <p:spPr>
            <a:xfrm>
              <a:off x="5047225" y="3157375"/>
              <a:ext cx="69975" cy="43050"/>
            </a:xfrm>
            <a:custGeom>
              <a:avLst/>
              <a:gdLst/>
              <a:ahLst/>
              <a:cxnLst/>
              <a:rect l="l" t="t" r="r" b="b"/>
              <a:pathLst>
                <a:path w="2799" h="1722" extrusionOk="0">
                  <a:moveTo>
                    <a:pt x="646" y="0"/>
                  </a:moveTo>
                  <a:lnTo>
                    <a:pt x="1" y="431"/>
                  </a:lnTo>
                  <a:lnTo>
                    <a:pt x="2045" y="1722"/>
                  </a:lnTo>
                  <a:lnTo>
                    <a:pt x="2798" y="1291"/>
                  </a:lnTo>
                  <a:lnTo>
                    <a:pt x="6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72;p29">
              <a:extLst>
                <a:ext uri="{FF2B5EF4-FFF2-40B4-BE49-F238E27FC236}">
                  <a16:creationId xmlns:a16="http://schemas.microsoft.com/office/drawing/2014/main" id="{61039918-AB3C-470A-ADCD-76677EF68E7E}"/>
                </a:ext>
              </a:extLst>
            </p:cNvPr>
            <p:cNvSpPr/>
            <p:nvPr/>
          </p:nvSpPr>
          <p:spPr>
            <a:xfrm>
              <a:off x="5092950" y="3208475"/>
              <a:ext cx="67275" cy="78025"/>
            </a:xfrm>
            <a:custGeom>
              <a:avLst/>
              <a:gdLst/>
              <a:ahLst/>
              <a:cxnLst/>
              <a:rect l="l" t="t" r="r" b="b"/>
              <a:pathLst>
                <a:path w="2691" h="3121" extrusionOk="0">
                  <a:moveTo>
                    <a:pt x="2690" y="1"/>
                  </a:moveTo>
                  <a:lnTo>
                    <a:pt x="1" y="1614"/>
                  </a:lnTo>
                  <a:lnTo>
                    <a:pt x="1" y="3121"/>
                  </a:lnTo>
                  <a:lnTo>
                    <a:pt x="2690" y="1614"/>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73;p29">
              <a:extLst>
                <a:ext uri="{FF2B5EF4-FFF2-40B4-BE49-F238E27FC236}">
                  <a16:creationId xmlns:a16="http://schemas.microsoft.com/office/drawing/2014/main" id="{50115C8E-9349-4CC6-AFB7-823FDCBCAB0D}"/>
                </a:ext>
              </a:extLst>
            </p:cNvPr>
            <p:cNvSpPr/>
            <p:nvPr/>
          </p:nvSpPr>
          <p:spPr>
            <a:xfrm>
              <a:off x="4668000" y="3377925"/>
              <a:ext cx="72625" cy="139875"/>
            </a:xfrm>
            <a:custGeom>
              <a:avLst/>
              <a:gdLst/>
              <a:ahLst/>
              <a:cxnLst/>
              <a:rect l="l" t="t" r="r" b="b"/>
              <a:pathLst>
                <a:path w="2905" h="5595" extrusionOk="0">
                  <a:moveTo>
                    <a:pt x="0" y="0"/>
                  </a:moveTo>
                  <a:lnTo>
                    <a:pt x="0" y="3874"/>
                  </a:lnTo>
                  <a:lnTo>
                    <a:pt x="2905" y="5595"/>
                  </a:lnTo>
                  <a:lnTo>
                    <a:pt x="2905" y="1829"/>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74;p29">
              <a:extLst>
                <a:ext uri="{FF2B5EF4-FFF2-40B4-BE49-F238E27FC236}">
                  <a16:creationId xmlns:a16="http://schemas.microsoft.com/office/drawing/2014/main" id="{05A82876-7162-472C-BF1B-DDA22A46B41B}"/>
                </a:ext>
              </a:extLst>
            </p:cNvPr>
            <p:cNvSpPr/>
            <p:nvPr/>
          </p:nvSpPr>
          <p:spPr>
            <a:xfrm>
              <a:off x="4662600" y="3372550"/>
              <a:ext cx="83425" cy="147950"/>
            </a:xfrm>
            <a:custGeom>
              <a:avLst/>
              <a:gdLst/>
              <a:ahLst/>
              <a:cxnLst/>
              <a:rect l="l" t="t" r="r" b="b"/>
              <a:pathLst>
                <a:path w="3337" h="5918" extrusionOk="0">
                  <a:moveTo>
                    <a:pt x="431" y="538"/>
                  </a:moveTo>
                  <a:lnTo>
                    <a:pt x="3013" y="2152"/>
                  </a:lnTo>
                  <a:lnTo>
                    <a:pt x="2913" y="5475"/>
                  </a:lnTo>
                  <a:lnTo>
                    <a:pt x="2913" y="5475"/>
                  </a:lnTo>
                  <a:lnTo>
                    <a:pt x="324" y="3981"/>
                  </a:lnTo>
                  <a:lnTo>
                    <a:pt x="431" y="538"/>
                  </a:lnTo>
                  <a:close/>
                  <a:moveTo>
                    <a:pt x="109" y="0"/>
                  </a:moveTo>
                  <a:lnTo>
                    <a:pt x="1" y="215"/>
                  </a:lnTo>
                  <a:lnTo>
                    <a:pt x="1" y="4089"/>
                  </a:lnTo>
                  <a:lnTo>
                    <a:pt x="109" y="4196"/>
                  </a:lnTo>
                  <a:lnTo>
                    <a:pt x="3013" y="5918"/>
                  </a:lnTo>
                  <a:lnTo>
                    <a:pt x="3121" y="5918"/>
                  </a:lnTo>
                  <a:lnTo>
                    <a:pt x="3229" y="5810"/>
                  </a:lnTo>
                  <a:lnTo>
                    <a:pt x="3336" y="2044"/>
                  </a:lnTo>
                  <a:lnTo>
                    <a:pt x="3229" y="1829"/>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75;p29">
              <a:extLst>
                <a:ext uri="{FF2B5EF4-FFF2-40B4-BE49-F238E27FC236}">
                  <a16:creationId xmlns:a16="http://schemas.microsoft.com/office/drawing/2014/main" id="{4BDEC6BC-D71E-42CF-A0F8-C3560711D99E}"/>
                </a:ext>
              </a:extLst>
            </p:cNvPr>
            <p:cNvSpPr/>
            <p:nvPr/>
          </p:nvSpPr>
          <p:spPr>
            <a:xfrm>
              <a:off x="4740600" y="3326825"/>
              <a:ext cx="161425" cy="190975"/>
            </a:xfrm>
            <a:custGeom>
              <a:avLst/>
              <a:gdLst/>
              <a:ahLst/>
              <a:cxnLst/>
              <a:rect l="l" t="t" r="r" b="b"/>
              <a:pathLst>
                <a:path w="6457" h="7639" extrusionOk="0">
                  <a:moveTo>
                    <a:pt x="6456" y="0"/>
                  </a:moveTo>
                  <a:lnTo>
                    <a:pt x="1" y="3766"/>
                  </a:lnTo>
                  <a:lnTo>
                    <a:pt x="1" y="7639"/>
                  </a:lnTo>
                  <a:lnTo>
                    <a:pt x="6349" y="3766"/>
                  </a:lnTo>
                  <a:lnTo>
                    <a:pt x="645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76;p29">
              <a:extLst>
                <a:ext uri="{FF2B5EF4-FFF2-40B4-BE49-F238E27FC236}">
                  <a16:creationId xmlns:a16="http://schemas.microsoft.com/office/drawing/2014/main" id="{C4EE9544-C505-4AAD-BD09-59C030FBB324}"/>
                </a:ext>
              </a:extLst>
            </p:cNvPr>
            <p:cNvSpPr/>
            <p:nvPr/>
          </p:nvSpPr>
          <p:spPr>
            <a:xfrm>
              <a:off x="4735225" y="3324125"/>
              <a:ext cx="169475" cy="196375"/>
            </a:xfrm>
            <a:custGeom>
              <a:avLst/>
              <a:gdLst/>
              <a:ahLst/>
              <a:cxnLst/>
              <a:rect l="l" t="t" r="r" b="b"/>
              <a:pathLst>
                <a:path w="6779" h="7855" extrusionOk="0">
                  <a:moveTo>
                    <a:pt x="6456" y="431"/>
                  </a:moveTo>
                  <a:lnTo>
                    <a:pt x="6456" y="3766"/>
                  </a:lnTo>
                  <a:lnTo>
                    <a:pt x="324" y="7424"/>
                  </a:lnTo>
                  <a:lnTo>
                    <a:pt x="430" y="3920"/>
                  </a:lnTo>
                  <a:lnTo>
                    <a:pt x="430" y="3920"/>
                  </a:lnTo>
                  <a:lnTo>
                    <a:pt x="6456" y="431"/>
                  </a:lnTo>
                  <a:close/>
                  <a:moveTo>
                    <a:pt x="6564" y="1"/>
                  </a:moveTo>
                  <a:lnTo>
                    <a:pt x="108" y="3659"/>
                  </a:lnTo>
                  <a:lnTo>
                    <a:pt x="1" y="3874"/>
                  </a:lnTo>
                  <a:lnTo>
                    <a:pt x="1" y="7747"/>
                  </a:lnTo>
                  <a:lnTo>
                    <a:pt x="108" y="7855"/>
                  </a:lnTo>
                  <a:lnTo>
                    <a:pt x="216" y="7855"/>
                  </a:lnTo>
                  <a:lnTo>
                    <a:pt x="6671" y="4089"/>
                  </a:lnTo>
                  <a:lnTo>
                    <a:pt x="6779" y="3874"/>
                  </a:lnTo>
                  <a:lnTo>
                    <a:pt x="6779" y="108"/>
                  </a:lnTo>
                  <a:lnTo>
                    <a:pt x="677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77;p29">
              <a:extLst>
                <a:ext uri="{FF2B5EF4-FFF2-40B4-BE49-F238E27FC236}">
                  <a16:creationId xmlns:a16="http://schemas.microsoft.com/office/drawing/2014/main" id="{C0EB98F0-59CB-4560-9B9A-033F42CC71D1}"/>
                </a:ext>
              </a:extLst>
            </p:cNvPr>
            <p:cNvSpPr/>
            <p:nvPr/>
          </p:nvSpPr>
          <p:spPr>
            <a:xfrm>
              <a:off x="4668000" y="3283775"/>
              <a:ext cx="234025" cy="137200"/>
            </a:xfrm>
            <a:custGeom>
              <a:avLst/>
              <a:gdLst/>
              <a:ahLst/>
              <a:cxnLst/>
              <a:rect l="l" t="t" r="r" b="b"/>
              <a:pathLst>
                <a:path w="9361" h="5488" extrusionOk="0">
                  <a:moveTo>
                    <a:pt x="6348" y="1"/>
                  </a:moveTo>
                  <a:lnTo>
                    <a:pt x="3228" y="1830"/>
                  </a:lnTo>
                  <a:lnTo>
                    <a:pt x="0" y="3766"/>
                  </a:lnTo>
                  <a:lnTo>
                    <a:pt x="2905" y="5488"/>
                  </a:lnTo>
                  <a:lnTo>
                    <a:pt x="9360" y="1722"/>
                  </a:lnTo>
                  <a:lnTo>
                    <a:pt x="63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78;p29">
              <a:extLst>
                <a:ext uri="{FF2B5EF4-FFF2-40B4-BE49-F238E27FC236}">
                  <a16:creationId xmlns:a16="http://schemas.microsoft.com/office/drawing/2014/main" id="{A8CC2BED-C305-4524-9F10-F4DEE4B1239D}"/>
                </a:ext>
              </a:extLst>
            </p:cNvPr>
            <p:cNvSpPr/>
            <p:nvPr/>
          </p:nvSpPr>
          <p:spPr>
            <a:xfrm>
              <a:off x="4662600" y="3281100"/>
              <a:ext cx="242100" cy="142575"/>
            </a:xfrm>
            <a:custGeom>
              <a:avLst/>
              <a:gdLst/>
              <a:ahLst/>
              <a:cxnLst/>
              <a:rect l="l" t="t" r="r" b="b"/>
              <a:pathLst>
                <a:path w="9684" h="5703" extrusionOk="0">
                  <a:moveTo>
                    <a:pt x="6564" y="280"/>
                  </a:moveTo>
                  <a:lnTo>
                    <a:pt x="9146" y="1829"/>
                  </a:lnTo>
                  <a:lnTo>
                    <a:pt x="3121" y="5380"/>
                  </a:lnTo>
                  <a:lnTo>
                    <a:pt x="602" y="3829"/>
                  </a:lnTo>
                  <a:lnTo>
                    <a:pt x="1507" y="3336"/>
                  </a:lnTo>
                  <a:lnTo>
                    <a:pt x="6564" y="280"/>
                  </a:lnTo>
                  <a:close/>
                  <a:moveTo>
                    <a:pt x="6456" y="0"/>
                  </a:moveTo>
                  <a:lnTo>
                    <a:pt x="5488" y="538"/>
                  </a:lnTo>
                  <a:lnTo>
                    <a:pt x="2153" y="2475"/>
                  </a:lnTo>
                  <a:lnTo>
                    <a:pt x="754" y="3336"/>
                  </a:lnTo>
                  <a:lnTo>
                    <a:pt x="324" y="3551"/>
                  </a:lnTo>
                  <a:lnTo>
                    <a:pt x="216" y="3658"/>
                  </a:lnTo>
                  <a:lnTo>
                    <a:pt x="109" y="3658"/>
                  </a:lnTo>
                  <a:lnTo>
                    <a:pt x="1" y="3766"/>
                  </a:lnTo>
                  <a:lnTo>
                    <a:pt x="1" y="3873"/>
                  </a:lnTo>
                  <a:lnTo>
                    <a:pt x="109" y="3981"/>
                  </a:lnTo>
                  <a:lnTo>
                    <a:pt x="3013" y="5702"/>
                  </a:lnTo>
                  <a:lnTo>
                    <a:pt x="3229" y="5702"/>
                  </a:lnTo>
                  <a:lnTo>
                    <a:pt x="9684" y="2045"/>
                  </a:lnTo>
                  <a:lnTo>
                    <a:pt x="9684" y="1829"/>
                  </a:lnTo>
                  <a:lnTo>
                    <a:pt x="9684" y="1722"/>
                  </a:lnTo>
                  <a:lnTo>
                    <a:pt x="667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79;p29">
              <a:extLst>
                <a:ext uri="{FF2B5EF4-FFF2-40B4-BE49-F238E27FC236}">
                  <a16:creationId xmlns:a16="http://schemas.microsoft.com/office/drawing/2014/main" id="{8A02B3BF-C4C0-4399-9BF6-11E81F88178D}"/>
                </a:ext>
              </a:extLst>
            </p:cNvPr>
            <p:cNvSpPr/>
            <p:nvPr/>
          </p:nvSpPr>
          <p:spPr>
            <a:xfrm>
              <a:off x="4772900" y="3316075"/>
              <a:ext cx="69950" cy="43050"/>
            </a:xfrm>
            <a:custGeom>
              <a:avLst/>
              <a:gdLst/>
              <a:ahLst/>
              <a:cxnLst/>
              <a:rect l="l" t="t" r="r" b="b"/>
              <a:pathLst>
                <a:path w="2798" h="1722" extrusionOk="0">
                  <a:moveTo>
                    <a:pt x="646" y="0"/>
                  </a:moveTo>
                  <a:lnTo>
                    <a:pt x="0" y="430"/>
                  </a:lnTo>
                  <a:lnTo>
                    <a:pt x="2044" y="1721"/>
                  </a:lnTo>
                  <a:lnTo>
                    <a:pt x="2797" y="1291"/>
                  </a:lnTo>
                  <a:lnTo>
                    <a:pt x="6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80;p29">
              <a:extLst>
                <a:ext uri="{FF2B5EF4-FFF2-40B4-BE49-F238E27FC236}">
                  <a16:creationId xmlns:a16="http://schemas.microsoft.com/office/drawing/2014/main" id="{C1EF6498-49BE-4A31-B90F-CA99AE524C63}"/>
                </a:ext>
              </a:extLst>
            </p:cNvPr>
            <p:cNvSpPr/>
            <p:nvPr/>
          </p:nvSpPr>
          <p:spPr>
            <a:xfrm>
              <a:off x="4694875" y="3364475"/>
              <a:ext cx="69975" cy="43050"/>
            </a:xfrm>
            <a:custGeom>
              <a:avLst/>
              <a:gdLst/>
              <a:ahLst/>
              <a:cxnLst/>
              <a:rect l="l" t="t" r="r" b="b"/>
              <a:pathLst>
                <a:path w="2799" h="1722" extrusionOk="0">
                  <a:moveTo>
                    <a:pt x="647" y="1"/>
                  </a:moveTo>
                  <a:lnTo>
                    <a:pt x="1" y="431"/>
                  </a:lnTo>
                  <a:lnTo>
                    <a:pt x="2045" y="1722"/>
                  </a:lnTo>
                  <a:lnTo>
                    <a:pt x="2798" y="1292"/>
                  </a:lnTo>
                  <a:lnTo>
                    <a:pt x="64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81;p29">
              <a:extLst>
                <a:ext uri="{FF2B5EF4-FFF2-40B4-BE49-F238E27FC236}">
                  <a16:creationId xmlns:a16="http://schemas.microsoft.com/office/drawing/2014/main" id="{8F34F3C5-3CA4-486D-BB0D-FC818D2638C3}"/>
                </a:ext>
              </a:extLst>
            </p:cNvPr>
            <p:cNvSpPr/>
            <p:nvPr/>
          </p:nvSpPr>
          <p:spPr>
            <a:xfrm>
              <a:off x="4794400" y="3302625"/>
              <a:ext cx="69950" cy="43050"/>
            </a:xfrm>
            <a:custGeom>
              <a:avLst/>
              <a:gdLst/>
              <a:ahLst/>
              <a:cxnLst/>
              <a:rect l="l" t="t" r="r" b="b"/>
              <a:pathLst>
                <a:path w="2798" h="1722" extrusionOk="0">
                  <a:moveTo>
                    <a:pt x="646" y="0"/>
                  </a:moveTo>
                  <a:lnTo>
                    <a:pt x="1" y="430"/>
                  </a:lnTo>
                  <a:lnTo>
                    <a:pt x="2045" y="1721"/>
                  </a:lnTo>
                  <a:lnTo>
                    <a:pt x="2798" y="1291"/>
                  </a:lnTo>
                  <a:lnTo>
                    <a:pt x="6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82;p29">
              <a:extLst>
                <a:ext uri="{FF2B5EF4-FFF2-40B4-BE49-F238E27FC236}">
                  <a16:creationId xmlns:a16="http://schemas.microsoft.com/office/drawing/2014/main" id="{DB8B5DAF-C9BD-4E6B-9901-E162B307D459}"/>
                </a:ext>
              </a:extLst>
            </p:cNvPr>
            <p:cNvSpPr/>
            <p:nvPr/>
          </p:nvSpPr>
          <p:spPr>
            <a:xfrm>
              <a:off x="4821300" y="3297225"/>
              <a:ext cx="16175" cy="10800"/>
            </a:xfrm>
            <a:custGeom>
              <a:avLst/>
              <a:gdLst/>
              <a:ahLst/>
              <a:cxnLst/>
              <a:rect l="l" t="t" r="r" b="b"/>
              <a:pathLst>
                <a:path w="647" h="432" extrusionOk="0">
                  <a:moveTo>
                    <a:pt x="108" y="1"/>
                  </a:moveTo>
                  <a:lnTo>
                    <a:pt x="1" y="216"/>
                  </a:lnTo>
                  <a:lnTo>
                    <a:pt x="108" y="324"/>
                  </a:lnTo>
                  <a:lnTo>
                    <a:pt x="323" y="431"/>
                  </a:lnTo>
                  <a:lnTo>
                    <a:pt x="539" y="431"/>
                  </a:lnTo>
                  <a:lnTo>
                    <a:pt x="646" y="216"/>
                  </a:lnTo>
                  <a:lnTo>
                    <a:pt x="53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583;p29">
              <a:extLst>
                <a:ext uri="{FF2B5EF4-FFF2-40B4-BE49-F238E27FC236}">
                  <a16:creationId xmlns:a16="http://schemas.microsoft.com/office/drawing/2014/main" id="{99DBF97F-3540-4D95-8160-9F4DCC3F3C43}"/>
                </a:ext>
              </a:extLst>
            </p:cNvPr>
            <p:cNvSpPr/>
            <p:nvPr/>
          </p:nvSpPr>
          <p:spPr>
            <a:xfrm>
              <a:off x="4840125" y="3308000"/>
              <a:ext cx="16175" cy="10775"/>
            </a:xfrm>
            <a:custGeom>
              <a:avLst/>
              <a:gdLst/>
              <a:ahLst/>
              <a:cxnLst/>
              <a:rect l="l" t="t" r="r" b="b"/>
              <a:pathLst>
                <a:path w="647" h="431" extrusionOk="0">
                  <a:moveTo>
                    <a:pt x="108" y="0"/>
                  </a:moveTo>
                  <a:lnTo>
                    <a:pt x="1" y="215"/>
                  </a:lnTo>
                  <a:lnTo>
                    <a:pt x="108" y="431"/>
                  </a:lnTo>
                  <a:lnTo>
                    <a:pt x="539" y="431"/>
                  </a:lnTo>
                  <a:lnTo>
                    <a:pt x="646" y="215"/>
                  </a:lnTo>
                  <a:lnTo>
                    <a:pt x="53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84;p29">
              <a:extLst>
                <a:ext uri="{FF2B5EF4-FFF2-40B4-BE49-F238E27FC236}">
                  <a16:creationId xmlns:a16="http://schemas.microsoft.com/office/drawing/2014/main" id="{A53F0845-44B5-48B7-B38C-3747EB83B576}"/>
                </a:ext>
              </a:extLst>
            </p:cNvPr>
            <p:cNvSpPr/>
            <p:nvPr/>
          </p:nvSpPr>
          <p:spPr>
            <a:xfrm>
              <a:off x="4858950" y="3318750"/>
              <a:ext cx="16175" cy="13475"/>
            </a:xfrm>
            <a:custGeom>
              <a:avLst/>
              <a:gdLst/>
              <a:ahLst/>
              <a:cxnLst/>
              <a:rect l="l" t="t" r="r" b="b"/>
              <a:pathLst>
                <a:path w="647" h="539" extrusionOk="0">
                  <a:moveTo>
                    <a:pt x="324" y="1"/>
                  </a:moveTo>
                  <a:lnTo>
                    <a:pt x="108" y="108"/>
                  </a:lnTo>
                  <a:lnTo>
                    <a:pt x="1" y="216"/>
                  </a:lnTo>
                  <a:lnTo>
                    <a:pt x="108" y="431"/>
                  </a:lnTo>
                  <a:lnTo>
                    <a:pt x="324" y="539"/>
                  </a:lnTo>
                  <a:lnTo>
                    <a:pt x="539" y="431"/>
                  </a:lnTo>
                  <a:lnTo>
                    <a:pt x="646" y="216"/>
                  </a:lnTo>
                  <a:lnTo>
                    <a:pt x="539" y="108"/>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585;p29">
              <a:extLst>
                <a:ext uri="{FF2B5EF4-FFF2-40B4-BE49-F238E27FC236}">
                  <a16:creationId xmlns:a16="http://schemas.microsoft.com/office/drawing/2014/main" id="{508CE953-3C20-409B-8BB4-B381E234D3F0}"/>
                </a:ext>
              </a:extLst>
            </p:cNvPr>
            <p:cNvSpPr/>
            <p:nvPr/>
          </p:nvSpPr>
          <p:spPr>
            <a:xfrm>
              <a:off x="4818600" y="3367175"/>
              <a:ext cx="67275" cy="78025"/>
            </a:xfrm>
            <a:custGeom>
              <a:avLst/>
              <a:gdLst/>
              <a:ahLst/>
              <a:cxnLst/>
              <a:rect l="l" t="t" r="r" b="b"/>
              <a:pathLst>
                <a:path w="2691" h="3121" extrusionOk="0">
                  <a:moveTo>
                    <a:pt x="2691" y="0"/>
                  </a:moveTo>
                  <a:lnTo>
                    <a:pt x="1" y="1614"/>
                  </a:lnTo>
                  <a:lnTo>
                    <a:pt x="1" y="3120"/>
                  </a:lnTo>
                  <a:lnTo>
                    <a:pt x="2691" y="1614"/>
                  </a:lnTo>
                  <a:lnTo>
                    <a:pt x="26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86;p29">
              <a:extLst>
                <a:ext uri="{FF2B5EF4-FFF2-40B4-BE49-F238E27FC236}">
                  <a16:creationId xmlns:a16="http://schemas.microsoft.com/office/drawing/2014/main" id="{C28E2581-860E-449C-BB3E-4998BC9B8DC9}"/>
                </a:ext>
              </a:extLst>
            </p:cNvPr>
            <p:cNvSpPr/>
            <p:nvPr/>
          </p:nvSpPr>
          <p:spPr>
            <a:xfrm>
              <a:off x="4310275" y="3348350"/>
              <a:ext cx="320075" cy="470700"/>
            </a:xfrm>
            <a:custGeom>
              <a:avLst/>
              <a:gdLst/>
              <a:ahLst/>
              <a:cxnLst/>
              <a:rect l="l" t="t" r="r" b="b"/>
              <a:pathLst>
                <a:path w="12803" h="18828" extrusionOk="0">
                  <a:moveTo>
                    <a:pt x="0" y="0"/>
                  </a:moveTo>
                  <a:lnTo>
                    <a:pt x="0" y="11297"/>
                  </a:lnTo>
                  <a:lnTo>
                    <a:pt x="12803" y="18828"/>
                  </a:lnTo>
                  <a:lnTo>
                    <a:pt x="12803" y="7531"/>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87;p29">
              <a:extLst>
                <a:ext uri="{FF2B5EF4-FFF2-40B4-BE49-F238E27FC236}">
                  <a16:creationId xmlns:a16="http://schemas.microsoft.com/office/drawing/2014/main" id="{E5A42F5F-1ACD-44CC-8025-814072419DC6}"/>
                </a:ext>
              </a:extLst>
            </p:cNvPr>
            <p:cNvSpPr/>
            <p:nvPr/>
          </p:nvSpPr>
          <p:spPr>
            <a:xfrm>
              <a:off x="4304875" y="3345650"/>
              <a:ext cx="330875" cy="476100"/>
            </a:xfrm>
            <a:custGeom>
              <a:avLst/>
              <a:gdLst/>
              <a:ahLst/>
              <a:cxnLst/>
              <a:rect l="l" t="t" r="r" b="b"/>
              <a:pathLst>
                <a:path w="13235" h="19044" extrusionOk="0">
                  <a:moveTo>
                    <a:pt x="431" y="431"/>
                  </a:moveTo>
                  <a:lnTo>
                    <a:pt x="12805" y="7791"/>
                  </a:lnTo>
                  <a:lnTo>
                    <a:pt x="12805" y="7791"/>
                  </a:lnTo>
                  <a:lnTo>
                    <a:pt x="12911" y="18613"/>
                  </a:lnTo>
                  <a:lnTo>
                    <a:pt x="431" y="11297"/>
                  </a:lnTo>
                  <a:lnTo>
                    <a:pt x="431" y="431"/>
                  </a:lnTo>
                  <a:close/>
                  <a:moveTo>
                    <a:pt x="109" y="0"/>
                  </a:moveTo>
                  <a:lnTo>
                    <a:pt x="1" y="108"/>
                  </a:lnTo>
                  <a:lnTo>
                    <a:pt x="1" y="11405"/>
                  </a:lnTo>
                  <a:lnTo>
                    <a:pt x="109" y="11620"/>
                  </a:lnTo>
                  <a:lnTo>
                    <a:pt x="13019" y="19043"/>
                  </a:lnTo>
                  <a:lnTo>
                    <a:pt x="13127" y="19043"/>
                  </a:lnTo>
                  <a:lnTo>
                    <a:pt x="13234" y="18936"/>
                  </a:lnTo>
                  <a:lnTo>
                    <a:pt x="13234" y="7639"/>
                  </a:lnTo>
                  <a:lnTo>
                    <a:pt x="13127" y="7532"/>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88;p29">
              <a:extLst>
                <a:ext uri="{FF2B5EF4-FFF2-40B4-BE49-F238E27FC236}">
                  <a16:creationId xmlns:a16="http://schemas.microsoft.com/office/drawing/2014/main" id="{ACC7F942-728B-4B0E-B7F2-C64B3AF77681}"/>
                </a:ext>
              </a:extLst>
            </p:cNvPr>
            <p:cNvSpPr/>
            <p:nvPr/>
          </p:nvSpPr>
          <p:spPr>
            <a:xfrm>
              <a:off x="4390950" y="3439775"/>
              <a:ext cx="215200" cy="212525"/>
            </a:xfrm>
            <a:custGeom>
              <a:avLst/>
              <a:gdLst/>
              <a:ahLst/>
              <a:cxnLst/>
              <a:rect l="l" t="t" r="r" b="b"/>
              <a:pathLst>
                <a:path w="8608" h="8501" extrusionOk="0">
                  <a:moveTo>
                    <a:pt x="1" y="1"/>
                  </a:moveTo>
                  <a:lnTo>
                    <a:pt x="1" y="3336"/>
                  </a:lnTo>
                  <a:lnTo>
                    <a:pt x="1" y="3444"/>
                  </a:lnTo>
                  <a:lnTo>
                    <a:pt x="8608" y="8500"/>
                  </a:lnTo>
                  <a:lnTo>
                    <a:pt x="8608" y="5273"/>
                  </a:lnTo>
                  <a:lnTo>
                    <a:pt x="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89;p29">
              <a:extLst>
                <a:ext uri="{FF2B5EF4-FFF2-40B4-BE49-F238E27FC236}">
                  <a16:creationId xmlns:a16="http://schemas.microsoft.com/office/drawing/2014/main" id="{05799F88-7023-41FF-B864-A256FCB7AFFA}"/>
                </a:ext>
              </a:extLst>
            </p:cNvPr>
            <p:cNvSpPr/>
            <p:nvPr/>
          </p:nvSpPr>
          <p:spPr>
            <a:xfrm>
              <a:off x="4390950" y="3439775"/>
              <a:ext cx="215200" cy="212525"/>
            </a:xfrm>
            <a:custGeom>
              <a:avLst/>
              <a:gdLst/>
              <a:ahLst/>
              <a:cxnLst/>
              <a:rect l="l" t="t" r="r" b="b"/>
              <a:pathLst>
                <a:path w="8608" h="8501" fill="none" extrusionOk="0">
                  <a:moveTo>
                    <a:pt x="1" y="3336"/>
                  </a:moveTo>
                  <a:lnTo>
                    <a:pt x="1" y="1"/>
                  </a:lnTo>
                  <a:lnTo>
                    <a:pt x="8608" y="5273"/>
                  </a:lnTo>
                  <a:lnTo>
                    <a:pt x="8608" y="8500"/>
                  </a:lnTo>
                  <a:lnTo>
                    <a:pt x="1" y="34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90;p29">
              <a:extLst>
                <a:ext uri="{FF2B5EF4-FFF2-40B4-BE49-F238E27FC236}">
                  <a16:creationId xmlns:a16="http://schemas.microsoft.com/office/drawing/2014/main" id="{5A772C1A-3D65-43A5-A331-A54238FFFA29}"/>
                </a:ext>
              </a:extLst>
            </p:cNvPr>
            <p:cNvSpPr/>
            <p:nvPr/>
          </p:nvSpPr>
          <p:spPr>
            <a:xfrm>
              <a:off x="4385575" y="3437100"/>
              <a:ext cx="225950" cy="217875"/>
            </a:xfrm>
            <a:custGeom>
              <a:avLst/>
              <a:gdLst/>
              <a:ahLst/>
              <a:cxnLst/>
              <a:rect l="l" t="t" r="r" b="b"/>
              <a:pathLst>
                <a:path w="9038" h="8715" extrusionOk="0">
                  <a:moveTo>
                    <a:pt x="431" y="431"/>
                  </a:moveTo>
                  <a:lnTo>
                    <a:pt x="8607" y="5487"/>
                  </a:lnTo>
                  <a:lnTo>
                    <a:pt x="8607" y="8285"/>
                  </a:lnTo>
                  <a:lnTo>
                    <a:pt x="431" y="3400"/>
                  </a:lnTo>
                  <a:lnTo>
                    <a:pt x="431" y="431"/>
                  </a:lnTo>
                  <a:close/>
                  <a:moveTo>
                    <a:pt x="108" y="0"/>
                  </a:moveTo>
                  <a:lnTo>
                    <a:pt x="1" y="108"/>
                  </a:lnTo>
                  <a:lnTo>
                    <a:pt x="1" y="3443"/>
                  </a:lnTo>
                  <a:lnTo>
                    <a:pt x="1" y="3551"/>
                  </a:lnTo>
                  <a:lnTo>
                    <a:pt x="108" y="3658"/>
                  </a:lnTo>
                  <a:lnTo>
                    <a:pt x="8715" y="8715"/>
                  </a:lnTo>
                  <a:lnTo>
                    <a:pt x="8930" y="8715"/>
                  </a:lnTo>
                  <a:lnTo>
                    <a:pt x="9038" y="8607"/>
                  </a:lnTo>
                  <a:lnTo>
                    <a:pt x="9038" y="5380"/>
                  </a:lnTo>
                  <a:lnTo>
                    <a:pt x="8930" y="5165"/>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91;p29">
              <a:extLst>
                <a:ext uri="{FF2B5EF4-FFF2-40B4-BE49-F238E27FC236}">
                  <a16:creationId xmlns:a16="http://schemas.microsoft.com/office/drawing/2014/main" id="{3A869D25-392C-49F3-98F5-863A430728B5}"/>
                </a:ext>
              </a:extLst>
            </p:cNvPr>
            <p:cNvSpPr/>
            <p:nvPr/>
          </p:nvSpPr>
          <p:spPr>
            <a:xfrm>
              <a:off x="4304875" y="3039025"/>
              <a:ext cx="847275" cy="503000"/>
            </a:xfrm>
            <a:custGeom>
              <a:avLst/>
              <a:gdLst/>
              <a:ahLst/>
              <a:cxnLst/>
              <a:rect l="l" t="t" r="r" b="b"/>
              <a:pathLst>
                <a:path w="33891" h="20120" extrusionOk="0">
                  <a:moveTo>
                    <a:pt x="20980" y="431"/>
                  </a:moveTo>
                  <a:lnTo>
                    <a:pt x="33353" y="7639"/>
                  </a:lnTo>
                  <a:lnTo>
                    <a:pt x="13019" y="19689"/>
                  </a:lnTo>
                  <a:lnTo>
                    <a:pt x="599" y="12426"/>
                  </a:lnTo>
                  <a:lnTo>
                    <a:pt x="599" y="12426"/>
                  </a:lnTo>
                  <a:lnTo>
                    <a:pt x="20980" y="431"/>
                  </a:lnTo>
                  <a:close/>
                  <a:moveTo>
                    <a:pt x="20873" y="1"/>
                  </a:moveTo>
                  <a:lnTo>
                    <a:pt x="109" y="12265"/>
                  </a:lnTo>
                  <a:lnTo>
                    <a:pt x="1" y="12373"/>
                  </a:lnTo>
                  <a:lnTo>
                    <a:pt x="109" y="12588"/>
                  </a:lnTo>
                  <a:lnTo>
                    <a:pt x="12911" y="20119"/>
                  </a:lnTo>
                  <a:lnTo>
                    <a:pt x="13127" y="20119"/>
                  </a:lnTo>
                  <a:lnTo>
                    <a:pt x="33783" y="7854"/>
                  </a:lnTo>
                  <a:lnTo>
                    <a:pt x="33891" y="7639"/>
                  </a:lnTo>
                  <a:lnTo>
                    <a:pt x="33783" y="7532"/>
                  </a:lnTo>
                  <a:lnTo>
                    <a:pt x="2108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92;p29">
              <a:extLst>
                <a:ext uri="{FF2B5EF4-FFF2-40B4-BE49-F238E27FC236}">
                  <a16:creationId xmlns:a16="http://schemas.microsoft.com/office/drawing/2014/main" id="{85D870CF-81EC-4118-905C-9D7CA8FAA82A}"/>
                </a:ext>
              </a:extLst>
            </p:cNvPr>
            <p:cNvSpPr/>
            <p:nvPr/>
          </p:nvSpPr>
          <p:spPr>
            <a:xfrm>
              <a:off x="4630325" y="3230000"/>
              <a:ext cx="519150" cy="589050"/>
            </a:xfrm>
            <a:custGeom>
              <a:avLst/>
              <a:gdLst/>
              <a:ahLst/>
              <a:cxnLst/>
              <a:rect l="l" t="t" r="r" b="b"/>
              <a:pathLst>
                <a:path w="20766" h="23562" extrusionOk="0">
                  <a:moveTo>
                    <a:pt x="20765" y="0"/>
                  </a:moveTo>
                  <a:lnTo>
                    <a:pt x="1" y="12265"/>
                  </a:lnTo>
                  <a:lnTo>
                    <a:pt x="109" y="23562"/>
                  </a:lnTo>
                  <a:lnTo>
                    <a:pt x="20765" y="11297"/>
                  </a:lnTo>
                  <a:lnTo>
                    <a:pt x="2076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93;p29">
              <a:extLst>
                <a:ext uri="{FF2B5EF4-FFF2-40B4-BE49-F238E27FC236}">
                  <a16:creationId xmlns:a16="http://schemas.microsoft.com/office/drawing/2014/main" id="{AD997F38-F410-4453-8806-0BAE7B06AC65}"/>
                </a:ext>
              </a:extLst>
            </p:cNvPr>
            <p:cNvSpPr/>
            <p:nvPr/>
          </p:nvSpPr>
          <p:spPr>
            <a:xfrm>
              <a:off x="4630325" y="3230000"/>
              <a:ext cx="519150" cy="589050"/>
            </a:xfrm>
            <a:custGeom>
              <a:avLst/>
              <a:gdLst/>
              <a:ahLst/>
              <a:cxnLst/>
              <a:rect l="l" t="t" r="r" b="b"/>
              <a:pathLst>
                <a:path w="20766" h="23562" extrusionOk="0">
                  <a:moveTo>
                    <a:pt x="20765" y="0"/>
                  </a:moveTo>
                  <a:lnTo>
                    <a:pt x="1" y="12265"/>
                  </a:lnTo>
                  <a:lnTo>
                    <a:pt x="109" y="23562"/>
                  </a:lnTo>
                  <a:lnTo>
                    <a:pt x="20765" y="11297"/>
                  </a:lnTo>
                  <a:lnTo>
                    <a:pt x="20765"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94;p29">
              <a:extLst>
                <a:ext uri="{FF2B5EF4-FFF2-40B4-BE49-F238E27FC236}">
                  <a16:creationId xmlns:a16="http://schemas.microsoft.com/office/drawing/2014/main" id="{02760674-CD3C-42E8-B324-810AE9E1456F}"/>
                </a:ext>
              </a:extLst>
            </p:cNvPr>
            <p:cNvSpPr/>
            <p:nvPr/>
          </p:nvSpPr>
          <p:spPr>
            <a:xfrm>
              <a:off x="4627650" y="3227300"/>
              <a:ext cx="527200" cy="594450"/>
            </a:xfrm>
            <a:custGeom>
              <a:avLst/>
              <a:gdLst/>
              <a:ahLst/>
              <a:cxnLst/>
              <a:rect l="l" t="t" r="r" b="b"/>
              <a:pathLst>
                <a:path w="21088" h="23778" extrusionOk="0">
                  <a:moveTo>
                    <a:pt x="20657" y="513"/>
                  </a:moveTo>
                  <a:lnTo>
                    <a:pt x="20657" y="11297"/>
                  </a:lnTo>
                  <a:lnTo>
                    <a:pt x="323" y="23347"/>
                  </a:lnTo>
                  <a:lnTo>
                    <a:pt x="323" y="12481"/>
                  </a:lnTo>
                  <a:lnTo>
                    <a:pt x="20657" y="513"/>
                  </a:lnTo>
                  <a:close/>
                  <a:moveTo>
                    <a:pt x="20765" y="1"/>
                  </a:moveTo>
                  <a:lnTo>
                    <a:pt x="0" y="12266"/>
                  </a:lnTo>
                  <a:lnTo>
                    <a:pt x="0" y="12373"/>
                  </a:lnTo>
                  <a:lnTo>
                    <a:pt x="0" y="23670"/>
                  </a:lnTo>
                  <a:lnTo>
                    <a:pt x="108" y="23777"/>
                  </a:lnTo>
                  <a:lnTo>
                    <a:pt x="323" y="23777"/>
                  </a:lnTo>
                  <a:lnTo>
                    <a:pt x="20980" y="11620"/>
                  </a:lnTo>
                  <a:lnTo>
                    <a:pt x="21087" y="11405"/>
                  </a:lnTo>
                  <a:lnTo>
                    <a:pt x="21087" y="108"/>
                  </a:lnTo>
                  <a:lnTo>
                    <a:pt x="2098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95;p29">
              <a:extLst>
                <a:ext uri="{FF2B5EF4-FFF2-40B4-BE49-F238E27FC236}">
                  <a16:creationId xmlns:a16="http://schemas.microsoft.com/office/drawing/2014/main" id="{6A4DC85C-2DEF-44D1-9E4A-873AB2CD68B0}"/>
                </a:ext>
              </a:extLst>
            </p:cNvPr>
            <p:cNvSpPr/>
            <p:nvPr/>
          </p:nvSpPr>
          <p:spPr>
            <a:xfrm>
              <a:off x="4665300" y="3638825"/>
              <a:ext cx="45750" cy="137200"/>
            </a:xfrm>
            <a:custGeom>
              <a:avLst/>
              <a:gdLst/>
              <a:ahLst/>
              <a:cxnLst/>
              <a:rect l="l" t="t" r="r" b="b"/>
              <a:pathLst>
                <a:path w="1830" h="5488" extrusionOk="0">
                  <a:moveTo>
                    <a:pt x="1830" y="0"/>
                  </a:moveTo>
                  <a:lnTo>
                    <a:pt x="1" y="1076"/>
                  </a:lnTo>
                  <a:lnTo>
                    <a:pt x="1" y="5487"/>
                  </a:lnTo>
                  <a:lnTo>
                    <a:pt x="1830" y="4411"/>
                  </a:lnTo>
                  <a:lnTo>
                    <a:pt x="183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96;p29">
              <a:extLst>
                <a:ext uri="{FF2B5EF4-FFF2-40B4-BE49-F238E27FC236}">
                  <a16:creationId xmlns:a16="http://schemas.microsoft.com/office/drawing/2014/main" id="{3AE73011-697E-4FA7-872E-E2E72C7AE7C6}"/>
                </a:ext>
              </a:extLst>
            </p:cNvPr>
            <p:cNvSpPr/>
            <p:nvPr/>
          </p:nvSpPr>
          <p:spPr>
            <a:xfrm>
              <a:off x="4665300" y="3520475"/>
              <a:ext cx="45750" cy="134500"/>
            </a:xfrm>
            <a:custGeom>
              <a:avLst/>
              <a:gdLst/>
              <a:ahLst/>
              <a:cxnLst/>
              <a:rect l="l" t="t" r="r" b="b"/>
              <a:pathLst>
                <a:path w="1830" h="5380" extrusionOk="0">
                  <a:moveTo>
                    <a:pt x="1830" y="1"/>
                  </a:moveTo>
                  <a:lnTo>
                    <a:pt x="1" y="1076"/>
                  </a:lnTo>
                  <a:lnTo>
                    <a:pt x="1" y="5380"/>
                  </a:lnTo>
                  <a:lnTo>
                    <a:pt x="1830" y="4304"/>
                  </a:lnTo>
                  <a:lnTo>
                    <a:pt x="183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97;p29">
              <a:extLst>
                <a:ext uri="{FF2B5EF4-FFF2-40B4-BE49-F238E27FC236}">
                  <a16:creationId xmlns:a16="http://schemas.microsoft.com/office/drawing/2014/main" id="{AC4BB062-65E1-4A91-8A5C-F91416587717}"/>
                </a:ext>
              </a:extLst>
            </p:cNvPr>
            <p:cNvSpPr/>
            <p:nvPr/>
          </p:nvSpPr>
          <p:spPr>
            <a:xfrm>
              <a:off x="4880475" y="3423650"/>
              <a:ext cx="158725" cy="217875"/>
            </a:xfrm>
            <a:custGeom>
              <a:avLst/>
              <a:gdLst/>
              <a:ahLst/>
              <a:cxnLst/>
              <a:rect l="l" t="t" r="r" b="b"/>
              <a:pathLst>
                <a:path w="6349" h="8715" extrusionOk="0">
                  <a:moveTo>
                    <a:pt x="6348" y="0"/>
                  </a:moveTo>
                  <a:lnTo>
                    <a:pt x="0" y="3766"/>
                  </a:lnTo>
                  <a:lnTo>
                    <a:pt x="0" y="8715"/>
                  </a:lnTo>
                  <a:lnTo>
                    <a:pt x="6348" y="4949"/>
                  </a:lnTo>
                  <a:lnTo>
                    <a:pt x="6348"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98;p29">
              <a:extLst>
                <a:ext uri="{FF2B5EF4-FFF2-40B4-BE49-F238E27FC236}">
                  <a16:creationId xmlns:a16="http://schemas.microsoft.com/office/drawing/2014/main" id="{18D30107-BD08-469A-8452-3E041968125C}"/>
                </a:ext>
              </a:extLst>
            </p:cNvPr>
            <p:cNvSpPr/>
            <p:nvPr/>
          </p:nvSpPr>
          <p:spPr>
            <a:xfrm>
              <a:off x="4880475" y="3423650"/>
              <a:ext cx="158725" cy="217875"/>
            </a:xfrm>
            <a:custGeom>
              <a:avLst/>
              <a:gdLst/>
              <a:ahLst/>
              <a:cxnLst/>
              <a:rect l="l" t="t" r="r" b="b"/>
              <a:pathLst>
                <a:path w="6349" h="8715" fill="none" extrusionOk="0">
                  <a:moveTo>
                    <a:pt x="6348" y="4949"/>
                  </a:moveTo>
                  <a:lnTo>
                    <a:pt x="6348" y="0"/>
                  </a:lnTo>
                  <a:lnTo>
                    <a:pt x="0" y="3766"/>
                  </a:lnTo>
                  <a:lnTo>
                    <a:pt x="0" y="8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99;p29">
              <a:extLst>
                <a:ext uri="{FF2B5EF4-FFF2-40B4-BE49-F238E27FC236}">
                  <a16:creationId xmlns:a16="http://schemas.microsoft.com/office/drawing/2014/main" id="{9FC3A645-C8EB-47C9-818C-AC18D0EA4A9B}"/>
                </a:ext>
              </a:extLst>
            </p:cNvPr>
            <p:cNvSpPr/>
            <p:nvPr/>
          </p:nvSpPr>
          <p:spPr>
            <a:xfrm>
              <a:off x="4877775" y="3420950"/>
              <a:ext cx="166800" cy="225975"/>
            </a:xfrm>
            <a:custGeom>
              <a:avLst/>
              <a:gdLst/>
              <a:ahLst/>
              <a:cxnLst/>
              <a:rect l="l" t="t" r="r" b="b"/>
              <a:pathLst>
                <a:path w="6672" h="9039" extrusionOk="0">
                  <a:moveTo>
                    <a:pt x="6348" y="1"/>
                  </a:moveTo>
                  <a:lnTo>
                    <a:pt x="108" y="3659"/>
                  </a:lnTo>
                  <a:lnTo>
                    <a:pt x="1" y="3874"/>
                  </a:lnTo>
                  <a:lnTo>
                    <a:pt x="1" y="8823"/>
                  </a:lnTo>
                  <a:lnTo>
                    <a:pt x="1" y="8931"/>
                  </a:lnTo>
                  <a:lnTo>
                    <a:pt x="108" y="9038"/>
                  </a:lnTo>
                  <a:lnTo>
                    <a:pt x="324" y="8931"/>
                  </a:lnTo>
                  <a:lnTo>
                    <a:pt x="324" y="8823"/>
                  </a:lnTo>
                  <a:lnTo>
                    <a:pt x="324" y="3982"/>
                  </a:lnTo>
                  <a:lnTo>
                    <a:pt x="6241" y="431"/>
                  </a:lnTo>
                  <a:lnTo>
                    <a:pt x="6241" y="5057"/>
                  </a:lnTo>
                  <a:lnTo>
                    <a:pt x="6348" y="5273"/>
                  </a:lnTo>
                  <a:lnTo>
                    <a:pt x="6564" y="5273"/>
                  </a:lnTo>
                  <a:lnTo>
                    <a:pt x="6671" y="5057"/>
                  </a:lnTo>
                  <a:lnTo>
                    <a:pt x="6671" y="108"/>
                  </a:lnTo>
                  <a:lnTo>
                    <a:pt x="65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00;p29">
              <a:extLst>
                <a:ext uri="{FF2B5EF4-FFF2-40B4-BE49-F238E27FC236}">
                  <a16:creationId xmlns:a16="http://schemas.microsoft.com/office/drawing/2014/main" id="{09233D03-F775-4721-8A33-659A6D214EF9}"/>
                </a:ext>
              </a:extLst>
            </p:cNvPr>
            <p:cNvSpPr/>
            <p:nvPr/>
          </p:nvSpPr>
          <p:spPr>
            <a:xfrm>
              <a:off x="4829375" y="3394075"/>
              <a:ext cx="209825" cy="247450"/>
            </a:xfrm>
            <a:custGeom>
              <a:avLst/>
              <a:gdLst/>
              <a:ahLst/>
              <a:cxnLst/>
              <a:rect l="l" t="t" r="r" b="b"/>
              <a:pathLst>
                <a:path w="8393" h="9898" extrusionOk="0">
                  <a:moveTo>
                    <a:pt x="6348" y="0"/>
                  </a:moveTo>
                  <a:lnTo>
                    <a:pt x="0" y="3658"/>
                  </a:lnTo>
                  <a:lnTo>
                    <a:pt x="0" y="8177"/>
                  </a:lnTo>
                  <a:lnTo>
                    <a:pt x="2044" y="9898"/>
                  </a:lnTo>
                  <a:lnTo>
                    <a:pt x="2044" y="4949"/>
                  </a:lnTo>
                  <a:lnTo>
                    <a:pt x="8392" y="1183"/>
                  </a:lnTo>
                  <a:lnTo>
                    <a:pt x="634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01;p29">
              <a:extLst>
                <a:ext uri="{FF2B5EF4-FFF2-40B4-BE49-F238E27FC236}">
                  <a16:creationId xmlns:a16="http://schemas.microsoft.com/office/drawing/2014/main" id="{D4049E5F-6A6D-40FD-A555-7902EC61EFB4}"/>
                </a:ext>
              </a:extLst>
            </p:cNvPr>
            <p:cNvSpPr/>
            <p:nvPr/>
          </p:nvSpPr>
          <p:spPr>
            <a:xfrm>
              <a:off x="4829375" y="3394075"/>
              <a:ext cx="209825" cy="247450"/>
            </a:xfrm>
            <a:custGeom>
              <a:avLst/>
              <a:gdLst/>
              <a:ahLst/>
              <a:cxnLst/>
              <a:rect l="l" t="t" r="r" b="b"/>
              <a:pathLst>
                <a:path w="8393" h="9898" fill="none" extrusionOk="0">
                  <a:moveTo>
                    <a:pt x="0" y="8177"/>
                  </a:moveTo>
                  <a:lnTo>
                    <a:pt x="0" y="3658"/>
                  </a:lnTo>
                  <a:lnTo>
                    <a:pt x="6348" y="0"/>
                  </a:lnTo>
                  <a:lnTo>
                    <a:pt x="8392" y="1183"/>
                  </a:lnTo>
                  <a:lnTo>
                    <a:pt x="2044" y="4949"/>
                  </a:lnTo>
                  <a:lnTo>
                    <a:pt x="2044" y="98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02;p29">
              <a:extLst>
                <a:ext uri="{FF2B5EF4-FFF2-40B4-BE49-F238E27FC236}">
                  <a16:creationId xmlns:a16="http://schemas.microsoft.com/office/drawing/2014/main" id="{AF420C23-7D2E-4C8E-BB1C-227A13439ACD}"/>
                </a:ext>
              </a:extLst>
            </p:cNvPr>
            <p:cNvSpPr/>
            <p:nvPr/>
          </p:nvSpPr>
          <p:spPr>
            <a:xfrm>
              <a:off x="4826675" y="3388675"/>
              <a:ext cx="217900" cy="258250"/>
            </a:xfrm>
            <a:custGeom>
              <a:avLst/>
              <a:gdLst/>
              <a:ahLst/>
              <a:cxnLst/>
              <a:rect l="l" t="t" r="r" b="b"/>
              <a:pathLst>
                <a:path w="8716" h="10330" extrusionOk="0">
                  <a:moveTo>
                    <a:pt x="6456" y="431"/>
                  </a:moveTo>
                  <a:lnTo>
                    <a:pt x="8177" y="1399"/>
                  </a:lnTo>
                  <a:lnTo>
                    <a:pt x="2152" y="4950"/>
                  </a:lnTo>
                  <a:lnTo>
                    <a:pt x="2045" y="5165"/>
                  </a:lnTo>
                  <a:lnTo>
                    <a:pt x="2045" y="9779"/>
                  </a:lnTo>
                  <a:lnTo>
                    <a:pt x="324" y="8823"/>
                  </a:lnTo>
                  <a:lnTo>
                    <a:pt x="324" y="3982"/>
                  </a:lnTo>
                  <a:lnTo>
                    <a:pt x="6456" y="431"/>
                  </a:lnTo>
                  <a:close/>
                  <a:moveTo>
                    <a:pt x="6348" y="1"/>
                  </a:moveTo>
                  <a:lnTo>
                    <a:pt x="1" y="3766"/>
                  </a:lnTo>
                  <a:lnTo>
                    <a:pt x="1" y="3874"/>
                  </a:lnTo>
                  <a:lnTo>
                    <a:pt x="1" y="8931"/>
                  </a:lnTo>
                  <a:lnTo>
                    <a:pt x="1" y="9038"/>
                  </a:lnTo>
                  <a:lnTo>
                    <a:pt x="2045" y="10222"/>
                  </a:lnTo>
                  <a:lnTo>
                    <a:pt x="2152" y="10329"/>
                  </a:lnTo>
                  <a:lnTo>
                    <a:pt x="2368" y="10222"/>
                  </a:lnTo>
                  <a:lnTo>
                    <a:pt x="2368" y="10114"/>
                  </a:lnTo>
                  <a:lnTo>
                    <a:pt x="2368" y="5273"/>
                  </a:lnTo>
                  <a:lnTo>
                    <a:pt x="8608" y="1615"/>
                  </a:lnTo>
                  <a:lnTo>
                    <a:pt x="8715" y="1399"/>
                  </a:lnTo>
                  <a:lnTo>
                    <a:pt x="8608" y="1292"/>
                  </a:lnTo>
                  <a:lnTo>
                    <a:pt x="65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03;p29">
              <a:extLst>
                <a:ext uri="{FF2B5EF4-FFF2-40B4-BE49-F238E27FC236}">
                  <a16:creationId xmlns:a16="http://schemas.microsoft.com/office/drawing/2014/main" id="{A7D3E7D7-9C2B-4547-954B-DE9C06E32318}"/>
                </a:ext>
              </a:extLst>
            </p:cNvPr>
            <p:cNvSpPr/>
            <p:nvPr/>
          </p:nvSpPr>
          <p:spPr>
            <a:xfrm>
              <a:off x="4877775" y="3544675"/>
              <a:ext cx="166800" cy="102250"/>
            </a:xfrm>
            <a:custGeom>
              <a:avLst/>
              <a:gdLst/>
              <a:ahLst/>
              <a:cxnLst/>
              <a:rect l="l" t="t" r="r" b="b"/>
              <a:pathLst>
                <a:path w="6672" h="4090" extrusionOk="0">
                  <a:moveTo>
                    <a:pt x="6348" y="1"/>
                  </a:moveTo>
                  <a:lnTo>
                    <a:pt x="108" y="3659"/>
                  </a:lnTo>
                  <a:lnTo>
                    <a:pt x="1" y="3874"/>
                  </a:lnTo>
                  <a:lnTo>
                    <a:pt x="1" y="3982"/>
                  </a:lnTo>
                  <a:lnTo>
                    <a:pt x="108" y="4089"/>
                  </a:lnTo>
                  <a:lnTo>
                    <a:pt x="216" y="3982"/>
                  </a:lnTo>
                  <a:lnTo>
                    <a:pt x="6564" y="324"/>
                  </a:lnTo>
                  <a:lnTo>
                    <a:pt x="6671" y="216"/>
                  </a:lnTo>
                  <a:lnTo>
                    <a:pt x="6671" y="108"/>
                  </a:lnTo>
                  <a:lnTo>
                    <a:pt x="65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04;p29">
              <a:extLst>
                <a:ext uri="{FF2B5EF4-FFF2-40B4-BE49-F238E27FC236}">
                  <a16:creationId xmlns:a16="http://schemas.microsoft.com/office/drawing/2014/main" id="{BB7042EA-8A0E-4DB2-A993-23614655C723}"/>
                </a:ext>
              </a:extLst>
            </p:cNvPr>
            <p:cNvSpPr/>
            <p:nvPr/>
          </p:nvSpPr>
          <p:spPr>
            <a:xfrm>
              <a:off x="4877775" y="3544675"/>
              <a:ext cx="166800" cy="102250"/>
            </a:xfrm>
            <a:custGeom>
              <a:avLst/>
              <a:gdLst/>
              <a:ahLst/>
              <a:cxnLst/>
              <a:rect l="l" t="t" r="r" b="b"/>
              <a:pathLst>
                <a:path w="6672" h="4090" fill="none" extrusionOk="0">
                  <a:moveTo>
                    <a:pt x="216" y="3982"/>
                  </a:moveTo>
                  <a:lnTo>
                    <a:pt x="6564" y="324"/>
                  </a:lnTo>
                  <a:lnTo>
                    <a:pt x="6564" y="324"/>
                  </a:lnTo>
                  <a:lnTo>
                    <a:pt x="6671" y="216"/>
                  </a:lnTo>
                  <a:lnTo>
                    <a:pt x="6671" y="108"/>
                  </a:lnTo>
                  <a:lnTo>
                    <a:pt x="6671" y="108"/>
                  </a:lnTo>
                  <a:lnTo>
                    <a:pt x="6564" y="1"/>
                  </a:lnTo>
                  <a:lnTo>
                    <a:pt x="6348" y="1"/>
                  </a:lnTo>
                  <a:lnTo>
                    <a:pt x="108" y="3659"/>
                  </a:lnTo>
                  <a:lnTo>
                    <a:pt x="108" y="3659"/>
                  </a:lnTo>
                  <a:lnTo>
                    <a:pt x="1" y="3874"/>
                  </a:lnTo>
                  <a:lnTo>
                    <a:pt x="1" y="3982"/>
                  </a:lnTo>
                  <a:lnTo>
                    <a:pt x="1" y="3982"/>
                  </a:lnTo>
                  <a:lnTo>
                    <a:pt x="108" y="4089"/>
                  </a:lnTo>
                  <a:lnTo>
                    <a:pt x="216" y="3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05;p29">
              <a:extLst>
                <a:ext uri="{FF2B5EF4-FFF2-40B4-BE49-F238E27FC236}">
                  <a16:creationId xmlns:a16="http://schemas.microsoft.com/office/drawing/2014/main" id="{16E67FBD-32D9-471B-B277-FD580DF0C18A}"/>
                </a:ext>
              </a:extLst>
            </p:cNvPr>
            <p:cNvSpPr/>
            <p:nvPr/>
          </p:nvSpPr>
          <p:spPr>
            <a:xfrm>
              <a:off x="4829375" y="3394075"/>
              <a:ext cx="209825" cy="123725"/>
            </a:xfrm>
            <a:custGeom>
              <a:avLst/>
              <a:gdLst/>
              <a:ahLst/>
              <a:cxnLst/>
              <a:rect l="l" t="t" r="r" b="b"/>
              <a:pathLst>
                <a:path w="8393" h="4949" extrusionOk="0">
                  <a:moveTo>
                    <a:pt x="6348" y="0"/>
                  </a:moveTo>
                  <a:lnTo>
                    <a:pt x="0" y="3658"/>
                  </a:lnTo>
                  <a:lnTo>
                    <a:pt x="2044" y="4949"/>
                  </a:lnTo>
                  <a:lnTo>
                    <a:pt x="8392" y="1183"/>
                  </a:lnTo>
                  <a:lnTo>
                    <a:pt x="6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06;p29">
              <a:extLst>
                <a:ext uri="{FF2B5EF4-FFF2-40B4-BE49-F238E27FC236}">
                  <a16:creationId xmlns:a16="http://schemas.microsoft.com/office/drawing/2014/main" id="{4E8BF601-37E7-4CF0-B4BF-92EA7F96CD3B}"/>
                </a:ext>
              </a:extLst>
            </p:cNvPr>
            <p:cNvSpPr/>
            <p:nvPr/>
          </p:nvSpPr>
          <p:spPr>
            <a:xfrm>
              <a:off x="4826675" y="3388675"/>
              <a:ext cx="217900" cy="131825"/>
            </a:xfrm>
            <a:custGeom>
              <a:avLst/>
              <a:gdLst/>
              <a:ahLst/>
              <a:cxnLst/>
              <a:rect l="l" t="t" r="r" b="b"/>
              <a:pathLst>
                <a:path w="8716" h="5273" extrusionOk="0">
                  <a:moveTo>
                    <a:pt x="6456" y="431"/>
                  </a:moveTo>
                  <a:lnTo>
                    <a:pt x="8177" y="1399"/>
                  </a:lnTo>
                  <a:lnTo>
                    <a:pt x="2208" y="4917"/>
                  </a:lnTo>
                  <a:lnTo>
                    <a:pt x="2208" y="4917"/>
                  </a:lnTo>
                  <a:lnTo>
                    <a:pt x="539" y="3874"/>
                  </a:lnTo>
                  <a:lnTo>
                    <a:pt x="6456" y="431"/>
                  </a:lnTo>
                  <a:close/>
                  <a:moveTo>
                    <a:pt x="6348" y="1"/>
                  </a:moveTo>
                  <a:lnTo>
                    <a:pt x="1" y="3766"/>
                  </a:lnTo>
                  <a:lnTo>
                    <a:pt x="1" y="3874"/>
                  </a:lnTo>
                  <a:lnTo>
                    <a:pt x="1" y="4089"/>
                  </a:lnTo>
                  <a:lnTo>
                    <a:pt x="2152" y="5273"/>
                  </a:lnTo>
                  <a:lnTo>
                    <a:pt x="2260" y="5273"/>
                  </a:lnTo>
                  <a:lnTo>
                    <a:pt x="8608" y="1615"/>
                  </a:lnTo>
                  <a:lnTo>
                    <a:pt x="8715" y="1399"/>
                  </a:lnTo>
                  <a:lnTo>
                    <a:pt x="8608" y="1292"/>
                  </a:lnTo>
                  <a:lnTo>
                    <a:pt x="656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07;p29">
              <a:extLst>
                <a:ext uri="{FF2B5EF4-FFF2-40B4-BE49-F238E27FC236}">
                  <a16:creationId xmlns:a16="http://schemas.microsoft.com/office/drawing/2014/main" id="{EE070143-1746-4193-8E83-C344F9E69BA9}"/>
                </a:ext>
              </a:extLst>
            </p:cNvPr>
            <p:cNvSpPr/>
            <p:nvPr/>
          </p:nvSpPr>
          <p:spPr>
            <a:xfrm>
              <a:off x="4899300" y="3445175"/>
              <a:ext cx="129125" cy="172150"/>
            </a:xfrm>
            <a:custGeom>
              <a:avLst/>
              <a:gdLst/>
              <a:ahLst/>
              <a:cxnLst/>
              <a:rect l="l" t="t" r="r" b="b"/>
              <a:pathLst>
                <a:path w="5165" h="6886" extrusionOk="0">
                  <a:moveTo>
                    <a:pt x="5165" y="0"/>
                  </a:moveTo>
                  <a:lnTo>
                    <a:pt x="1" y="3013"/>
                  </a:lnTo>
                  <a:lnTo>
                    <a:pt x="1" y="6886"/>
                  </a:lnTo>
                  <a:lnTo>
                    <a:pt x="5165" y="3873"/>
                  </a:lnTo>
                  <a:lnTo>
                    <a:pt x="516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08;p29">
              <a:extLst>
                <a:ext uri="{FF2B5EF4-FFF2-40B4-BE49-F238E27FC236}">
                  <a16:creationId xmlns:a16="http://schemas.microsoft.com/office/drawing/2014/main" id="{A5D72AF3-E477-4313-BFFA-C2939A7A556F}"/>
                </a:ext>
              </a:extLst>
            </p:cNvPr>
            <p:cNvSpPr/>
            <p:nvPr/>
          </p:nvSpPr>
          <p:spPr>
            <a:xfrm>
              <a:off x="4893925" y="3442475"/>
              <a:ext cx="139875" cy="180225"/>
            </a:xfrm>
            <a:custGeom>
              <a:avLst/>
              <a:gdLst/>
              <a:ahLst/>
              <a:cxnLst/>
              <a:rect l="l" t="t" r="r" b="b"/>
              <a:pathLst>
                <a:path w="5595" h="7209" extrusionOk="0">
                  <a:moveTo>
                    <a:pt x="5165" y="431"/>
                  </a:moveTo>
                  <a:lnTo>
                    <a:pt x="5165" y="3874"/>
                  </a:lnTo>
                  <a:lnTo>
                    <a:pt x="431" y="6671"/>
                  </a:lnTo>
                  <a:lnTo>
                    <a:pt x="431" y="3271"/>
                  </a:lnTo>
                  <a:lnTo>
                    <a:pt x="5165" y="431"/>
                  </a:lnTo>
                  <a:close/>
                  <a:moveTo>
                    <a:pt x="5272" y="1"/>
                  </a:moveTo>
                  <a:lnTo>
                    <a:pt x="108" y="3013"/>
                  </a:lnTo>
                  <a:lnTo>
                    <a:pt x="0" y="3121"/>
                  </a:lnTo>
                  <a:lnTo>
                    <a:pt x="0" y="6994"/>
                  </a:lnTo>
                  <a:lnTo>
                    <a:pt x="108" y="7209"/>
                  </a:lnTo>
                  <a:lnTo>
                    <a:pt x="323" y="7209"/>
                  </a:lnTo>
                  <a:lnTo>
                    <a:pt x="5487" y="4196"/>
                  </a:lnTo>
                  <a:lnTo>
                    <a:pt x="5595" y="3981"/>
                  </a:lnTo>
                  <a:lnTo>
                    <a:pt x="5595" y="108"/>
                  </a:lnTo>
                  <a:lnTo>
                    <a:pt x="548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09;p29">
              <a:extLst>
                <a:ext uri="{FF2B5EF4-FFF2-40B4-BE49-F238E27FC236}">
                  <a16:creationId xmlns:a16="http://schemas.microsoft.com/office/drawing/2014/main" id="{568D385D-285A-4597-9CE7-0AF418D68728}"/>
                </a:ext>
              </a:extLst>
            </p:cNvPr>
            <p:cNvSpPr/>
            <p:nvPr/>
          </p:nvSpPr>
          <p:spPr>
            <a:xfrm>
              <a:off x="4912750" y="3515100"/>
              <a:ext cx="29600" cy="86100"/>
            </a:xfrm>
            <a:custGeom>
              <a:avLst/>
              <a:gdLst/>
              <a:ahLst/>
              <a:cxnLst/>
              <a:rect l="l" t="t" r="r" b="b"/>
              <a:pathLst>
                <a:path w="1184" h="3444" extrusionOk="0">
                  <a:moveTo>
                    <a:pt x="1184" y="0"/>
                  </a:moveTo>
                  <a:lnTo>
                    <a:pt x="1" y="646"/>
                  </a:lnTo>
                  <a:lnTo>
                    <a:pt x="1" y="3443"/>
                  </a:lnTo>
                  <a:lnTo>
                    <a:pt x="1184" y="2798"/>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10;p29">
              <a:extLst>
                <a:ext uri="{FF2B5EF4-FFF2-40B4-BE49-F238E27FC236}">
                  <a16:creationId xmlns:a16="http://schemas.microsoft.com/office/drawing/2014/main" id="{D0EB5A19-1C45-4DE1-9726-054E541F5B82}"/>
                </a:ext>
              </a:extLst>
            </p:cNvPr>
            <p:cNvSpPr/>
            <p:nvPr/>
          </p:nvSpPr>
          <p:spPr>
            <a:xfrm>
              <a:off x="4950400" y="3485500"/>
              <a:ext cx="32300" cy="88800"/>
            </a:xfrm>
            <a:custGeom>
              <a:avLst/>
              <a:gdLst/>
              <a:ahLst/>
              <a:cxnLst/>
              <a:rect l="l" t="t" r="r" b="b"/>
              <a:pathLst>
                <a:path w="1292" h="3552" extrusionOk="0">
                  <a:moveTo>
                    <a:pt x="1292" y="1"/>
                  </a:moveTo>
                  <a:lnTo>
                    <a:pt x="1" y="754"/>
                  </a:lnTo>
                  <a:lnTo>
                    <a:pt x="1" y="3551"/>
                  </a:lnTo>
                  <a:lnTo>
                    <a:pt x="1292" y="2798"/>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11;p29">
              <a:extLst>
                <a:ext uri="{FF2B5EF4-FFF2-40B4-BE49-F238E27FC236}">
                  <a16:creationId xmlns:a16="http://schemas.microsoft.com/office/drawing/2014/main" id="{CF1C8B57-8F33-4D07-BA85-D52948F1F70E}"/>
                </a:ext>
              </a:extLst>
            </p:cNvPr>
            <p:cNvSpPr/>
            <p:nvPr/>
          </p:nvSpPr>
          <p:spPr>
            <a:xfrm>
              <a:off x="4990750" y="3464000"/>
              <a:ext cx="29600" cy="88775"/>
            </a:xfrm>
            <a:custGeom>
              <a:avLst/>
              <a:gdLst/>
              <a:ahLst/>
              <a:cxnLst/>
              <a:rect l="l" t="t" r="r" b="b"/>
              <a:pathLst>
                <a:path w="1184" h="3551" extrusionOk="0">
                  <a:moveTo>
                    <a:pt x="1184" y="0"/>
                  </a:moveTo>
                  <a:lnTo>
                    <a:pt x="1" y="646"/>
                  </a:lnTo>
                  <a:lnTo>
                    <a:pt x="1" y="3551"/>
                  </a:lnTo>
                  <a:lnTo>
                    <a:pt x="1184" y="2798"/>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12;p29">
              <a:extLst>
                <a:ext uri="{FF2B5EF4-FFF2-40B4-BE49-F238E27FC236}">
                  <a16:creationId xmlns:a16="http://schemas.microsoft.com/office/drawing/2014/main" id="{5C70B477-C0AE-43DF-B1F4-8D3C72B3DEED}"/>
                </a:ext>
              </a:extLst>
            </p:cNvPr>
            <p:cNvSpPr/>
            <p:nvPr/>
          </p:nvSpPr>
          <p:spPr>
            <a:xfrm>
              <a:off x="4912750" y="3515100"/>
              <a:ext cx="29600" cy="86100"/>
            </a:xfrm>
            <a:custGeom>
              <a:avLst/>
              <a:gdLst/>
              <a:ahLst/>
              <a:cxnLst/>
              <a:rect l="l" t="t" r="r" b="b"/>
              <a:pathLst>
                <a:path w="1184" h="3444" extrusionOk="0">
                  <a:moveTo>
                    <a:pt x="1184" y="0"/>
                  </a:moveTo>
                  <a:lnTo>
                    <a:pt x="1" y="646"/>
                  </a:lnTo>
                  <a:lnTo>
                    <a:pt x="1" y="3443"/>
                  </a:lnTo>
                  <a:lnTo>
                    <a:pt x="1184" y="2798"/>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13;p29">
              <a:extLst>
                <a:ext uri="{FF2B5EF4-FFF2-40B4-BE49-F238E27FC236}">
                  <a16:creationId xmlns:a16="http://schemas.microsoft.com/office/drawing/2014/main" id="{D14951E9-458E-4854-9086-5E94553B5C79}"/>
                </a:ext>
              </a:extLst>
            </p:cNvPr>
            <p:cNvSpPr/>
            <p:nvPr/>
          </p:nvSpPr>
          <p:spPr>
            <a:xfrm>
              <a:off x="4912750" y="3509725"/>
              <a:ext cx="29600" cy="86075"/>
            </a:xfrm>
            <a:custGeom>
              <a:avLst/>
              <a:gdLst/>
              <a:ahLst/>
              <a:cxnLst/>
              <a:rect l="l" t="t" r="r" b="b"/>
              <a:pathLst>
                <a:path w="1184" h="3443" extrusionOk="0">
                  <a:moveTo>
                    <a:pt x="1184" y="0"/>
                  </a:moveTo>
                  <a:lnTo>
                    <a:pt x="1" y="646"/>
                  </a:lnTo>
                  <a:lnTo>
                    <a:pt x="1" y="3443"/>
                  </a:lnTo>
                  <a:lnTo>
                    <a:pt x="1184" y="2797"/>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14;p29">
              <a:extLst>
                <a:ext uri="{FF2B5EF4-FFF2-40B4-BE49-F238E27FC236}">
                  <a16:creationId xmlns:a16="http://schemas.microsoft.com/office/drawing/2014/main" id="{0F509C43-487A-4319-BB14-DE005DFC6EB3}"/>
                </a:ext>
              </a:extLst>
            </p:cNvPr>
            <p:cNvSpPr/>
            <p:nvPr/>
          </p:nvSpPr>
          <p:spPr>
            <a:xfrm>
              <a:off x="4824000" y="3039025"/>
              <a:ext cx="10775" cy="242100"/>
            </a:xfrm>
            <a:custGeom>
              <a:avLst/>
              <a:gdLst/>
              <a:ahLst/>
              <a:cxnLst/>
              <a:rect l="l" t="t" r="r" b="b"/>
              <a:pathLst>
                <a:path w="431" h="9684" extrusionOk="0">
                  <a:moveTo>
                    <a:pt x="215" y="1"/>
                  </a:moveTo>
                  <a:lnTo>
                    <a:pt x="108" y="108"/>
                  </a:lnTo>
                  <a:lnTo>
                    <a:pt x="0" y="216"/>
                  </a:lnTo>
                  <a:lnTo>
                    <a:pt x="0" y="9468"/>
                  </a:lnTo>
                  <a:lnTo>
                    <a:pt x="108" y="9683"/>
                  </a:lnTo>
                  <a:lnTo>
                    <a:pt x="323" y="9683"/>
                  </a:lnTo>
                  <a:lnTo>
                    <a:pt x="431" y="9468"/>
                  </a:lnTo>
                  <a:lnTo>
                    <a:pt x="431" y="216"/>
                  </a:lnTo>
                  <a:lnTo>
                    <a:pt x="323" y="108"/>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15;p29">
              <a:extLst>
                <a:ext uri="{FF2B5EF4-FFF2-40B4-BE49-F238E27FC236}">
                  <a16:creationId xmlns:a16="http://schemas.microsoft.com/office/drawing/2014/main" id="{E691F4E8-6FED-4F47-868C-CBCE0BAE3A60}"/>
                </a:ext>
              </a:extLst>
            </p:cNvPr>
            <p:cNvSpPr/>
            <p:nvPr/>
          </p:nvSpPr>
          <p:spPr>
            <a:xfrm>
              <a:off x="4824000" y="3039025"/>
              <a:ext cx="10775" cy="242100"/>
            </a:xfrm>
            <a:custGeom>
              <a:avLst/>
              <a:gdLst/>
              <a:ahLst/>
              <a:cxnLst/>
              <a:rect l="l" t="t" r="r" b="b"/>
              <a:pathLst>
                <a:path w="431" h="9684" fill="none" extrusionOk="0">
                  <a:moveTo>
                    <a:pt x="0" y="216"/>
                  </a:moveTo>
                  <a:lnTo>
                    <a:pt x="0" y="9468"/>
                  </a:lnTo>
                  <a:lnTo>
                    <a:pt x="0" y="9468"/>
                  </a:lnTo>
                  <a:lnTo>
                    <a:pt x="108" y="9683"/>
                  </a:lnTo>
                  <a:lnTo>
                    <a:pt x="215" y="9683"/>
                  </a:lnTo>
                  <a:lnTo>
                    <a:pt x="215" y="9683"/>
                  </a:lnTo>
                  <a:lnTo>
                    <a:pt x="323" y="9683"/>
                  </a:lnTo>
                  <a:lnTo>
                    <a:pt x="431" y="9468"/>
                  </a:lnTo>
                  <a:lnTo>
                    <a:pt x="431" y="216"/>
                  </a:lnTo>
                  <a:lnTo>
                    <a:pt x="431" y="216"/>
                  </a:lnTo>
                  <a:lnTo>
                    <a:pt x="323" y="108"/>
                  </a:lnTo>
                  <a:lnTo>
                    <a:pt x="215" y="1"/>
                  </a:lnTo>
                  <a:lnTo>
                    <a:pt x="215" y="1"/>
                  </a:lnTo>
                  <a:lnTo>
                    <a:pt x="108" y="108"/>
                  </a:lnTo>
                  <a:lnTo>
                    <a:pt x="0" y="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16;p29">
              <a:extLst>
                <a:ext uri="{FF2B5EF4-FFF2-40B4-BE49-F238E27FC236}">
                  <a16:creationId xmlns:a16="http://schemas.microsoft.com/office/drawing/2014/main" id="{DF85251C-93E4-4455-AEF5-CC8AC601FFCA}"/>
                </a:ext>
              </a:extLst>
            </p:cNvPr>
            <p:cNvSpPr/>
            <p:nvPr/>
          </p:nvSpPr>
          <p:spPr>
            <a:xfrm>
              <a:off x="3839575" y="4090675"/>
              <a:ext cx="129125" cy="137200"/>
            </a:xfrm>
            <a:custGeom>
              <a:avLst/>
              <a:gdLst/>
              <a:ahLst/>
              <a:cxnLst/>
              <a:rect l="l" t="t" r="r" b="b"/>
              <a:pathLst>
                <a:path w="5165" h="5488" extrusionOk="0">
                  <a:moveTo>
                    <a:pt x="0" y="1"/>
                  </a:moveTo>
                  <a:lnTo>
                    <a:pt x="0" y="3659"/>
                  </a:lnTo>
                  <a:lnTo>
                    <a:pt x="0" y="3982"/>
                  </a:lnTo>
                  <a:lnTo>
                    <a:pt x="0" y="4304"/>
                  </a:lnTo>
                  <a:lnTo>
                    <a:pt x="216" y="4520"/>
                  </a:lnTo>
                  <a:lnTo>
                    <a:pt x="431" y="4842"/>
                  </a:lnTo>
                  <a:lnTo>
                    <a:pt x="754" y="5057"/>
                  </a:lnTo>
                  <a:lnTo>
                    <a:pt x="1076" y="5273"/>
                  </a:lnTo>
                  <a:lnTo>
                    <a:pt x="1507" y="5380"/>
                  </a:lnTo>
                  <a:lnTo>
                    <a:pt x="2583" y="5488"/>
                  </a:lnTo>
                  <a:lnTo>
                    <a:pt x="3551" y="5380"/>
                  </a:lnTo>
                  <a:lnTo>
                    <a:pt x="4412" y="5057"/>
                  </a:lnTo>
                  <a:lnTo>
                    <a:pt x="4734" y="4842"/>
                  </a:lnTo>
                  <a:lnTo>
                    <a:pt x="4949" y="4520"/>
                  </a:lnTo>
                  <a:lnTo>
                    <a:pt x="5057" y="4304"/>
                  </a:lnTo>
                  <a:lnTo>
                    <a:pt x="5165" y="3982"/>
                  </a:lnTo>
                  <a:lnTo>
                    <a:pt x="5165"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17;p29">
              <a:extLst>
                <a:ext uri="{FF2B5EF4-FFF2-40B4-BE49-F238E27FC236}">
                  <a16:creationId xmlns:a16="http://schemas.microsoft.com/office/drawing/2014/main" id="{BD64BE94-3005-4534-986E-064C1509CDF4}"/>
                </a:ext>
              </a:extLst>
            </p:cNvPr>
            <p:cNvSpPr/>
            <p:nvPr/>
          </p:nvSpPr>
          <p:spPr>
            <a:xfrm>
              <a:off x="3839575" y="4090675"/>
              <a:ext cx="129125" cy="137200"/>
            </a:xfrm>
            <a:custGeom>
              <a:avLst/>
              <a:gdLst/>
              <a:ahLst/>
              <a:cxnLst/>
              <a:rect l="l" t="t" r="r" b="b"/>
              <a:pathLst>
                <a:path w="5165" h="5488" fill="none" extrusionOk="0">
                  <a:moveTo>
                    <a:pt x="5165" y="1"/>
                  </a:moveTo>
                  <a:lnTo>
                    <a:pt x="5165" y="3982"/>
                  </a:lnTo>
                  <a:lnTo>
                    <a:pt x="5165" y="3982"/>
                  </a:lnTo>
                  <a:lnTo>
                    <a:pt x="5057" y="4304"/>
                  </a:lnTo>
                  <a:lnTo>
                    <a:pt x="4949" y="4520"/>
                  </a:lnTo>
                  <a:lnTo>
                    <a:pt x="4734" y="4842"/>
                  </a:lnTo>
                  <a:lnTo>
                    <a:pt x="4412" y="5057"/>
                  </a:lnTo>
                  <a:lnTo>
                    <a:pt x="3551" y="5380"/>
                  </a:lnTo>
                  <a:lnTo>
                    <a:pt x="2583" y="5488"/>
                  </a:lnTo>
                  <a:lnTo>
                    <a:pt x="2583" y="5488"/>
                  </a:lnTo>
                  <a:lnTo>
                    <a:pt x="1507" y="5380"/>
                  </a:lnTo>
                  <a:lnTo>
                    <a:pt x="1076" y="5273"/>
                  </a:lnTo>
                  <a:lnTo>
                    <a:pt x="754" y="5057"/>
                  </a:lnTo>
                  <a:lnTo>
                    <a:pt x="431" y="4842"/>
                  </a:lnTo>
                  <a:lnTo>
                    <a:pt x="216" y="4520"/>
                  </a:lnTo>
                  <a:lnTo>
                    <a:pt x="0" y="4304"/>
                  </a:lnTo>
                  <a:lnTo>
                    <a:pt x="0" y="3982"/>
                  </a:lnTo>
                  <a:lnTo>
                    <a:pt x="0" y="365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18;p29">
              <a:extLst>
                <a:ext uri="{FF2B5EF4-FFF2-40B4-BE49-F238E27FC236}">
                  <a16:creationId xmlns:a16="http://schemas.microsoft.com/office/drawing/2014/main" id="{1F78E210-5623-4B0D-A1CC-4F510A0F8CF2}"/>
                </a:ext>
              </a:extLst>
            </p:cNvPr>
            <p:cNvSpPr/>
            <p:nvPr/>
          </p:nvSpPr>
          <p:spPr>
            <a:xfrm>
              <a:off x="3834200" y="4088000"/>
              <a:ext cx="137200" cy="145250"/>
            </a:xfrm>
            <a:custGeom>
              <a:avLst/>
              <a:gdLst/>
              <a:ahLst/>
              <a:cxnLst/>
              <a:rect l="l" t="t" r="r" b="b"/>
              <a:pathLst>
                <a:path w="5488" h="5810" extrusionOk="0">
                  <a:moveTo>
                    <a:pt x="0" y="0"/>
                  </a:moveTo>
                  <a:lnTo>
                    <a:pt x="0" y="108"/>
                  </a:lnTo>
                  <a:lnTo>
                    <a:pt x="0" y="3766"/>
                  </a:lnTo>
                  <a:lnTo>
                    <a:pt x="0" y="3873"/>
                  </a:lnTo>
                  <a:lnTo>
                    <a:pt x="0" y="4089"/>
                  </a:lnTo>
                  <a:lnTo>
                    <a:pt x="108" y="4411"/>
                  </a:lnTo>
                  <a:lnTo>
                    <a:pt x="215" y="4734"/>
                  </a:lnTo>
                  <a:lnTo>
                    <a:pt x="538" y="5057"/>
                  </a:lnTo>
                  <a:lnTo>
                    <a:pt x="861" y="5272"/>
                  </a:lnTo>
                  <a:lnTo>
                    <a:pt x="1291" y="5487"/>
                  </a:lnTo>
                  <a:lnTo>
                    <a:pt x="1722" y="5702"/>
                  </a:lnTo>
                  <a:lnTo>
                    <a:pt x="2260" y="5702"/>
                  </a:lnTo>
                  <a:lnTo>
                    <a:pt x="2798" y="5810"/>
                  </a:lnTo>
                  <a:lnTo>
                    <a:pt x="3335" y="5702"/>
                  </a:lnTo>
                  <a:lnTo>
                    <a:pt x="3766" y="5702"/>
                  </a:lnTo>
                  <a:lnTo>
                    <a:pt x="4304" y="5487"/>
                  </a:lnTo>
                  <a:lnTo>
                    <a:pt x="4734" y="5272"/>
                  </a:lnTo>
                  <a:lnTo>
                    <a:pt x="5057" y="5057"/>
                  </a:lnTo>
                  <a:lnTo>
                    <a:pt x="5272" y="4734"/>
                  </a:lnTo>
                  <a:lnTo>
                    <a:pt x="5487" y="4411"/>
                  </a:lnTo>
                  <a:lnTo>
                    <a:pt x="5487" y="4089"/>
                  </a:lnTo>
                  <a:lnTo>
                    <a:pt x="5487" y="108"/>
                  </a:lnTo>
                  <a:lnTo>
                    <a:pt x="5487" y="0"/>
                  </a:lnTo>
                  <a:lnTo>
                    <a:pt x="5164" y="0"/>
                  </a:lnTo>
                  <a:lnTo>
                    <a:pt x="5164" y="108"/>
                  </a:lnTo>
                  <a:lnTo>
                    <a:pt x="5164" y="4089"/>
                  </a:lnTo>
                  <a:lnTo>
                    <a:pt x="5164" y="4304"/>
                  </a:lnTo>
                  <a:lnTo>
                    <a:pt x="4949" y="4519"/>
                  </a:lnTo>
                  <a:lnTo>
                    <a:pt x="4627" y="4842"/>
                  </a:lnTo>
                  <a:lnTo>
                    <a:pt x="4089" y="5164"/>
                  </a:lnTo>
                  <a:lnTo>
                    <a:pt x="3443" y="5380"/>
                  </a:lnTo>
                  <a:lnTo>
                    <a:pt x="2798" y="5380"/>
                  </a:lnTo>
                  <a:lnTo>
                    <a:pt x="1829" y="5272"/>
                  </a:lnTo>
                  <a:lnTo>
                    <a:pt x="1076" y="4949"/>
                  </a:lnTo>
                  <a:lnTo>
                    <a:pt x="753" y="4734"/>
                  </a:lnTo>
                  <a:lnTo>
                    <a:pt x="538" y="4519"/>
                  </a:lnTo>
                  <a:lnTo>
                    <a:pt x="431" y="4304"/>
                  </a:lnTo>
                  <a:lnTo>
                    <a:pt x="323" y="4089"/>
                  </a:lnTo>
                  <a:lnTo>
                    <a:pt x="323" y="3766"/>
                  </a:lnTo>
                  <a:lnTo>
                    <a:pt x="323"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19;p29">
              <a:extLst>
                <a:ext uri="{FF2B5EF4-FFF2-40B4-BE49-F238E27FC236}">
                  <a16:creationId xmlns:a16="http://schemas.microsoft.com/office/drawing/2014/main" id="{9CCEFA7F-C968-41AE-A69B-E9399E78D722}"/>
                </a:ext>
              </a:extLst>
            </p:cNvPr>
            <p:cNvSpPr/>
            <p:nvPr/>
          </p:nvSpPr>
          <p:spPr>
            <a:xfrm>
              <a:off x="3836875" y="4050350"/>
              <a:ext cx="131825" cy="75325"/>
            </a:xfrm>
            <a:custGeom>
              <a:avLst/>
              <a:gdLst/>
              <a:ahLst/>
              <a:cxnLst/>
              <a:rect l="l" t="t" r="r" b="b"/>
              <a:pathLst>
                <a:path w="5273" h="3013" extrusionOk="0">
                  <a:moveTo>
                    <a:pt x="2691" y="0"/>
                  </a:moveTo>
                  <a:lnTo>
                    <a:pt x="1615" y="108"/>
                  </a:lnTo>
                  <a:lnTo>
                    <a:pt x="862" y="430"/>
                  </a:lnTo>
                  <a:lnTo>
                    <a:pt x="539" y="646"/>
                  </a:lnTo>
                  <a:lnTo>
                    <a:pt x="216" y="968"/>
                  </a:lnTo>
                  <a:lnTo>
                    <a:pt x="108" y="1184"/>
                  </a:lnTo>
                  <a:lnTo>
                    <a:pt x="1" y="1506"/>
                  </a:lnTo>
                  <a:lnTo>
                    <a:pt x="108" y="1829"/>
                  </a:lnTo>
                  <a:lnTo>
                    <a:pt x="216" y="2152"/>
                  </a:lnTo>
                  <a:lnTo>
                    <a:pt x="539" y="2367"/>
                  </a:lnTo>
                  <a:lnTo>
                    <a:pt x="862" y="2582"/>
                  </a:lnTo>
                  <a:lnTo>
                    <a:pt x="1615" y="2905"/>
                  </a:lnTo>
                  <a:lnTo>
                    <a:pt x="2691" y="3013"/>
                  </a:lnTo>
                  <a:lnTo>
                    <a:pt x="3659" y="2905"/>
                  </a:lnTo>
                  <a:lnTo>
                    <a:pt x="4520" y="2582"/>
                  </a:lnTo>
                  <a:lnTo>
                    <a:pt x="4842" y="2367"/>
                  </a:lnTo>
                  <a:lnTo>
                    <a:pt x="5057" y="2152"/>
                  </a:lnTo>
                  <a:lnTo>
                    <a:pt x="5165" y="1829"/>
                  </a:lnTo>
                  <a:lnTo>
                    <a:pt x="5273" y="1506"/>
                  </a:lnTo>
                  <a:lnTo>
                    <a:pt x="5165" y="1184"/>
                  </a:lnTo>
                  <a:lnTo>
                    <a:pt x="5057" y="968"/>
                  </a:lnTo>
                  <a:lnTo>
                    <a:pt x="4842" y="646"/>
                  </a:lnTo>
                  <a:lnTo>
                    <a:pt x="4520" y="430"/>
                  </a:lnTo>
                  <a:lnTo>
                    <a:pt x="3659" y="108"/>
                  </a:lnTo>
                  <a:lnTo>
                    <a:pt x="26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20;p29">
              <a:extLst>
                <a:ext uri="{FF2B5EF4-FFF2-40B4-BE49-F238E27FC236}">
                  <a16:creationId xmlns:a16="http://schemas.microsoft.com/office/drawing/2014/main" id="{27A8EBF4-DA91-4818-A40E-94BF759E9A53}"/>
                </a:ext>
              </a:extLst>
            </p:cNvPr>
            <p:cNvSpPr/>
            <p:nvPr/>
          </p:nvSpPr>
          <p:spPr>
            <a:xfrm>
              <a:off x="3834200" y="4044950"/>
              <a:ext cx="137200" cy="86100"/>
            </a:xfrm>
            <a:custGeom>
              <a:avLst/>
              <a:gdLst/>
              <a:ahLst/>
              <a:cxnLst/>
              <a:rect l="l" t="t" r="r" b="b"/>
              <a:pathLst>
                <a:path w="5488" h="3444" extrusionOk="0">
                  <a:moveTo>
                    <a:pt x="2798" y="431"/>
                  </a:moveTo>
                  <a:lnTo>
                    <a:pt x="3766" y="539"/>
                  </a:lnTo>
                  <a:lnTo>
                    <a:pt x="4519" y="862"/>
                  </a:lnTo>
                  <a:lnTo>
                    <a:pt x="4842" y="969"/>
                  </a:lnTo>
                  <a:lnTo>
                    <a:pt x="4949" y="1292"/>
                  </a:lnTo>
                  <a:lnTo>
                    <a:pt x="5164" y="1507"/>
                  </a:lnTo>
                  <a:lnTo>
                    <a:pt x="5164" y="1722"/>
                  </a:lnTo>
                  <a:lnTo>
                    <a:pt x="5164" y="1938"/>
                  </a:lnTo>
                  <a:lnTo>
                    <a:pt x="4949" y="2260"/>
                  </a:lnTo>
                  <a:lnTo>
                    <a:pt x="4627" y="2583"/>
                  </a:lnTo>
                  <a:lnTo>
                    <a:pt x="4089" y="2798"/>
                  </a:lnTo>
                  <a:lnTo>
                    <a:pt x="3443" y="3013"/>
                  </a:lnTo>
                  <a:lnTo>
                    <a:pt x="2798" y="3121"/>
                  </a:lnTo>
                  <a:lnTo>
                    <a:pt x="1829" y="3013"/>
                  </a:lnTo>
                  <a:lnTo>
                    <a:pt x="969" y="2691"/>
                  </a:lnTo>
                  <a:lnTo>
                    <a:pt x="753" y="2475"/>
                  </a:lnTo>
                  <a:lnTo>
                    <a:pt x="538" y="2260"/>
                  </a:lnTo>
                  <a:lnTo>
                    <a:pt x="431" y="1938"/>
                  </a:lnTo>
                  <a:lnTo>
                    <a:pt x="323" y="1722"/>
                  </a:lnTo>
                  <a:lnTo>
                    <a:pt x="431" y="1507"/>
                  </a:lnTo>
                  <a:lnTo>
                    <a:pt x="538" y="1292"/>
                  </a:lnTo>
                  <a:lnTo>
                    <a:pt x="861" y="862"/>
                  </a:lnTo>
                  <a:lnTo>
                    <a:pt x="1399" y="646"/>
                  </a:lnTo>
                  <a:lnTo>
                    <a:pt x="2044" y="431"/>
                  </a:lnTo>
                  <a:close/>
                  <a:moveTo>
                    <a:pt x="2798" y="1"/>
                  </a:moveTo>
                  <a:lnTo>
                    <a:pt x="2260" y="109"/>
                  </a:lnTo>
                  <a:lnTo>
                    <a:pt x="1722" y="109"/>
                  </a:lnTo>
                  <a:lnTo>
                    <a:pt x="1184" y="324"/>
                  </a:lnTo>
                  <a:lnTo>
                    <a:pt x="861" y="539"/>
                  </a:lnTo>
                  <a:lnTo>
                    <a:pt x="431" y="754"/>
                  </a:lnTo>
                  <a:lnTo>
                    <a:pt x="215" y="1077"/>
                  </a:lnTo>
                  <a:lnTo>
                    <a:pt x="0" y="1400"/>
                  </a:lnTo>
                  <a:lnTo>
                    <a:pt x="0" y="1722"/>
                  </a:lnTo>
                  <a:lnTo>
                    <a:pt x="0" y="2153"/>
                  </a:lnTo>
                  <a:lnTo>
                    <a:pt x="215" y="2475"/>
                  </a:lnTo>
                  <a:lnTo>
                    <a:pt x="646" y="2906"/>
                  </a:lnTo>
                  <a:lnTo>
                    <a:pt x="1184" y="3229"/>
                  </a:lnTo>
                  <a:lnTo>
                    <a:pt x="1937" y="3336"/>
                  </a:lnTo>
                  <a:lnTo>
                    <a:pt x="2798" y="3444"/>
                  </a:lnTo>
                  <a:lnTo>
                    <a:pt x="3335" y="3444"/>
                  </a:lnTo>
                  <a:lnTo>
                    <a:pt x="3766" y="3336"/>
                  </a:lnTo>
                  <a:lnTo>
                    <a:pt x="4304" y="3229"/>
                  </a:lnTo>
                  <a:lnTo>
                    <a:pt x="4734" y="3013"/>
                  </a:lnTo>
                  <a:lnTo>
                    <a:pt x="5057" y="2691"/>
                  </a:lnTo>
                  <a:lnTo>
                    <a:pt x="5272" y="2475"/>
                  </a:lnTo>
                  <a:lnTo>
                    <a:pt x="5487" y="2153"/>
                  </a:lnTo>
                  <a:lnTo>
                    <a:pt x="5487" y="1722"/>
                  </a:lnTo>
                  <a:lnTo>
                    <a:pt x="5487" y="1400"/>
                  </a:lnTo>
                  <a:lnTo>
                    <a:pt x="5272" y="1077"/>
                  </a:lnTo>
                  <a:lnTo>
                    <a:pt x="4842" y="646"/>
                  </a:lnTo>
                  <a:lnTo>
                    <a:pt x="4304" y="324"/>
                  </a:lnTo>
                  <a:lnTo>
                    <a:pt x="3551" y="109"/>
                  </a:lnTo>
                  <a:lnTo>
                    <a:pt x="279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21;p29">
              <a:extLst>
                <a:ext uri="{FF2B5EF4-FFF2-40B4-BE49-F238E27FC236}">
                  <a16:creationId xmlns:a16="http://schemas.microsoft.com/office/drawing/2014/main" id="{3A9E55A7-4019-421E-A223-4F24CAAA4B98}"/>
                </a:ext>
              </a:extLst>
            </p:cNvPr>
            <p:cNvSpPr/>
            <p:nvPr/>
          </p:nvSpPr>
          <p:spPr>
            <a:xfrm>
              <a:off x="4089725" y="3934675"/>
              <a:ext cx="131800" cy="137200"/>
            </a:xfrm>
            <a:custGeom>
              <a:avLst/>
              <a:gdLst/>
              <a:ahLst/>
              <a:cxnLst/>
              <a:rect l="l" t="t" r="r" b="b"/>
              <a:pathLst>
                <a:path w="5272" h="5488" extrusionOk="0">
                  <a:moveTo>
                    <a:pt x="0" y="1"/>
                  </a:moveTo>
                  <a:lnTo>
                    <a:pt x="0" y="3766"/>
                  </a:lnTo>
                  <a:lnTo>
                    <a:pt x="108" y="3982"/>
                  </a:lnTo>
                  <a:lnTo>
                    <a:pt x="108" y="4304"/>
                  </a:lnTo>
                  <a:lnTo>
                    <a:pt x="215" y="4520"/>
                  </a:lnTo>
                  <a:lnTo>
                    <a:pt x="538" y="4842"/>
                  </a:lnTo>
                  <a:lnTo>
                    <a:pt x="753" y="5057"/>
                  </a:lnTo>
                  <a:lnTo>
                    <a:pt x="1183" y="5273"/>
                  </a:lnTo>
                  <a:lnTo>
                    <a:pt x="1614" y="5380"/>
                  </a:lnTo>
                  <a:lnTo>
                    <a:pt x="2582" y="5488"/>
                  </a:lnTo>
                  <a:lnTo>
                    <a:pt x="3658" y="5380"/>
                  </a:lnTo>
                  <a:lnTo>
                    <a:pt x="4411" y="5057"/>
                  </a:lnTo>
                  <a:lnTo>
                    <a:pt x="4734" y="4842"/>
                  </a:lnTo>
                  <a:lnTo>
                    <a:pt x="5057" y="4520"/>
                  </a:lnTo>
                  <a:lnTo>
                    <a:pt x="5164" y="4304"/>
                  </a:lnTo>
                  <a:lnTo>
                    <a:pt x="5272" y="3982"/>
                  </a:lnTo>
                  <a:lnTo>
                    <a:pt x="516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22;p29">
              <a:extLst>
                <a:ext uri="{FF2B5EF4-FFF2-40B4-BE49-F238E27FC236}">
                  <a16:creationId xmlns:a16="http://schemas.microsoft.com/office/drawing/2014/main" id="{D3D28387-5AA8-427A-8526-5752506C4756}"/>
                </a:ext>
              </a:extLst>
            </p:cNvPr>
            <p:cNvSpPr/>
            <p:nvPr/>
          </p:nvSpPr>
          <p:spPr>
            <a:xfrm>
              <a:off x="4089725" y="3934675"/>
              <a:ext cx="131800" cy="137200"/>
            </a:xfrm>
            <a:custGeom>
              <a:avLst/>
              <a:gdLst/>
              <a:ahLst/>
              <a:cxnLst/>
              <a:rect l="l" t="t" r="r" b="b"/>
              <a:pathLst>
                <a:path w="5272" h="5488" fill="none" extrusionOk="0">
                  <a:moveTo>
                    <a:pt x="5164" y="1"/>
                  </a:moveTo>
                  <a:lnTo>
                    <a:pt x="5272" y="3982"/>
                  </a:lnTo>
                  <a:lnTo>
                    <a:pt x="5272" y="3982"/>
                  </a:lnTo>
                  <a:lnTo>
                    <a:pt x="5164" y="4304"/>
                  </a:lnTo>
                  <a:lnTo>
                    <a:pt x="5057" y="4520"/>
                  </a:lnTo>
                  <a:lnTo>
                    <a:pt x="4734" y="4842"/>
                  </a:lnTo>
                  <a:lnTo>
                    <a:pt x="4411" y="5057"/>
                  </a:lnTo>
                  <a:lnTo>
                    <a:pt x="3658" y="5380"/>
                  </a:lnTo>
                  <a:lnTo>
                    <a:pt x="2582" y="5488"/>
                  </a:lnTo>
                  <a:lnTo>
                    <a:pt x="2582" y="5488"/>
                  </a:lnTo>
                  <a:lnTo>
                    <a:pt x="1614" y="5380"/>
                  </a:lnTo>
                  <a:lnTo>
                    <a:pt x="1183" y="5273"/>
                  </a:lnTo>
                  <a:lnTo>
                    <a:pt x="753" y="5057"/>
                  </a:lnTo>
                  <a:lnTo>
                    <a:pt x="538" y="4842"/>
                  </a:lnTo>
                  <a:lnTo>
                    <a:pt x="215" y="4520"/>
                  </a:lnTo>
                  <a:lnTo>
                    <a:pt x="108" y="4304"/>
                  </a:lnTo>
                  <a:lnTo>
                    <a:pt x="108" y="3982"/>
                  </a:lnTo>
                  <a:lnTo>
                    <a:pt x="0" y="376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23;p29">
              <a:extLst>
                <a:ext uri="{FF2B5EF4-FFF2-40B4-BE49-F238E27FC236}">
                  <a16:creationId xmlns:a16="http://schemas.microsoft.com/office/drawing/2014/main" id="{364551D7-D671-47E0-864E-22235D261D70}"/>
                </a:ext>
              </a:extLst>
            </p:cNvPr>
            <p:cNvSpPr/>
            <p:nvPr/>
          </p:nvSpPr>
          <p:spPr>
            <a:xfrm>
              <a:off x="4087025" y="3932000"/>
              <a:ext cx="137200" cy="145250"/>
            </a:xfrm>
            <a:custGeom>
              <a:avLst/>
              <a:gdLst/>
              <a:ahLst/>
              <a:cxnLst/>
              <a:rect l="l" t="t" r="r" b="b"/>
              <a:pathLst>
                <a:path w="5488" h="5810" extrusionOk="0">
                  <a:moveTo>
                    <a:pt x="0" y="0"/>
                  </a:moveTo>
                  <a:lnTo>
                    <a:pt x="0" y="108"/>
                  </a:lnTo>
                  <a:lnTo>
                    <a:pt x="0" y="3873"/>
                  </a:lnTo>
                  <a:lnTo>
                    <a:pt x="0" y="4089"/>
                  </a:lnTo>
                  <a:lnTo>
                    <a:pt x="0" y="4411"/>
                  </a:lnTo>
                  <a:lnTo>
                    <a:pt x="216" y="4734"/>
                  </a:lnTo>
                  <a:lnTo>
                    <a:pt x="431" y="5057"/>
                  </a:lnTo>
                  <a:lnTo>
                    <a:pt x="861" y="5272"/>
                  </a:lnTo>
                  <a:lnTo>
                    <a:pt x="1184" y="5487"/>
                  </a:lnTo>
                  <a:lnTo>
                    <a:pt x="1722" y="5702"/>
                  </a:lnTo>
                  <a:lnTo>
                    <a:pt x="2152" y="5702"/>
                  </a:lnTo>
                  <a:lnTo>
                    <a:pt x="2690" y="5810"/>
                  </a:lnTo>
                  <a:lnTo>
                    <a:pt x="3228" y="5702"/>
                  </a:lnTo>
                  <a:lnTo>
                    <a:pt x="3766" y="5702"/>
                  </a:lnTo>
                  <a:lnTo>
                    <a:pt x="4304" y="5487"/>
                  </a:lnTo>
                  <a:lnTo>
                    <a:pt x="4627" y="5272"/>
                  </a:lnTo>
                  <a:lnTo>
                    <a:pt x="5057" y="5057"/>
                  </a:lnTo>
                  <a:lnTo>
                    <a:pt x="5272" y="4734"/>
                  </a:lnTo>
                  <a:lnTo>
                    <a:pt x="5487" y="4411"/>
                  </a:lnTo>
                  <a:lnTo>
                    <a:pt x="5487" y="4089"/>
                  </a:lnTo>
                  <a:lnTo>
                    <a:pt x="5487" y="108"/>
                  </a:lnTo>
                  <a:lnTo>
                    <a:pt x="5487" y="0"/>
                  </a:lnTo>
                  <a:lnTo>
                    <a:pt x="5165" y="0"/>
                  </a:lnTo>
                  <a:lnTo>
                    <a:pt x="5165" y="108"/>
                  </a:lnTo>
                  <a:lnTo>
                    <a:pt x="5165" y="4089"/>
                  </a:lnTo>
                  <a:lnTo>
                    <a:pt x="5057" y="4304"/>
                  </a:lnTo>
                  <a:lnTo>
                    <a:pt x="4949" y="4519"/>
                  </a:lnTo>
                  <a:lnTo>
                    <a:pt x="4627" y="4949"/>
                  </a:lnTo>
                  <a:lnTo>
                    <a:pt x="4089" y="5164"/>
                  </a:lnTo>
                  <a:lnTo>
                    <a:pt x="3443" y="5380"/>
                  </a:lnTo>
                  <a:lnTo>
                    <a:pt x="2690" y="5380"/>
                  </a:lnTo>
                  <a:lnTo>
                    <a:pt x="1722" y="5272"/>
                  </a:lnTo>
                  <a:lnTo>
                    <a:pt x="969" y="4949"/>
                  </a:lnTo>
                  <a:lnTo>
                    <a:pt x="754" y="4842"/>
                  </a:lnTo>
                  <a:lnTo>
                    <a:pt x="538" y="4519"/>
                  </a:lnTo>
                  <a:lnTo>
                    <a:pt x="431" y="4304"/>
                  </a:lnTo>
                  <a:lnTo>
                    <a:pt x="323" y="4089"/>
                  </a:lnTo>
                  <a:lnTo>
                    <a:pt x="323" y="3766"/>
                  </a:lnTo>
                  <a:lnTo>
                    <a:pt x="323"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24;p29">
              <a:extLst>
                <a:ext uri="{FF2B5EF4-FFF2-40B4-BE49-F238E27FC236}">
                  <a16:creationId xmlns:a16="http://schemas.microsoft.com/office/drawing/2014/main" id="{5472AEB8-E5C4-4337-A00A-FD9517FF5419}"/>
                </a:ext>
              </a:extLst>
            </p:cNvPr>
            <p:cNvSpPr/>
            <p:nvPr/>
          </p:nvSpPr>
          <p:spPr>
            <a:xfrm>
              <a:off x="4089725" y="3894350"/>
              <a:ext cx="131800" cy="75325"/>
            </a:xfrm>
            <a:custGeom>
              <a:avLst/>
              <a:gdLst/>
              <a:ahLst/>
              <a:cxnLst/>
              <a:rect l="l" t="t" r="r" b="b"/>
              <a:pathLst>
                <a:path w="5272" h="3013" extrusionOk="0">
                  <a:moveTo>
                    <a:pt x="2582" y="0"/>
                  </a:moveTo>
                  <a:lnTo>
                    <a:pt x="1614" y="108"/>
                  </a:lnTo>
                  <a:lnTo>
                    <a:pt x="753" y="430"/>
                  </a:lnTo>
                  <a:lnTo>
                    <a:pt x="430" y="646"/>
                  </a:lnTo>
                  <a:lnTo>
                    <a:pt x="215" y="968"/>
                  </a:lnTo>
                  <a:lnTo>
                    <a:pt x="108" y="1184"/>
                  </a:lnTo>
                  <a:lnTo>
                    <a:pt x="0" y="1506"/>
                  </a:lnTo>
                  <a:lnTo>
                    <a:pt x="108" y="1829"/>
                  </a:lnTo>
                  <a:lnTo>
                    <a:pt x="215" y="2152"/>
                  </a:lnTo>
                  <a:lnTo>
                    <a:pt x="430" y="2367"/>
                  </a:lnTo>
                  <a:lnTo>
                    <a:pt x="753" y="2582"/>
                  </a:lnTo>
                  <a:lnTo>
                    <a:pt x="1614" y="2905"/>
                  </a:lnTo>
                  <a:lnTo>
                    <a:pt x="2582" y="3013"/>
                  </a:lnTo>
                  <a:lnTo>
                    <a:pt x="3658" y="2905"/>
                  </a:lnTo>
                  <a:lnTo>
                    <a:pt x="4411" y="2582"/>
                  </a:lnTo>
                  <a:lnTo>
                    <a:pt x="4734" y="2367"/>
                  </a:lnTo>
                  <a:lnTo>
                    <a:pt x="5057" y="2152"/>
                  </a:lnTo>
                  <a:lnTo>
                    <a:pt x="5164" y="1829"/>
                  </a:lnTo>
                  <a:lnTo>
                    <a:pt x="5272" y="1506"/>
                  </a:lnTo>
                  <a:lnTo>
                    <a:pt x="5164" y="1184"/>
                  </a:lnTo>
                  <a:lnTo>
                    <a:pt x="5057" y="968"/>
                  </a:lnTo>
                  <a:lnTo>
                    <a:pt x="4734" y="646"/>
                  </a:lnTo>
                  <a:lnTo>
                    <a:pt x="4411" y="430"/>
                  </a:lnTo>
                  <a:lnTo>
                    <a:pt x="3658" y="108"/>
                  </a:lnTo>
                  <a:lnTo>
                    <a:pt x="258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25;p29">
              <a:extLst>
                <a:ext uri="{FF2B5EF4-FFF2-40B4-BE49-F238E27FC236}">
                  <a16:creationId xmlns:a16="http://schemas.microsoft.com/office/drawing/2014/main" id="{DB8DD4F1-23A9-4C29-81C3-7DA4CC556583}"/>
                </a:ext>
              </a:extLst>
            </p:cNvPr>
            <p:cNvSpPr/>
            <p:nvPr/>
          </p:nvSpPr>
          <p:spPr>
            <a:xfrm>
              <a:off x="4087025" y="3888950"/>
              <a:ext cx="137200" cy="86100"/>
            </a:xfrm>
            <a:custGeom>
              <a:avLst/>
              <a:gdLst/>
              <a:ahLst/>
              <a:cxnLst/>
              <a:rect l="l" t="t" r="r" b="b"/>
              <a:pathLst>
                <a:path w="5488" h="3444" extrusionOk="0">
                  <a:moveTo>
                    <a:pt x="2690" y="431"/>
                  </a:moveTo>
                  <a:lnTo>
                    <a:pt x="3658" y="539"/>
                  </a:lnTo>
                  <a:lnTo>
                    <a:pt x="4519" y="862"/>
                  </a:lnTo>
                  <a:lnTo>
                    <a:pt x="4734" y="1077"/>
                  </a:lnTo>
                  <a:lnTo>
                    <a:pt x="4949" y="1292"/>
                  </a:lnTo>
                  <a:lnTo>
                    <a:pt x="5057" y="1507"/>
                  </a:lnTo>
                  <a:lnTo>
                    <a:pt x="5165" y="1722"/>
                  </a:lnTo>
                  <a:lnTo>
                    <a:pt x="5057" y="2045"/>
                  </a:lnTo>
                  <a:lnTo>
                    <a:pt x="4949" y="2260"/>
                  </a:lnTo>
                  <a:lnTo>
                    <a:pt x="4627" y="2583"/>
                  </a:lnTo>
                  <a:lnTo>
                    <a:pt x="4089" y="2798"/>
                  </a:lnTo>
                  <a:lnTo>
                    <a:pt x="3443" y="3013"/>
                  </a:lnTo>
                  <a:lnTo>
                    <a:pt x="2690" y="3121"/>
                  </a:lnTo>
                  <a:lnTo>
                    <a:pt x="1722" y="3013"/>
                  </a:lnTo>
                  <a:lnTo>
                    <a:pt x="969" y="2691"/>
                  </a:lnTo>
                  <a:lnTo>
                    <a:pt x="646" y="2475"/>
                  </a:lnTo>
                  <a:lnTo>
                    <a:pt x="538" y="2260"/>
                  </a:lnTo>
                  <a:lnTo>
                    <a:pt x="323" y="2045"/>
                  </a:lnTo>
                  <a:lnTo>
                    <a:pt x="323" y="1722"/>
                  </a:lnTo>
                  <a:lnTo>
                    <a:pt x="323" y="1507"/>
                  </a:lnTo>
                  <a:lnTo>
                    <a:pt x="538" y="1292"/>
                  </a:lnTo>
                  <a:lnTo>
                    <a:pt x="861" y="969"/>
                  </a:lnTo>
                  <a:lnTo>
                    <a:pt x="1399" y="646"/>
                  </a:lnTo>
                  <a:lnTo>
                    <a:pt x="1937" y="431"/>
                  </a:lnTo>
                  <a:close/>
                  <a:moveTo>
                    <a:pt x="2690" y="1"/>
                  </a:moveTo>
                  <a:lnTo>
                    <a:pt x="2152" y="109"/>
                  </a:lnTo>
                  <a:lnTo>
                    <a:pt x="1722" y="109"/>
                  </a:lnTo>
                  <a:lnTo>
                    <a:pt x="1184" y="324"/>
                  </a:lnTo>
                  <a:lnTo>
                    <a:pt x="754" y="539"/>
                  </a:lnTo>
                  <a:lnTo>
                    <a:pt x="431" y="754"/>
                  </a:lnTo>
                  <a:lnTo>
                    <a:pt x="216" y="1077"/>
                  </a:lnTo>
                  <a:lnTo>
                    <a:pt x="0" y="1400"/>
                  </a:lnTo>
                  <a:lnTo>
                    <a:pt x="0" y="1722"/>
                  </a:lnTo>
                  <a:lnTo>
                    <a:pt x="0" y="2153"/>
                  </a:lnTo>
                  <a:lnTo>
                    <a:pt x="216" y="2475"/>
                  </a:lnTo>
                  <a:lnTo>
                    <a:pt x="646" y="2906"/>
                  </a:lnTo>
                  <a:lnTo>
                    <a:pt x="1184" y="3229"/>
                  </a:lnTo>
                  <a:lnTo>
                    <a:pt x="1937" y="3444"/>
                  </a:lnTo>
                  <a:lnTo>
                    <a:pt x="3228" y="3444"/>
                  </a:lnTo>
                  <a:lnTo>
                    <a:pt x="3766" y="3336"/>
                  </a:lnTo>
                  <a:lnTo>
                    <a:pt x="4304" y="3229"/>
                  </a:lnTo>
                  <a:lnTo>
                    <a:pt x="4627" y="3013"/>
                  </a:lnTo>
                  <a:lnTo>
                    <a:pt x="5057" y="2691"/>
                  </a:lnTo>
                  <a:lnTo>
                    <a:pt x="5272" y="2475"/>
                  </a:lnTo>
                  <a:lnTo>
                    <a:pt x="5487" y="2153"/>
                  </a:lnTo>
                  <a:lnTo>
                    <a:pt x="5487" y="1722"/>
                  </a:lnTo>
                  <a:lnTo>
                    <a:pt x="5487" y="1400"/>
                  </a:lnTo>
                  <a:lnTo>
                    <a:pt x="5272" y="1077"/>
                  </a:lnTo>
                  <a:lnTo>
                    <a:pt x="4842" y="646"/>
                  </a:lnTo>
                  <a:lnTo>
                    <a:pt x="4304" y="324"/>
                  </a:lnTo>
                  <a:lnTo>
                    <a:pt x="3551" y="109"/>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26;p29">
              <a:extLst>
                <a:ext uri="{FF2B5EF4-FFF2-40B4-BE49-F238E27FC236}">
                  <a16:creationId xmlns:a16="http://schemas.microsoft.com/office/drawing/2014/main" id="{0C837C6D-C8DC-4E41-B5B6-96A8512B4657}"/>
                </a:ext>
              </a:extLst>
            </p:cNvPr>
            <p:cNvSpPr/>
            <p:nvPr/>
          </p:nvSpPr>
          <p:spPr>
            <a:xfrm>
              <a:off x="4342550" y="3786750"/>
              <a:ext cx="129125" cy="137200"/>
            </a:xfrm>
            <a:custGeom>
              <a:avLst/>
              <a:gdLst/>
              <a:ahLst/>
              <a:cxnLst/>
              <a:rect l="l" t="t" r="r" b="b"/>
              <a:pathLst>
                <a:path w="5165" h="5488" extrusionOk="0">
                  <a:moveTo>
                    <a:pt x="0" y="1"/>
                  </a:moveTo>
                  <a:lnTo>
                    <a:pt x="0" y="3659"/>
                  </a:lnTo>
                  <a:lnTo>
                    <a:pt x="0" y="3981"/>
                  </a:lnTo>
                  <a:lnTo>
                    <a:pt x="108" y="4304"/>
                  </a:lnTo>
                  <a:lnTo>
                    <a:pt x="215" y="4519"/>
                  </a:lnTo>
                  <a:lnTo>
                    <a:pt x="431" y="4842"/>
                  </a:lnTo>
                  <a:lnTo>
                    <a:pt x="753" y="5057"/>
                  </a:lnTo>
                  <a:lnTo>
                    <a:pt x="1184" y="5165"/>
                  </a:lnTo>
                  <a:lnTo>
                    <a:pt x="1614" y="5380"/>
                  </a:lnTo>
                  <a:lnTo>
                    <a:pt x="2582" y="5488"/>
                  </a:lnTo>
                  <a:lnTo>
                    <a:pt x="3658" y="5380"/>
                  </a:lnTo>
                  <a:lnTo>
                    <a:pt x="4411" y="5057"/>
                  </a:lnTo>
                  <a:lnTo>
                    <a:pt x="4734" y="4842"/>
                  </a:lnTo>
                  <a:lnTo>
                    <a:pt x="4949" y="4519"/>
                  </a:lnTo>
                  <a:lnTo>
                    <a:pt x="5164" y="4304"/>
                  </a:lnTo>
                  <a:lnTo>
                    <a:pt x="5164" y="3981"/>
                  </a:lnTo>
                  <a:lnTo>
                    <a:pt x="516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27;p29">
              <a:extLst>
                <a:ext uri="{FF2B5EF4-FFF2-40B4-BE49-F238E27FC236}">
                  <a16:creationId xmlns:a16="http://schemas.microsoft.com/office/drawing/2014/main" id="{9C60F89A-023A-4D6D-A2AA-B9F4D0133B10}"/>
                </a:ext>
              </a:extLst>
            </p:cNvPr>
            <p:cNvSpPr/>
            <p:nvPr/>
          </p:nvSpPr>
          <p:spPr>
            <a:xfrm>
              <a:off x="4342550" y="3786750"/>
              <a:ext cx="129125" cy="137200"/>
            </a:xfrm>
            <a:custGeom>
              <a:avLst/>
              <a:gdLst/>
              <a:ahLst/>
              <a:cxnLst/>
              <a:rect l="l" t="t" r="r" b="b"/>
              <a:pathLst>
                <a:path w="5165" h="5488" fill="none" extrusionOk="0">
                  <a:moveTo>
                    <a:pt x="5164" y="1"/>
                  </a:moveTo>
                  <a:lnTo>
                    <a:pt x="5164" y="3981"/>
                  </a:lnTo>
                  <a:lnTo>
                    <a:pt x="5164" y="3981"/>
                  </a:lnTo>
                  <a:lnTo>
                    <a:pt x="5164" y="4304"/>
                  </a:lnTo>
                  <a:lnTo>
                    <a:pt x="4949" y="4519"/>
                  </a:lnTo>
                  <a:lnTo>
                    <a:pt x="4734" y="4842"/>
                  </a:lnTo>
                  <a:lnTo>
                    <a:pt x="4411" y="5057"/>
                  </a:lnTo>
                  <a:lnTo>
                    <a:pt x="3658" y="5380"/>
                  </a:lnTo>
                  <a:lnTo>
                    <a:pt x="2582" y="5488"/>
                  </a:lnTo>
                  <a:lnTo>
                    <a:pt x="2582" y="5488"/>
                  </a:lnTo>
                  <a:lnTo>
                    <a:pt x="1614" y="5380"/>
                  </a:lnTo>
                  <a:lnTo>
                    <a:pt x="1184" y="5165"/>
                  </a:lnTo>
                  <a:lnTo>
                    <a:pt x="753" y="5057"/>
                  </a:lnTo>
                  <a:lnTo>
                    <a:pt x="431" y="4842"/>
                  </a:lnTo>
                  <a:lnTo>
                    <a:pt x="215" y="4519"/>
                  </a:lnTo>
                  <a:lnTo>
                    <a:pt x="108" y="4304"/>
                  </a:lnTo>
                  <a:lnTo>
                    <a:pt x="0" y="3981"/>
                  </a:lnTo>
                  <a:lnTo>
                    <a:pt x="0" y="365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28;p29">
              <a:extLst>
                <a:ext uri="{FF2B5EF4-FFF2-40B4-BE49-F238E27FC236}">
                  <a16:creationId xmlns:a16="http://schemas.microsoft.com/office/drawing/2014/main" id="{A14773A1-6113-4146-9621-BCFAAAFFF5EC}"/>
                </a:ext>
              </a:extLst>
            </p:cNvPr>
            <p:cNvSpPr/>
            <p:nvPr/>
          </p:nvSpPr>
          <p:spPr>
            <a:xfrm>
              <a:off x="4339850" y="3781375"/>
              <a:ext cx="137200" cy="147950"/>
            </a:xfrm>
            <a:custGeom>
              <a:avLst/>
              <a:gdLst/>
              <a:ahLst/>
              <a:cxnLst/>
              <a:rect l="l" t="t" r="r" b="b"/>
              <a:pathLst>
                <a:path w="5488" h="5918" extrusionOk="0">
                  <a:moveTo>
                    <a:pt x="108" y="0"/>
                  </a:moveTo>
                  <a:lnTo>
                    <a:pt x="1" y="108"/>
                  </a:lnTo>
                  <a:lnTo>
                    <a:pt x="1" y="216"/>
                  </a:lnTo>
                  <a:lnTo>
                    <a:pt x="1" y="3874"/>
                  </a:lnTo>
                  <a:lnTo>
                    <a:pt x="1" y="4196"/>
                  </a:lnTo>
                  <a:lnTo>
                    <a:pt x="1" y="4519"/>
                  </a:lnTo>
                  <a:lnTo>
                    <a:pt x="216" y="4842"/>
                  </a:lnTo>
                  <a:lnTo>
                    <a:pt x="431" y="5165"/>
                  </a:lnTo>
                  <a:lnTo>
                    <a:pt x="754" y="5380"/>
                  </a:lnTo>
                  <a:lnTo>
                    <a:pt x="1184" y="5595"/>
                  </a:lnTo>
                  <a:lnTo>
                    <a:pt x="1614" y="5703"/>
                  </a:lnTo>
                  <a:lnTo>
                    <a:pt x="2152" y="5810"/>
                  </a:lnTo>
                  <a:lnTo>
                    <a:pt x="2690" y="5918"/>
                  </a:lnTo>
                  <a:lnTo>
                    <a:pt x="3228" y="5810"/>
                  </a:lnTo>
                  <a:lnTo>
                    <a:pt x="3766" y="5703"/>
                  </a:lnTo>
                  <a:lnTo>
                    <a:pt x="4196" y="5595"/>
                  </a:lnTo>
                  <a:lnTo>
                    <a:pt x="4627" y="5380"/>
                  </a:lnTo>
                  <a:lnTo>
                    <a:pt x="4950" y="5165"/>
                  </a:lnTo>
                  <a:lnTo>
                    <a:pt x="5272" y="4842"/>
                  </a:lnTo>
                  <a:lnTo>
                    <a:pt x="5380" y="4519"/>
                  </a:lnTo>
                  <a:lnTo>
                    <a:pt x="5487" y="4196"/>
                  </a:lnTo>
                  <a:lnTo>
                    <a:pt x="5487" y="216"/>
                  </a:lnTo>
                  <a:lnTo>
                    <a:pt x="5380" y="108"/>
                  </a:lnTo>
                  <a:lnTo>
                    <a:pt x="5165" y="108"/>
                  </a:lnTo>
                  <a:lnTo>
                    <a:pt x="5057" y="216"/>
                  </a:lnTo>
                  <a:lnTo>
                    <a:pt x="5165" y="4196"/>
                  </a:lnTo>
                  <a:lnTo>
                    <a:pt x="5057" y="4412"/>
                  </a:lnTo>
                  <a:lnTo>
                    <a:pt x="4950" y="4627"/>
                  </a:lnTo>
                  <a:lnTo>
                    <a:pt x="4627" y="4949"/>
                  </a:lnTo>
                  <a:lnTo>
                    <a:pt x="4089" y="5272"/>
                  </a:lnTo>
                  <a:lnTo>
                    <a:pt x="3443" y="5487"/>
                  </a:lnTo>
                  <a:lnTo>
                    <a:pt x="2690" y="5487"/>
                  </a:lnTo>
                  <a:lnTo>
                    <a:pt x="1722" y="5380"/>
                  </a:lnTo>
                  <a:lnTo>
                    <a:pt x="969" y="5057"/>
                  </a:lnTo>
                  <a:lnTo>
                    <a:pt x="646" y="4842"/>
                  </a:lnTo>
                  <a:lnTo>
                    <a:pt x="539" y="4627"/>
                  </a:lnTo>
                  <a:lnTo>
                    <a:pt x="323" y="4412"/>
                  </a:lnTo>
                  <a:lnTo>
                    <a:pt x="323" y="4196"/>
                  </a:lnTo>
                  <a:lnTo>
                    <a:pt x="323" y="3874"/>
                  </a:lnTo>
                  <a:lnTo>
                    <a:pt x="323" y="216"/>
                  </a:lnTo>
                  <a:lnTo>
                    <a:pt x="216" y="108"/>
                  </a:lnTo>
                  <a:lnTo>
                    <a:pt x="10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29;p29">
              <a:extLst>
                <a:ext uri="{FF2B5EF4-FFF2-40B4-BE49-F238E27FC236}">
                  <a16:creationId xmlns:a16="http://schemas.microsoft.com/office/drawing/2014/main" id="{EB52EDB6-EB38-4D6E-B779-9985609B119A}"/>
                </a:ext>
              </a:extLst>
            </p:cNvPr>
            <p:cNvSpPr/>
            <p:nvPr/>
          </p:nvSpPr>
          <p:spPr>
            <a:xfrm>
              <a:off x="4342550" y="3746400"/>
              <a:ext cx="129125" cy="75350"/>
            </a:xfrm>
            <a:custGeom>
              <a:avLst/>
              <a:gdLst/>
              <a:ahLst/>
              <a:cxnLst/>
              <a:rect l="l" t="t" r="r" b="b"/>
              <a:pathLst>
                <a:path w="5165" h="3014" extrusionOk="0">
                  <a:moveTo>
                    <a:pt x="2582" y="1"/>
                  </a:moveTo>
                  <a:lnTo>
                    <a:pt x="1614" y="108"/>
                  </a:lnTo>
                  <a:lnTo>
                    <a:pt x="753" y="431"/>
                  </a:lnTo>
                  <a:lnTo>
                    <a:pt x="431" y="646"/>
                  </a:lnTo>
                  <a:lnTo>
                    <a:pt x="215" y="969"/>
                  </a:lnTo>
                  <a:lnTo>
                    <a:pt x="0" y="1184"/>
                  </a:lnTo>
                  <a:lnTo>
                    <a:pt x="0" y="1507"/>
                  </a:lnTo>
                  <a:lnTo>
                    <a:pt x="0" y="1830"/>
                  </a:lnTo>
                  <a:lnTo>
                    <a:pt x="215" y="2153"/>
                  </a:lnTo>
                  <a:lnTo>
                    <a:pt x="431" y="2368"/>
                  </a:lnTo>
                  <a:lnTo>
                    <a:pt x="753" y="2583"/>
                  </a:lnTo>
                  <a:lnTo>
                    <a:pt x="1614" y="2906"/>
                  </a:lnTo>
                  <a:lnTo>
                    <a:pt x="2582" y="3013"/>
                  </a:lnTo>
                  <a:lnTo>
                    <a:pt x="3658" y="2906"/>
                  </a:lnTo>
                  <a:lnTo>
                    <a:pt x="4411" y="2583"/>
                  </a:lnTo>
                  <a:lnTo>
                    <a:pt x="4734" y="2368"/>
                  </a:lnTo>
                  <a:lnTo>
                    <a:pt x="4949" y="2153"/>
                  </a:lnTo>
                  <a:lnTo>
                    <a:pt x="5164" y="1830"/>
                  </a:lnTo>
                  <a:lnTo>
                    <a:pt x="5164" y="1507"/>
                  </a:lnTo>
                  <a:lnTo>
                    <a:pt x="5164" y="1184"/>
                  </a:lnTo>
                  <a:lnTo>
                    <a:pt x="4949" y="969"/>
                  </a:lnTo>
                  <a:lnTo>
                    <a:pt x="4734" y="646"/>
                  </a:lnTo>
                  <a:lnTo>
                    <a:pt x="4411" y="431"/>
                  </a:lnTo>
                  <a:lnTo>
                    <a:pt x="3658" y="108"/>
                  </a:lnTo>
                  <a:lnTo>
                    <a:pt x="258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30;p29">
              <a:extLst>
                <a:ext uri="{FF2B5EF4-FFF2-40B4-BE49-F238E27FC236}">
                  <a16:creationId xmlns:a16="http://schemas.microsoft.com/office/drawing/2014/main" id="{4705F38A-85AB-46DC-8181-3AFB43E0D123}"/>
                </a:ext>
              </a:extLst>
            </p:cNvPr>
            <p:cNvSpPr/>
            <p:nvPr/>
          </p:nvSpPr>
          <p:spPr>
            <a:xfrm>
              <a:off x="4337150" y="3741025"/>
              <a:ext cx="139900" cy="86100"/>
            </a:xfrm>
            <a:custGeom>
              <a:avLst/>
              <a:gdLst/>
              <a:ahLst/>
              <a:cxnLst/>
              <a:rect l="l" t="t" r="r" b="b"/>
              <a:pathLst>
                <a:path w="5596" h="3444" extrusionOk="0">
                  <a:moveTo>
                    <a:pt x="2798" y="431"/>
                  </a:moveTo>
                  <a:lnTo>
                    <a:pt x="3767" y="539"/>
                  </a:lnTo>
                  <a:lnTo>
                    <a:pt x="4520" y="754"/>
                  </a:lnTo>
                  <a:lnTo>
                    <a:pt x="4842" y="969"/>
                  </a:lnTo>
                  <a:lnTo>
                    <a:pt x="5058" y="1292"/>
                  </a:lnTo>
                  <a:lnTo>
                    <a:pt x="5165" y="1507"/>
                  </a:lnTo>
                  <a:lnTo>
                    <a:pt x="5273" y="1722"/>
                  </a:lnTo>
                  <a:lnTo>
                    <a:pt x="5165" y="1937"/>
                  </a:lnTo>
                  <a:lnTo>
                    <a:pt x="5058" y="2260"/>
                  </a:lnTo>
                  <a:lnTo>
                    <a:pt x="4735" y="2583"/>
                  </a:lnTo>
                  <a:lnTo>
                    <a:pt x="4197" y="2798"/>
                  </a:lnTo>
                  <a:lnTo>
                    <a:pt x="3551" y="3013"/>
                  </a:lnTo>
                  <a:lnTo>
                    <a:pt x="2798" y="3121"/>
                  </a:lnTo>
                  <a:lnTo>
                    <a:pt x="1830" y="3013"/>
                  </a:lnTo>
                  <a:lnTo>
                    <a:pt x="1077" y="2690"/>
                  </a:lnTo>
                  <a:lnTo>
                    <a:pt x="754" y="2475"/>
                  </a:lnTo>
                  <a:lnTo>
                    <a:pt x="539" y="2260"/>
                  </a:lnTo>
                  <a:lnTo>
                    <a:pt x="431" y="1937"/>
                  </a:lnTo>
                  <a:lnTo>
                    <a:pt x="431" y="1722"/>
                  </a:lnTo>
                  <a:lnTo>
                    <a:pt x="431" y="1507"/>
                  </a:lnTo>
                  <a:lnTo>
                    <a:pt x="539" y="1292"/>
                  </a:lnTo>
                  <a:lnTo>
                    <a:pt x="862" y="861"/>
                  </a:lnTo>
                  <a:lnTo>
                    <a:pt x="1400" y="646"/>
                  </a:lnTo>
                  <a:lnTo>
                    <a:pt x="2045" y="431"/>
                  </a:lnTo>
                  <a:close/>
                  <a:moveTo>
                    <a:pt x="2260" y="1"/>
                  </a:moveTo>
                  <a:lnTo>
                    <a:pt x="1722" y="108"/>
                  </a:lnTo>
                  <a:lnTo>
                    <a:pt x="1292" y="323"/>
                  </a:lnTo>
                  <a:lnTo>
                    <a:pt x="862" y="539"/>
                  </a:lnTo>
                  <a:lnTo>
                    <a:pt x="539" y="754"/>
                  </a:lnTo>
                  <a:lnTo>
                    <a:pt x="324" y="1077"/>
                  </a:lnTo>
                  <a:lnTo>
                    <a:pt x="109" y="1399"/>
                  </a:lnTo>
                  <a:lnTo>
                    <a:pt x="1" y="1722"/>
                  </a:lnTo>
                  <a:lnTo>
                    <a:pt x="109" y="2152"/>
                  </a:lnTo>
                  <a:lnTo>
                    <a:pt x="324" y="2475"/>
                  </a:lnTo>
                  <a:lnTo>
                    <a:pt x="754" y="2906"/>
                  </a:lnTo>
                  <a:lnTo>
                    <a:pt x="1292" y="3121"/>
                  </a:lnTo>
                  <a:lnTo>
                    <a:pt x="2045" y="3336"/>
                  </a:lnTo>
                  <a:lnTo>
                    <a:pt x="2798" y="3443"/>
                  </a:lnTo>
                  <a:lnTo>
                    <a:pt x="3336" y="3443"/>
                  </a:lnTo>
                  <a:lnTo>
                    <a:pt x="3874" y="3336"/>
                  </a:lnTo>
                  <a:lnTo>
                    <a:pt x="4304" y="3121"/>
                  </a:lnTo>
                  <a:lnTo>
                    <a:pt x="4735" y="3013"/>
                  </a:lnTo>
                  <a:lnTo>
                    <a:pt x="5058" y="2690"/>
                  </a:lnTo>
                  <a:lnTo>
                    <a:pt x="5380" y="2475"/>
                  </a:lnTo>
                  <a:lnTo>
                    <a:pt x="5488" y="2152"/>
                  </a:lnTo>
                  <a:lnTo>
                    <a:pt x="5595" y="1722"/>
                  </a:lnTo>
                  <a:lnTo>
                    <a:pt x="5488" y="1399"/>
                  </a:lnTo>
                  <a:lnTo>
                    <a:pt x="5380" y="1077"/>
                  </a:lnTo>
                  <a:lnTo>
                    <a:pt x="4950" y="646"/>
                  </a:lnTo>
                  <a:lnTo>
                    <a:pt x="4304" y="323"/>
                  </a:lnTo>
                  <a:lnTo>
                    <a:pt x="3659" y="108"/>
                  </a:lnTo>
                  <a:lnTo>
                    <a:pt x="279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31;p29">
              <a:extLst>
                <a:ext uri="{FF2B5EF4-FFF2-40B4-BE49-F238E27FC236}">
                  <a16:creationId xmlns:a16="http://schemas.microsoft.com/office/drawing/2014/main" id="{69E83C72-BD53-4D2E-8661-674B02170284}"/>
                </a:ext>
              </a:extLst>
            </p:cNvPr>
            <p:cNvSpPr/>
            <p:nvPr/>
          </p:nvSpPr>
          <p:spPr>
            <a:xfrm>
              <a:off x="3516825" y="3525850"/>
              <a:ext cx="1089325" cy="640175"/>
            </a:xfrm>
            <a:custGeom>
              <a:avLst/>
              <a:gdLst/>
              <a:ahLst/>
              <a:cxnLst/>
              <a:rect l="l" t="t" r="r" b="b"/>
              <a:pathLst>
                <a:path w="43573" h="25607" extrusionOk="0">
                  <a:moveTo>
                    <a:pt x="34966" y="1"/>
                  </a:moveTo>
                  <a:lnTo>
                    <a:pt x="0" y="20550"/>
                  </a:lnTo>
                  <a:lnTo>
                    <a:pt x="8607" y="25606"/>
                  </a:lnTo>
                  <a:lnTo>
                    <a:pt x="43573" y="5057"/>
                  </a:lnTo>
                  <a:lnTo>
                    <a:pt x="34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32;p29">
              <a:extLst>
                <a:ext uri="{FF2B5EF4-FFF2-40B4-BE49-F238E27FC236}">
                  <a16:creationId xmlns:a16="http://schemas.microsoft.com/office/drawing/2014/main" id="{BCB312F1-5584-4AC8-830C-0EF20FC35549}"/>
                </a:ext>
              </a:extLst>
            </p:cNvPr>
            <p:cNvSpPr/>
            <p:nvPr/>
          </p:nvSpPr>
          <p:spPr>
            <a:xfrm>
              <a:off x="3511425" y="3520475"/>
              <a:ext cx="1100100" cy="650925"/>
            </a:xfrm>
            <a:custGeom>
              <a:avLst/>
              <a:gdLst/>
              <a:ahLst/>
              <a:cxnLst/>
              <a:rect l="l" t="t" r="r" b="b"/>
              <a:pathLst>
                <a:path w="44004" h="26037" extrusionOk="0">
                  <a:moveTo>
                    <a:pt x="35182" y="431"/>
                  </a:moveTo>
                  <a:lnTo>
                    <a:pt x="43466" y="5272"/>
                  </a:lnTo>
                  <a:lnTo>
                    <a:pt x="8823" y="25606"/>
                  </a:lnTo>
                  <a:lnTo>
                    <a:pt x="491" y="20711"/>
                  </a:lnTo>
                  <a:lnTo>
                    <a:pt x="491" y="20711"/>
                  </a:lnTo>
                  <a:lnTo>
                    <a:pt x="35182" y="431"/>
                  </a:lnTo>
                  <a:close/>
                  <a:moveTo>
                    <a:pt x="35074" y="1"/>
                  </a:moveTo>
                  <a:lnTo>
                    <a:pt x="108" y="20550"/>
                  </a:lnTo>
                  <a:lnTo>
                    <a:pt x="1" y="20765"/>
                  </a:lnTo>
                  <a:lnTo>
                    <a:pt x="108" y="20872"/>
                  </a:lnTo>
                  <a:lnTo>
                    <a:pt x="8823" y="26037"/>
                  </a:lnTo>
                  <a:lnTo>
                    <a:pt x="8931" y="26037"/>
                  </a:lnTo>
                  <a:lnTo>
                    <a:pt x="43896" y="5380"/>
                  </a:lnTo>
                  <a:lnTo>
                    <a:pt x="44004" y="5272"/>
                  </a:lnTo>
                  <a:lnTo>
                    <a:pt x="43896" y="5057"/>
                  </a:lnTo>
                  <a:lnTo>
                    <a:pt x="3528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33;p29">
              <a:extLst>
                <a:ext uri="{FF2B5EF4-FFF2-40B4-BE49-F238E27FC236}">
                  <a16:creationId xmlns:a16="http://schemas.microsoft.com/office/drawing/2014/main" id="{D9E7B5A8-9CC6-47AE-823F-2860B0EA8614}"/>
                </a:ext>
              </a:extLst>
            </p:cNvPr>
            <p:cNvSpPr/>
            <p:nvPr/>
          </p:nvSpPr>
          <p:spPr>
            <a:xfrm>
              <a:off x="3731975" y="3652275"/>
              <a:ext cx="876875" cy="602500"/>
            </a:xfrm>
            <a:custGeom>
              <a:avLst/>
              <a:gdLst/>
              <a:ahLst/>
              <a:cxnLst/>
              <a:rect l="l" t="t" r="r" b="b"/>
              <a:pathLst>
                <a:path w="35075" h="24100" extrusionOk="0">
                  <a:moveTo>
                    <a:pt x="34967" y="0"/>
                  </a:moveTo>
                  <a:lnTo>
                    <a:pt x="1" y="20549"/>
                  </a:lnTo>
                  <a:lnTo>
                    <a:pt x="1" y="24100"/>
                  </a:lnTo>
                  <a:lnTo>
                    <a:pt x="35074" y="3443"/>
                  </a:lnTo>
                  <a:lnTo>
                    <a:pt x="34967"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34;p29">
              <a:extLst>
                <a:ext uri="{FF2B5EF4-FFF2-40B4-BE49-F238E27FC236}">
                  <a16:creationId xmlns:a16="http://schemas.microsoft.com/office/drawing/2014/main" id="{9FE2ED2C-39CA-4156-9BE8-2FF79CECC5EF}"/>
                </a:ext>
              </a:extLst>
            </p:cNvPr>
            <p:cNvSpPr/>
            <p:nvPr/>
          </p:nvSpPr>
          <p:spPr>
            <a:xfrm>
              <a:off x="3729300" y="3646900"/>
              <a:ext cx="882225" cy="610575"/>
            </a:xfrm>
            <a:custGeom>
              <a:avLst/>
              <a:gdLst/>
              <a:ahLst/>
              <a:cxnLst/>
              <a:rect l="l" t="t" r="r" b="b"/>
              <a:pathLst>
                <a:path w="35289" h="24423" extrusionOk="0">
                  <a:moveTo>
                    <a:pt x="34966" y="538"/>
                  </a:moveTo>
                  <a:lnTo>
                    <a:pt x="34966" y="3551"/>
                  </a:lnTo>
                  <a:lnTo>
                    <a:pt x="323" y="23992"/>
                  </a:lnTo>
                  <a:lnTo>
                    <a:pt x="323" y="20916"/>
                  </a:lnTo>
                  <a:lnTo>
                    <a:pt x="323" y="20916"/>
                  </a:lnTo>
                  <a:lnTo>
                    <a:pt x="34966" y="538"/>
                  </a:lnTo>
                  <a:close/>
                  <a:moveTo>
                    <a:pt x="35074" y="0"/>
                  </a:moveTo>
                  <a:lnTo>
                    <a:pt x="108" y="20657"/>
                  </a:lnTo>
                  <a:lnTo>
                    <a:pt x="0" y="20764"/>
                  </a:lnTo>
                  <a:lnTo>
                    <a:pt x="0" y="24315"/>
                  </a:lnTo>
                  <a:lnTo>
                    <a:pt x="108" y="24422"/>
                  </a:lnTo>
                  <a:lnTo>
                    <a:pt x="216" y="24422"/>
                  </a:lnTo>
                  <a:lnTo>
                    <a:pt x="35181" y="3873"/>
                  </a:lnTo>
                  <a:lnTo>
                    <a:pt x="35289" y="3658"/>
                  </a:lnTo>
                  <a:lnTo>
                    <a:pt x="35289" y="215"/>
                  </a:lnTo>
                  <a:lnTo>
                    <a:pt x="3518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35;p29">
              <a:extLst>
                <a:ext uri="{FF2B5EF4-FFF2-40B4-BE49-F238E27FC236}">
                  <a16:creationId xmlns:a16="http://schemas.microsoft.com/office/drawing/2014/main" id="{3DE94DA6-BB80-47E9-9C99-7DB0485C3998}"/>
                </a:ext>
              </a:extLst>
            </p:cNvPr>
            <p:cNvSpPr/>
            <p:nvPr/>
          </p:nvSpPr>
          <p:spPr>
            <a:xfrm>
              <a:off x="3516825" y="4039575"/>
              <a:ext cx="215175" cy="215200"/>
            </a:xfrm>
            <a:custGeom>
              <a:avLst/>
              <a:gdLst/>
              <a:ahLst/>
              <a:cxnLst/>
              <a:rect l="l" t="t" r="r" b="b"/>
              <a:pathLst>
                <a:path w="8607" h="8608" extrusionOk="0">
                  <a:moveTo>
                    <a:pt x="0" y="1"/>
                  </a:moveTo>
                  <a:lnTo>
                    <a:pt x="0" y="3336"/>
                  </a:lnTo>
                  <a:lnTo>
                    <a:pt x="8607" y="8608"/>
                  </a:lnTo>
                  <a:lnTo>
                    <a:pt x="8607" y="5057"/>
                  </a:lnTo>
                  <a:lnTo>
                    <a:pt x="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36;p29">
              <a:extLst>
                <a:ext uri="{FF2B5EF4-FFF2-40B4-BE49-F238E27FC236}">
                  <a16:creationId xmlns:a16="http://schemas.microsoft.com/office/drawing/2014/main" id="{5AD375D5-2CE6-4CBD-A0EE-54872A569F0A}"/>
                </a:ext>
              </a:extLst>
            </p:cNvPr>
            <p:cNvSpPr/>
            <p:nvPr/>
          </p:nvSpPr>
          <p:spPr>
            <a:xfrm>
              <a:off x="3511425" y="4034200"/>
              <a:ext cx="225975" cy="223275"/>
            </a:xfrm>
            <a:custGeom>
              <a:avLst/>
              <a:gdLst/>
              <a:ahLst/>
              <a:cxnLst/>
              <a:rect l="l" t="t" r="r" b="b"/>
              <a:pathLst>
                <a:path w="9039" h="8931" extrusionOk="0">
                  <a:moveTo>
                    <a:pt x="324" y="450"/>
                  </a:moveTo>
                  <a:lnTo>
                    <a:pt x="8715" y="5380"/>
                  </a:lnTo>
                  <a:lnTo>
                    <a:pt x="8715" y="8500"/>
                  </a:lnTo>
                  <a:lnTo>
                    <a:pt x="324" y="3443"/>
                  </a:lnTo>
                  <a:lnTo>
                    <a:pt x="324" y="450"/>
                  </a:lnTo>
                  <a:close/>
                  <a:moveTo>
                    <a:pt x="108" y="1"/>
                  </a:moveTo>
                  <a:lnTo>
                    <a:pt x="1" y="216"/>
                  </a:lnTo>
                  <a:lnTo>
                    <a:pt x="1" y="3551"/>
                  </a:lnTo>
                  <a:lnTo>
                    <a:pt x="108" y="3659"/>
                  </a:lnTo>
                  <a:lnTo>
                    <a:pt x="8823" y="8930"/>
                  </a:lnTo>
                  <a:lnTo>
                    <a:pt x="8931" y="8930"/>
                  </a:lnTo>
                  <a:lnTo>
                    <a:pt x="9038" y="8823"/>
                  </a:lnTo>
                  <a:lnTo>
                    <a:pt x="9038" y="5272"/>
                  </a:lnTo>
                  <a:lnTo>
                    <a:pt x="8931" y="5165"/>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37;p29">
              <a:extLst>
                <a:ext uri="{FF2B5EF4-FFF2-40B4-BE49-F238E27FC236}">
                  <a16:creationId xmlns:a16="http://schemas.microsoft.com/office/drawing/2014/main" id="{E8DBEBAE-3A11-4BE1-B043-CEEB3BA1B0BE}"/>
                </a:ext>
              </a:extLst>
            </p:cNvPr>
            <p:cNvSpPr/>
            <p:nvPr/>
          </p:nvSpPr>
          <p:spPr>
            <a:xfrm>
              <a:off x="3742750" y="3652275"/>
              <a:ext cx="820375" cy="476100"/>
            </a:xfrm>
            <a:custGeom>
              <a:avLst/>
              <a:gdLst/>
              <a:ahLst/>
              <a:cxnLst/>
              <a:rect l="l" t="t" r="r" b="b"/>
              <a:pathLst>
                <a:path w="32815" h="19044" extrusionOk="0">
                  <a:moveTo>
                    <a:pt x="32599" y="0"/>
                  </a:moveTo>
                  <a:lnTo>
                    <a:pt x="108" y="18720"/>
                  </a:lnTo>
                  <a:lnTo>
                    <a:pt x="0" y="18828"/>
                  </a:lnTo>
                  <a:lnTo>
                    <a:pt x="0" y="18936"/>
                  </a:lnTo>
                  <a:lnTo>
                    <a:pt x="108" y="19043"/>
                  </a:lnTo>
                  <a:lnTo>
                    <a:pt x="216" y="19043"/>
                  </a:lnTo>
                  <a:lnTo>
                    <a:pt x="32707" y="323"/>
                  </a:lnTo>
                  <a:lnTo>
                    <a:pt x="32814" y="215"/>
                  </a:lnTo>
                  <a:lnTo>
                    <a:pt x="32814" y="108"/>
                  </a:lnTo>
                  <a:lnTo>
                    <a:pt x="32707" y="0"/>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38;p29">
              <a:extLst>
                <a:ext uri="{FF2B5EF4-FFF2-40B4-BE49-F238E27FC236}">
                  <a16:creationId xmlns:a16="http://schemas.microsoft.com/office/drawing/2014/main" id="{C6D55DB9-1785-4EC9-A73B-6A8252703C3B}"/>
                </a:ext>
              </a:extLst>
            </p:cNvPr>
            <p:cNvSpPr/>
            <p:nvPr/>
          </p:nvSpPr>
          <p:spPr>
            <a:xfrm>
              <a:off x="3742750" y="3652275"/>
              <a:ext cx="820375" cy="476100"/>
            </a:xfrm>
            <a:custGeom>
              <a:avLst/>
              <a:gdLst/>
              <a:ahLst/>
              <a:cxnLst/>
              <a:rect l="l" t="t" r="r" b="b"/>
              <a:pathLst>
                <a:path w="32815" h="19044" fill="none" extrusionOk="0">
                  <a:moveTo>
                    <a:pt x="216" y="19043"/>
                  </a:moveTo>
                  <a:lnTo>
                    <a:pt x="32707" y="323"/>
                  </a:lnTo>
                  <a:lnTo>
                    <a:pt x="32707" y="323"/>
                  </a:lnTo>
                  <a:lnTo>
                    <a:pt x="32814" y="215"/>
                  </a:lnTo>
                  <a:lnTo>
                    <a:pt x="32814" y="108"/>
                  </a:lnTo>
                  <a:lnTo>
                    <a:pt x="32814" y="108"/>
                  </a:lnTo>
                  <a:lnTo>
                    <a:pt x="32707" y="0"/>
                  </a:lnTo>
                  <a:lnTo>
                    <a:pt x="32599" y="0"/>
                  </a:lnTo>
                  <a:lnTo>
                    <a:pt x="108" y="18720"/>
                  </a:lnTo>
                  <a:lnTo>
                    <a:pt x="108" y="18720"/>
                  </a:lnTo>
                  <a:lnTo>
                    <a:pt x="0" y="18828"/>
                  </a:lnTo>
                  <a:lnTo>
                    <a:pt x="0" y="18936"/>
                  </a:lnTo>
                  <a:lnTo>
                    <a:pt x="0" y="18936"/>
                  </a:lnTo>
                  <a:lnTo>
                    <a:pt x="108" y="19043"/>
                  </a:lnTo>
                  <a:lnTo>
                    <a:pt x="216" y="190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39;p29">
              <a:extLst>
                <a:ext uri="{FF2B5EF4-FFF2-40B4-BE49-F238E27FC236}">
                  <a16:creationId xmlns:a16="http://schemas.microsoft.com/office/drawing/2014/main" id="{44FBDAA2-B2F6-47F2-B37A-6F85156150A9}"/>
                </a:ext>
              </a:extLst>
            </p:cNvPr>
            <p:cNvSpPr/>
            <p:nvPr/>
          </p:nvSpPr>
          <p:spPr>
            <a:xfrm>
              <a:off x="3575975" y="3555450"/>
              <a:ext cx="823075" cy="476075"/>
            </a:xfrm>
            <a:custGeom>
              <a:avLst/>
              <a:gdLst/>
              <a:ahLst/>
              <a:cxnLst/>
              <a:rect l="l" t="t" r="r" b="b"/>
              <a:pathLst>
                <a:path w="32923" h="19043" extrusionOk="0">
                  <a:moveTo>
                    <a:pt x="32600" y="0"/>
                  </a:moveTo>
                  <a:lnTo>
                    <a:pt x="109" y="18720"/>
                  </a:lnTo>
                  <a:lnTo>
                    <a:pt x="1" y="18828"/>
                  </a:lnTo>
                  <a:lnTo>
                    <a:pt x="109" y="18935"/>
                  </a:lnTo>
                  <a:lnTo>
                    <a:pt x="216" y="19043"/>
                  </a:lnTo>
                  <a:lnTo>
                    <a:pt x="324" y="19043"/>
                  </a:lnTo>
                  <a:lnTo>
                    <a:pt x="32815" y="323"/>
                  </a:lnTo>
                  <a:lnTo>
                    <a:pt x="32922" y="215"/>
                  </a:lnTo>
                  <a:lnTo>
                    <a:pt x="32815" y="108"/>
                  </a:lnTo>
                  <a:lnTo>
                    <a:pt x="32707" y="0"/>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40;p29">
              <a:extLst>
                <a:ext uri="{FF2B5EF4-FFF2-40B4-BE49-F238E27FC236}">
                  <a16:creationId xmlns:a16="http://schemas.microsoft.com/office/drawing/2014/main" id="{6D41D5A7-CE46-4BEE-A40C-5FBB7A74785B}"/>
                </a:ext>
              </a:extLst>
            </p:cNvPr>
            <p:cNvSpPr/>
            <p:nvPr/>
          </p:nvSpPr>
          <p:spPr>
            <a:xfrm>
              <a:off x="3575975" y="3555450"/>
              <a:ext cx="823075" cy="476075"/>
            </a:xfrm>
            <a:custGeom>
              <a:avLst/>
              <a:gdLst/>
              <a:ahLst/>
              <a:cxnLst/>
              <a:rect l="l" t="t" r="r" b="b"/>
              <a:pathLst>
                <a:path w="32923" h="19043" fill="none" extrusionOk="0">
                  <a:moveTo>
                    <a:pt x="324" y="19043"/>
                  </a:moveTo>
                  <a:lnTo>
                    <a:pt x="32815" y="323"/>
                  </a:lnTo>
                  <a:lnTo>
                    <a:pt x="32815" y="323"/>
                  </a:lnTo>
                  <a:lnTo>
                    <a:pt x="32922" y="215"/>
                  </a:lnTo>
                  <a:lnTo>
                    <a:pt x="32815" y="108"/>
                  </a:lnTo>
                  <a:lnTo>
                    <a:pt x="32815" y="108"/>
                  </a:lnTo>
                  <a:lnTo>
                    <a:pt x="32707" y="0"/>
                  </a:lnTo>
                  <a:lnTo>
                    <a:pt x="32600" y="0"/>
                  </a:lnTo>
                  <a:lnTo>
                    <a:pt x="109" y="18720"/>
                  </a:lnTo>
                  <a:lnTo>
                    <a:pt x="109" y="18720"/>
                  </a:lnTo>
                  <a:lnTo>
                    <a:pt x="1" y="18828"/>
                  </a:lnTo>
                  <a:lnTo>
                    <a:pt x="109" y="18935"/>
                  </a:lnTo>
                  <a:lnTo>
                    <a:pt x="109" y="18935"/>
                  </a:lnTo>
                  <a:lnTo>
                    <a:pt x="216" y="19043"/>
                  </a:lnTo>
                  <a:lnTo>
                    <a:pt x="324" y="190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41;p29">
              <a:extLst>
                <a:ext uri="{FF2B5EF4-FFF2-40B4-BE49-F238E27FC236}">
                  <a16:creationId xmlns:a16="http://schemas.microsoft.com/office/drawing/2014/main" id="{7377CD2F-F774-4DBE-ABB8-53FB4952C2F3}"/>
                </a:ext>
              </a:extLst>
            </p:cNvPr>
            <p:cNvSpPr/>
            <p:nvPr/>
          </p:nvSpPr>
          <p:spPr>
            <a:xfrm>
              <a:off x="3839575" y="4088000"/>
              <a:ext cx="69950" cy="75325"/>
            </a:xfrm>
            <a:custGeom>
              <a:avLst/>
              <a:gdLst/>
              <a:ahLst/>
              <a:cxnLst/>
              <a:rect l="l" t="t" r="r" b="b"/>
              <a:pathLst>
                <a:path w="2798" h="3013" extrusionOk="0">
                  <a:moveTo>
                    <a:pt x="1507" y="0"/>
                  </a:moveTo>
                  <a:lnTo>
                    <a:pt x="969" y="108"/>
                  </a:lnTo>
                  <a:lnTo>
                    <a:pt x="431" y="431"/>
                  </a:lnTo>
                  <a:lnTo>
                    <a:pt x="108" y="969"/>
                  </a:lnTo>
                  <a:lnTo>
                    <a:pt x="0" y="1507"/>
                  </a:lnTo>
                  <a:lnTo>
                    <a:pt x="0" y="2152"/>
                  </a:lnTo>
                  <a:lnTo>
                    <a:pt x="216" y="2582"/>
                  </a:lnTo>
                  <a:lnTo>
                    <a:pt x="646" y="2905"/>
                  </a:lnTo>
                  <a:lnTo>
                    <a:pt x="1184" y="3013"/>
                  </a:lnTo>
                  <a:lnTo>
                    <a:pt x="1722" y="2905"/>
                  </a:lnTo>
                  <a:lnTo>
                    <a:pt x="2260" y="2582"/>
                  </a:lnTo>
                  <a:lnTo>
                    <a:pt x="2583" y="2152"/>
                  </a:lnTo>
                  <a:lnTo>
                    <a:pt x="2798" y="1507"/>
                  </a:lnTo>
                  <a:lnTo>
                    <a:pt x="2690" y="969"/>
                  </a:lnTo>
                  <a:lnTo>
                    <a:pt x="2475" y="431"/>
                  </a:lnTo>
                  <a:lnTo>
                    <a:pt x="2045" y="108"/>
                  </a:lnTo>
                  <a:lnTo>
                    <a:pt x="1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42;p29">
              <a:extLst>
                <a:ext uri="{FF2B5EF4-FFF2-40B4-BE49-F238E27FC236}">
                  <a16:creationId xmlns:a16="http://schemas.microsoft.com/office/drawing/2014/main" id="{F1B091AE-0DBF-43C5-A60A-3D4EACA1CFC4}"/>
                </a:ext>
              </a:extLst>
            </p:cNvPr>
            <p:cNvSpPr/>
            <p:nvPr/>
          </p:nvSpPr>
          <p:spPr>
            <a:xfrm>
              <a:off x="4044000" y="3969650"/>
              <a:ext cx="69950" cy="75325"/>
            </a:xfrm>
            <a:custGeom>
              <a:avLst/>
              <a:gdLst/>
              <a:ahLst/>
              <a:cxnLst/>
              <a:rect l="l" t="t" r="r" b="b"/>
              <a:pathLst>
                <a:path w="2798" h="3013" extrusionOk="0">
                  <a:moveTo>
                    <a:pt x="1506" y="1"/>
                  </a:moveTo>
                  <a:lnTo>
                    <a:pt x="968" y="108"/>
                  </a:lnTo>
                  <a:lnTo>
                    <a:pt x="538" y="431"/>
                  </a:lnTo>
                  <a:lnTo>
                    <a:pt x="108" y="861"/>
                  </a:lnTo>
                  <a:lnTo>
                    <a:pt x="0" y="1507"/>
                  </a:lnTo>
                  <a:lnTo>
                    <a:pt x="0" y="2045"/>
                  </a:lnTo>
                  <a:lnTo>
                    <a:pt x="215" y="2583"/>
                  </a:lnTo>
                  <a:lnTo>
                    <a:pt x="646" y="2905"/>
                  </a:lnTo>
                  <a:lnTo>
                    <a:pt x="1183" y="3013"/>
                  </a:lnTo>
                  <a:lnTo>
                    <a:pt x="1721" y="2905"/>
                  </a:lnTo>
                  <a:lnTo>
                    <a:pt x="2259" y="2583"/>
                  </a:lnTo>
                  <a:lnTo>
                    <a:pt x="2582" y="2045"/>
                  </a:lnTo>
                  <a:lnTo>
                    <a:pt x="2797" y="1507"/>
                  </a:lnTo>
                  <a:lnTo>
                    <a:pt x="2690" y="861"/>
                  </a:lnTo>
                  <a:lnTo>
                    <a:pt x="2475" y="431"/>
                  </a:lnTo>
                  <a:lnTo>
                    <a:pt x="2044" y="108"/>
                  </a:lnTo>
                  <a:lnTo>
                    <a:pt x="1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43;p29">
              <a:extLst>
                <a:ext uri="{FF2B5EF4-FFF2-40B4-BE49-F238E27FC236}">
                  <a16:creationId xmlns:a16="http://schemas.microsoft.com/office/drawing/2014/main" id="{9E4FF135-FFFC-467F-8975-FB0BE9239EDA}"/>
                </a:ext>
              </a:extLst>
            </p:cNvPr>
            <p:cNvSpPr/>
            <p:nvPr/>
          </p:nvSpPr>
          <p:spPr>
            <a:xfrm>
              <a:off x="4248400" y="3848625"/>
              <a:ext cx="69950" cy="75325"/>
            </a:xfrm>
            <a:custGeom>
              <a:avLst/>
              <a:gdLst/>
              <a:ahLst/>
              <a:cxnLst/>
              <a:rect l="l" t="t" r="r" b="b"/>
              <a:pathLst>
                <a:path w="2798" h="3013" extrusionOk="0">
                  <a:moveTo>
                    <a:pt x="1507" y="0"/>
                  </a:moveTo>
                  <a:lnTo>
                    <a:pt x="969" y="108"/>
                  </a:lnTo>
                  <a:lnTo>
                    <a:pt x="539" y="430"/>
                  </a:lnTo>
                  <a:lnTo>
                    <a:pt x="108" y="968"/>
                  </a:lnTo>
                  <a:lnTo>
                    <a:pt x="1" y="1506"/>
                  </a:lnTo>
                  <a:lnTo>
                    <a:pt x="1" y="2152"/>
                  </a:lnTo>
                  <a:lnTo>
                    <a:pt x="216" y="2582"/>
                  </a:lnTo>
                  <a:lnTo>
                    <a:pt x="646" y="2905"/>
                  </a:lnTo>
                  <a:lnTo>
                    <a:pt x="1184" y="3013"/>
                  </a:lnTo>
                  <a:lnTo>
                    <a:pt x="1722" y="2905"/>
                  </a:lnTo>
                  <a:lnTo>
                    <a:pt x="2260" y="2582"/>
                  </a:lnTo>
                  <a:lnTo>
                    <a:pt x="2583" y="2152"/>
                  </a:lnTo>
                  <a:lnTo>
                    <a:pt x="2798" y="1506"/>
                  </a:lnTo>
                  <a:lnTo>
                    <a:pt x="2690" y="968"/>
                  </a:lnTo>
                  <a:lnTo>
                    <a:pt x="2475" y="430"/>
                  </a:lnTo>
                  <a:lnTo>
                    <a:pt x="2045" y="108"/>
                  </a:lnTo>
                  <a:lnTo>
                    <a:pt x="1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44;p29">
              <a:extLst>
                <a:ext uri="{FF2B5EF4-FFF2-40B4-BE49-F238E27FC236}">
                  <a16:creationId xmlns:a16="http://schemas.microsoft.com/office/drawing/2014/main" id="{594FF4FE-6DC1-44AA-80A6-D35F44783319}"/>
                </a:ext>
              </a:extLst>
            </p:cNvPr>
            <p:cNvSpPr/>
            <p:nvPr/>
          </p:nvSpPr>
          <p:spPr>
            <a:xfrm>
              <a:off x="4452825" y="3730275"/>
              <a:ext cx="69950" cy="75325"/>
            </a:xfrm>
            <a:custGeom>
              <a:avLst/>
              <a:gdLst/>
              <a:ahLst/>
              <a:cxnLst/>
              <a:rect l="l" t="t" r="r" b="b"/>
              <a:pathLst>
                <a:path w="2798" h="3013" extrusionOk="0">
                  <a:moveTo>
                    <a:pt x="1506" y="0"/>
                  </a:moveTo>
                  <a:lnTo>
                    <a:pt x="968" y="108"/>
                  </a:lnTo>
                  <a:lnTo>
                    <a:pt x="538" y="431"/>
                  </a:lnTo>
                  <a:lnTo>
                    <a:pt x="108" y="861"/>
                  </a:lnTo>
                  <a:lnTo>
                    <a:pt x="0" y="1507"/>
                  </a:lnTo>
                  <a:lnTo>
                    <a:pt x="0" y="2044"/>
                  </a:lnTo>
                  <a:lnTo>
                    <a:pt x="215" y="2582"/>
                  </a:lnTo>
                  <a:lnTo>
                    <a:pt x="646" y="2905"/>
                  </a:lnTo>
                  <a:lnTo>
                    <a:pt x="1184" y="3013"/>
                  </a:lnTo>
                  <a:lnTo>
                    <a:pt x="1722" y="2905"/>
                  </a:lnTo>
                  <a:lnTo>
                    <a:pt x="2260" y="2582"/>
                  </a:lnTo>
                  <a:lnTo>
                    <a:pt x="2582" y="2044"/>
                  </a:lnTo>
                  <a:lnTo>
                    <a:pt x="2797" y="1507"/>
                  </a:lnTo>
                  <a:lnTo>
                    <a:pt x="2690" y="861"/>
                  </a:lnTo>
                  <a:lnTo>
                    <a:pt x="2475" y="431"/>
                  </a:lnTo>
                  <a:lnTo>
                    <a:pt x="2044" y="108"/>
                  </a:lnTo>
                  <a:lnTo>
                    <a:pt x="15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45;p29">
              <a:extLst>
                <a:ext uri="{FF2B5EF4-FFF2-40B4-BE49-F238E27FC236}">
                  <a16:creationId xmlns:a16="http://schemas.microsoft.com/office/drawing/2014/main" id="{284B8583-6F8A-4549-9270-E4BAAC957AA3}"/>
                </a:ext>
              </a:extLst>
            </p:cNvPr>
            <p:cNvSpPr/>
            <p:nvPr/>
          </p:nvSpPr>
          <p:spPr>
            <a:xfrm>
              <a:off x="3834200" y="4082625"/>
              <a:ext cx="80700" cy="86075"/>
            </a:xfrm>
            <a:custGeom>
              <a:avLst/>
              <a:gdLst/>
              <a:ahLst/>
              <a:cxnLst/>
              <a:rect l="l" t="t" r="r" b="b"/>
              <a:pathLst>
                <a:path w="3228" h="3443" extrusionOk="0">
                  <a:moveTo>
                    <a:pt x="1722" y="431"/>
                  </a:moveTo>
                  <a:lnTo>
                    <a:pt x="2152" y="538"/>
                  </a:lnTo>
                  <a:lnTo>
                    <a:pt x="2475" y="753"/>
                  </a:lnTo>
                  <a:lnTo>
                    <a:pt x="2690" y="1076"/>
                  </a:lnTo>
                  <a:lnTo>
                    <a:pt x="2798" y="1506"/>
                  </a:lnTo>
                  <a:lnTo>
                    <a:pt x="2798" y="1722"/>
                  </a:lnTo>
                  <a:lnTo>
                    <a:pt x="2690" y="2259"/>
                  </a:lnTo>
                  <a:lnTo>
                    <a:pt x="2367" y="2690"/>
                  </a:lnTo>
                  <a:lnTo>
                    <a:pt x="1937" y="2905"/>
                  </a:lnTo>
                  <a:lnTo>
                    <a:pt x="1399" y="3013"/>
                  </a:lnTo>
                  <a:lnTo>
                    <a:pt x="969" y="3013"/>
                  </a:lnTo>
                  <a:lnTo>
                    <a:pt x="646" y="2690"/>
                  </a:lnTo>
                  <a:lnTo>
                    <a:pt x="431" y="2367"/>
                  </a:lnTo>
                  <a:lnTo>
                    <a:pt x="323" y="1937"/>
                  </a:lnTo>
                  <a:lnTo>
                    <a:pt x="323" y="1722"/>
                  </a:lnTo>
                  <a:lnTo>
                    <a:pt x="538" y="1184"/>
                  </a:lnTo>
                  <a:lnTo>
                    <a:pt x="861" y="753"/>
                  </a:lnTo>
                  <a:lnTo>
                    <a:pt x="1291" y="538"/>
                  </a:lnTo>
                  <a:lnTo>
                    <a:pt x="1722" y="431"/>
                  </a:lnTo>
                  <a:close/>
                  <a:moveTo>
                    <a:pt x="1722" y="0"/>
                  </a:moveTo>
                  <a:lnTo>
                    <a:pt x="1399" y="108"/>
                  </a:lnTo>
                  <a:lnTo>
                    <a:pt x="1076" y="215"/>
                  </a:lnTo>
                  <a:lnTo>
                    <a:pt x="538" y="538"/>
                  </a:lnTo>
                  <a:lnTo>
                    <a:pt x="215" y="1076"/>
                  </a:lnTo>
                  <a:lnTo>
                    <a:pt x="0" y="1722"/>
                  </a:lnTo>
                  <a:lnTo>
                    <a:pt x="0" y="1937"/>
                  </a:lnTo>
                  <a:lnTo>
                    <a:pt x="108" y="2475"/>
                  </a:lnTo>
                  <a:lnTo>
                    <a:pt x="431" y="3013"/>
                  </a:lnTo>
                  <a:lnTo>
                    <a:pt x="861" y="3335"/>
                  </a:lnTo>
                  <a:lnTo>
                    <a:pt x="1399" y="3443"/>
                  </a:lnTo>
                  <a:lnTo>
                    <a:pt x="1722" y="3335"/>
                  </a:lnTo>
                  <a:lnTo>
                    <a:pt x="2044" y="3335"/>
                  </a:lnTo>
                  <a:lnTo>
                    <a:pt x="2582" y="2905"/>
                  </a:lnTo>
                  <a:lnTo>
                    <a:pt x="3013" y="2367"/>
                  </a:lnTo>
                  <a:lnTo>
                    <a:pt x="3120" y="1722"/>
                  </a:lnTo>
                  <a:lnTo>
                    <a:pt x="3228" y="1506"/>
                  </a:lnTo>
                  <a:lnTo>
                    <a:pt x="3120" y="968"/>
                  </a:lnTo>
                  <a:lnTo>
                    <a:pt x="2798" y="431"/>
                  </a:lnTo>
                  <a:lnTo>
                    <a:pt x="2260" y="108"/>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46;p29">
              <a:extLst>
                <a:ext uri="{FF2B5EF4-FFF2-40B4-BE49-F238E27FC236}">
                  <a16:creationId xmlns:a16="http://schemas.microsoft.com/office/drawing/2014/main" id="{E354581A-72BA-40F0-9F71-A8023C9BDDAF}"/>
                </a:ext>
              </a:extLst>
            </p:cNvPr>
            <p:cNvSpPr/>
            <p:nvPr/>
          </p:nvSpPr>
          <p:spPr>
            <a:xfrm>
              <a:off x="4038600" y="3964275"/>
              <a:ext cx="80725" cy="83400"/>
            </a:xfrm>
            <a:custGeom>
              <a:avLst/>
              <a:gdLst/>
              <a:ahLst/>
              <a:cxnLst/>
              <a:rect l="l" t="t" r="r" b="b"/>
              <a:pathLst>
                <a:path w="3229" h="3336" extrusionOk="0">
                  <a:moveTo>
                    <a:pt x="1722" y="323"/>
                  </a:moveTo>
                  <a:lnTo>
                    <a:pt x="2153" y="431"/>
                  </a:lnTo>
                  <a:lnTo>
                    <a:pt x="2475" y="646"/>
                  </a:lnTo>
                  <a:lnTo>
                    <a:pt x="2691" y="1076"/>
                  </a:lnTo>
                  <a:lnTo>
                    <a:pt x="2798" y="1507"/>
                  </a:lnTo>
                  <a:lnTo>
                    <a:pt x="2798" y="1614"/>
                  </a:lnTo>
                  <a:lnTo>
                    <a:pt x="2691" y="2152"/>
                  </a:lnTo>
                  <a:lnTo>
                    <a:pt x="2368" y="2582"/>
                  </a:lnTo>
                  <a:lnTo>
                    <a:pt x="1937" y="2905"/>
                  </a:lnTo>
                  <a:lnTo>
                    <a:pt x="1399" y="3013"/>
                  </a:lnTo>
                  <a:lnTo>
                    <a:pt x="969" y="2905"/>
                  </a:lnTo>
                  <a:lnTo>
                    <a:pt x="646" y="2690"/>
                  </a:lnTo>
                  <a:lnTo>
                    <a:pt x="431" y="2367"/>
                  </a:lnTo>
                  <a:lnTo>
                    <a:pt x="324" y="1829"/>
                  </a:lnTo>
                  <a:lnTo>
                    <a:pt x="324" y="1722"/>
                  </a:lnTo>
                  <a:lnTo>
                    <a:pt x="539" y="1184"/>
                  </a:lnTo>
                  <a:lnTo>
                    <a:pt x="862" y="753"/>
                  </a:lnTo>
                  <a:lnTo>
                    <a:pt x="1292" y="431"/>
                  </a:lnTo>
                  <a:lnTo>
                    <a:pt x="1722" y="323"/>
                  </a:lnTo>
                  <a:close/>
                  <a:moveTo>
                    <a:pt x="1399" y="0"/>
                  </a:moveTo>
                  <a:lnTo>
                    <a:pt x="1077" y="108"/>
                  </a:lnTo>
                  <a:lnTo>
                    <a:pt x="539" y="431"/>
                  </a:lnTo>
                  <a:lnTo>
                    <a:pt x="216" y="969"/>
                  </a:lnTo>
                  <a:lnTo>
                    <a:pt x="1" y="1614"/>
                  </a:lnTo>
                  <a:lnTo>
                    <a:pt x="1" y="1829"/>
                  </a:lnTo>
                  <a:lnTo>
                    <a:pt x="108" y="2475"/>
                  </a:lnTo>
                  <a:lnTo>
                    <a:pt x="431" y="2905"/>
                  </a:lnTo>
                  <a:lnTo>
                    <a:pt x="862" y="3228"/>
                  </a:lnTo>
                  <a:lnTo>
                    <a:pt x="1399" y="3336"/>
                  </a:lnTo>
                  <a:lnTo>
                    <a:pt x="1722" y="3336"/>
                  </a:lnTo>
                  <a:lnTo>
                    <a:pt x="2045" y="3228"/>
                  </a:lnTo>
                  <a:lnTo>
                    <a:pt x="2583" y="2905"/>
                  </a:lnTo>
                  <a:lnTo>
                    <a:pt x="3013" y="2367"/>
                  </a:lnTo>
                  <a:lnTo>
                    <a:pt x="3121" y="1722"/>
                  </a:lnTo>
                  <a:lnTo>
                    <a:pt x="3228" y="1507"/>
                  </a:lnTo>
                  <a:lnTo>
                    <a:pt x="3121" y="969"/>
                  </a:lnTo>
                  <a:lnTo>
                    <a:pt x="2798" y="431"/>
                  </a:lnTo>
                  <a:lnTo>
                    <a:pt x="2368" y="108"/>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47;p29">
              <a:extLst>
                <a:ext uri="{FF2B5EF4-FFF2-40B4-BE49-F238E27FC236}">
                  <a16:creationId xmlns:a16="http://schemas.microsoft.com/office/drawing/2014/main" id="{A1C7B6CF-CA5F-43E5-A248-AE5EFE523D70}"/>
                </a:ext>
              </a:extLst>
            </p:cNvPr>
            <p:cNvSpPr/>
            <p:nvPr/>
          </p:nvSpPr>
          <p:spPr>
            <a:xfrm>
              <a:off x="4243025" y="3843225"/>
              <a:ext cx="80725" cy="86100"/>
            </a:xfrm>
            <a:custGeom>
              <a:avLst/>
              <a:gdLst/>
              <a:ahLst/>
              <a:cxnLst/>
              <a:rect l="l" t="t" r="r" b="b"/>
              <a:pathLst>
                <a:path w="3229" h="3444" extrusionOk="0">
                  <a:moveTo>
                    <a:pt x="1722" y="431"/>
                  </a:moveTo>
                  <a:lnTo>
                    <a:pt x="2152" y="539"/>
                  </a:lnTo>
                  <a:lnTo>
                    <a:pt x="2475" y="754"/>
                  </a:lnTo>
                  <a:lnTo>
                    <a:pt x="2690" y="1077"/>
                  </a:lnTo>
                  <a:lnTo>
                    <a:pt x="2798" y="1615"/>
                  </a:lnTo>
                  <a:lnTo>
                    <a:pt x="2798" y="1722"/>
                  </a:lnTo>
                  <a:lnTo>
                    <a:pt x="2690" y="2260"/>
                  </a:lnTo>
                  <a:lnTo>
                    <a:pt x="2367" y="2691"/>
                  </a:lnTo>
                  <a:lnTo>
                    <a:pt x="1937" y="2906"/>
                  </a:lnTo>
                  <a:lnTo>
                    <a:pt x="1399" y="3013"/>
                  </a:lnTo>
                  <a:lnTo>
                    <a:pt x="969" y="3013"/>
                  </a:lnTo>
                  <a:lnTo>
                    <a:pt x="646" y="2691"/>
                  </a:lnTo>
                  <a:lnTo>
                    <a:pt x="431" y="2368"/>
                  </a:lnTo>
                  <a:lnTo>
                    <a:pt x="323" y="1938"/>
                  </a:lnTo>
                  <a:lnTo>
                    <a:pt x="323" y="1722"/>
                  </a:lnTo>
                  <a:lnTo>
                    <a:pt x="538" y="1184"/>
                  </a:lnTo>
                  <a:lnTo>
                    <a:pt x="861" y="754"/>
                  </a:lnTo>
                  <a:lnTo>
                    <a:pt x="1291" y="539"/>
                  </a:lnTo>
                  <a:lnTo>
                    <a:pt x="1722" y="431"/>
                  </a:lnTo>
                  <a:close/>
                  <a:moveTo>
                    <a:pt x="1722" y="1"/>
                  </a:moveTo>
                  <a:lnTo>
                    <a:pt x="1399" y="109"/>
                  </a:lnTo>
                  <a:lnTo>
                    <a:pt x="1076" y="216"/>
                  </a:lnTo>
                  <a:lnTo>
                    <a:pt x="538" y="539"/>
                  </a:lnTo>
                  <a:lnTo>
                    <a:pt x="216" y="1077"/>
                  </a:lnTo>
                  <a:lnTo>
                    <a:pt x="0" y="1722"/>
                  </a:lnTo>
                  <a:lnTo>
                    <a:pt x="0" y="1938"/>
                  </a:lnTo>
                  <a:lnTo>
                    <a:pt x="108" y="2475"/>
                  </a:lnTo>
                  <a:lnTo>
                    <a:pt x="431" y="3013"/>
                  </a:lnTo>
                  <a:lnTo>
                    <a:pt x="861" y="3336"/>
                  </a:lnTo>
                  <a:lnTo>
                    <a:pt x="1399" y="3444"/>
                  </a:lnTo>
                  <a:lnTo>
                    <a:pt x="1722" y="3444"/>
                  </a:lnTo>
                  <a:lnTo>
                    <a:pt x="2045" y="3336"/>
                  </a:lnTo>
                  <a:lnTo>
                    <a:pt x="2583" y="2906"/>
                  </a:lnTo>
                  <a:lnTo>
                    <a:pt x="3013" y="2368"/>
                  </a:lnTo>
                  <a:lnTo>
                    <a:pt x="3120" y="1722"/>
                  </a:lnTo>
                  <a:lnTo>
                    <a:pt x="3228" y="1615"/>
                  </a:lnTo>
                  <a:lnTo>
                    <a:pt x="3120" y="969"/>
                  </a:lnTo>
                  <a:lnTo>
                    <a:pt x="2798" y="539"/>
                  </a:lnTo>
                  <a:lnTo>
                    <a:pt x="2367" y="21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48;p29">
              <a:extLst>
                <a:ext uri="{FF2B5EF4-FFF2-40B4-BE49-F238E27FC236}">
                  <a16:creationId xmlns:a16="http://schemas.microsoft.com/office/drawing/2014/main" id="{82A76BCF-07A3-40F0-8890-D25BEFE85D04}"/>
                </a:ext>
              </a:extLst>
            </p:cNvPr>
            <p:cNvSpPr/>
            <p:nvPr/>
          </p:nvSpPr>
          <p:spPr>
            <a:xfrm>
              <a:off x="4447450" y="3724900"/>
              <a:ext cx="80700" cy="83400"/>
            </a:xfrm>
            <a:custGeom>
              <a:avLst/>
              <a:gdLst/>
              <a:ahLst/>
              <a:cxnLst/>
              <a:rect l="l" t="t" r="r" b="b"/>
              <a:pathLst>
                <a:path w="3228" h="3336" extrusionOk="0">
                  <a:moveTo>
                    <a:pt x="1721" y="323"/>
                  </a:moveTo>
                  <a:lnTo>
                    <a:pt x="2152" y="431"/>
                  </a:lnTo>
                  <a:lnTo>
                    <a:pt x="2475" y="646"/>
                  </a:lnTo>
                  <a:lnTo>
                    <a:pt x="2690" y="1076"/>
                  </a:lnTo>
                  <a:lnTo>
                    <a:pt x="2797" y="1506"/>
                  </a:lnTo>
                  <a:lnTo>
                    <a:pt x="2797" y="1614"/>
                  </a:lnTo>
                  <a:lnTo>
                    <a:pt x="2690" y="2152"/>
                  </a:lnTo>
                  <a:lnTo>
                    <a:pt x="2367" y="2582"/>
                  </a:lnTo>
                  <a:lnTo>
                    <a:pt x="1937" y="2905"/>
                  </a:lnTo>
                  <a:lnTo>
                    <a:pt x="1399" y="3013"/>
                  </a:lnTo>
                  <a:lnTo>
                    <a:pt x="968" y="2905"/>
                  </a:lnTo>
                  <a:lnTo>
                    <a:pt x="646" y="2690"/>
                  </a:lnTo>
                  <a:lnTo>
                    <a:pt x="430" y="2367"/>
                  </a:lnTo>
                  <a:lnTo>
                    <a:pt x="323" y="1829"/>
                  </a:lnTo>
                  <a:lnTo>
                    <a:pt x="323" y="1722"/>
                  </a:lnTo>
                  <a:lnTo>
                    <a:pt x="538" y="1184"/>
                  </a:lnTo>
                  <a:lnTo>
                    <a:pt x="861" y="753"/>
                  </a:lnTo>
                  <a:lnTo>
                    <a:pt x="1291" y="431"/>
                  </a:lnTo>
                  <a:lnTo>
                    <a:pt x="1721" y="323"/>
                  </a:lnTo>
                  <a:close/>
                  <a:moveTo>
                    <a:pt x="1399" y="0"/>
                  </a:moveTo>
                  <a:lnTo>
                    <a:pt x="1076" y="108"/>
                  </a:lnTo>
                  <a:lnTo>
                    <a:pt x="538" y="538"/>
                  </a:lnTo>
                  <a:lnTo>
                    <a:pt x="215" y="968"/>
                  </a:lnTo>
                  <a:lnTo>
                    <a:pt x="0" y="1614"/>
                  </a:lnTo>
                  <a:lnTo>
                    <a:pt x="0" y="1829"/>
                  </a:lnTo>
                  <a:lnTo>
                    <a:pt x="108" y="2475"/>
                  </a:lnTo>
                  <a:lnTo>
                    <a:pt x="430" y="2905"/>
                  </a:lnTo>
                  <a:lnTo>
                    <a:pt x="861" y="3228"/>
                  </a:lnTo>
                  <a:lnTo>
                    <a:pt x="1399" y="3335"/>
                  </a:lnTo>
                  <a:lnTo>
                    <a:pt x="1721" y="3335"/>
                  </a:lnTo>
                  <a:lnTo>
                    <a:pt x="2044" y="3228"/>
                  </a:lnTo>
                  <a:lnTo>
                    <a:pt x="2582" y="2905"/>
                  </a:lnTo>
                  <a:lnTo>
                    <a:pt x="3012" y="2367"/>
                  </a:lnTo>
                  <a:lnTo>
                    <a:pt x="3120" y="1722"/>
                  </a:lnTo>
                  <a:lnTo>
                    <a:pt x="3228" y="1506"/>
                  </a:lnTo>
                  <a:lnTo>
                    <a:pt x="3120" y="968"/>
                  </a:lnTo>
                  <a:lnTo>
                    <a:pt x="2797" y="431"/>
                  </a:lnTo>
                  <a:lnTo>
                    <a:pt x="2367" y="108"/>
                  </a:lnTo>
                  <a:lnTo>
                    <a:pt x="172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649;p29">
              <a:extLst>
                <a:ext uri="{FF2B5EF4-FFF2-40B4-BE49-F238E27FC236}">
                  <a16:creationId xmlns:a16="http://schemas.microsoft.com/office/drawing/2014/main" id="{A0C4FB93-3B58-487E-BD64-FF78D039A578}"/>
                </a:ext>
              </a:extLst>
            </p:cNvPr>
            <p:cNvSpPr/>
            <p:nvPr/>
          </p:nvSpPr>
          <p:spPr>
            <a:xfrm>
              <a:off x="4229575" y="3641500"/>
              <a:ext cx="72650" cy="137200"/>
            </a:xfrm>
            <a:custGeom>
              <a:avLst/>
              <a:gdLst/>
              <a:ahLst/>
              <a:cxnLst/>
              <a:rect l="l" t="t" r="r" b="b"/>
              <a:pathLst>
                <a:path w="2906" h="5488" extrusionOk="0">
                  <a:moveTo>
                    <a:pt x="1" y="1"/>
                  </a:moveTo>
                  <a:lnTo>
                    <a:pt x="1" y="3874"/>
                  </a:lnTo>
                  <a:lnTo>
                    <a:pt x="2798" y="5488"/>
                  </a:lnTo>
                  <a:lnTo>
                    <a:pt x="2905" y="1830"/>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650;p29">
              <a:extLst>
                <a:ext uri="{FF2B5EF4-FFF2-40B4-BE49-F238E27FC236}">
                  <a16:creationId xmlns:a16="http://schemas.microsoft.com/office/drawing/2014/main" id="{C409AD07-035E-4FF0-AD57-381CD1A8874E}"/>
                </a:ext>
              </a:extLst>
            </p:cNvPr>
            <p:cNvSpPr/>
            <p:nvPr/>
          </p:nvSpPr>
          <p:spPr>
            <a:xfrm>
              <a:off x="4224200" y="3636125"/>
              <a:ext cx="83400" cy="147975"/>
            </a:xfrm>
            <a:custGeom>
              <a:avLst/>
              <a:gdLst/>
              <a:ahLst/>
              <a:cxnLst/>
              <a:rect l="l" t="t" r="r" b="b"/>
              <a:pathLst>
                <a:path w="3336" h="5919" extrusionOk="0">
                  <a:moveTo>
                    <a:pt x="431" y="539"/>
                  </a:moveTo>
                  <a:lnTo>
                    <a:pt x="2905" y="2045"/>
                  </a:lnTo>
                  <a:lnTo>
                    <a:pt x="2905" y="5471"/>
                  </a:lnTo>
                  <a:lnTo>
                    <a:pt x="323" y="3982"/>
                  </a:lnTo>
                  <a:lnTo>
                    <a:pt x="431" y="539"/>
                  </a:lnTo>
                  <a:close/>
                  <a:moveTo>
                    <a:pt x="108" y="1"/>
                  </a:moveTo>
                  <a:lnTo>
                    <a:pt x="0" y="216"/>
                  </a:lnTo>
                  <a:lnTo>
                    <a:pt x="0" y="4089"/>
                  </a:lnTo>
                  <a:lnTo>
                    <a:pt x="108" y="4197"/>
                  </a:lnTo>
                  <a:lnTo>
                    <a:pt x="3013" y="5918"/>
                  </a:lnTo>
                  <a:lnTo>
                    <a:pt x="3120" y="5918"/>
                  </a:lnTo>
                  <a:lnTo>
                    <a:pt x="3228" y="5810"/>
                  </a:lnTo>
                  <a:lnTo>
                    <a:pt x="3336" y="2045"/>
                  </a:lnTo>
                  <a:lnTo>
                    <a:pt x="3228" y="1830"/>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651;p29">
              <a:extLst>
                <a:ext uri="{FF2B5EF4-FFF2-40B4-BE49-F238E27FC236}">
                  <a16:creationId xmlns:a16="http://schemas.microsoft.com/office/drawing/2014/main" id="{8B853A2A-9848-4402-83DF-0A2083E74A41}"/>
                </a:ext>
              </a:extLst>
            </p:cNvPr>
            <p:cNvSpPr/>
            <p:nvPr/>
          </p:nvSpPr>
          <p:spPr>
            <a:xfrm>
              <a:off x="4299500" y="3590400"/>
              <a:ext cx="164100" cy="188300"/>
            </a:xfrm>
            <a:custGeom>
              <a:avLst/>
              <a:gdLst/>
              <a:ahLst/>
              <a:cxnLst/>
              <a:rect l="l" t="t" r="r" b="b"/>
              <a:pathLst>
                <a:path w="6564" h="7532" extrusionOk="0">
                  <a:moveTo>
                    <a:pt x="6564" y="1"/>
                  </a:moveTo>
                  <a:lnTo>
                    <a:pt x="108" y="3766"/>
                  </a:lnTo>
                  <a:lnTo>
                    <a:pt x="1" y="7532"/>
                  </a:lnTo>
                  <a:lnTo>
                    <a:pt x="6456" y="3766"/>
                  </a:lnTo>
                  <a:lnTo>
                    <a:pt x="656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652;p29">
              <a:extLst>
                <a:ext uri="{FF2B5EF4-FFF2-40B4-BE49-F238E27FC236}">
                  <a16:creationId xmlns:a16="http://schemas.microsoft.com/office/drawing/2014/main" id="{9E326B61-499E-46A9-93C7-8A990CFE4303}"/>
                </a:ext>
              </a:extLst>
            </p:cNvPr>
            <p:cNvSpPr/>
            <p:nvPr/>
          </p:nvSpPr>
          <p:spPr>
            <a:xfrm>
              <a:off x="4296825" y="3587725"/>
              <a:ext cx="169475" cy="196375"/>
            </a:xfrm>
            <a:custGeom>
              <a:avLst/>
              <a:gdLst/>
              <a:ahLst/>
              <a:cxnLst/>
              <a:rect l="l" t="t" r="r" b="b"/>
              <a:pathLst>
                <a:path w="6779" h="7855" extrusionOk="0">
                  <a:moveTo>
                    <a:pt x="6455" y="431"/>
                  </a:moveTo>
                  <a:lnTo>
                    <a:pt x="6455" y="3766"/>
                  </a:lnTo>
                  <a:lnTo>
                    <a:pt x="323" y="7316"/>
                  </a:lnTo>
                  <a:lnTo>
                    <a:pt x="323" y="7316"/>
                  </a:lnTo>
                  <a:lnTo>
                    <a:pt x="429" y="3919"/>
                  </a:lnTo>
                  <a:lnTo>
                    <a:pt x="429" y="3919"/>
                  </a:lnTo>
                  <a:lnTo>
                    <a:pt x="6455" y="431"/>
                  </a:lnTo>
                  <a:close/>
                  <a:moveTo>
                    <a:pt x="6563" y="0"/>
                  </a:moveTo>
                  <a:lnTo>
                    <a:pt x="108" y="3658"/>
                  </a:lnTo>
                  <a:lnTo>
                    <a:pt x="0" y="3873"/>
                  </a:lnTo>
                  <a:lnTo>
                    <a:pt x="0" y="7639"/>
                  </a:lnTo>
                  <a:lnTo>
                    <a:pt x="108" y="7854"/>
                  </a:lnTo>
                  <a:lnTo>
                    <a:pt x="215" y="7854"/>
                  </a:lnTo>
                  <a:lnTo>
                    <a:pt x="6671" y="4089"/>
                  </a:lnTo>
                  <a:lnTo>
                    <a:pt x="6778" y="3873"/>
                  </a:lnTo>
                  <a:lnTo>
                    <a:pt x="6778" y="108"/>
                  </a:lnTo>
                  <a:lnTo>
                    <a:pt x="667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653;p29">
              <a:extLst>
                <a:ext uri="{FF2B5EF4-FFF2-40B4-BE49-F238E27FC236}">
                  <a16:creationId xmlns:a16="http://schemas.microsoft.com/office/drawing/2014/main" id="{A0AB46E0-5385-4F69-B582-D002C021980D}"/>
                </a:ext>
              </a:extLst>
            </p:cNvPr>
            <p:cNvSpPr/>
            <p:nvPr/>
          </p:nvSpPr>
          <p:spPr>
            <a:xfrm>
              <a:off x="4229575" y="3547375"/>
              <a:ext cx="234025" cy="137200"/>
            </a:xfrm>
            <a:custGeom>
              <a:avLst/>
              <a:gdLst/>
              <a:ahLst/>
              <a:cxnLst/>
              <a:rect l="l" t="t" r="r" b="b"/>
              <a:pathLst>
                <a:path w="9361" h="5488" extrusionOk="0">
                  <a:moveTo>
                    <a:pt x="6348" y="0"/>
                  </a:moveTo>
                  <a:lnTo>
                    <a:pt x="3228" y="1829"/>
                  </a:lnTo>
                  <a:lnTo>
                    <a:pt x="1" y="3766"/>
                  </a:lnTo>
                  <a:lnTo>
                    <a:pt x="2905" y="5487"/>
                  </a:lnTo>
                  <a:lnTo>
                    <a:pt x="9361" y="1722"/>
                  </a:lnTo>
                  <a:lnTo>
                    <a:pt x="6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654;p29">
              <a:extLst>
                <a:ext uri="{FF2B5EF4-FFF2-40B4-BE49-F238E27FC236}">
                  <a16:creationId xmlns:a16="http://schemas.microsoft.com/office/drawing/2014/main" id="{AEAA19E2-D999-4D24-A0D8-41455A5C26B2}"/>
                </a:ext>
              </a:extLst>
            </p:cNvPr>
            <p:cNvSpPr/>
            <p:nvPr/>
          </p:nvSpPr>
          <p:spPr>
            <a:xfrm>
              <a:off x="4224200" y="3542000"/>
              <a:ext cx="242100" cy="145250"/>
            </a:xfrm>
            <a:custGeom>
              <a:avLst/>
              <a:gdLst/>
              <a:ahLst/>
              <a:cxnLst/>
              <a:rect l="l" t="t" r="r" b="b"/>
              <a:pathLst>
                <a:path w="9684" h="5810" extrusionOk="0">
                  <a:moveTo>
                    <a:pt x="6563" y="388"/>
                  </a:moveTo>
                  <a:lnTo>
                    <a:pt x="9145" y="1937"/>
                  </a:lnTo>
                  <a:lnTo>
                    <a:pt x="3120" y="5487"/>
                  </a:lnTo>
                  <a:lnTo>
                    <a:pt x="601" y="3937"/>
                  </a:lnTo>
                  <a:lnTo>
                    <a:pt x="601" y="3937"/>
                  </a:lnTo>
                  <a:lnTo>
                    <a:pt x="1507" y="3443"/>
                  </a:lnTo>
                  <a:lnTo>
                    <a:pt x="6563" y="388"/>
                  </a:lnTo>
                  <a:close/>
                  <a:moveTo>
                    <a:pt x="6456" y="0"/>
                  </a:moveTo>
                  <a:lnTo>
                    <a:pt x="5487" y="646"/>
                  </a:lnTo>
                  <a:lnTo>
                    <a:pt x="2152" y="2582"/>
                  </a:lnTo>
                  <a:lnTo>
                    <a:pt x="753" y="3443"/>
                  </a:lnTo>
                  <a:lnTo>
                    <a:pt x="323" y="3658"/>
                  </a:lnTo>
                  <a:lnTo>
                    <a:pt x="216" y="3766"/>
                  </a:lnTo>
                  <a:lnTo>
                    <a:pt x="108" y="3766"/>
                  </a:lnTo>
                  <a:lnTo>
                    <a:pt x="0" y="3873"/>
                  </a:lnTo>
                  <a:lnTo>
                    <a:pt x="0" y="3981"/>
                  </a:lnTo>
                  <a:lnTo>
                    <a:pt x="108" y="4089"/>
                  </a:lnTo>
                  <a:lnTo>
                    <a:pt x="3013" y="5810"/>
                  </a:lnTo>
                  <a:lnTo>
                    <a:pt x="3228" y="5810"/>
                  </a:lnTo>
                  <a:lnTo>
                    <a:pt x="9576" y="2152"/>
                  </a:lnTo>
                  <a:lnTo>
                    <a:pt x="9683" y="1937"/>
                  </a:lnTo>
                  <a:lnTo>
                    <a:pt x="9576" y="1829"/>
                  </a:lnTo>
                  <a:lnTo>
                    <a:pt x="667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655;p29">
              <a:extLst>
                <a:ext uri="{FF2B5EF4-FFF2-40B4-BE49-F238E27FC236}">
                  <a16:creationId xmlns:a16="http://schemas.microsoft.com/office/drawing/2014/main" id="{FD78913E-5B09-435D-96EC-4104234BD946}"/>
                </a:ext>
              </a:extLst>
            </p:cNvPr>
            <p:cNvSpPr/>
            <p:nvPr/>
          </p:nvSpPr>
          <p:spPr>
            <a:xfrm>
              <a:off x="4331775" y="3579650"/>
              <a:ext cx="72650" cy="43050"/>
            </a:xfrm>
            <a:custGeom>
              <a:avLst/>
              <a:gdLst/>
              <a:ahLst/>
              <a:cxnLst/>
              <a:rect l="l" t="t" r="r" b="b"/>
              <a:pathLst>
                <a:path w="2906" h="1722" extrusionOk="0">
                  <a:moveTo>
                    <a:pt x="754" y="0"/>
                  </a:moveTo>
                  <a:lnTo>
                    <a:pt x="1" y="431"/>
                  </a:lnTo>
                  <a:lnTo>
                    <a:pt x="2153" y="1722"/>
                  </a:lnTo>
                  <a:lnTo>
                    <a:pt x="2906" y="1292"/>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656;p29">
              <a:extLst>
                <a:ext uri="{FF2B5EF4-FFF2-40B4-BE49-F238E27FC236}">
                  <a16:creationId xmlns:a16="http://schemas.microsoft.com/office/drawing/2014/main" id="{0ACB563D-BB2A-419C-A89F-01F4E07D18E6}"/>
                </a:ext>
              </a:extLst>
            </p:cNvPr>
            <p:cNvSpPr/>
            <p:nvPr/>
          </p:nvSpPr>
          <p:spPr>
            <a:xfrm>
              <a:off x="4253775" y="3628075"/>
              <a:ext cx="72650" cy="43050"/>
            </a:xfrm>
            <a:custGeom>
              <a:avLst/>
              <a:gdLst/>
              <a:ahLst/>
              <a:cxnLst/>
              <a:rect l="l" t="t" r="r" b="b"/>
              <a:pathLst>
                <a:path w="2906" h="1722" extrusionOk="0">
                  <a:moveTo>
                    <a:pt x="754" y="0"/>
                  </a:moveTo>
                  <a:lnTo>
                    <a:pt x="1" y="430"/>
                  </a:lnTo>
                  <a:lnTo>
                    <a:pt x="2153" y="1721"/>
                  </a:lnTo>
                  <a:lnTo>
                    <a:pt x="2906" y="1291"/>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657;p29">
              <a:extLst>
                <a:ext uri="{FF2B5EF4-FFF2-40B4-BE49-F238E27FC236}">
                  <a16:creationId xmlns:a16="http://schemas.microsoft.com/office/drawing/2014/main" id="{40DA99BC-0947-4D97-9D29-5A4475D7DD5C}"/>
                </a:ext>
              </a:extLst>
            </p:cNvPr>
            <p:cNvSpPr/>
            <p:nvPr/>
          </p:nvSpPr>
          <p:spPr>
            <a:xfrm>
              <a:off x="4356000" y="3566200"/>
              <a:ext cx="69950" cy="43050"/>
            </a:xfrm>
            <a:custGeom>
              <a:avLst/>
              <a:gdLst/>
              <a:ahLst/>
              <a:cxnLst/>
              <a:rect l="l" t="t" r="r" b="b"/>
              <a:pathLst>
                <a:path w="2798" h="1722" extrusionOk="0">
                  <a:moveTo>
                    <a:pt x="646" y="1"/>
                  </a:moveTo>
                  <a:lnTo>
                    <a:pt x="0" y="431"/>
                  </a:lnTo>
                  <a:lnTo>
                    <a:pt x="2044" y="1722"/>
                  </a:lnTo>
                  <a:lnTo>
                    <a:pt x="2797" y="1292"/>
                  </a:lnTo>
                  <a:lnTo>
                    <a:pt x="64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658;p29">
              <a:extLst>
                <a:ext uri="{FF2B5EF4-FFF2-40B4-BE49-F238E27FC236}">
                  <a16:creationId xmlns:a16="http://schemas.microsoft.com/office/drawing/2014/main" id="{39945C65-0DA9-4644-BB3A-35F069914CE5}"/>
                </a:ext>
              </a:extLst>
            </p:cNvPr>
            <p:cNvSpPr/>
            <p:nvPr/>
          </p:nvSpPr>
          <p:spPr>
            <a:xfrm>
              <a:off x="4382875" y="3560825"/>
              <a:ext cx="16175" cy="10775"/>
            </a:xfrm>
            <a:custGeom>
              <a:avLst/>
              <a:gdLst/>
              <a:ahLst/>
              <a:cxnLst/>
              <a:rect l="l" t="t" r="r" b="b"/>
              <a:pathLst>
                <a:path w="647" h="431" extrusionOk="0">
                  <a:moveTo>
                    <a:pt x="109" y="0"/>
                  </a:moveTo>
                  <a:lnTo>
                    <a:pt x="1" y="216"/>
                  </a:lnTo>
                  <a:lnTo>
                    <a:pt x="109" y="323"/>
                  </a:lnTo>
                  <a:lnTo>
                    <a:pt x="324" y="431"/>
                  </a:lnTo>
                  <a:lnTo>
                    <a:pt x="539" y="323"/>
                  </a:lnTo>
                  <a:lnTo>
                    <a:pt x="646" y="216"/>
                  </a:lnTo>
                  <a:lnTo>
                    <a:pt x="53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659;p29">
              <a:extLst>
                <a:ext uri="{FF2B5EF4-FFF2-40B4-BE49-F238E27FC236}">
                  <a16:creationId xmlns:a16="http://schemas.microsoft.com/office/drawing/2014/main" id="{7A0631F3-E42A-4C2F-AF4B-119B55BE2198}"/>
                </a:ext>
              </a:extLst>
            </p:cNvPr>
            <p:cNvSpPr/>
            <p:nvPr/>
          </p:nvSpPr>
          <p:spPr>
            <a:xfrm>
              <a:off x="4401725" y="3571575"/>
              <a:ext cx="16150" cy="10800"/>
            </a:xfrm>
            <a:custGeom>
              <a:avLst/>
              <a:gdLst/>
              <a:ahLst/>
              <a:cxnLst/>
              <a:rect l="l" t="t" r="r" b="b"/>
              <a:pathLst>
                <a:path w="646" h="432" extrusionOk="0">
                  <a:moveTo>
                    <a:pt x="108" y="1"/>
                  </a:moveTo>
                  <a:lnTo>
                    <a:pt x="0" y="216"/>
                  </a:lnTo>
                  <a:lnTo>
                    <a:pt x="0" y="431"/>
                  </a:lnTo>
                  <a:lnTo>
                    <a:pt x="538" y="431"/>
                  </a:lnTo>
                  <a:lnTo>
                    <a:pt x="646" y="216"/>
                  </a:lnTo>
                  <a:lnTo>
                    <a:pt x="53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660;p29">
              <a:extLst>
                <a:ext uri="{FF2B5EF4-FFF2-40B4-BE49-F238E27FC236}">
                  <a16:creationId xmlns:a16="http://schemas.microsoft.com/office/drawing/2014/main" id="{AC4EC166-2D5E-4108-B63D-537289A28DDC}"/>
                </a:ext>
              </a:extLst>
            </p:cNvPr>
            <p:cNvSpPr/>
            <p:nvPr/>
          </p:nvSpPr>
          <p:spPr>
            <a:xfrm>
              <a:off x="4420550" y="3582350"/>
              <a:ext cx="16150" cy="13450"/>
            </a:xfrm>
            <a:custGeom>
              <a:avLst/>
              <a:gdLst/>
              <a:ahLst/>
              <a:cxnLst/>
              <a:rect l="l" t="t" r="r" b="b"/>
              <a:pathLst>
                <a:path w="646" h="538" extrusionOk="0">
                  <a:moveTo>
                    <a:pt x="323" y="0"/>
                  </a:moveTo>
                  <a:lnTo>
                    <a:pt x="108" y="108"/>
                  </a:lnTo>
                  <a:lnTo>
                    <a:pt x="0" y="215"/>
                  </a:lnTo>
                  <a:lnTo>
                    <a:pt x="108" y="430"/>
                  </a:lnTo>
                  <a:lnTo>
                    <a:pt x="323" y="538"/>
                  </a:lnTo>
                  <a:lnTo>
                    <a:pt x="538" y="430"/>
                  </a:lnTo>
                  <a:lnTo>
                    <a:pt x="646" y="215"/>
                  </a:lnTo>
                  <a:lnTo>
                    <a:pt x="538"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661;p29">
              <a:extLst>
                <a:ext uri="{FF2B5EF4-FFF2-40B4-BE49-F238E27FC236}">
                  <a16:creationId xmlns:a16="http://schemas.microsoft.com/office/drawing/2014/main" id="{53F45F2A-9E6B-4E07-820E-FF410B08D101}"/>
                </a:ext>
              </a:extLst>
            </p:cNvPr>
            <p:cNvSpPr/>
            <p:nvPr/>
          </p:nvSpPr>
          <p:spPr>
            <a:xfrm>
              <a:off x="4380200" y="3630750"/>
              <a:ext cx="67275" cy="78025"/>
            </a:xfrm>
            <a:custGeom>
              <a:avLst/>
              <a:gdLst/>
              <a:ahLst/>
              <a:cxnLst/>
              <a:rect l="l" t="t" r="r" b="b"/>
              <a:pathLst>
                <a:path w="2691" h="3121" extrusionOk="0">
                  <a:moveTo>
                    <a:pt x="2690" y="1"/>
                  </a:moveTo>
                  <a:lnTo>
                    <a:pt x="0" y="1614"/>
                  </a:lnTo>
                  <a:lnTo>
                    <a:pt x="0" y="3121"/>
                  </a:lnTo>
                  <a:lnTo>
                    <a:pt x="2690" y="1614"/>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662;p29">
              <a:extLst>
                <a:ext uri="{FF2B5EF4-FFF2-40B4-BE49-F238E27FC236}">
                  <a16:creationId xmlns:a16="http://schemas.microsoft.com/office/drawing/2014/main" id="{C3D603D4-D459-41A9-9CAD-135F240EF216}"/>
                </a:ext>
              </a:extLst>
            </p:cNvPr>
            <p:cNvSpPr/>
            <p:nvPr/>
          </p:nvSpPr>
          <p:spPr>
            <a:xfrm>
              <a:off x="3957925" y="3797500"/>
              <a:ext cx="72650" cy="137200"/>
            </a:xfrm>
            <a:custGeom>
              <a:avLst/>
              <a:gdLst/>
              <a:ahLst/>
              <a:cxnLst/>
              <a:rect l="l" t="t" r="r" b="b"/>
              <a:pathLst>
                <a:path w="2906" h="5488" extrusionOk="0">
                  <a:moveTo>
                    <a:pt x="0" y="1"/>
                  </a:moveTo>
                  <a:lnTo>
                    <a:pt x="0" y="3874"/>
                  </a:lnTo>
                  <a:lnTo>
                    <a:pt x="2798" y="5488"/>
                  </a:lnTo>
                  <a:lnTo>
                    <a:pt x="2905" y="1830"/>
                  </a:lnTo>
                  <a:lnTo>
                    <a:pt x="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663;p29">
              <a:extLst>
                <a:ext uri="{FF2B5EF4-FFF2-40B4-BE49-F238E27FC236}">
                  <a16:creationId xmlns:a16="http://schemas.microsoft.com/office/drawing/2014/main" id="{0BE78FCB-BF2A-4C0A-B350-D9EDCF322CA4}"/>
                </a:ext>
              </a:extLst>
            </p:cNvPr>
            <p:cNvSpPr/>
            <p:nvPr/>
          </p:nvSpPr>
          <p:spPr>
            <a:xfrm>
              <a:off x="3952550" y="3792125"/>
              <a:ext cx="83400" cy="147975"/>
            </a:xfrm>
            <a:custGeom>
              <a:avLst/>
              <a:gdLst/>
              <a:ahLst/>
              <a:cxnLst/>
              <a:rect l="l" t="t" r="r" b="b"/>
              <a:pathLst>
                <a:path w="3336" h="5919" extrusionOk="0">
                  <a:moveTo>
                    <a:pt x="430" y="539"/>
                  </a:moveTo>
                  <a:lnTo>
                    <a:pt x="2905" y="2045"/>
                  </a:lnTo>
                  <a:lnTo>
                    <a:pt x="2905" y="5471"/>
                  </a:lnTo>
                  <a:lnTo>
                    <a:pt x="2905" y="5471"/>
                  </a:lnTo>
                  <a:lnTo>
                    <a:pt x="323" y="3982"/>
                  </a:lnTo>
                  <a:lnTo>
                    <a:pt x="430" y="539"/>
                  </a:lnTo>
                  <a:close/>
                  <a:moveTo>
                    <a:pt x="108" y="1"/>
                  </a:moveTo>
                  <a:lnTo>
                    <a:pt x="0" y="216"/>
                  </a:lnTo>
                  <a:lnTo>
                    <a:pt x="0" y="4089"/>
                  </a:lnTo>
                  <a:lnTo>
                    <a:pt x="108" y="4197"/>
                  </a:lnTo>
                  <a:lnTo>
                    <a:pt x="3013" y="5918"/>
                  </a:lnTo>
                  <a:lnTo>
                    <a:pt x="3120" y="5918"/>
                  </a:lnTo>
                  <a:lnTo>
                    <a:pt x="3228" y="5810"/>
                  </a:lnTo>
                  <a:lnTo>
                    <a:pt x="3335" y="2045"/>
                  </a:lnTo>
                  <a:lnTo>
                    <a:pt x="3228" y="1830"/>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664;p29">
              <a:extLst>
                <a:ext uri="{FF2B5EF4-FFF2-40B4-BE49-F238E27FC236}">
                  <a16:creationId xmlns:a16="http://schemas.microsoft.com/office/drawing/2014/main" id="{C0266D17-22AC-46B3-8796-8EEDB27422E2}"/>
                </a:ext>
              </a:extLst>
            </p:cNvPr>
            <p:cNvSpPr/>
            <p:nvPr/>
          </p:nvSpPr>
          <p:spPr>
            <a:xfrm>
              <a:off x="4027850" y="3746400"/>
              <a:ext cx="164100" cy="188300"/>
            </a:xfrm>
            <a:custGeom>
              <a:avLst/>
              <a:gdLst/>
              <a:ahLst/>
              <a:cxnLst/>
              <a:rect l="l" t="t" r="r" b="b"/>
              <a:pathLst>
                <a:path w="6564" h="7532" extrusionOk="0">
                  <a:moveTo>
                    <a:pt x="6563" y="1"/>
                  </a:moveTo>
                  <a:lnTo>
                    <a:pt x="108" y="3766"/>
                  </a:lnTo>
                  <a:lnTo>
                    <a:pt x="1" y="7532"/>
                  </a:lnTo>
                  <a:lnTo>
                    <a:pt x="6456" y="3766"/>
                  </a:lnTo>
                  <a:lnTo>
                    <a:pt x="6563"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665;p29">
              <a:extLst>
                <a:ext uri="{FF2B5EF4-FFF2-40B4-BE49-F238E27FC236}">
                  <a16:creationId xmlns:a16="http://schemas.microsoft.com/office/drawing/2014/main" id="{73A3085E-D969-4BBC-8E25-9721F0EF2D42}"/>
                </a:ext>
              </a:extLst>
            </p:cNvPr>
            <p:cNvSpPr/>
            <p:nvPr/>
          </p:nvSpPr>
          <p:spPr>
            <a:xfrm>
              <a:off x="4025150" y="3743725"/>
              <a:ext cx="169475" cy="196375"/>
            </a:xfrm>
            <a:custGeom>
              <a:avLst/>
              <a:gdLst/>
              <a:ahLst/>
              <a:cxnLst/>
              <a:rect l="l" t="t" r="r" b="b"/>
              <a:pathLst>
                <a:path w="6779" h="7855" extrusionOk="0">
                  <a:moveTo>
                    <a:pt x="6456" y="431"/>
                  </a:moveTo>
                  <a:lnTo>
                    <a:pt x="6349" y="3766"/>
                  </a:lnTo>
                  <a:lnTo>
                    <a:pt x="324" y="7316"/>
                  </a:lnTo>
                  <a:lnTo>
                    <a:pt x="430" y="3920"/>
                  </a:lnTo>
                  <a:lnTo>
                    <a:pt x="430" y="3920"/>
                  </a:lnTo>
                  <a:lnTo>
                    <a:pt x="6456" y="431"/>
                  </a:lnTo>
                  <a:close/>
                  <a:moveTo>
                    <a:pt x="6564" y="0"/>
                  </a:moveTo>
                  <a:lnTo>
                    <a:pt x="109" y="3658"/>
                  </a:lnTo>
                  <a:lnTo>
                    <a:pt x="1" y="3873"/>
                  </a:lnTo>
                  <a:lnTo>
                    <a:pt x="1" y="7639"/>
                  </a:lnTo>
                  <a:lnTo>
                    <a:pt x="109" y="7854"/>
                  </a:lnTo>
                  <a:lnTo>
                    <a:pt x="216" y="7854"/>
                  </a:lnTo>
                  <a:lnTo>
                    <a:pt x="6671" y="4089"/>
                  </a:lnTo>
                  <a:lnTo>
                    <a:pt x="6779" y="3873"/>
                  </a:lnTo>
                  <a:lnTo>
                    <a:pt x="6779" y="108"/>
                  </a:lnTo>
                  <a:lnTo>
                    <a:pt x="667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666;p29">
              <a:extLst>
                <a:ext uri="{FF2B5EF4-FFF2-40B4-BE49-F238E27FC236}">
                  <a16:creationId xmlns:a16="http://schemas.microsoft.com/office/drawing/2014/main" id="{E7D18169-A636-4070-B75D-13EFF5D958CA}"/>
                </a:ext>
              </a:extLst>
            </p:cNvPr>
            <p:cNvSpPr/>
            <p:nvPr/>
          </p:nvSpPr>
          <p:spPr>
            <a:xfrm>
              <a:off x="3957925" y="3703375"/>
              <a:ext cx="234025" cy="137200"/>
            </a:xfrm>
            <a:custGeom>
              <a:avLst/>
              <a:gdLst/>
              <a:ahLst/>
              <a:cxnLst/>
              <a:rect l="l" t="t" r="r" b="b"/>
              <a:pathLst>
                <a:path w="9361" h="5488" extrusionOk="0">
                  <a:moveTo>
                    <a:pt x="6348" y="0"/>
                  </a:moveTo>
                  <a:lnTo>
                    <a:pt x="3228" y="1829"/>
                  </a:lnTo>
                  <a:lnTo>
                    <a:pt x="0" y="3766"/>
                  </a:lnTo>
                  <a:lnTo>
                    <a:pt x="2905" y="5487"/>
                  </a:lnTo>
                  <a:lnTo>
                    <a:pt x="9360" y="1722"/>
                  </a:lnTo>
                  <a:lnTo>
                    <a:pt x="6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667;p29">
              <a:extLst>
                <a:ext uri="{FF2B5EF4-FFF2-40B4-BE49-F238E27FC236}">
                  <a16:creationId xmlns:a16="http://schemas.microsoft.com/office/drawing/2014/main" id="{6A141C60-086D-4BE5-8B58-62520F6E1C6E}"/>
                </a:ext>
              </a:extLst>
            </p:cNvPr>
            <p:cNvSpPr/>
            <p:nvPr/>
          </p:nvSpPr>
          <p:spPr>
            <a:xfrm>
              <a:off x="3952550" y="3698000"/>
              <a:ext cx="242075" cy="145250"/>
            </a:xfrm>
            <a:custGeom>
              <a:avLst/>
              <a:gdLst/>
              <a:ahLst/>
              <a:cxnLst/>
              <a:rect l="l" t="t" r="r" b="b"/>
              <a:pathLst>
                <a:path w="9683" h="5810" extrusionOk="0">
                  <a:moveTo>
                    <a:pt x="6563" y="388"/>
                  </a:moveTo>
                  <a:lnTo>
                    <a:pt x="9145" y="1937"/>
                  </a:lnTo>
                  <a:lnTo>
                    <a:pt x="3120" y="5487"/>
                  </a:lnTo>
                  <a:lnTo>
                    <a:pt x="601" y="3937"/>
                  </a:lnTo>
                  <a:lnTo>
                    <a:pt x="1506" y="3443"/>
                  </a:lnTo>
                  <a:lnTo>
                    <a:pt x="6563" y="388"/>
                  </a:lnTo>
                  <a:close/>
                  <a:moveTo>
                    <a:pt x="6455" y="0"/>
                  </a:moveTo>
                  <a:lnTo>
                    <a:pt x="5487" y="646"/>
                  </a:lnTo>
                  <a:lnTo>
                    <a:pt x="2152" y="2582"/>
                  </a:lnTo>
                  <a:lnTo>
                    <a:pt x="753" y="3443"/>
                  </a:lnTo>
                  <a:lnTo>
                    <a:pt x="323" y="3658"/>
                  </a:lnTo>
                  <a:lnTo>
                    <a:pt x="215" y="3766"/>
                  </a:lnTo>
                  <a:lnTo>
                    <a:pt x="108" y="3766"/>
                  </a:lnTo>
                  <a:lnTo>
                    <a:pt x="0" y="3873"/>
                  </a:lnTo>
                  <a:lnTo>
                    <a:pt x="0" y="3981"/>
                  </a:lnTo>
                  <a:lnTo>
                    <a:pt x="108" y="4089"/>
                  </a:lnTo>
                  <a:lnTo>
                    <a:pt x="3013" y="5810"/>
                  </a:lnTo>
                  <a:lnTo>
                    <a:pt x="3228" y="5810"/>
                  </a:lnTo>
                  <a:lnTo>
                    <a:pt x="9575" y="2152"/>
                  </a:lnTo>
                  <a:lnTo>
                    <a:pt x="9683" y="1937"/>
                  </a:lnTo>
                  <a:lnTo>
                    <a:pt x="9575" y="1829"/>
                  </a:lnTo>
                  <a:lnTo>
                    <a:pt x="667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668;p29">
              <a:extLst>
                <a:ext uri="{FF2B5EF4-FFF2-40B4-BE49-F238E27FC236}">
                  <a16:creationId xmlns:a16="http://schemas.microsoft.com/office/drawing/2014/main" id="{9B58C652-48B3-417B-BBBC-11DD4C2DA4B7}"/>
                </a:ext>
              </a:extLst>
            </p:cNvPr>
            <p:cNvSpPr/>
            <p:nvPr/>
          </p:nvSpPr>
          <p:spPr>
            <a:xfrm>
              <a:off x="4060125" y="3735650"/>
              <a:ext cx="72650" cy="43050"/>
            </a:xfrm>
            <a:custGeom>
              <a:avLst/>
              <a:gdLst/>
              <a:ahLst/>
              <a:cxnLst/>
              <a:rect l="l" t="t" r="r" b="b"/>
              <a:pathLst>
                <a:path w="2906" h="1722" extrusionOk="0">
                  <a:moveTo>
                    <a:pt x="754" y="1"/>
                  </a:moveTo>
                  <a:lnTo>
                    <a:pt x="1" y="431"/>
                  </a:lnTo>
                  <a:lnTo>
                    <a:pt x="2152" y="1722"/>
                  </a:lnTo>
                  <a:lnTo>
                    <a:pt x="2905" y="1292"/>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669;p29">
              <a:extLst>
                <a:ext uri="{FF2B5EF4-FFF2-40B4-BE49-F238E27FC236}">
                  <a16:creationId xmlns:a16="http://schemas.microsoft.com/office/drawing/2014/main" id="{9169085B-9F99-459E-8A02-BFB00CFE5BF5}"/>
                </a:ext>
              </a:extLst>
            </p:cNvPr>
            <p:cNvSpPr/>
            <p:nvPr/>
          </p:nvSpPr>
          <p:spPr>
            <a:xfrm>
              <a:off x="3982125" y="3784075"/>
              <a:ext cx="72650" cy="43050"/>
            </a:xfrm>
            <a:custGeom>
              <a:avLst/>
              <a:gdLst/>
              <a:ahLst/>
              <a:cxnLst/>
              <a:rect l="l" t="t" r="r" b="b"/>
              <a:pathLst>
                <a:path w="2906" h="1722" extrusionOk="0">
                  <a:moveTo>
                    <a:pt x="754" y="0"/>
                  </a:moveTo>
                  <a:lnTo>
                    <a:pt x="1" y="430"/>
                  </a:lnTo>
                  <a:lnTo>
                    <a:pt x="2152" y="1721"/>
                  </a:lnTo>
                  <a:lnTo>
                    <a:pt x="2905" y="1291"/>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670;p29">
              <a:extLst>
                <a:ext uri="{FF2B5EF4-FFF2-40B4-BE49-F238E27FC236}">
                  <a16:creationId xmlns:a16="http://schemas.microsoft.com/office/drawing/2014/main" id="{7D6FB37B-BCC0-4A37-AAD3-00FDA9A471F9}"/>
                </a:ext>
              </a:extLst>
            </p:cNvPr>
            <p:cNvSpPr/>
            <p:nvPr/>
          </p:nvSpPr>
          <p:spPr>
            <a:xfrm>
              <a:off x="4084325" y="3722200"/>
              <a:ext cx="69975" cy="43050"/>
            </a:xfrm>
            <a:custGeom>
              <a:avLst/>
              <a:gdLst/>
              <a:ahLst/>
              <a:cxnLst/>
              <a:rect l="l" t="t" r="r" b="b"/>
              <a:pathLst>
                <a:path w="2799" h="1722" extrusionOk="0">
                  <a:moveTo>
                    <a:pt x="646" y="1"/>
                  </a:moveTo>
                  <a:lnTo>
                    <a:pt x="1" y="431"/>
                  </a:lnTo>
                  <a:lnTo>
                    <a:pt x="2045" y="1722"/>
                  </a:lnTo>
                  <a:lnTo>
                    <a:pt x="2798" y="1292"/>
                  </a:lnTo>
                  <a:lnTo>
                    <a:pt x="64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671;p29">
              <a:extLst>
                <a:ext uri="{FF2B5EF4-FFF2-40B4-BE49-F238E27FC236}">
                  <a16:creationId xmlns:a16="http://schemas.microsoft.com/office/drawing/2014/main" id="{EDCDEA4F-5A92-4206-9995-8905B15FB7A1}"/>
                </a:ext>
              </a:extLst>
            </p:cNvPr>
            <p:cNvSpPr/>
            <p:nvPr/>
          </p:nvSpPr>
          <p:spPr>
            <a:xfrm>
              <a:off x="4111225" y="3716825"/>
              <a:ext cx="16175" cy="10775"/>
            </a:xfrm>
            <a:custGeom>
              <a:avLst/>
              <a:gdLst/>
              <a:ahLst/>
              <a:cxnLst/>
              <a:rect l="l" t="t" r="r" b="b"/>
              <a:pathLst>
                <a:path w="647" h="431" extrusionOk="0">
                  <a:moveTo>
                    <a:pt x="108" y="0"/>
                  </a:moveTo>
                  <a:lnTo>
                    <a:pt x="1" y="216"/>
                  </a:lnTo>
                  <a:lnTo>
                    <a:pt x="108" y="323"/>
                  </a:lnTo>
                  <a:lnTo>
                    <a:pt x="323" y="431"/>
                  </a:lnTo>
                  <a:lnTo>
                    <a:pt x="539" y="323"/>
                  </a:lnTo>
                  <a:lnTo>
                    <a:pt x="646" y="216"/>
                  </a:lnTo>
                  <a:lnTo>
                    <a:pt x="53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672;p29">
              <a:extLst>
                <a:ext uri="{FF2B5EF4-FFF2-40B4-BE49-F238E27FC236}">
                  <a16:creationId xmlns:a16="http://schemas.microsoft.com/office/drawing/2014/main" id="{66219278-A058-4AD1-BA56-1554A6018551}"/>
                </a:ext>
              </a:extLst>
            </p:cNvPr>
            <p:cNvSpPr/>
            <p:nvPr/>
          </p:nvSpPr>
          <p:spPr>
            <a:xfrm>
              <a:off x="4130050" y="3727575"/>
              <a:ext cx="16175" cy="10800"/>
            </a:xfrm>
            <a:custGeom>
              <a:avLst/>
              <a:gdLst/>
              <a:ahLst/>
              <a:cxnLst/>
              <a:rect l="l" t="t" r="r" b="b"/>
              <a:pathLst>
                <a:path w="647" h="432" extrusionOk="0">
                  <a:moveTo>
                    <a:pt x="1" y="1"/>
                  </a:moveTo>
                  <a:lnTo>
                    <a:pt x="1" y="216"/>
                  </a:lnTo>
                  <a:lnTo>
                    <a:pt x="1" y="431"/>
                  </a:lnTo>
                  <a:lnTo>
                    <a:pt x="539" y="431"/>
                  </a:lnTo>
                  <a:lnTo>
                    <a:pt x="646" y="216"/>
                  </a:lnTo>
                  <a:lnTo>
                    <a:pt x="53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673;p29">
              <a:extLst>
                <a:ext uri="{FF2B5EF4-FFF2-40B4-BE49-F238E27FC236}">
                  <a16:creationId xmlns:a16="http://schemas.microsoft.com/office/drawing/2014/main" id="{868CE2D8-8530-476B-9FEE-3EE92FF625BE}"/>
                </a:ext>
              </a:extLst>
            </p:cNvPr>
            <p:cNvSpPr/>
            <p:nvPr/>
          </p:nvSpPr>
          <p:spPr>
            <a:xfrm>
              <a:off x="4148875" y="3738350"/>
              <a:ext cx="16175" cy="13475"/>
            </a:xfrm>
            <a:custGeom>
              <a:avLst/>
              <a:gdLst/>
              <a:ahLst/>
              <a:cxnLst/>
              <a:rect l="l" t="t" r="r" b="b"/>
              <a:pathLst>
                <a:path w="647" h="539" extrusionOk="0">
                  <a:moveTo>
                    <a:pt x="324" y="0"/>
                  </a:moveTo>
                  <a:lnTo>
                    <a:pt x="109" y="108"/>
                  </a:lnTo>
                  <a:lnTo>
                    <a:pt x="1" y="215"/>
                  </a:lnTo>
                  <a:lnTo>
                    <a:pt x="109" y="430"/>
                  </a:lnTo>
                  <a:lnTo>
                    <a:pt x="324" y="538"/>
                  </a:lnTo>
                  <a:lnTo>
                    <a:pt x="539" y="430"/>
                  </a:lnTo>
                  <a:lnTo>
                    <a:pt x="646" y="215"/>
                  </a:lnTo>
                  <a:lnTo>
                    <a:pt x="539" y="108"/>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674;p29">
              <a:extLst>
                <a:ext uri="{FF2B5EF4-FFF2-40B4-BE49-F238E27FC236}">
                  <a16:creationId xmlns:a16="http://schemas.microsoft.com/office/drawing/2014/main" id="{4D9D2DE9-92F9-4055-B214-F8B01F2A9200}"/>
                </a:ext>
              </a:extLst>
            </p:cNvPr>
            <p:cNvSpPr/>
            <p:nvPr/>
          </p:nvSpPr>
          <p:spPr>
            <a:xfrm>
              <a:off x="4108550" y="3786750"/>
              <a:ext cx="67250" cy="78025"/>
            </a:xfrm>
            <a:custGeom>
              <a:avLst/>
              <a:gdLst/>
              <a:ahLst/>
              <a:cxnLst/>
              <a:rect l="l" t="t" r="r" b="b"/>
              <a:pathLst>
                <a:path w="2690" h="3121" extrusionOk="0">
                  <a:moveTo>
                    <a:pt x="2690" y="1"/>
                  </a:moveTo>
                  <a:lnTo>
                    <a:pt x="0" y="1614"/>
                  </a:lnTo>
                  <a:lnTo>
                    <a:pt x="0" y="3121"/>
                  </a:lnTo>
                  <a:lnTo>
                    <a:pt x="2690" y="1614"/>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675;p29">
              <a:extLst>
                <a:ext uri="{FF2B5EF4-FFF2-40B4-BE49-F238E27FC236}">
                  <a16:creationId xmlns:a16="http://schemas.microsoft.com/office/drawing/2014/main" id="{00D90CA5-F2CF-45DD-9874-4CDBB29E1856}"/>
                </a:ext>
              </a:extLst>
            </p:cNvPr>
            <p:cNvSpPr/>
            <p:nvPr/>
          </p:nvSpPr>
          <p:spPr>
            <a:xfrm>
              <a:off x="3680875" y="3953525"/>
              <a:ext cx="75350" cy="139875"/>
            </a:xfrm>
            <a:custGeom>
              <a:avLst/>
              <a:gdLst/>
              <a:ahLst/>
              <a:cxnLst/>
              <a:rect l="l" t="t" r="r" b="b"/>
              <a:pathLst>
                <a:path w="3014" h="5595" extrusionOk="0">
                  <a:moveTo>
                    <a:pt x="108" y="0"/>
                  </a:moveTo>
                  <a:lnTo>
                    <a:pt x="1" y="3873"/>
                  </a:lnTo>
                  <a:lnTo>
                    <a:pt x="2906" y="5595"/>
                  </a:lnTo>
                  <a:lnTo>
                    <a:pt x="3013" y="1829"/>
                  </a:lnTo>
                  <a:lnTo>
                    <a:pt x="10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676;p29">
              <a:extLst>
                <a:ext uri="{FF2B5EF4-FFF2-40B4-BE49-F238E27FC236}">
                  <a16:creationId xmlns:a16="http://schemas.microsoft.com/office/drawing/2014/main" id="{C1D82313-E39E-4279-BAA4-A921A2A953EF}"/>
                </a:ext>
              </a:extLst>
            </p:cNvPr>
            <p:cNvSpPr/>
            <p:nvPr/>
          </p:nvSpPr>
          <p:spPr>
            <a:xfrm>
              <a:off x="3678200" y="3950825"/>
              <a:ext cx="83400" cy="147950"/>
            </a:xfrm>
            <a:custGeom>
              <a:avLst/>
              <a:gdLst/>
              <a:ahLst/>
              <a:cxnLst/>
              <a:rect l="l" t="t" r="r" b="b"/>
              <a:pathLst>
                <a:path w="3336" h="5918" extrusionOk="0">
                  <a:moveTo>
                    <a:pt x="323" y="431"/>
                  </a:moveTo>
                  <a:lnTo>
                    <a:pt x="2905" y="2045"/>
                  </a:lnTo>
                  <a:lnTo>
                    <a:pt x="2905" y="5463"/>
                  </a:lnTo>
                  <a:lnTo>
                    <a:pt x="2905" y="5463"/>
                  </a:lnTo>
                  <a:lnTo>
                    <a:pt x="323" y="3874"/>
                  </a:lnTo>
                  <a:lnTo>
                    <a:pt x="323" y="431"/>
                  </a:lnTo>
                  <a:close/>
                  <a:moveTo>
                    <a:pt x="108" y="0"/>
                  </a:moveTo>
                  <a:lnTo>
                    <a:pt x="0" y="108"/>
                  </a:lnTo>
                  <a:lnTo>
                    <a:pt x="0" y="3981"/>
                  </a:lnTo>
                  <a:lnTo>
                    <a:pt x="0" y="4196"/>
                  </a:lnTo>
                  <a:lnTo>
                    <a:pt x="2905" y="5918"/>
                  </a:lnTo>
                  <a:lnTo>
                    <a:pt x="3120" y="5918"/>
                  </a:lnTo>
                  <a:lnTo>
                    <a:pt x="3228" y="5703"/>
                  </a:lnTo>
                  <a:lnTo>
                    <a:pt x="3335" y="1937"/>
                  </a:lnTo>
                  <a:lnTo>
                    <a:pt x="3228" y="1829"/>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677;p29">
              <a:extLst>
                <a:ext uri="{FF2B5EF4-FFF2-40B4-BE49-F238E27FC236}">
                  <a16:creationId xmlns:a16="http://schemas.microsoft.com/office/drawing/2014/main" id="{022CCE30-C14E-4CC6-ABFB-5D09CCA2B688}"/>
                </a:ext>
              </a:extLst>
            </p:cNvPr>
            <p:cNvSpPr/>
            <p:nvPr/>
          </p:nvSpPr>
          <p:spPr>
            <a:xfrm>
              <a:off x="3753500" y="3905100"/>
              <a:ext cx="161400" cy="188300"/>
            </a:xfrm>
            <a:custGeom>
              <a:avLst/>
              <a:gdLst/>
              <a:ahLst/>
              <a:cxnLst/>
              <a:rect l="l" t="t" r="r" b="b"/>
              <a:pathLst>
                <a:path w="6456" h="7532" extrusionOk="0">
                  <a:moveTo>
                    <a:pt x="6456" y="0"/>
                  </a:moveTo>
                  <a:lnTo>
                    <a:pt x="108" y="3658"/>
                  </a:lnTo>
                  <a:lnTo>
                    <a:pt x="1" y="7532"/>
                  </a:lnTo>
                  <a:lnTo>
                    <a:pt x="6456" y="3766"/>
                  </a:lnTo>
                  <a:lnTo>
                    <a:pt x="645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78;p29">
              <a:extLst>
                <a:ext uri="{FF2B5EF4-FFF2-40B4-BE49-F238E27FC236}">
                  <a16:creationId xmlns:a16="http://schemas.microsoft.com/office/drawing/2014/main" id="{A7A95827-F061-4CC3-A0AA-2B231295F851}"/>
                </a:ext>
              </a:extLst>
            </p:cNvPr>
            <p:cNvSpPr/>
            <p:nvPr/>
          </p:nvSpPr>
          <p:spPr>
            <a:xfrm>
              <a:off x="3750825" y="3899725"/>
              <a:ext cx="169475" cy="199050"/>
            </a:xfrm>
            <a:custGeom>
              <a:avLst/>
              <a:gdLst/>
              <a:ahLst/>
              <a:cxnLst/>
              <a:rect l="l" t="t" r="r" b="b"/>
              <a:pathLst>
                <a:path w="6779" h="7962" extrusionOk="0">
                  <a:moveTo>
                    <a:pt x="6455" y="538"/>
                  </a:moveTo>
                  <a:lnTo>
                    <a:pt x="6348" y="3873"/>
                  </a:lnTo>
                  <a:lnTo>
                    <a:pt x="323" y="7424"/>
                  </a:lnTo>
                  <a:lnTo>
                    <a:pt x="323" y="4089"/>
                  </a:lnTo>
                  <a:lnTo>
                    <a:pt x="6455" y="538"/>
                  </a:lnTo>
                  <a:close/>
                  <a:moveTo>
                    <a:pt x="6455" y="0"/>
                  </a:moveTo>
                  <a:lnTo>
                    <a:pt x="108" y="3766"/>
                  </a:lnTo>
                  <a:lnTo>
                    <a:pt x="0" y="3873"/>
                  </a:lnTo>
                  <a:lnTo>
                    <a:pt x="0" y="7747"/>
                  </a:lnTo>
                  <a:lnTo>
                    <a:pt x="0" y="7962"/>
                  </a:lnTo>
                  <a:lnTo>
                    <a:pt x="215" y="7962"/>
                  </a:lnTo>
                  <a:lnTo>
                    <a:pt x="6670" y="4089"/>
                  </a:lnTo>
                  <a:lnTo>
                    <a:pt x="6778" y="3981"/>
                  </a:lnTo>
                  <a:lnTo>
                    <a:pt x="6778" y="215"/>
                  </a:lnTo>
                  <a:lnTo>
                    <a:pt x="667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679;p29">
              <a:extLst>
                <a:ext uri="{FF2B5EF4-FFF2-40B4-BE49-F238E27FC236}">
                  <a16:creationId xmlns:a16="http://schemas.microsoft.com/office/drawing/2014/main" id="{271157E8-1BC5-4405-BCAC-744B25C34DFE}"/>
                </a:ext>
              </a:extLst>
            </p:cNvPr>
            <p:cNvSpPr/>
            <p:nvPr/>
          </p:nvSpPr>
          <p:spPr>
            <a:xfrm>
              <a:off x="3683575" y="3859375"/>
              <a:ext cx="231325" cy="137200"/>
            </a:xfrm>
            <a:custGeom>
              <a:avLst/>
              <a:gdLst/>
              <a:ahLst/>
              <a:cxnLst/>
              <a:rect l="l" t="t" r="r" b="b"/>
              <a:pathLst>
                <a:path w="9253" h="5488" extrusionOk="0">
                  <a:moveTo>
                    <a:pt x="6348" y="0"/>
                  </a:moveTo>
                  <a:lnTo>
                    <a:pt x="3120" y="1937"/>
                  </a:lnTo>
                  <a:lnTo>
                    <a:pt x="0" y="3766"/>
                  </a:lnTo>
                  <a:lnTo>
                    <a:pt x="2905" y="5487"/>
                  </a:lnTo>
                  <a:lnTo>
                    <a:pt x="9253" y="1829"/>
                  </a:lnTo>
                  <a:lnTo>
                    <a:pt x="6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680;p29">
              <a:extLst>
                <a:ext uri="{FF2B5EF4-FFF2-40B4-BE49-F238E27FC236}">
                  <a16:creationId xmlns:a16="http://schemas.microsoft.com/office/drawing/2014/main" id="{BAEC4B54-A27D-4132-871D-0F7B8CD0775E}"/>
                </a:ext>
              </a:extLst>
            </p:cNvPr>
            <p:cNvSpPr/>
            <p:nvPr/>
          </p:nvSpPr>
          <p:spPr>
            <a:xfrm>
              <a:off x="3678200" y="3856675"/>
              <a:ext cx="242100" cy="145275"/>
            </a:xfrm>
            <a:custGeom>
              <a:avLst/>
              <a:gdLst/>
              <a:ahLst/>
              <a:cxnLst/>
              <a:rect l="l" t="t" r="r" b="b"/>
              <a:pathLst>
                <a:path w="9684" h="5811" extrusionOk="0">
                  <a:moveTo>
                    <a:pt x="6562" y="387"/>
                  </a:moveTo>
                  <a:lnTo>
                    <a:pt x="9145" y="1937"/>
                  </a:lnTo>
                  <a:lnTo>
                    <a:pt x="3120" y="5380"/>
                  </a:lnTo>
                  <a:lnTo>
                    <a:pt x="589" y="3920"/>
                  </a:lnTo>
                  <a:lnTo>
                    <a:pt x="589" y="3920"/>
                  </a:lnTo>
                  <a:lnTo>
                    <a:pt x="1506" y="3336"/>
                  </a:lnTo>
                  <a:lnTo>
                    <a:pt x="6562" y="387"/>
                  </a:lnTo>
                  <a:close/>
                  <a:moveTo>
                    <a:pt x="6455" y="1"/>
                  </a:moveTo>
                  <a:lnTo>
                    <a:pt x="5487" y="539"/>
                  </a:lnTo>
                  <a:lnTo>
                    <a:pt x="2152" y="2583"/>
                  </a:lnTo>
                  <a:lnTo>
                    <a:pt x="753" y="3444"/>
                  </a:lnTo>
                  <a:lnTo>
                    <a:pt x="323" y="3659"/>
                  </a:lnTo>
                  <a:lnTo>
                    <a:pt x="108" y="3766"/>
                  </a:lnTo>
                  <a:lnTo>
                    <a:pt x="0" y="3874"/>
                  </a:lnTo>
                  <a:lnTo>
                    <a:pt x="0" y="3982"/>
                  </a:lnTo>
                  <a:lnTo>
                    <a:pt x="108" y="4089"/>
                  </a:lnTo>
                  <a:lnTo>
                    <a:pt x="3013" y="5811"/>
                  </a:lnTo>
                  <a:lnTo>
                    <a:pt x="3228" y="5811"/>
                  </a:lnTo>
                  <a:lnTo>
                    <a:pt x="9575" y="2045"/>
                  </a:lnTo>
                  <a:lnTo>
                    <a:pt x="9683" y="1937"/>
                  </a:lnTo>
                  <a:lnTo>
                    <a:pt x="9575" y="1722"/>
                  </a:lnTo>
                  <a:lnTo>
                    <a:pt x="667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681;p29">
              <a:extLst>
                <a:ext uri="{FF2B5EF4-FFF2-40B4-BE49-F238E27FC236}">
                  <a16:creationId xmlns:a16="http://schemas.microsoft.com/office/drawing/2014/main" id="{E16FE9EC-95CC-4074-AFB6-20683989390E}"/>
                </a:ext>
              </a:extLst>
            </p:cNvPr>
            <p:cNvSpPr/>
            <p:nvPr/>
          </p:nvSpPr>
          <p:spPr>
            <a:xfrm>
              <a:off x="3785775" y="3891650"/>
              <a:ext cx="72650" cy="43050"/>
            </a:xfrm>
            <a:custGeom>
              <a:avLst/>
              <a:gdLst/>
              <a:ahLst/>
              <a:cxnLst/>
              <a:rect l="l" t="t" r="r" b="b"/>
              <a:pathLst>
                <a:path w="2906" h="1722" extrusionOk="0">
                  <a:moveTo>
                    <a:pt x="754" y="1"/>
                  </a:moveTo>
                  <a:lnTo>
                    <a:pt x="1" y="431"/>
                  </a:lnTo>
                  <a:lnTo>
                    <a:pt x="2152" y="1722"/>
                  </a:lnTo>
                  <a:lnTo>
                    <a:pt x="2906" y="1292"/>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82;p29">
              <a:extLst>
                <a:ext uri="{FF2B5EF4-FFF2-40B4-BE49-F238E27FC236}">
                  <a16:creationId xmlns:a16="http://schemas.microsoft.com/office/drawing/2014/main" id="{E2EC12BB-C720-460F-8D91-EA791F000739}"/>
                </a:ext>
              </a:extLst>
            </p:cNvPr>
            <p:cNvSpPr/>
            <p:nvPr/>
          </p:nvSpPr>
          <p:spPr>
            <a:xfrm>
              <a:off x="3707775" y="3940075"/>
              <a:ext cx="72650" cy="43050"/>
            </a:xfrm>
            <a:custGeom>
              <a:avLst/>
              <a:gdLst/>
              <a:ahLst/>
              <a:cxnLst/>
              <a:rect l="l" t="t" r="r" b="b"/>
              <a:pathLst>
                <a:path w="2906" h="1722" extrusionOk="0">
                  <a:moveTo>
                    <a:pt x="754" y="0"/>
                  </a:moveTo>
                  <a:lnTo>
                    <a:pt x="1" y="430"/>
                  </a:lnTo>
                  <a:lnTo>
                    <a:pt x="2152" y="1721"/>
                  </a:lnTo>
                  <a:lnTo>
                    <a:pt x="2906" y="1291"/>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683;p29">
              <a:extLst>
                <a:ext uri="{FF2B5EF4-FFF2-40B4-BE49-F238E27FC236}">
                  <a16:creationId xmlns:a16="http://schemas.microsoft.com/office/drawing/2014/main" id="{B1605E31-4592-4285-928C-A20A39BEA85C}"/>
                </a:ext>
              </a:extLst>
            </p:cNvPr>
            <p:cNvSpPr/>
            <p:nvPr/>
          </p:nvSpPr>
          <p:spPr>
            <a:xfrm>
              <a:off x="3807300" y="3880900"/>
              <a:ext cx="72650" cy="43050"/>
            </a:xfrm>
            <a:custGeom>
              <a:avLst/>
              <a:gdLst/>
              <a:ahLst/>
              <a:cxnLst/>
              <a:rect l="l" t="t" r="r" b="b"/>
              <a:pathLst>
                <a:path w="2906" h="1722" extrusionOk="0">
                  <a:moveTo>
                    <a:pt x="754" y="0"/>
                  </a:moveTo>
                  <a:lnTo>
                    <a:pt x="0" y="431"/>
                  </a:lnTo>
                  <a:lnTo>
                    <a:pt x="2152" y="1722"/>
                  </a:lnTo>
                  <a:lnTo>
                    <a:pt x="2905" y="1291"/>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684;p29">
              <a:extLst>
                <a:ext uri="{FF2B5EF4-FFF2-40B4-BE49-F238E27FC236}">
                  <a16:creationId xmlns:a16="http://schemas.microsoft.com/office/drawing/2014/main" id="{6B7E7B25-A837-4E37-892D-BFD7534EFEEB}"/>
                </a:ext>
              </a:extLst>
            </p:cNvPr>
            <p:cNvSpPr/>
            <p:nvPr/>
          </p:nvSpPr>
          <p:spPr>
            <a:xfrm>
              <a:off x="3836875" y="3872825"/>
              <a:ext cx="16175" cy="13475"/>
            </a:xfrm>
            <a:custGeom>
              <a:avLst/>
              <a:gdLst/>
              <a:ahLst/>
              <a:cxnLst/>
              <a:rect l="l" t="t" r="r" b="b"/>
              <a:pathLst>
                <a:path w="647" h="539" extrusionOk="0">
                  <a:moveTo>
                    <a:pt x="324" y="0"/>
                  </a:moveTo>
                  <a:lnTo>
                    <a:pt x="108" y="108"/>
                  </a:lnTo>
                  <a:lnTo>
                    <a:pt x="1" y="216"/>
                  </a:lnTo>
                  <a:lnTo>
                    <a:pt x="108" y="431"/>
                  </a:lnTo>
                  <a:lnTo>
                    <a:pt x="324" y="538"/>
                  </a:lnTo>
                  <a:lnTo>
                    <a:pt x="539" y="431"/>
                  </a:lnTo>
                  <a:lnTo>
                    <a:pt x="646" y="216"/>
                  </a:lnTo>
                  <a:lnTo>
                    <a:pt x="539" y="108"/>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85;p29">
              <a:extLst>
                <a:ext uri="{FF2B5EF4-FFF2-40B4-BE49-F238E27FC236}">
                  <a16:creationId xmlns:a16="http://schemas.microsoft.com/office/drawing/2014/main" id="{D50090E3-95F3-433E-8E4A-1B0D11470595}"/>
                </a:ext>
              </a:extLst>
            </p:cNvPr>
            <p:cNvSpPr/>
            <p:nvPr/>
          </p:nvSpPr>
          <p:spPr>
            <a:xfrm>
              <a:off x="3853025" y="3883575"/>
              <a:ext cx="16150" cy="13475"/>
            </a:xfrm>
            <a:custGeom>
              <a:avLst/>
              <a:gdLst/>
              <a:ahLst/>
              <a:cxnLst/>
              <a:rect l="l" t="t" r="r" b="b"/>
              <a:pathLst>
                <a:path w="646" h="539" extrusionOk="0">
                  <a:moveTo>
                    <a:pt x="323" y="1"/>
                  </a:moveTo>
                  <a:lnTo>
                    <a:pt x="108" y="108"/>
                  </a:lnTo>
                  <a:lnTo>
                    <a:pt x="0" y="324"/>
                  </a:lnTo>
                  <a:lnTo>
                    <a:pt x="108" y="431"/>
                  </a:lnTo>
                  <a:lnTo>
                    <a:pt x="323" y="539"/>
                  </a:lnTo>
                  <a:lnTo>
                    <a:pt x="538" y="431"/>
                  </a:lnTo>
                  <a:lnTo>
                    <a:pt x="646" y="324"/>
                  </a:lnTo>
                  <a:lnTo>
                    <a:pt x="646" y="108"/>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86;p29">
              <a:extLst>
                <a:ext uri="{FF2B5EF4-FFF2-40B4-BE49-F238E27FC236}">
                  <a16:creationId xmlns:a16="http://schemas.microsoft.com/office/drawing/2014/main" id="{E2736AEB-88E0-4BC7-BA1E-6C042FBA6F83}"/>
                </a:ext>
              </a:extLst>
            </p:cNvPr>
            <p:cNvSpPr/>
            <p:nvPr/>
          </p:nvSpPr>
          <p:spPr>
            <a:xfrm>
              <a:off x="3874550" y="3894350"/>
              <a:ext cx="16150" cy="13475"/>
            </a:xfrm>
            <a:custGeom>
              <a:avLst/>
              <a:gdLst/>
              <a:ahLst/>
              <a:cxnLst/>
              <a:rect l="l" t="t" r="r" b="b"/>
              <a:pathLst>
                <a:path w="646" h="539" extrusionOk="0">
                  <a:moveTo>
                    <a:pt x="323" y="0"/>
                  </a:moveTo>
                  <a:lnTo>
                    <a:pt x="108" y="108"/>
                  </a:lnTo>
                  <a:lnTo>
                    <a:pt x="0" y="323"/>
                  </a:lnTo>
                  <a:lnTo>
                    <a:pt x="108" y="430"/>
                  </a:lnTo>
                  <a:lnTo>
                    <a:pt x="323" y="538"/>
                  </a:lnTo>
                  <a:lnTo>
                    <a:pt x="538" y="430"/>
                  </a:lnTo>
                  <a:lnTo>
                    <a:pt x="646" y="323"/>
                  </a:lnTo>
                  <a:lnTo>
                    <a:pt x="538"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87;p29">
              <a:extLst>
                <a:ext uri="{FF2B5EF4-FFF2-40B4-BE49-F238E27FC236}">
                  <a16:creationId xmlns:a16="http://schemas.microsoft.com/office/drawing/2014/main" id="{DB773424-7E70-4BD6-85AC-559468BE1292}"/>
                </a:ext>
              </a:extLst>
            </p:cNvPr>
            <p:cNvSpPr/>
            <p:nvPr/>
          </p:nvSpPr>
          <p:spPr>
            <a:xfrm>
              <a:off x="3834200" y="3945450"/>
              <a:ext cx="67250" cy="75325"/>
            </a:xfrm>
            <a:custGeom>
              <a:avLst/>
              <a:gdLst/>
              <a:ahLst/>
              <a:cxnLst/>
              <a:rect l="l" t="t" r="r" b="b"/>
              <a:pathLst>
                <a:path w="2690" h="3013" extrusionOk="0">
                  <a:moveTo>
                    <a:pt x="2690" y="0"/>
                  </a:moveTo>
                  <a:lnTo>
                    <a:pt x="0" y="1506"/>
                  </a:lnTo>
                  <a:lnTo>
                    <a:pt x="0" y="3013"/>
                  </a:lnTo>
                  <a:lnTo>
                    <a:pt x="2690" y="1506"/>
                  </a:lnTo>
                  <a:lnTo>
                    <a:pt x="269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88;p29">
              <a:extLst>
                <a:ext uri="{FF2B5EF4-FFF2-40B4-BE49-F238E27FC236}">
                  <a16:creationId xmlns:a16="http://schemas.microsoft.com/office/drawing/2014/main" id="{51748CA5-E649-40D6-9532-9D82525FBF83}"/>
                </a:ext>
              </a:extLst>
            </p:cNvPr>
            <p:cNvSpPr/>
            <p:nvPr/>
          </p:nvSpPr>
          <p:spPr>
            <a:xfrm>
              <a:off x="3097225" y="3375225"/>
              <a:ext cx="812300" cy="589075"/>
            </a:xfrm>
            <a:custGeom>
              <a:avLst/>
              <a:gdLst/>
              <a:ahLst/>
              <a:cxnLst/>
              <a:rect l="l" t="t" r="r" b="b"/>
              <a:pathLst>
                <a:path w="32492" h="23563" extrusionOk="0">
                  <a:moveTo>
                    <a:pt x="32492" y="1"/>
                  </a:moveTo>
                  <a:lnTo>
                    <a:pt x="1" y="19366"/>
                  </a:lnTo>
                  <a:lnTo>
                    <a:pt x="1" y="23562"/>
                  </a:lnTo>
                  <a:lnTo>
                    <a:pt x="32492" y="4304"/>
                  </a:lnTo>
                  <a:lnTo>
                    <a:pt x="324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89;p29">
              <a:extLst>
                <a:ext uri="{FF2B5EF4-FFF2-40B4-BE49-F238E27FC236}">
                  <a16:creationId xmlns:a16="http://schemas.microsoft.com/office/drawing/2014/main" id="{F6791256-191B-46E4-8EAF-DF59E897E0B2}"/>
                </a:ext>
              </a:extLst>
            </p:cNvPr>
            <p:cNvSpPr/>
            <p:nvPr/>
          </p:nvSpPr>
          <p:spPr>
            <a:xfrm>
              <a:off x="3094525" y="3369850"/>
              <a:ext cx="817700" cy="599825"/>
            </a:xfrm>
            <a:custGeom>
              <a:avLst/>
              <a:gdLst/>
              <a:ahLst/>
              <a:cxnLst/>
              <a:rect l="l" t="t" r="r" b="b"/>
              <a:pathLst>
                <a:path w="32708" h="23993" extrusionOk="0">
                  <a:moveTo>
                    <a:pt x="32385" y="539"/>
                  </a:moveTo>
                  <a:lnTo>
                    <a:pt x="32385" y="4412"/>
                  </a:lnTo>
                  <a:lnTo>
                    <a:pt x="324" y="23541"/>
                  </a:lnTo>
                  <a:lnTo>
                    <a:pt x="324" y="23541"/>
                  </a:lnTo>
                  <a:lnTo>
                    <a:pt x="324" y="19689"/>
                  </a:lnTo>
                  <a:lnTo>
                    <a:pt x="32385" y="539"/>
                  </a:lnTo>
                  <a:close/>
                  <a:moveTo>
                    <a:pt x="32492" y="1"/>
                  </a:moveTo>
                  <a:lnTo>
                    <a:pt x="109" y="19366"/>
                  </a:lnTo>
                  <a:lnTo>
                    <a:pt x="1" y="19581"/>
                  </a:lnTo>
                  <a:lnTo>
                    <a:pt x="1" y="23777"/>
                  </a:lnTo>
                  <a:lnTo>
                    <a:pt x="109" y="23993"/>
                  </a:lnTo>
                  <a:lnTo>
                    <a:pt x="216" y="23993"/>
                  </a:lnTo>
                  <a:lnTo>
                    <a:pt x="32707" y="4735"/>
                  </a:lnTo>
                  <a:lnTo>
                    <a:pt x="32707" y="4519"/>
                  </a:lnTo>
                  <a:lnTo>
                    <a:pt x="32707" y="216"/>
                  </a:lnTo>
                  <a:lnTo>
                    <a:pt x="327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90;p29">
              <a:extLst>
                <a:ext uri="{FF2B5EF4-FFF2-40B4-BE49-F238E27FC236}">
                  <a16:creationId xmlns:a16="http://schemas.microsoft.com/office/drawing/2014/main" id="{75FE68CE-6207-4C43-A0CE-1D24DC7C4259}"/>
                </a:ext>
              </a:extLst>
            </p:cNvPr>
            <p:cNvSpPr/>
            <p:nvPr/>
          </p:nvSpPr>
          <p:spPr>
            <a:xfrm>
              <a:off x="3008475" y="3802900"/>
              <a:ext cx="88775" cy="161400"/>
            </a:xfrm>
            <a:custGeom>
              <a:avLst/>
              <a:gdLst/>
              <a:ahLst/>
              <a:cxnLst/>
              <a:rect l="l" t="t" r="r" b="b"/>
              <a:pathLst>
                <a:path w="3551" h="6456" extrusionOk="0">
                  <a:moveTo>
                    <a:pt x="0" y="0"/>
                  </a:moveTo>
                  <a:lnTo>
                    <a:pt x="0" y="4304"/>
                  </a:lnTo>
                  <a:lnTo>
                    <a:pt x="3551" y="6455"/>
                  </a:lnTo>
                  <a:lnTo>
                    <a:pt x="3551" y="2259"/>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91;p29">
              <a:extLst>
                <a:ext uri="{FF2B5EF4-FFF2-40B4-BE49-F238E27FC236}">
                  <a16:creationId xmlns:a16="http://schemas.microsoft.com/office/drawing/2014/main" id="{319EFEB8-11D0-4674-8029-1695AF81133D}"/>
                </a:ext>
              </a:extLst>
            </p:cNvPr>
            <p:cNvSpPr/>
            <p:nvPr/>
          </p:nvSpPr>
          <p:spPr>
            <a:xfrm>
              <a:off x="3035375" y="3821725"/>
              <a:ext cx="34975" cy="126425"/>
            </a:xfrm>
            <a:custGeom>
              <a:avLst/>
              <a:gdLst/>
              <a:ahLst/>
              <a:cxnLst/>
              <a:rect l="l" t="t" r="r" b="b"/>
              <a:pathLst>
                <a:path w="1399" h="5057" extrusionOk="0">
                  <a:moveTo>
                    <a:pt x="0" y="0"/>
                  </a:moveTo>
                  <a:lnTo>
                    <a:pt x="108" y="4304"/>
                  </a:lnTo>
                  <a:lnTo>
                    <a:pt x="1399" y="5057"/>
                  </a:lnTo>
                  <a:lnTo>
                    <a:pt x="1399" y="753"/>
                  </a:lnTo>
                  <a:lnTo>
                    <a:pt x="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692;p29">
              <a:extLst>
                <a:ext uri="{FF2B5EF4-FFF2-40B4-BE49-F238E27FC236}">
                  <a16:creationId xmlns:a16="http://schemas.microsoft.com/office/drawing/2014/main" id="{706E8068-3F91-42A9-A1B9-C6D322BE21FA}"/>
                </a:ext>
              </a:extLst>
            </p:cNvPr>
            <p:cNvSpPr/>
            <p:nvPr/>
          </p:nvSpPr>
          <p:spPr>
            <a:xfrm>
              <a:off x="3003100" y="3800200"/>
              <a:ext cx="99525" cy="169475"/>
            </a:xfrm>
            <a:custGeom>
              <a:avLst/>
              <a:gdLst/>
              <a:ahLst/>
              <a:cxnLst/>
              <a:rect l="l" t="t" r="r" b="b"/>
              <a:pathLst>
                <a:path w="3981" h="6779" extrusionOk="0">
                  <a:moveTo>
                    <a:pt x="323" y="431"/>
                  </a:moveTo>
                  <a:lnTo>
                    <a:pt x="3658" y="2411"/>
                  </a:lnTo>
                  <a:lnTo>
                    <a:pt x="3658" y="2411"/>
                  </a:lnTo>
                  <a:lnTo>
                    <a:pt x="3658" y="6241"/>
                  </a:lnTo>
                  <a:lnTo>
                    <a:pt x="323" y="4304"/>
                  </a:lnTo>
                  <a:lnTo>
                    <a:pt x="323" y="431"/>
                  </a:lnTo>
                  <a:close/>
                  <a:moveTo>
                    <a:pt x="108" y="1"/>
                  </a:moveTo>
                  <a:lnTo>
                    <a:pt x="0" y="108"/>
                  </a:lnTo>
                  <a:lnTo>
                    <a:pt x="0" y="4412"/>
                  </a:lnTo>
                  <a:lnTo>
                    <a:pt x="108" y="4627"/>
                  </a:lnTo>
                  <a:lnTo>
                    <a:pt x="3766" y="6779"/>
                  </a:lnTo>
                  <a:lnTo>
                    <a:pt x="3873" y="6779"/>
                  </a:lnTo>
                  <a:lnTo>
                    <a:pt x="3981" y="6563"/>
                  </a:lnTo>
                  <a:lnTo>
                    <a:pt x="3981" y="2367"/>
                  </a:lnTo>
                  <a:lnTo>
                    <a:pt x="3873" y="2152"/>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693;p29">
              <a:extLst>
                <a:ext uri="{FF2B5EF4-FFF2-40B4-BE49-F238E27FC236}">
                  <a16:creationId xmlns:a16="http://schemas.microsoft.com/office/drawing/2014/main" id="{413094BB-1ABF-4225-8B1C-B2C864AA2D65}"/>
                </a:ext>
              </a:extLst>
            </p:cNvPr>
            <p:cNvSpPr/>
            <p:nvPr/>
          </p:nvSpPr>
          <p:spPr>
            <a:xfrm>
              <a:off x="3008475" y="3321450"/>
              <a:ext cx="901050" cy="537950"/>
            </a:xfrm>
            <a:custGeom>
              <a:avLst/>
              <a:gdLst/>
              <a:ahLst/>
              <a:cxnLst/>
              <a:rect l="l" t="t" r="r" b="b"/>
              <a:pathLst>
                <a:path w="36042" h="21518" extrusionOk="0">
                  <a:moveTo>
                    <a:pt x="32384" y="0"/>
                  </a:moveTo>
                  <a:lnTo>
                    <a:pt x="0" y="19258"/>
                  </a:lnTo>
                  <a:lnTo>
                    <a:pt x="3551" y="21517"/>
                  </a:lnTo>
                  <a:lnTo>
                    <a:pt x="36042" y="2152"/>
                  </a:lnTo>
                  <a:lnTo>
                    <a:pt x="3238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694;p29">
              <a:extLst>
                <a:ext uri="{FF2B5EF4-FFF2-40B4-BE49-F238E27FC236}">
                  <a16:creationId xmlns:a16="http://schemas.microsoft.com/office/drawing/2014/main" id="{8C871AF2-C858-403C-B556-D90AA96348D5}"/>
                </a:ext>
              </a:extLst>
            </p:cNvPr>
            <p:cNvSpPr/>
            <p:nvPr/>
          </p:nvSpPr>
          <p:spPr>
            <a:xfrm>
              <a:off x="3035375" y="3337575"/>
              <a:ext cx="841875" cy="503000"/>
            </a:xfrm>
            <a:custGeom>
              <a:avLst/>
              <a:gdLst/>
              <a:ahLst/>
              <a:cxnLst/>
              <a:rect l="l" t="t" r="r" b="b"/>
              <a:pathLst>
                <a:path w="33675" h="20120" extrusionOk="0">
                  <a:moveTo>
                    <a:pt x="32384" y="1"/>
                  </a:moveTo>
                  <a:lnTo>
                    <a:pt x="0" y="19366"/>
                  </a:lnTo>
                  <a:lnTo>
                    <a:pt x="1399" y="20119"/>
                  </a:lnTo>
                  <a:lnTo>
                    <a:pt x="33675" y="754"/>
                  </a:lnTo>
                  <a:lnTo>
                    <a:pt x="323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95;p29">
              <a:extLst>
                <a:ext uri="{FF2B5EF4-FFF2-40B4-BE49-F238E27FC236}">
                  <a16:creationId xmlns:a16="http://schemas.microsoft.com/office/drawing/2014/main" id="{4BAFEAB2-F859-4242-A76F-0E80DEC441F4}"/>
                </a:ext>
              </a:extLst>
            </p:cNvPr>
            <p:cNvSpPr/>
            <p:nvPr/>
          </p:nvSpPr>
          <p:spPr>
            <a:xfrm>
              <a:off x="3035375" y="3337575"/>
              <a:ext cx="841875" cy="503000"/>
            </a:xfrm>
            <a:custGeom>
              <a:avLst/>
              <a:gdLst/>
              <a:ahLst/>
              <a:cxnLst/>
              <a:rect l="l" t="t" r="r" b="b"/>
              <a:pathLst>
                <a:path w="33675" h="20120" extrusionOk="0">
                  <a:moveTo>
                    <a:pt x="32384" y="1"/>
                  </a:moveTo>
                  <a:lnTo>
                    <a:pt x="0" y="19366"/>
                  </a:lnTo>
                  <a:lnTo>
                    <a:pt x="1399" y="20119"/>
                  </a:lnTo>
                  <a:lnTo>
                    <a:pt x="33675" y="754"/>
                  </a:lnTo>
                  <a:lnTo>
                    <a:pt x="323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696;p29">
              <a:extLst>
                <a:ext uri="{FF2B5EF4-FFF2-40B4-BE49-F238E27FC236}">
                  <a16:creationId xmlns:a16="http://schemas.microsoft.com/office/drawing/2014/main" id="{9ADEBC7D-59B3-4B34-AE84-D43EFD32AC95}"/>
                </a:ext>
              </a:extLst>
            </p:cNvPr>
            <p:cNvSpPr/>
            <p:nvPr/>
          </p:nvSpPr>
          <p:spPr>
            <a:xfrm>
              <a:off x="3003100" y="3318750"/>
              <a:ext cx="909125" cy="543350"/>
            </a:xfrm>
            <a:custGeom>
              <a:avLst/>
              <a:gdLst/>
              <a:ahLst/>
              <a:cxnLst/>
              <a:rect l="l" t="t" r="r" b="b"/>
              <a:pathLst>
                <a:path w="36365" h="21734" extrusionOk="0">
                  <a:moveTo>
                    <a:pt x="32599" y="323"/>
                  </a:moveTo>
                  <a:lnTo>
                    <a:pt x="35826" y="2260"/>
                  </a:lnTo>
                  <a:lnTo>
                    <a:pt x="3766" y="21410"/>
                  </a:lnTo>
                  <a:lnTo>
                    <a:pt x="587" y="19424"/>
                  </a:lnTo>
                  <a:lnTo>
                    <a:pt x="587" y="19424"/>
                  </a:lnTo>
                  <a:lnTo>
                    <a:pt x="32599" y="323"/>
                  </a:lnTo>
                  <a:close/>
                  <a:moveTo>
                    <a:pt x="32491" y="1"/>
                  </a:moveTo>
                  <a:lnTo>
                    <a:pt x="108" y="19259"/>
                  </a:lnTo>
                  <a:lnTo>
                    <a:pt x="0" y="19366"/>
                  </a:lnTo>
                  <a:lnTo>
                    <a:pt x="108" y="19581"/>
                  </a:lnTo>
                  <a:lnTo>
                    <a:pt x="3766" y="21733"/>
                  </a:lnTo>
                  <a:lnTo>
                    <a:pt x="3873" y="21733"/>
                  </a:lnTo>
                  <a:lnTo>
                    <a:pt x="36364" y="2367"/>
                  </a:lnTo>
                  <a:lnTo>
                    <a:pt x="36364" y="2260"/>
                  </a:lnTo>
                  <a:lnTo>
                    <a:pt x="36364" y="2045"/>
                  </a:lnTo>
                  <a:lnTo>
                    <a:pt x="3270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697;p29">
              <a:extLst>
                <a:ext uri="{FF2B5EF4-FFF2-40B4-BE49-F238E27FC236}">
                  <a16:creationId xmlns:a16="http://schemas.microsoft.com/office/drawing/2014/main" id="{D377523A-D0A6-4731-8969-4A3AA6F81015}"/>
                </a:ext>
              </a:extLst>
            </p:cNvPr>
            <p:cNvSpPr/>
            <p:nvPr/>
          </p:nvSpPr>
          <p:spPr>
            <a:xfrm>
              <a:off x="3274750" y="3477450"/>
              <a:ext cx="812300" cy="591750"/>
            </a:xfrm>
            <a:custGeom>
              <a:avLst/>
              <a:gdLst/>
              <a:ahLst/>
              <a:cxnLst/>
              <a:rect l="l" t="t" r="r" b="b"/>
              <a:pathLst>
                <a:path w="32492" h="23670" extrusionOk="0">
                  <a:moveTo>
                    <a:pt x="32491" y="0"/>
                  </a:moveTo>
                  <a:lnTo>
                    <a:pt x="0" y="19366"/>
                  </a:lnTo>
                  <a:lnTo>
                    <a:pt x="0" y="23669"/>
                  </a:lnTo>
                  <a:lnTo>
                    <a:pt x="32491" y="4411"/>
                  </a:lnTo>
                  <a:lnTo>
                    <a:pt x="32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698;p29">
              <a:extLst>
                <a:ext uri="{FF2B5EF4-FFF2-40B4-BE49-F238E27FC236}">
                  <a16:creationId xmlns:a16="http://schemas.microsoft.com/office/drawing/2014/main" id="{54EDC1D4-00CA-4A24-AB78-EB0A4450FFF7}"/>
                </a:ext>
              </a:extLst>
            </p:cNvPr>
            <p:cNvSpPr/>
            <p:nvPr/>
          </p:nvSpPr>
          <p:spPr>
            <a:xfrm>
              <a:off x="3272050" y="3474750"/>
              <a:ext cx="817675" cy="597125"/>
            </a:xfrm>
            <a:custGeom>
              <a:avLst/>
              <a:gdLst/>
              <a:ahLst/>
              <a:cxnLst/>
              <a:rect l="l" t="t" r="r" b="b"/>
              <a:pathLst>
                <a:path w="32707" h="23885" extrusionOk="0">
                  <a:moveTo>
                    <a:pt x="32384" y="431"/>
                  </a:moveTo>
                  <a:lnTo>
                    <a:pt x="32384" y="4412"/>
                  </a:lnTo>
                  <a:lnTo>
                    <a:pt x="323" y="23371"/>
                  </a:lnTo>
                  <a:lnTo>
                    <a:pt x="323" y="23371"/>
                  </a:lnTo>
                  <a:lnTo>
                    <a:pt x="323" y="19581"/>
                  </a:lnTo>
                  <a:lnTo>
                    <a:pt x="32384" y="431"/>
                  </a:lnTo>
                  <a:close/>
                  <a:moveTo>
                    <a:pt x="32492" y="1"/>
                  </a:moveTo>
                  <a:lnTo>
                    <a:pt x="1" y="19366"/>
                  </a:lnTo>
                  <a:lnTo>
                    <a:pt x="1" y="19474"/>
                  </a:lnTo>
                  <a:lnTo>
                    <a:pt x="1" y="23777"/>
                  </a:lnTo>
                  <a:lnTo>
                    <a:pt x="1" y="23885"/>
                  </a:lnTo>
                  <a:lnTo>
                    <a:pt x="216" y="23885"/>
                  </a:lnTo>
                  <a:lnTo>
                    <a:pt x="32599" y="4627"/>
                  </a:lnTo>
                  <a:lnTo>
                    <a:pt x="32707" y="4519"/>
                  </a:lnTo>
                  <a:lnTo>
                    <a:pt x="32707" y="108"/>
                  </a:lnTo>
                  <a:lnTo>
                    <a:pt x="325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699;p29">
              <a:extLst>
                <a:ext uri="{FF2B5EF4-FFF2-40B4-BE49-F238E27FC236}">
                  <a16:creationId xmlns:a16="http://schemas.microsoft.com/office/drawing/2014/main" id="{E6CAA58D-799C-492C-AA5D-72928A33F121}"/>
                </a:ext>
              </a:extLst>
            </p:cNvPr>
            <p:cNvSpPr/>
            <p:nvPr/>
          </p:nvSpPr>
          <p:spPr>
            <a:xfrm>
              <a:off x="3185975" y="3907800"/>
              <a:ext cx="88800" cy="161400"/>
            </a:xfrm>
            <a:custGeom>
              <a:avLst/>
              <a:gdLst/>
              <a:ahLst/>
              <a:cxnLst/>
              <a:rect l="l" t="t" r="r" b="b"/>
              <a:pathLst>
                <a:path w="3552" h="6456" extrusionOk="0">
                  <a:moveTo>
                    <a:pt x="1" y="0"/>
                  </a:moveTo>
                  <a:lnTo>
                    <a:pt x="1" y="4303"/>
                  </a:lnTo>
                  <a:lnTo>
                    <a:pt x="3551" y="6455"/>
                  </a:lnTo>
                  <a:lnTo>
                    <a:pt x="3551" y="2152"/>
                  </a:lnTo>
                  <a:lnTo>
                    <a:pt x="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700;p29">
              <a:extLst>
                <a:ext uri="{FF2B5EF4-FFF2-40B4-BE49-F238E27FC236}">
                  <a16:creationId xmlns:a16="http://schemas.microsoft.com/office/drawing/2014/main" id="{C269A840-2893-4F33-B589-97EF4CE23D4A}"/>
                </a:ext>
              </a:extLst>
            </p:cNvPr>
            <p:cNvSpPr/>
            <p:nvPr/>
          </p:nvSpPr>
          <p:spPr>
            <a:xfrm>
              <a:off x="3212875" y="3923925"/>
              <a:ext cx="35000" cy="126450"/>
            </a:xfrm>
            <a:custGeom>
              <a:avLst/>
              <a:gdLst/>
              <a:ahLst/>
              <a:cxnLst/>
              <a:rect l="l" t="t" r="r" b="b"/>
              <a:pathLst>
                <a:path w="1400" h="5058" extrusionOk="0">
                  <a:moveTo>
                    <a:pt x="1" y="1"/>
                  </a:moveTo>
                  <a:lnTo>
                    <a:pt x="108" y="4304"/>
                  </a:lnTo>
                  <a:lnTo>
                    <a:pt x="1399" y="5057"/>
                  </a:lnTo>
                  <a:lnTo>
                    <a:pt x="1399" y="861"/>
                  </a:lnTo>
                  <a:lnTo>
                    <a:pt x="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01;p29">
              <a:extLst>
                <a:ext uri="{FF2B5EF4-FFF2-40B4-BE49-F238E27FC236}">
                  <a16:creationId xmlns:a16="http://schemas.microsoft.com/office/drawing/2014/main" id="{7481539F-D69C-4D7C-B47A-8A7BBC30EA49}"/>
                </a:ext>
              </a:extLst>
            </p:cNvPr>
            <p:cNvSpPr/>
            <p:nvPr/>
          </p:nvSpPr>
          <p:spPr>
            <a:xfrm>
              <a:off x="3180600" y="3902400"/>
              <a:ext cx="99550" cy="169475"/>
            </a:xfrm>
            <a:custGeom>
              <a:avLst/>
              <a:gdLst/>
              <a:ahLst/>
              <a:cxnLst/>
              <a:rect l="l" t="t" r="r" b="b"/>
              <a:pathLst>
                <a:path w="3982" h="6779" extrusionOk="0">
                  <a:moveTo>
                    <a:pt x="324" y="539"/>
                  </a:moveTo>
                  <a:lnTo>
                    <a:pt x="3659" y="2583"/>
                  </a:lnTo>
                  <a:lnTo>
                    <a:pt x="3659" y="6348"/>
                  </a:lnTo>
                  <a:lnTo>
                    <a:pt x="324" y="4412"/>
                  </a:lnTo>
                  <a:lnTo>
                    <a:pt x="324" y="539"/>
                  </a:lnTo>
                  <a:close/>
                  <a:moveTo>
                    <a:pt x="108" y="1"/>
                  </a:moveTo>
                  <a:lnTo>
                    <a:pt x="1" y="216"/>
                  </a:lnTo>
                  <a:lnTo>
                    <a:pt x="1" y="4519"/>
                  </a:lnTo>
                  <a:lnTo>
                    <a:pt x="108" y="4627"/>
                  </a:lnTo>
                  <a:lnTo>
                    <a:pt x="3659" y="6779"/>
                  </a:lnTo>
                  <a:lnTo>
                    <a:pt x="3874" y="6779"/>
                  </a:lnTo>
                  <a:lnTo>
                    <a:pt x="3981" y="6671"/>
                  </a:lnTo>
                  <a:lnTo>
                    <a:pt x="3981" y="2368"/>
                  </a:lnTo>
                  <a:lnTo>
                    <a:pt x="3874" y="2260"/>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02;p29">
              <a:extLst>
                <a:ext uri="{FF2B5EF4-FFF2-40B4-BE49-F238E27FC236}">
                  <a16:creationId xmlns:a16="http://schemas.microsoft.com/office/drawing/2014/main" id="{C18179FB-8BF8-4603-9787-42941551230B}"/>
                </a:ext>
              </a:extLst>
            </p:cNvPr>
            <p:cNvSpPr/>
            <p:nvPr/>
          </p:nvSpPr>
          <p:spPr>
            <a:xfrm>
              <a:off x="3185975" y="3426350"/>
              <a:ext cx="901075" cy="535250"/>
            </a:xfrm>
            <a:custGeom>
              <a:avLst/>
              <a:gdLst/>
              <a:ahLst/>
              <a:cxnLst/>
              <a:rect l="l" t="t" r="r" b="b"/>
              <a:pathLst>
                <a:path w="36043" h="21410" extrusionOk="0">
                  <a:moveTo>
                    <a:pt x="32384" y="0"/>
                  </a:moveTo>
                  <a:lnTo>
                    <a:pt x="1" y="19258"/>
                  </a:lnTo>
                  <a:lnTo>
                    <a:pt x="3551" y="21410"/>
                  </a:lnTo>
                  <a:lnTo>
                    <a:pt x="36042" y="2044"/>
                  </a:lnTo>
                  <a:lnTo>
                    <a:pt x="3238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03;p29">
              <a:extLst>
                <a:ext uri="{FF2B5EF4-FFF2-40B4-BE49-F238E27FC236}">
                  <a16:creationId xmlns:a16="http://schemas.microsoft.com/office/drawing/2014/main" id="{D573771F-A97D-4D38-8531-4B697EFB6062}"/>
                </a:ext>
              </a:extLst>
            </p:cNvPr>
            <p:cNvSpPr/>
            <p:nvPr/>
          </p:nvSpPr>
          <p:spPr>
            <a:xfrm>
              <a:off x="3212875" y="3442475"/>
              <a:ext cx="841900" cy="503000"/>
            </a:xfrm>
            <a:custGeom>
              <a:avLst/>
              <a:gdLst/>
              <a:ahLst/>
              <a:cxnLst/>
              <a:rect l="l" t="t" r="r" b="b"/>
              <a:pathLst>
                <a:path w="33676" h="20120" extrusionOk="0">
                  <a:moveTo>
                    <a:pt x="32384" y="1"/>
                  </a:moveTo>
                  <a:lnTo>
                    <a:pt x="1" y="19259"/>
                  </a:lnTo>
                  <a:lnTo>
                    <a:pt x="1399" y="20119"/>
                  </a:lnTo>
                  <a:lnTo>
                    <a:pt x="33675" y="754"/>
                  </a:lnTo>
                  <a:lnTo>
                    <a:pt x="323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704;p29">
              <a:extLst>
                <a:ext uri="{FF2B5EF4-FFF2-40B4-BE49-F238E27FC236}">
                  <a16:creationId xmlns:a16="http://schemas.microsoft.com/office/drawing/2014/main" id="{02CA1191-BFA4-497E-ABF0-0ABF6E0F1E7A}"/>
                </a:ext>
              </a:extLst>
            </p:cNvPr>
            <p:cNvSpPr/>
            <p:nvPr/>
          </p:nvSpPr>
          <p:spPr>
            <a:xfrm>
              <a:off x="3212875" y="3442475"/>
              <a:ext cx="841900" cy="503000"/>
            </a:xfrm>
            <a:custGeom>
              <a:avLst/>
              <a:gdLst/>
              <a:ahLst/>
              <a:cxnLst/>
              <a:rect l="l" t="t" r="r" b="b"/>
              <a:pathLst>
                <a:path w="33676" h="20120" extrusionOk="0">
                  <a:moveTo>
                    <a:pt x="32384" y="1"/>
                  </a:moveTo>
                  <a:lnTo>
                    <a:pt x="1" y="19259"/>
                  </a:lnTo>
                  <a:lnTo>
                    <a:pt x="1399" y="20119"/>
                  </a:lnTo>
                  <a:lnTo>
                    <a:pt x="33675" y="754"/>
                  </a:lnTo>
                  <a:lnTo>
                    <a:pt x="323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705;p29">
              <a:extLst>
                <a:ext uri="{FF2B5EF4-FFF2-40B4-BE49-F238E27FC236}">
                  <a16:creationId xmlns:a16="http://schemas.microsoft.com/office/drawing/2014/main" id="{15D7900B-0E4E-4CD3-9FCE-7036D859B857}"/>
                </a:ext>
              </a:extLst>
            </p:cNvPr>
            <p:cNvSpPr/>
            <p:nvPr/>
          </p:nvSpPr>
          <p:spPr>
            <a:xfrm>
              <a:off x="3180600" y="3423650"/>
              <a:ext cx="909125" cy="543325"/>
            </a:xfrm>
            <a:custGeom>
              <a:avLst/>
              <a:gdLst/>
              <a:ahLst/>
              <a:cxnLst/>
              <a:rect l="l" t="t" r="r" b="b"/>
              <a:pathLst>
                <a:path w="36365" h="21733" extrusionOk="0">
                  <a:moveTo>
                    <a:pt x="32599" y="323"/>
                  </a:moveTo>
                  <a:lnTo>
                    <a:pt x="35827" y="2260"/>
                  </a:lnTo>
                  <a:lnTo>
                    <a:pt x="3766" y="21303"/>
                  </a:lnTo>
                  <a:lnTo>
                    <a:pt x="485" y="19314"/>
                  </a:lnTo>
                  <a:lnTo>
                    <a:pt x="485" y="19314"/>
                  </a:lnTo>
                  <a:lnTo>
                    <a:pt x="32599" y="323"/>
                  </a:lnTo>
                  <a:close/>
                  <a:moveTo>
                    <a:pt x="32492" y="0"/>
                  </a:moveTo>
                  <a:lnTo>
                    <a:pt x="108" y="19151"/>
                  </a:lnTo>
                  <a:lnTo>
                    <a:pt x="1" y="19366"/>
                  </a:lnTo>
                  <a:lnTo>
                    <a:pt x="108" y="19474"/>
                  </a:lnTo>
                  <a:lnTo>
                    <a:pt x="3659" y="21733"/>
                  </a:lnTo>
                  <a:lnTo>
                    <a:pt x="3874" y="21733"/>
                  </a:lnTo>
                  <a:lnTo>
                    <a:pt x="36257" y="2367"/>
                  </a:lnTo>
                  <a:lnTo>
                    <a:pt x="36365" y="2152"/>
                  </a:lnTo>
                  <a:lnTo>
                    <a:pt x="36257" y="2045"/>
                  </a:lnTo>
                  <a:lnTo>
                    <a:pt x="325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706;p29">
              <a:extLst>
                <a:ext uri="{FF2B5EF4-FFF2-40B4-BE49-F238E27FC236}">
                  <a16:creationId xmlns:a16="http://schemas.microsoft.com/office/drawing/2014/main" id="{20E62C29-5D1A-4F61-857A-B8271AB2E1FC}"/>
                </a:ext>
              </a:extLst>
            </p:cNvPr>
            <p:cNvSpPr/>
            <p:nvPr/>
          </p:nvSpPr>
          <p:spPr>
            <a:xfrm>
              <a:off x="2871300" y="3620000"/>
              <a:ext cx="166775" cy="75325"/>
            </a:xfrm>
            <a:custGeom>
              <a:avLst/>
              <a:gdLst/>
              <a:ahLst/>
              <a:cxnLst/>
              <a:rect l="l" t="t" r="r" b="b"/>
              <a:pathLst>
                <a:path w="6671" h="3013" extrusionOk="0">
                  <a:moveTo>
                    <a:pt x="0" y="0"/>
                  </a:moveTo>
                  <a:lnTo>
                    <a:pt x="0" y="753"/>
                  </a:lnTo>
                  <a:lnTo>
                    <a:pt x="0" y="1076"/>
                  </a:lnTo>
                  <a:lnTo>
                    <a:pt x="0" y="1506"/>
                  </a:lnTo>
                  <a:lnTo>
                    <a:pt x="215" y="1829"/>
                  </a:lnTo>
                  <a:lnTo>
                    <a:pt x="538" y="2152"/>
                  </a:lnTo>
                  <a:lnTo>
                    <a:pt x="969" y="2475"/>
                  </a:lnTo>
                  <a:lnTo>
                    <a:pt x="1399" y="2690"/>
                  </a:lnTo>
                  <a:lnTo>
                    <a:pt x="1937" y="2905"/>
                  </a:lnTo>
                  <a:lnTo>
                    <a:pt x="2582" y="3013"/>
                  </a:lnTo>
                  <a:lnTo>
                    <a:pt x="3981" y="3013"/>
                  </a:lnTo>
                  <a:lnTo>
                    <a:pt x="4627" y="2905"/>
                  </a:lnTo>
                  <a:lnTo>
                    <a:pt x="5164" y="2690"/>
                  </a:lnTo>
                  <a:lnTo>
                    <a:pt x="5702" y="2475"/>
                  </a:lnTo>
                  <a:lnTo>
                    <a:pt x="6133" y="2152"/>
                  </a:lnTo>
                  <a:lnTo>
                    <a:pt x="6348" y="1829"/>
                  </a:lnTo>
                  <a:lnTo>
                    <a:pt x="6563" y="1506"/>
                  </a:lnTo>
                  <a:lnTo>
                    <a:pt x="6671" y="1076"/>
                  </a:lnTo>
                  <a:lnTo>
                    <a:pt x="6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707;p29">
              <a:extLst>
                <a:ext uri="{FF2B5EF4-FFF2-40B4-BE49-F238E27FC236}">
                  <a16:creationId xmlns:a16="http://schemas.microsoft.com/office/drawing/2014/main" id="{9864A8ED-E38F-4DC6-AE9A-F3B0BB313277}"/>
                </a:ext>
              </a:extLst>
            </p:cNvPr>
            <p:cNvSpPr/>
            <p:nvPr/>
          </p:nvSpPr>
          <p:spPr>
            <a:xfrm>
              <a:off x="2871300" y="3620000"/>
              <a:ext cx="166775" cy="75325"/>
            </a:xfrm>
            <a:custGeom>
              <a:avLst/>
              <a:gdLst/>
              <a:ahLst/>
              <a:cxnLst/>
              <a:rect l="l" t="t" r="r" b="b"/>
              <a:pathLst>
                <a:path w="6671" h="3013" fill="none" extrusionOk="0">
                  <a:moveTo>
                    <a:pt x="6671" y="0"/>
                  </a:moveTo>
                  <a:lnTo>
                    <a:pt x="6671" y="1076"/>
                  </a:lnTo>
                  <a:lnTo>
                    <a:pt x="6671" y="1076"/>
                  </a:lnTo>
                  <a:lnTo>
                    <a:pt x="6563" y="1506"/>
                  </a:lnTo>
                  <a:lnTo>
                    <a:pt x="6348" y="1829"/>
                  </a:lnTo>
                  <a:lnTo>
                    <a:pt x="6133" y="2152"/>
                  </a:lnTo>
                  <a:lnTo>
                    <a:pt x="5702" y="2475"/>
                  </a:lnTo>
                  <a:lnTo>
                    <a:pt x="5164" y="2690"/>
                  </a:lnTo>
                  <a:lnTo>
                    <a:pt x="4627" y="2905"/>
                  </a:lnTo>
                  <a:lnTo>
                    <a:pt x="3981" y="3013"/>
                  </a:lnTo>
                  <a:lnTo>
                    <a:pt x="3335" y="3013"/>
                  </a:lnTo>
                  <a:lnTo>
                    <a:pt x="3335" y="3013"/>
                  </a:lnTo>
                  <a:lnTo>
                    <a:pt x="2582" y="3013"/>
                  </a:lnTo>
                  <a:lnTo>
                    <a:pt x="1937" y="2905"/>
                  </a:lnTo>
                  <a:lnTo>
                    <a:pt x="1399" y="2690"/>
                  </a:lnTo>
                  <a:lnTo>
                    <a:pt x="969" y="2475"/>
                  </a:lnTo>
                  <a:lnTo>
                    <a:pt x="538" y="2152"/>
                  </a:lnTo>
                  <a:lnTo>
                    <a:pt x="215" y="1829"/>
                  </a:lnTo>
                  <a:lnTo>
                    <a:pt x="0" y="1506"/>
                  </a:lnTo>
                  <a:lnTo>
                    <a:pt x="0" y="1076"/>
                  </a:lnTo>
                  <a:lnTo>
                    <a:pt x="0" y="75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708;p29">
              <a:extLst>
                <a:ext uri="{FF2B5EF4-FFF2-40B4-BE49-F238E27FC236}">
                  <a16:creationId xmlns:a16="http://schemas.microsoft.com/office/drawing/2014/main" id="{B9D7AE79-17EA-4BD3-BD25-136B7078B07F}"/>
                </a:ext>
              </a:extLst>
            </p:cNvPr>
            <p:cNvSpPr/>
            <p:nvPr/>
          </p:nvSpPr>
          <p:spPr>
            <a:xfrm>
              <a:off x="2865925" y="3614625"/>
              <a:ext cx="177525" cy="86075"/>
            </a:xfrm>
            <a:custGeom>
              <a:avLst/>
              <a:gdLst/>
              <a:ahLst/>
              <a:cxnLst/>
              <a:rect l="l" t="t" r="r" b="b"/>
              <a:pathLst>
                <a:path w="7101" h="3443" extrusionOk="0">
                  <a:moveTo>
                    <a:pt x="215" y="0"/>
                  </a:moveTo>
                  <a:lnTo>
                    <a:pt x="0" y="108"/>
                  </a:lnTo>
                  <a:lnTo>
                    <a:pt x="0" y="215"/>
                  </a:lnTo>
                  <a:lnTo>
                    <a:pt x="0" y="968"/>
                  </a:lnTo>
                  <a:lnTo>
                    <a:pt x="0" y="1291"/>
                  </a:lnTo>
                  <a:lnTo>
                    <a:pt x="108" y="1721"/>
                  </a:lnTo>
                  <a:lnTo>
                    <a:pt x="323" y="2152"/>
                  </a:lnTo>
                  <a:lnTo>
                    <a:pt x="646" y="2475"/>
                  </a:lnTo>
                  <a:lnTo>
                    <a:pt x="1076" y="2797"/>
                  </a:lnTo>
                  <a:lnTo>
                    <a:pt x="1614" y="3120"/>
                  </a:lnTo>
                  <a:lnTo>
                    <a:pt x="2152" y="3335"/>
                  </a:lnTo>
                  <a:lnTo>
                    <a:pt x="2797" y="3443"/>
                  </a:lnTo>
                  <a:lnTo>
                    <a:pt x="4196" y="3443"/>
                  </a:lnTo>
                  <a:lnTo>
                    <a:pt x="4842" y="3335"/>
                  </a:lnTo>
                  <a:lnTo>
                    <a:pt x="5487" y="3120"/>
                  </a:lnTo>
                  <a:lnTo>
                    <a:pt x="6025" y="2797"/>
                  </a:lnTo>
                  <a:lnTo>
                    <a:pt x="6455" y="2475"/>
                  </a:lnTo>
                  <a:lnTo>
                    <a:pt x="6778" y="2152"/>
                  </a:lnTo>
                  <a:lnTo>
                    <a:pt x="6993" y="1721"/>
                  </a:lnTo>
                  <a:lnTo>
                    <a:pt x="7101" y="1291"/>
                  </a:lnTo>
                  <a:lnTo>
                    <a:pt x="6993" y="215"/>
                  </a:lnTo>
                  <a:lnTo>
                    <a:pt x="6993" y="108"/>
                  </a:lnTo>
                  <a:lnTo>
                    <a:pt x="6886" y="0"/>
                  </a:lnTo>
                  <a:lnTo>
                    <a:pt x="6670" y="108"/>
                  </a:lnTo>
                  <a:lnTo>
                    <a:pt x="6670" y="215"/>
                  </a:lnTo>
                  <a:lnTo>
                    <a:pt x="6670" y="1291"/>
                  </a:lnTo>
                  <a:lnTo>
                    <a:pt x="6670" y="1614"/>
                  </a:lnTo>
                  <a:lnTo>
                    <a:pt x="6455" y="1937"/>
                  </a:lnTo>
                  <a:lnTo>
                    <a:pt x="6025" y="2367"/>
                  </a:lnTo>
                  <a:lnTo>
                    <a:pt x="5272" y="2797"/>
                  </a:lnTo>
                  <a:lnTo>
                    <a:pt x="4519" y="3013"/>
                  </a:lnTo>
                  <a:lnTo>
                    <a:pt x="3550" y="3120"/>
                  </a:lnTo>
                  <a:lnTo>
                    <a:pt x="2905" y="3013"/>
                  </a:lnTo>
                  <a:lnTo>
                    <a:pt x="2259" y="2905"/>
                  </a:lnTo>
                  <a:lnTo>
                    <a:pt x="1721" y="2797"/>
                  </a:lnTo>
                  <a:lnTo>
                    <a:pt x="1291" y="2475"/>
                  </a:lnTo>
                  <a:lnTo>
                    <a:pt x="861" y="2259"/>
                  </a:lnTo>
                  <a:lnTo>
                    <a:pt x="646" y="1937"/>
                  </a:lnTo>
                  <a:lnTo>
                    <a:pt x="430" y="1614"/>
                  </a:lnTo>
                  <a:lnTo>
                    <a:pt x="323" y="1291"/>
                  </a:lnTo>
                  <a:lnTo>
                    <a:pt x="323" y="968"/>
                  </a:lnTo>
                  <a:lnTo>
                    <a:pt x="323" y="215"/>
                  </a:lnTo>
                  <a:lnTo>
                    <a:pt x="323" y="108"/>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709;p29">
              <a:extLst>
                <a:ext uri="{FF2B5EF4-FFF2-40B4-BE49-F238E27FC236}">
                  <a16:creationId xmlns:a16="http://schemas.microsoft.com/office/drawing/2014/main" id="{7E8A805A-3D61-4F86-BCC2-C44128EFAB99}"/>
                </a:ext>
              </a:extLst>
            </p:cNvPr>
            <p:cNvSpPr/>
            <p:nvPr/>
          </p:nvSpPr>
          <p:spPr>
            <a:xfrm>
              <a:off x="2868600" y="3566200"/>
              <a:ext cx="169475" cy="99550"/>
            </a:xfrm>
            <a:custGeom>
              <a:avLst/>
              <a:gdLst/>
              <a:ahLst/>
              <a:cxnLst/>
              <a:rect l="l" t="t" r="r" b="b"/>
              <a:pathLst>
                <a:path w="6779" h="3982" extrusionOk="0">
                  <a:moveTo>
                    <a:pt x="2690" y="1"/>
                  </a:moveTo>
                  <a:lnTo>
                    <a:pt x="2045" y="216"/>
                  </a:lnTo>
                  <a:lnTo>
                    <a:pt x="1507" y="323"/>
                  </a:lnTo>
                  <a:lnTo>
                    <a:pt x="969" y="538"/>
                  </a:lnTo>
                  <a:lnTo>
                    <a:pt x="646" y="861"/>
                  </a:lnTo>
                  <a:lnTo>
                    <a:pt x="323" y="1184"/>
                  </a:lnTo>
                  <a:lnTo>
                    <a:pt x="108" y="1614"/>
                  </a:lnTo>
                  <a:lnTo>
                    <a:pt x="1" y="2045"/>
                  </a:lnTo>
                  <a:lnTo>
                    <a:pt x="108" y="2367"/>
                  </a:lnTo>
                  <a:lnTo>
                    <a:pt x="323" y="2798"/>
                  </a:lnTo>
                  <a:lnTo>
                    <a:pt x="646" y="3121"/>
                  </a:lnTo>
                  <a:lnTo>
                    <a:pt x="969" y="3443"/>
                  </a:lnTo>
                  <a:lnTo>
                    <a:pt x="1507" y="3658"/>
                  </a:lnTo>
                  <a:lnTo>
                    <a:pt x="2045" y="3874"/>
                  </a:lnTo>
                  <a:lnTo>
                    <a:pt x="2690" y="3981"/>
                  </a:lnTo>
                  <a:lnTo>
                    <a:pt x="4089" y="3981"/>
                  </a:lnTo>
                  <a:lnTo>
                    <a:pt x="4735" y="3874"/>
                  </a:lnTo>
                  <a:lnTo>
                    <a:pt x="5272" y="3658"/>
                  </a:lnTo>
                  <a:lnTo>
                    <a:pt x="5810" y="3443"/>
                  </a:lnTo>
                  <a:lnTo>
                    <a:pt x="6241" y="3121"/>
                  </a:lnTo>
                  <a:lnTo>
                    <a:pt x="6456" y="2798"/>
                  </a:lnTo>
                  <a:lnTo>
                    <a:pt x="6671" y="2367"/>
                  </a:lnTo>
                  <a:lnTo>
                    <a:pt x="6779" y="2045"/>
                  </a:lnTo>
                  <a:lnTo>
                    <a:pt x="6671" y="1614"/>
                  </a:lnTo>
                  <a:lnTo>
                    <a:pt x="6456" y="1184"/>
                  </a:lnTo>
                  <a:lnTo>
                    <a:pt x="6241" y="861"/>
                  </a:lnTo>
                  <a:lnTo>
                    <a:pt x="5810" y="538"/>
                  </a:lnTo>
                  <a:lnTo>
                    <a:pt x="5272" y="323"/>
                  </a:lnTo>
                  <a:lnTo>
                    <a:pt x="4735" y="216"/>
                  </a:lnTo>
                  <a:lnTo>
                    <a:pt x="4089"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710;p29">
              <a:extLst>
                <a:ext uri="{FF2B5EF4-FFF2-40B4-BE49-F238E27FC236}">
                  <a16:creationId xmlns:a16="http://schemas.microsoft.com/office/drawing/2014/main" id="{5A79A745-2616-4ABA-872F-3E29ACDE210B}"/>
                </a:ext>
              </a:extLst>
            </p:cNvPr>
            <p:cNvSpPr/>
            <p:nvPr/>
          </p:nvSpPr>
          <p:spPr>
            <a:xfrm>
              <a:off x="2865925" y="3560825"/>
              <a:ext cx="177525" cy="110300"/>
            </a:xfrm>
            <a:custGeom>
              <a:avLst/>
              <a:gdLst/>
              <a:ahLst/>
              <a:cxnLst/>
              <a:rect l="l" t="t" r="r" b="b"/>
              <a:pathLst>
                <a:path w="7101" h="4412" extrusionOk="0">
                  <a:moveTo>
                    <a:pt x="4196" y="431"/>
                  </a:moveTo>
                  <a:lnTo>
                    <a:pt x="4734" y="538"/>
                  </a:lnTo>
                  <a:lnTo>
                    <a:pt x="5272" y="753"/>
                  </a:lnTo>
                  <a:lnTo>
                    <a:pt x="5810" y="969"/>
                  </a:lnTo>
                  <a:lnTo>
                    <a:pt x="6133" y="1184"/>
                  </a:lnTo>
                  <a:lnTo>
                    <a:pt x="6455" y="1507"/>
                  </a:lnTo>
                  <a:lnTo>
                    <a:pt x="6670" y="1829"/>
                  </a:lnTo>
                  <a:lnTo>
                    <a:pt x="6670" y="2260"/>
                  </a:lnTo>
                  <a:lnTo>
                    <a:pt x="6670" y="2582"/>
                  </a:lnTo>
                  <a:lnTo>
                    <a:pt x="6455" y="2905"/>
                  </a:lnTo>
                  <a:lnTo>
                    <a:pt x="6025" y="3336"/>
                  </a:lnTo>
                  <a:lnTo>
                    <a:pt x="5272" y="3658"/>
                  </a:lnTo>
                  <a:lnTo>
                    <a:pt x="4519" y="3873"/>
                  </a:lnTo>
                  <a:lnTo>
                    <a:pt x="3550" y="3981"/>
                  </a:lnTo>
                  <a:lnTo>
                    <a:pt x="2797" y="3981"/>
                  </a:lnTo>
                  <a:lnTo>
                    <a:pt x="2259" y="3873"/>
                  </a:lnTo>
                  <a:lnTo>
                    <a:pt x="1721" y="3658"/>
                  </a:lnTo>
                  <a:lnTo>
                    <a:pt x="1184" y="3443"/>
                  </a:lnTo>
                  <a:lnTo>
                    <a:pt x="861" y="3228"/>
                  </a:lnTo>
                  <a:lnTo>
                    <a:pt x="538" y="2905"/>
                  </a:lnTo>
                  <a:lnTo>
                    <a:pt x="430" y="2582"/>
                  </a:lnTo>
                  <a:lnTo>
                    <a:pt x="323" y="2260"/>
                  </a:lnTo>
                  <a:lnTo>
                    <a:pt x="430" y="1829"/>
                  </a:lnTo>
                  <a:lnTo>
                    <a:pt x="538" y="1507"/>
                  </a:lnTo>
                  <a:lnTo>
                    <a:pt x="968" y="1076"/>
                  </a:lnTo>
                  <a:lnTo>
                    <a:pt x="1721" y="753"/>
                  </a:lnTo>
                  <a:lnTo>
                    <a:pt x="2582" y="538"/>
                  </a:lnTo>
                  <a:lnTo>
                    <a:pt x="3550" y="431"/>
                  </a:lnTo>
                  <a:close/>
                  <a:moveTo>
                    <a:pt x="3550" y="0"/>
                  </a:moveTo>
                  <a:lnTo>
                    <a:pt x="2797" y="108"/>
                  </a:lnTo>
                  <a:lnTo>
                    <a:pt x="2152" y="216"/>
                  </a:lnTo>
                  <a:lnTo>
                    <a:pt x="1506" y="431"/>
                  </a:lnTo>
                  <a:lnTo>
                    <a:pt x="1076" y="646"/>
                  </a:lnTo>
                  <a:lnTo>
                    <a:pt x="646" y="969"/>
                  </a:lnTo>
                  <a:lnTo>
                    <a:pt x="215" y="1291"/>
                  </a:lnTo>
                  <a:lnTo>
                    <a:pt x="0" y="1722"/>
                  </a:lnTo>
                  <a:lnTo>
                    <a:pt x="0" y="2260"/>
                  </a:lnTo>
                  <a:lnTo>
                    <a:pt x="0" y="2690"/>
                  </a:lnTo>
                  <a:lnTo>
                    <a:pt x="215" y="3120"/>
                  </a:lnTo>
                  <a:lnTo>
                    <a:pt x="753" y="3658"/>
                  </a:lnTo>
                  <a:lnTo>
                    <a:pt x="1506" y="3981"/>
                  </a:lnTo>
                  <a:lnTo>
                    <a:pt x="2475" y="4304"/>
                  </a:lnTo>
                  <a:lnTo>
                    <a:pt x="3550" y="4411"/>
                  </a:lnTo>
                  <a:lnTo>
                    <a:pt x="4196" y="4304"/>
                  </a:lnTo>
                  <a:lnTo>
                    <a:pt x="4842" y="4196"/>
                  </a:lnTo>
                  <a:lnTo>
                    <a:pt x="5487" y="3981"/>
                  </a:lnTo>
                  <a:lnTo>
                    <a:pt x="6025" y="3766"/>
                  </a:lnTo>
                  <a:lnTo>
                    <a:pt x="6455" y="3443"/>
                  </a:lnTo>
                  <a:lnTo>
                    <a:pt x="6778" y="3120"/>
                  </a:lnTo>
                  <a:lnTo>
                    <a:pt x="6993" y="2690"/>
                  </a:lnTo>
                  <a:lnTo>
                    <a:pt x="7101" y="2260"/>
                  </a:lnTo>
                  <a:lnTo>
                    <a:pt x="6993" y="1722"/>
                  </a:lnTo>
                  <a:lnTo>
                    <a:pt x="6778" y="1291"/>
                  </a:lnTo>
                  <a:lnTo>
                    <a:pt x="6240" y="753"/>
                  </a:lnTo>
                  <a:lnTo>
                    <a:pt x="5487" y="431"/>
                  </a:lnTo>
                  <a:lnTo>
                    <a:pt x="4519" y="108"/>
                  </a:lnTo>
                  <a:lnTo>
                    <a:pt x="355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711;p29">
              <a:extLst>
                <a:ext uri="{FF2B5EF4-FFF2-40B4-BE49-F238E27FC236}">
                  <a16:creationId xmlns:a16="http://schemas.microsoft.com/office/drawing/2014/main" id="{0B45431C-FF39-45CD-B537-333650307FD1}"/>
                </a:ext>
              </a:extLst>
            </p:cNvPr>
            <p:cNvSpPr/>
            <p:nvPr/>
          </p:nvSpPr>
          <p:spPr>
            <a:xfrm>
              <a:off x="2892800" y="3536625"/>
              <a:ext cx="61900" cy="107600"/>
            </a:xfrm>
            <a:custGeom>
              <a:avLst/>
              <a:gdLst/>
              <a:ahLst/>
              <a:cxnLst/>
              <a:rect l="l" t="t" r="r" b="b"/>
              <a:pathLst>
                <a:path w="2476" h="4304" extrusionOk="0">
                  <a:moveTo>
                    <a:pt x="1" y="0"/>
                  </a:moveTo>
                  <a:lnTo>
                    <a:pt x="1" y="2905"/>
                  </a:lnTo>
                  <a:lnTo>
                    <a:pt x="2475" y="4304"/>
                  </a:lnTo>
                  <a:lnTo>
                    <a:pt x="2475" y="1506"/>
                  </a:lnTo>
                  <a:lnTo>
                    <a:pt x="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712;p29">
              <a:extLst>
                <a:ext uri="{FF2B5EF4-FFF2-40B4-BE49-F238E27FC236}">
                  <a16:creationId xmlns:a16="http://schemas.microsoft.com/office/drawing/2014/main" id="{AF4E45C3-BA3E-4CDD-906A-96B2F84CE27B}"/>
                </a:ext>
              </a:extLst>
            </p:cNvPr>
            <p:cNvSpPr/>
            <p:nvPr/>
          </p:nvSpPr>
          <p:spPr>
            <a:xfrm>
              <a:off x="2890125" y="3533925"/>
              <a:ext cx="69950" cy="115675"/>
            </a:xfrm>
            <a:custGeom>
              <a:avLst/>
              <a:gdLst/>
              <a:ahLst/>
              <a:cxnLst/>
              <a:rect l="l" t="t" r="r" b="b"/>
              <a:pathLst>
                <a:path w="2798" h="4627" extrusionOk="0">
                  <a:moveTo>
                    <a:pt x="323" y="431"/>
                  </a:moveTo>
                  <a:lnTo>
                    <a:pt x="2367" y="1722"/>
                  </a:lnTo>
                  <a:lnTo>
                    <a:pt x="2367" y="4171"/>
                  </a:lnTo>
                  <a:lnTo>
                    <a:pt x="2367" y="4171"/>
                  </a:lnTo>
                  <a:lnTo>
                    <a:pt x="323" y="2905"/>
                  </a:lnTo>
                  <a:lnTo>
                    <a:pt x="323" y="431"/>
                  </a:lnTo>
                  <a:close/>
                  <a:moveTo>
                    <a:pt x="108" y="1"/>
                  </a:moveTo>
                  <a:lnTo>
                    <a:pt x="0" y="108"/>
                  </a:lnTo>
                  <a:lnTo>
                    <a:pt x="0" y="3013"/>
                  </a:lnTo>
                  <a:lnTo>
                    <a:pt x="0" y="3121"/>
                  </a:lnTo>
                  <a:lnTo>
                    <a:pt x="2475" y="4627"/>
                  </a:lnTo>
                  <a:lnTo>
                    <a:pt x="2582" y="4627"/>
                  </a:lnTo>
                  <a:lnTo>
                    <a:pt x="2690" y="4412"/>
                  </a:lnTo>
                  <a:lnTo>
                    <a:pt x="2798" y="1614"/>
                  </a:lnTo>
                  <a:lnTo>
                    <a:pt x="2690" y="1399"/>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713;p29">
              <a:extLst>
                <a:ext uri="{FF2B5EF4-FFF2-40B4-BE49-F238E27FC236}">
                  <a16:creationId xmlns:a16="http://schemas.microsoft.com/office/drawing/2014/main" id="{BDC90626-067B-44CD-AFA4-F31B6BB40CA2}"/>
                </a:ext>
              </a:extLst>
            </p:cNvPr>
            <p:cNvSpPr/>
            <p:nvPr/>
          </p:nvSpPr>
          <p:spPr>
            <a:xfrm>
              <a:off x="2892800" y="3501650"/>
              <a:ext cx="121075" cy="72650"/>
            </a:xfrm>
            <a:custGeom>
              <a:avLst/>
              <a:gdLst/>
              <a:ahLst/>
              <a:cxnLst/>
              <a:rect l="l" t="t" r="r" b="b"/>
              <a:pathLst>
                <a:path w="4843" h="2906" extrusionOk="0">
                  <a:moveTo>
                    <a:pt x="2475" y="0"/>
                  </a:moveTo>
                  <a:lnTo>
                    <a:pt x="1" y="1399"/>
                  </a:lnTo>
                  <a:lnTo>
                    <a:pt x="2475" y="2905"/>
                  </a:lnTo>
                  <a:lnTo>
                    <a:pt x="4842" y="1399"/>
                  </a:lnTo>
                  <a:lnTo>
                    <a:pt x="247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14;p29">
              <a:extLst>
                <a:ext uri="{FF2B5EF4-FFF2-40B4-BE49-F238E27FC236}">
                  <a16:creationId xmlns:a16="http://schemas.microsoft.com/office/drawing/2014/main" id="{2DB904FB-833C-47A7-90B9-ED39E78C22E1}"/>
                </a:ext>
              </a:extLst>
            </p:cNvPr>
            <p:cNvSpPr/>
            <p:nvPr/>
          </p:nvSpPr>
          <p:spPr>
            <a:xfrm>
              <a:off x="2890125" y="3496275"/>
              <a:ext cx="129125" cy="80700"/>
            </a:xfrm>
            <a:custGeom>
              <a:avLst/>
              <a:gdLst/>
              <a:ahLst/>
              <a:cxnLst/>
              <a:rect l="l" t="t" r="r" b="b"/>
              <a:pathLst>
                <a:path w="5165" h="3228" extrusionOk="0">
                  <a:moveTo>
                    <a:pt x="2582" y="431"/>
                  </a:moveTo>
                  <a:lnTo>
                    <a:pt x="4627" y="1614"/>
                  </a:lnTo>
                  <a:lnTo>
                    <a:pt x="2582" y="2905"/>
                  </a:lnTo>
                  <a:lnTo>
                    <a:pt x="489" y="1668"/>
                  </a:lnTo>
                  <a:lnTo>
                    <a:pt x="2582" y="431"/>
                  </a:lnTo>
                  <a:close/>
                  <a:moveTo>
                    <a:pt x="2475" y="0"/>
                  </a:moveTo>
                  <a:lnTo>
                    <a:pt x="0" y="1507"/>
                  </a:lnTo>
                  <a:lnTo>
                    <a:pt x="0" y="1614"/>
                  </a:lnTo>
                  <a:lnTo>
                    <a:pt x="108" y="1829"/>
                  </a:lnTo>
                  <a:lnTo>
                    <a:pt x="2475" y="3228"/>
                  </a:lnTo>
                  <a:lnTo>
                    <a:pt x="2690" y="3228"/>
                  </a:lnTo>
                  <a:lnTo>
                    <a:pt x="5057" y="1722"/>
                  </a:lnTo>
                  <a:lnTo>
                    <a:pt x="5165" y="1614"/>
                  </a:lnTo>
                  <a:lnTo>
                    <a:pt x="5057" y="1399"/>
                  </a:lnTo>
                  <a:lnTo>
                    <a:pt x="258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15;p29">
              <a:extLst>
                <a:ext uri="{FF2B5EF4-FFF2-40B4-BE49-F238E27FC236}">
                  <a16:creationId xmlns:a16="http://schemas.microsoft.com/office/drawing/2014/main" id="{DC1860A7-EB5C-4395-AD9A-366CDACD22B6}"/>
                </a:ext>
              </a:extLst>
            </p:cNvPr>
            <p:cNvSpPr/>
            <p:nvPr/>
          </p:nvSpPr>
          <p:spPr>
            <a:xfrm>
              <a:off x="2954675" y="3536625"/>
              <a:ext cx="59200" cy="107600"/>
            </a:xfrm>
            <a:custGeom>
              <a:avLst/>
              <a:gdLst/>
              <a:ahLst/>
              <a:cxnLst/>
              <a:rect l="l" t="t" r="r" b="b"/>
              <a:pathLst>
                <a:path w="2368" h="4304" extrusionOk="0">
                  <a:moveTo>
                    <a:pt x="2367" y="0"/>
                  </a:moveTo>
                  <a:lnTo>
                    <a:pt x="0" y="1506"/>
                  </a:lnTo>
                  <a:lnTo>
                    <a:pt x="0" y="4304"/>
                  </a:lnTo>
                  <a:lnTo>
                    <a:pt x="2367" y="2797"/>
                  </a:lnTo>
                  <a:lnTo>
                    <a:pt x="236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16;p29">
              <a:extLst>
                <a:ext uri="{FF2B5EF4-FFF2-40B4-BE49-F238E27FC236}">
                  <a16:creationId xmlns:a16="http://schemas.microsoft.com/office/drawing/2014/main" id="{9CA27BCF-6FA6-4125-916F-D7D1F0A42EC3}"/>
                </a:ext>
              </a:extLst>
            </p:cNvPr>
            <p:cNvSpPr/>
            <p:nvPr/>
          </p:nvSpPr>
          <p:spPr>
            <a:xfrm>
              <a:off x="2949300" y="3531225"/>
              <a:ext cx="69950" cy="118375"/>
            </a:xfrm>
            <a:custGeom>
              <a:avLst/>
              <a:gdLst/>
              <a:ahLst/>
              <a:cxnLst/>
              <a:rect l="l" t="t" r="r" b="b"/>
              <a:pathLst>
                <a:path w="2798" h="4735" extrusionOk="0">
                  <a:moveTo>
                    <a:pt x="2475" y="539"/>
                  </a:moveTo>
                  <a:lnTo>
                    <a:pt x="2475" y="2906"/>
                  </a:lnTo>
                  <a:lnTo>
                    <a:pt x="333" y="4269"/>
                  </a:lnTo>
                  <a:lnTo>
                    <a:pt x="333" y="4269"/>
                  </a:lnTo>
                  <a:lnTo>
                    <a:pt x="431" y="1830"/>
                  </a:lnTo>
                  <a:lnTo>
                    <a:pt x="2475" y="539"/>
                  </a:lnTo>
                  <a:close/>
                  <a:moveTo>
                    <a:pt x="2475" y="1"/>
                  </a:moveTo>
                  <a:lnTo>
                    <a:pt x="108" y="1507"/>
                  </a:lnTo>
                  <a:lnTo>
                    <a:pt x="0" y="1722"/>
                  </a:lnTo>
                  <a:lnTo>
                    <a:pt x="0" y="4520"/>
                  </a:lnTo>
                  <a:lnTo>
                    <a:pt x="108" y="4735"/>
                  </a:lnTo>
                  <a:lnTo>
                    <a:pt x="215" y="4735"/>
                  </a:lnTo>
                  <a:lnTo>
                    <a:pt x="2690" y="3229"/>
                  </a:lnTo>
                  <a:lnTo>
                    <a:pt x="2798" y="3013"/>
                  </a:lnTo>
                  <a:lnTo>
                    <a:pt x="2798" y="216"/>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17;p29">
              <a:extLst>
                <a:ext uri="{FF2B5EF4-FFF2-40B4-BE49-F238E27FC236}">
                  <a16:creationId xmlns:a16="http://schemas.microsoft.com/office/drawing/2014/main" id="{29E3E55C-B09E-4E13-B9DD-FC22D0E62436}"/>
                </a:ext>
              </a:extLst>
            </p:cNvPr>
            <p:cNvSpPr/>
            <p:nvPr/>
          </p:nvSpPr>
          <p:spPr>
            <a:xfrm>
              <a:off x="2933150" y="3466675"/>
              <a:ext cx="43075" cy="83425"/>
            </a:xfrm>
            <a:custGeom>
              <a:avLst/>
              <a:gdLst/>
              <a:ahLst/>
              <a:cxnLst/>
              <a:rect l="l" t="t" r="r" b="b"/>
              <a:pathLst>
                <a:path w="1723" h="3337" extrusionOk="0">
                  <a:moveTo>
                    <a:pt x="324" y="1"/>
                  </a:moveTo>
                  <a:lnTo>
                    <a:pt x="1" y="108"/>
                  </a:lnTo>
                  <a:lnTo>
                    <a:pt x="431" y="3336"/>
                  </a:lnTo>
                  <a:lnTo>
                    <a:pt x="969" y="3336"/>
                  </a:lnTo>
                  <a:lnTo>
                    <a:pt x="1184" y="3228"/>
                  </a:lnTo>
                  <a:lnTo>
                    <a:pt x="1292" y="3121"/>
                  </a:lnTo>
                  <a:lnTo>
                    <a:pt x="1615" y="2691"/>
                  </a:lnTo>
                  <a:lnTo>
                    <a:pt x="1722" y="2153"/>
                  </a:lnTo>
                  <a:lnTo>
                    <a:pt x="1722" y="1507"/>
                  </a:lnTo>
                  <a:lnTo>
                    <a:pt x="1615" y="862"/>
                  </a:lnTo>
                  <a:lnTo>
                    <a:pt x="1292" y="431"/>
                  </a:lnTo>
                  <a:lnTo>
                    <a:pt x="969" y="108"/>
                  </a:lnTo>
                  <a:lnTo>
                    <a:pt x="75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18;p29">
              <a:extLst>
                <a:ext uri="{FF2B5EF4-FFF2-40B4-BE49-F238E27FC236}">
                  <a16:creationId xmlns:a16="http://schemas.microsoft.com/office/drawing/2014/main" id="{2B97E361-41E1-4576-89A0-F29E07486945}"/>
                </a:ext>
              </a:extLst>
            </p:cNvPr>
            <p:cNvSpPr/>
            <p:nvPr/>
          </p:nvSpPr>
          <p:spPr>
            <a:xfrm>
              <a:off x="2933150" y="3466675"/>
              <a:ext cx="43075" cy="83425"/>
            </a:xfrm>
            <a:custGeom>
              <a:avLst/>
              <a:gdLst/>
              <a:ahLst/>
              <a:cxnLst/>
              <a:rect l="l" t="t" r="r" b="b"/>
              <a:pathLst>
                <a:path w="1723" h="3337" fill="none" extrusionOk="0">
                  <a:moveTo>
                    <a:pt x="431" y="3336"/>
                  </a:moveTo>
                  <a:lnTo>
                    <a:pt x="969" y="3336"/>
                  </a:lnTo>
                  <a:lnTo>
                    <a:pt x="969" y="3336"/>
                  </a:lnTo>
                  <a:lnTo>
                    <a:pt x="1184" y="3228"/>
                  </a:lnTo>
                  <a:lnTo>
                    <a:pt x="1292" y="3121"/>
                  </a:lnTo>
                  <a:lnTo>
                    <a:pt x="1615" y="2691"/>
                  </a:lnTo>
                  <a:lnTo>
                    <a:pt x="1722" y="2153"/>
                  </a:lnTo>
                  <a:lnTo>
                    <a:pt x="1722" y="1507"/>
                  </a:lnTo>
                  <a:lnTo>
                    <a:pt x="1722" y="1507"/>
                  </a:lnTo>
                  <a:lnTo>
                    <a:pt x="1615" y="862"/>
                  </a:lnTo>
                  <a:lnTo>
                    <a:pt x="1292" y="431"/>
                  </a:lnTo>
                  <a:lnTo>
                    <a:pt x="969" y="108"/>
                  </a:lnTo>
                  <a:lnTo>
                    <a:pt x="754" y="1"/>
                  </a:lnTo>
                  <a:lnTo>
                    <a:pt x="539" y="1"/>
                  </a:lnTo>
                  <a:lnTo>
                    <a:pt x="324" y="1"/>
                  </a:lnTo>
                  <a:lnTo>
                    <a:pt x="1"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19;p29">
              <a:extLst>
                <a:ext uri="{FF2B5EF4-FFF2-40B4-BE49-F238E27FC236}">
                  <a16:creationId xmlns:a16="http://schemas.microsoft.com/office/drawing/2014/main" id="{794840A5-5314-4DAA-8FC5-AB966D1D2D24}"/>
                </a:ext>
              </a:extLst>
            </p:cNvPr>
            <p:cNvSpPr/>
            <p:nvPr/>
          </p:nvSpPr>
          <p:spPr>
            <a:xfrm>
              <a:off x="2927775" y="3461300"/>
              <a:ext cx="53825" cy="94175"/>
            </a:xfrm>
            <a:custGeom>
              <a:avLst/>
              <a:gdLst/>
              <a:ahLst/>
              <a:cxnLst/>
              <a:rect l="l" t="t" r="r" b="b"/>
              <a:pathLst>
                <a:path w="2153" h="3767" extrusionOk="0">
                  <a:moveTo>
                    <a:pt x="754" y="1"/>
                  </a:moveTo>
                  <a:lnTo>
                    <a:pt x="539" y="108"/>
                  </a:lnTo>
                  <a:lnTo>
                    <a:pt x="216" y="108"/>
                  </a:lnTo>
                  <a:lnTo>
                    <a:pt x="108" y="216"/>
                  </a:lnTo>
                  <a:lnTo>
                    <a:pt x="1" y="323"/>
                  </a:lnTo>
                  <a:lnTo>
                    <a:pt x="108" y="431"/>
                  </a:lnTo>
                  <a:lnTo>
                    <a:pt x="861" y="431"/>
                  </a:lnTo>
                  <a:lnTo>
                    <a:pt x="1076" y="539"/>
                  </a:lnTo>
                  <a:lnTo>
                    <a:pt x="1399" y="754"/>
                  </a:lnTo>
                  <a:lnTo>
                    <a:pt x="1614" y="1184"/>
                  </a:lnTo>
                  <a:lnTo>
                    <a:pt x="1722" y="1722"/>
                  </a:lnTo>
                  <a:lnTo>
                    <a:pt x="1830" y="2152"/>
                  </a:lnTo>
                  <a:lnTo>
                    <a:pt x="1722" y="2583"/>
                  </a:lnTo>
                  <a:lnTo>
                    <a:pt x="1614" y="3013"/>
                  </a:lnTo>
                  <a:lnTo>
                    <a:pt x="1399" y="3228"/>
                  </a:lnTo>
                  <a:lnTo>
                    <a:pt x="1184" y="3336"/>
                  </a:lnTo>
                  <a:lnTo>
                    <a:pt x="646" y="3443"/>
                  </a:lnTo>
                  <a:lnTo>
                    <a:pt x="539" y="3443"/>
                  </a:lnTo>
                  <a:lnTo>
                    <a:pt x="539" y="3659"/>
                  </a:lnTo>
                  <a:lnTo>
                    <a:pt x="539" y="3766"/>
                  </a:lnTo>
                  <a:lnTo>
                    <a:pt x="646" y="3766"/>
                  </a:lnTo>
                  <a:lnTo>
                    <a:pt x="1184" y="3659"/>
                  </a:lnTo>
                  <a:lnTo>
                    <a:pt x="1399" y="3659"/>
                  </a:lnTo>
                  <a:lnTo>
                    <a:pt x="1614" y="3551"/>
                  </a:lnTo>
                  <a:lnTo>
                    <a:pt x="1937" y="3121"/>
                  </a:lnTo>
                  <a:lnTo>
                    <a:pt x="2045" y="2690"/>
                  </a:lnTo>
                  <a:lnTo>
                    <a:pt x="2152" y="2152"/>
                  </a:lnTo>
                  <a:lnTo>
                    <a:pt x="2152" y="1722"/>
                  </a:lnTo>
                  <a:lnTo>
                    <a:pt x="1937" y="1077"/>
                  </a:lnTo>
                  <a:lnTo>
                    <a:pt x="1722" y="539"/>
                  </a:lnTo>
                  <a:lnTo>
                    <a:pt x="1292" y="216"/>
                  </a:lnTo>
                  <a:lnTo>
                    <a:pt x="1076" y="108"/>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20;p29">
              <a:extLst>
                <a:ext uri="{FF2B5EF4-FFF2-40B4-BE49-F238E27FC236}">
                  <a16:creationId xmlns:a16="http://schemas.microsoft.com/office/drawing/2014/main" id="{1CF96C75-3AF0-4C3F-9802-4E489807D754}"/>
                </a:ext>
              </a:extLst>
            </p:cNvPr>
            <p:cNvSpPr/>
            <p:nvPr/>
          </p:nvSpPr>
          <p:spPr>
            <a:xfrm>
              <a:off x="2911650" y="3469375"/>
              <a:ext cx="51125" cy="83400"/>
            </a:xfrm>
            <a:custGeom>
              <a:avLst/>
              <a:gdLst/>
              <a:ahLst/>
              <a:cxnLst/>
              <a:rect l="l" t="t" r="r" b="b"/>
              <a:pathLst>
                <a:path w="2045" h="3336" extrusionOk="0">
                  <a:moveTo>
                    <a:pt x="646" y="0"/>
                  </a:moveTo>
                  <a:lnTo>
                    <a:pt x="430" y="108"/>
                  </a:lnTo>
                  <a:lnTo>
                    <a:pt x="108" y="538"/>
                  </a:lnTo>
                  <a:lnTo>
                    <a:pt x="0" y="1076"/>
                  </a:lnTo>
                  <a:lnTo>
                    <a:pt x="0" y="1722"/>
                  </a:lnTo>
                  <a:lnTo>
                    <a:pt x="215" y="2367"/>
                  </a:lnTo>
                  <a:lnTo>
                    <a:pt x="430" y="2905"/>
                  </a:lnTo>
                  <a:lnTo>
                    <a:pt x="861" y="3228"/>
                  </a:lnTo>
                  <a:lnTo>
                    <a:pt x="1076" y="3228"/>
                  </a:lnTo>
                  <a:lnTo>
                    <a:pt x="1291" y="3336"/>
                  </a:lnTo>
                  <a:lnTo>
                    <a:pt x="1399" y="3228"/>
                  </a:lnTo>
                  <a:lnTo>
                    <a:pt x="1614" y="3120"/>
                  </a:lnTo>
                  <a:lnTo>
                    <a:pt x="1829" y="2690"/>
                  </a:lnTo>
                  <a:lnTo>
                    <a:pt x="2044" y="2152"/>
                  </a:lnTo>
                  <a:lnTo>
                    <a:pt x="2044" y="1507"/>
                  </a:lnTo>
                  <a:lnTo>
                    <a:pt x="1829" y="861"/>
                  </a:lnTo>
                  <a:lnTo>
                    <a:pt x="1506" y="323"/>
                  </a:lnTo>
                  <a:lnTo>
                    <a:pt x="1184"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21;p29">
              <a:extLst>
                <a:ext uri="{FF2B5EF4-FFF2-40B4-BE49-F238E27FC236}">
                  <a16:creationId xmlns:a16="http://schemas.microsoft.com/office/drawing/2014/main" id="{B0BB2FF6-534C-43B9-AD52-E0850DDFC966}"/>
                </a:ext>
              </a:extLst>
            </p:cNvPr>
            <p:cNvSpPr/>
            <p:nvPr/>
          </p:nvSpPr>
          <p:spPr>
            <a:xfrm>
              <a:off x="2906250" y="3464000"/>
              <a:ext cx="59200" cy="91475"/>
            </a:xfrm>
            <a:custGeom>
              <a:avLst/>
              <a:gdLst/>
              <a:ahLst/>
              <a:cxnLst/>
              <a:rect l="l" t="t" r="r" b="b"/>
              <a:pathLst>
                <a:path w="2368" h="3659" extrusionOk="0">
                  <a:moveTo>
                    <a:pt x="1077" y="323"/>
                  </a:moveTo>
                  <a:lnTo>
                    <a:pt x="1400" y="431"/>
                  </a:lnTo>
                  <a:lnTo>
                    <a:pt x="1615" y="753"/>
                  </a:lnTo>
                  <a:lnTo>
                    <a:pt x="1830" y="1184"/>
                  </a:lnTo>
                  <a:lnTo>
                    <a:pt x="2045" y="1722"/>
                  </a:lnTo>
                  <a:lnTo>
                    <a:pt x="2045" y="2044"/>
                  </a:lnTo>
                  <a:lnTo>
                    <a:pt x="2045" y="2582"/>
                  </a:lnTo>
                  <a:lnTo>
                    <a:pt x="1830" y="3013"/>
                  </a:lnTo>
                  <a:lnTo>
                    <a:pt x="1615" y="3228"/>
                  </a:lnTo>
                  <a:lnTo>
                    <a:pt x="1400" y="3335"/>
                  </a:lnTo>
                  <a:lnTo>
                    <a:pt x="1077" y="3228"/>
                  </a:lnTo>
                  <a:lnTo>
                    <a:pt x="862" y="3013"/>
                  </a:lnTo>
                  <a:lnTo>
                    <a:pt x="539" y="2475"/>
                  </a:lnTo>
                  <a:lnTo>
                    <a:pt x="431" y="1937"/>
                  </a:lnTo>
                  <a:lnTo>
                    <a:pt x="431" y="1614"/>
                  </a:lnTo>
                  <a:lnTo>
                    <a:pt x="431" y="1076"/>
                  </a:lnTo>
                  <a:lnTo>
                    <a:pt x="646" y="753"/>
                  </a:lnTo>
                  <a:lnTo>
                    <a:pt x="754" y="431"/>
                  </a:lnTo>
                  <a:lnTo>
                    <a:pt x="1077" y="323"/>
                  </a:lnTo>
                  <a:close/>
                  <a:moveTo>
                    <a:pt x="969" y="0"/>
                  </a:moveTo>
                  <a:lnTo>
                    <a:pt x="754" y="108"/>
                  </a:lnTo>
                  <a:lnTo>
                    <a:pt x="539" y="215"/>
                  </a:lnTo>
                  <a:lnTo>
                    <a:pt x="324" y="538"/>
                  </a:lnTo>
                  <a:lnTo>
                    <a:pt x="108" y="1076"/>
                  </a:lnTo>
                  <a:lnTo>
                    <a:pt x="1" y="1614"/>
                  </a:lnTo>
                  <a:lnTo>
                    <a:pt x="108" y="2044"/>
                  </a:lnTo>
                  <a:lnTo>
                    <a:pt x="216" y="2690"/>
                  </a:lnTo>
                  <a:lnTo>
                    <a:pt x="539" y="3228"/>
                  </a:lnTo>
                  <a:lnTo>
                    <a:pt x="862" y="3551"/>
                  </a:lnTo>
                  <a:lnTo>
                    <a:pt x="1077" y="3658"/>
                  </a:lnTo>
                  <a:lnTo>
                    <a:pt x="1722" y="3658"/>
                  </a:lnTo>
                  <a:lnTo>
                    <a:pt x="1937" y="3551"/>
                  </a:lnTo>
                  <a:lnTo>
                    <a:pt x="2153" y="3120"/>
                  </a:lnTo>
                  <a:lnTo>
                    <a:pt x="2368" y="2690"/>
                  </a:lnTo>
                  <a:lnTo>
                    <a:pt x="2368" y="2044"/>
                  </a:lnTo>
                  <a:lnTo>
                    <a:pt x="2368" y="1722"/>
                  </a:lnTo>
                  <a:lnTo>
                    <a:pt x="2260" y="1076"/>
                  </a:lnTo>
                  <a:lnTo>
                    <a:pt x="1937" y="538"/>
                  </a:lnTo>
                  <a:lnTo>
                    <a:pt x="1507"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22;p29">
              <a:extLst>
                <a:ext uri="{FF2B5EF4-FFF2-40B4-BE49-F238E27FC236}">
                  <a16:creationId xmlns:a16="http://schemas.microsoft.com/office/drawing/2014/main" id="{BC368231-CDF4-4D75-A8E2-86B09532340E}"/>
                </a:ext>
              </a:extLst>
            </p:cNvPr>
            <p:cNvSpPr/>
            <p:nvPr/>
          </p:nvSpPr>
          <p:spPr>
            <a:xfrm>
              <a:off x="2938525" y="3464000"/>
              <a:ext cx="80725" cy="86100"/>
            </a:xfrm>
            <a:custGeom>
              <a:avLst/>
              <a:gdLst/>
              <a:ahLst/>
              <a:cxnLst/>
              <a:rect l="l" t="t" r="r" b="b"/>
              <a:pathLst>
                <a:path w="3229" h="3444" extrusionOk="0">
                  <a:moveTo>
                    <a:pt x="3229" y="0"/>
                  </a:moveTo>
                  <a:lnTo>
                    <a:pt x="431" y="108"/>
                  </a:lnTo>
                  <a:lnTo>
                    <a:pt x="1" y="108"/>
                  </a:lnTo>
                  <a:lnTo>
                    <a:pt x="109" y="323"/>
                  </a:lnTo>
                  <a:lnTo>
                    <a:pt x="539" y="753"/>
                  </a:lnTo>
                  <a:lnTo>
                    <a:pt x="754" y="1076"/>
                  </a:lnTo>
                  <a:lnTo>
                    <a:pt x="862" y="1506"/>
                  </a:lnTo>
                  <a:lnTo>
                    <a:pt x="969" y="2044"/>
                  </a:lnTo>
                  <a:lnTo>
                    <a:pt x="862" y="2582"/>
                  </a:lnTo>
                  <a:lnTo>
                    <a:pt x="646" y="3013"/>
                  </a:lnTo>
                  <a:lnTo>
                    <a:pt x="539" y="3335"/>
                  </a:lnTo>
                  <a:lnTo>
                    <a:pt x="324" y="3443"/>
                  </a:lnTo>
                  <a:lnTo>
                    <a:pt x="969" y="3443"/>
                  </a:lnTo>
                  <a:lnTo>
                    <a:pt x="3229" y="3335"/>
                  </a:lnTo>
                  <a:lnTo>
                    <a:pt x="322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23;p29">
              <a:extLst>
                <a:ext uri="{FF2B5EF4-FFF2-40B4-BE49-F238E27FC236}">
                  <a16:creationId xmlns:a16="http://schemas.microsoft.com/office/drawing/2014/main" id="{76CA045B-4483-4444-9866-4F99A52BEA07}"/>
                </a:ext>
              </a:extLst>
            </p:cNvPr>
            <p:cNvSpPr/>
            <p:nvPr/>
          </p:nvSpPr>
          <p:spPr>
            <a:xfrm>
              <a:off x="3005775" y="3464000"/>
              <a:ext cx="45750" cy="83400"/>
            </a:xfrm>
            <a:custGeom>
              <a:avLst/>
              <a:gdLst/>
              <a:ahLst/>
              <a:cxnLst/>
              <a:rect l="l" t="t" r="r" b="b"/>
              <a:pathLst>
                <a:path w="1830" h="3336" extrusionOk="0">
                  <a:moveTo>
                    <a:pt x="431" y="0"/>
                  </a:moveTo>
                  <a:lnTo>
                    <a:pt x="1" y="108"/>
                  </a:lnTo>
                  <a:lnTo>
                    <a:pt x="539" y="3335"/>
                  </a:lnTo>
                  <a:lnTo>
                    <a:pt x="969" y="3335"/>
                  </a:lnTo>
                  <a:lnTo>
                    <a:pt x="1184" y="3228"/>
                  </a:lnTo>
                  <a:lnTo>
                    <a:pt x="1399" y="3120"/>
                  </a:lnTo>
                  <a:lnTo>
                    <a:pt x="1614" y="2690"/>
                  </a:lnTo>
                  <a:lnTo>
                    <a:pt x="1830" y="2152"/>
                  </a:lnTo>
                  <a:lnTo>
                    <a:pt x="1722" y="1506"/>
                  </a:lnTo>
                  <a:lnTo>
                    <a:pt x="1614" y="861"/>
                  </a:lnTo>
                  <a:lnTo>
                    <a:pt x="1292" y="431"/>
                  </a:lnTo>
                  <a:lnTo>
                    <a:pt x="969" y="108"/>
                  </a:lnTo>
                  <a:lnTo>
                    <a:pt x="75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24;p29">
              <a:extLst>
                <a:ext uri="{FF2B5EF4-FFF2-40B4-BE49-F238E27FC236}">
                  <a16:creationId xmlns:a16="http://schemas.microsoft.com/office/drawing/2014/main" id="{64113EE9-AF3A-492F-B782-A12AEAC81310}"/>
                </a:ext>
              </a:extLst>
            </p:cNvPr>
            <p:cNvSpPr/>
            <p:nvPr/>
          </p:nvSpPr>
          <p:spPr>
            <a:xfrm>
              <a:off x="3005775" y="3464000"/>
              <a:ext cx="45750" cy="83400"/>
            </a:xfrm>
            <a:custGeom>
              <a:avLst/>
              <a:gdLst/>
              <a:ahLst/>
              <a:cxnLst/>
              <a:rect l="l" t="t" r="r" b="b"/>
              <a:pathLst>
                <a:path w="1830" h="3336" fill="none" extrusionOk="0">
                  <a:moveTo>
                    <a:pt x="539" y="3335"/>
                  </a:moveTo>
                  <a:lnTo>
                    <a:pt x="969" y="3335"/>
                  </a:lnTo>
                  <a:lnTo>
                    <a:pt x="969" y="3335"/>
                  </a:lnTo>
                  <a:lnTo>
                    <a:pt x="1184" y="3228"/>
                  </a:lnTo>
                  <a:lnTo>
                    <a:pt x="1399" y="3120"/>
                  </a:lnTo>
                  <a:lnTo>
                    <a:pt x="1614" y="2690"/>
                  </a:lnTo>
                  <a:lnTo>
                    <a:pt x="1830" y="2152"/>
                  </a:lnTo>
                  <a:lnTo>
                    <a:pt x="1722" y="1506"/>
                  </a:lnTo>
                  <a:lnTo>
                    <a:pt x="1722" y="1506"/>
                  </a:lnTo>
                  <a:lnTo>
                    <a:pt x="1614" y="861"/>
                  </a:lnTo>
                  <a:lnTo>
                    <a:pt x="1292" y="431"/>
                  </a:lnTo>
                  <a:lnTo>
                    <a:pt x="969" y="108"/>
                  </a:lnTo>
                  <a:lnTo>
                    <a:pt x="754" y="0"/>
                  </a:lnTo>
                  <a:lnTo>
                    <a:pt x="539" y="0"/>
                  </a:lnTo>
                  <a:lnTo>
                    <a:pt x="431" y="0"/>
                  </a:lnTo>
                  <a:lnTo>
                    <a:pt x="1"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25;p29">
              <a:extLst>
                <a:ext uri="{FF2B5EF4-FFF2-40B4-BE49-F238E27FC236}">
                  <a16:creationId xmlns:a16="http://schemas.microsoft.com/office/drawing/2014/main" id="{A47BA256-B865-40BC-8CE9-10B274BAC611}"/>
                </a:ext>
              </a:extLst>
            </p:cNvPr>
            <p:cNvSpPr/>
            <p:nvPr/>
          </p:nvSpPr>
          <p:spPr>
            <a:xfrm>
              <a:off x="3003100" y="3458625"/>
              <a:ext cx="51125" cy="94150"/>
            </a:xfrm>
            <a:custGeom>
              <a:avLst/>
              <a:gdLst/>
              <a:ahLst/>
              <a:cxnLst/>
              <a:rect l="l" t="t" r="r" b="b"/>
              <a:pathLst>
                <a:path w="2045" h="3766" extrusionOk="0">
                  <a:moveTo>
                    <a:pt x="646" y="0"/>
                  </a:moveTo>
                  <a:lnTo>
                    <a:pt x="538" y="108"/>
                  </a:lnTo>
                  <a:lnTo>
                    <a:pt x="108" y="108"/>
                  </a:lnTo>
                  <a:lnTo>
                    <a:pt x="0" y="215"/>
                  </a:lnTo>
                  <a:lnTo>
                    <a:pt x="0" y="323"/>
                  </a:lnTo>
                  <a:lnTo>
                    <a:pt x="0" y="430"/>
                  </a:lnTo>
                  <a:lnTo>
                    <a:pt x="753" y="430"/>
                  </a:lnTo>
                  <a:lnTo>
                    <a:pt x="1076" y="538"/>
                  </a:lnTo>
                  <a:lnTo>
                    <a:pt x="1291" y="753"/>
                  </a:lnTo>
                  <a:lnTo>
                    <a:pt x="1506" y="1184"/>
                  </a:lnTo>
                  <a:lnTo>
                    <a:pt x="1721" y="1721"/>
                  </a:lnTo>
                  <a:lnTo>
                    <a:pt x="1721" y="2152"/>
                  </a:lnTo>
                  <a:lnTo>
                    <a:pt x="1721" y="2582"/>
                  </a:lnTo>
                  <a:lnTo>
                    <a:pt x="1506" y="3013"/>
                  </a:lnTo>
                  <a:lnTo>
                    <a:pt x="1291" y="3228"/>
                  </a:lnTo>
                  <a:lnTo>
                    <a:pt x="1076" y="3335"/>
                  </a:lnTo>
                  <a:lnTo>
                    <a:pt x="538" y="3443"/>
                  </a:lnTo>
                  <a:lnTo>
                    <a:pt x="430" y="3443"/>
                  </a:lnTo>
                  <a:lnTo>
                    <a:pt x="430" y="3658"/>
                  </a:lnTo>
                  <a:lnTo>
                    <a:pt x="538" y="3766"/>
                  </a:lnTo>
                  <a:lnTo>
                    <a:pt x="1183" y="3766"/>
                  </a:lnTo>
                  <a:lnTo>
                    <a:pt x="1399" y="3658"/>
                  </a:lnTo>
                  <a:lnTo>
                    <a:pt x="1506" y="3550"/>
                  </a:lnTo>
                  <a:lnTo>
                    <a:pt x="1829" y="3120"/>
                  </a:lnTo>
                  <a:lnTo>
                    <a:pt x="2044" y="2690"/>
                  </a:lnTo>
                  <a:lnTo>
                    <a:pt x="2044" y="2152"/>
                  </a:lnTo>
                  <a:lnTo>
                    <a:pt x="2044" y="1721"/>
                  </a:lnTo>
                  <a:lnTo>
                    <a:pt x="1937" y="1076"/>
                  </a:lnTo>
                  <a:lnTo>
                    <a:pt x="1614" y="538"/>
                  </a:lnTo>
                  <a:lnTo>
                    <a:pt x="1183" y="215"/>
                  </a:lnTo>
                  <a:lnTo>
                    <a:pt x="968" y="108"/>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26;p29">
              <a:extLst>
                <a:ext uri="{FF2B5EF4-FFF2-40B4-BE49-F238E27FC236}">
                  <a16:creationId xmlns:a16="http://schemas.microsoft.com/office/drawing/2014/main" id="{65464C0C-911C-4E84-9269-DEA259A99128}"/>
                </a:ext>
              </a:extLst>
            </p:cNvPr>
            <p:cNvSpPr/>
            <p:nvPr/>
          </p:nvSpPr>
          <p:spPr>
            <a:xfrm>
              <a:off x="2986950" y="3466675"/>
              <a:ext cx="48450" cy="83425"/>
            </a:xfrm>
            <a:custGeom>
              <a:avLst/>
              <a:gdLst/>
              <a:ahLst/>
              <a:cxnLst/>
              <a:rect l="l" t="t" r="r" b="b"/>
              <a:pathLst>
                <a:path w="1938" h="3337" extrusionOk="0">
                  <a:moveTo>
                    <a:pt x="538" y="1"/>
                  </a:moveTo>
                  <a:lnTo>
                    <a:pt x="323" y="108"/>
                  </a:lnTo>
                  <a:lnTo>
                    <a:pt x="108" y="539"/>
                  </a:lnTo>
                  <a:lnTo>
                    <a:pt x="1" y="1077"/>
                  </a:lnTo>
                  <a:lnTo>
                    <a:pt x="1" y="1722"/>
                  </a:lnTo>
                  <a:lnTo>
                    <a:pt x="108" y="2368"/>
                  </a:lnTo>
                  <a:lnTo>
                    <a:pt x="431" y="2906"/>
                  </a:lnTo>
                  <a:lnTo>
                    <a:pt x="754" y="3228"/>
                  </a:lnTo>
                  <a:lnTo>
                    <a:pt x="969" y="3336"/>
                  </a:lnTo>
                  <a:lnTo>
                    <a:pt x="1184" y="3336"/>
                  </a:lnTo>
                  <a:lnTo>
                    <a:pt x="1399" y="3228"/>
                  </a:lnTo>
                  <a:lnTo>
                    <a:pt x="1507" y="3121"/>
                  </a:lnTo>
                  <a:lnTo>
                    <a:pt x="1829" y="2691"/>
                  </a:lnTo>
                  <a:lnTo>
                    <a:pt x="1937" y="2153"/>
                  </a:lnTo>
                  <a:lnTo>
                    <a:pt x="1937" y="1507"/>
                  </a:lnTo>
                  <a:lnTo>
                    <a:pt x="1722" y="862"/>
                  </a:lnTo>
                  <a:lnTo>
                    <a:pt x="1507" y="324"/>
                  </a:lnTo>
                  <a:lnTo>
                    <a:pt x="1076"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27;p29">
              <a:extLst>
                <a:ext uri="{FF2B5EF4-FFF2-40B4-BE49-F238E27FC236}">
                  <a16:creationId xmlns:a16="http://schemas.microsoft.com/office/drawing/2014/main" id="{017CB71F-DDE8-4314-83F9-CB6B324FD4E8}"/>
                </a:ext>
              </a:extLst>
            </p:cNvPr>
            <p:cNvSpPr/>
            <p:nvPr/>
          </p:nvSpPr>
          <p:spPr>
            <a:xfrm>
              <a:off x="2981575" y="3461300"/>
              <a:ext cx="59200" cy="91475"/>
            </a:xfrm>
            <a:custGeom>
              <a:avLst/>
              <a:gdLst/>
              <a:ahLst/>
              <a:cxnLst/>
              <a:rect l="l" t="t" r="r" b="b"/>
              <a:pathLst>
                <a:path w="2368" h="3659" extrusionOk="0">
                  <a:moveTo>
                    <a:pt x="969" y="323"/>
                  </a:moveTo>
                  <a:lnTo>
                    <a:pt x="1291" y="431"/>
                  </a:lnTo>
                  <a:lnTo>
                    <a:pt x="1614" y="754"/>
                  </a:lnTo>
                  <a:lnTo>
                    <a:pt x="1829" y="1184"/>
                  </a:lnTo>
                  <a:lnTo>
                    <a:pt x="1937" y="1722"/>
                  </a:lnTo>
                  <a:lnTo>
                    <a:pt x="1937" y="2045"/>
                  </a:lnTo>
                  <a:lnTo>
                    <a:pt x="1937" y="2583"/>
                  </a:lnTo>
                  <a:lnTo>
                    <a:pt x="1829" y="3013"/>
                  </a:lnTo>
                  <a:lnTo>
                    <a:pt x="1614" y="3228"/>
                  </a:lnTo>
                  <a:lnTo>
                    <a:pt x="1399" y="3336"/>
                  </a:lnTo>
                  <a:lnTo>
                    <a:pt x="1291" y="3336"/>
                  </a:lnTo>
                  <a:lnTo>
                    <a:pt x="1076" y="3228"/>
                  </a:lnTo>
                  <a:lnTo>
                    <a:pt x="753" y="3013"/>
                  </a:lnTo>
                  <a:lnTo>
                    <a:pt x="538" y="2475"/>
                  </a:lnTo>
                  <a:lnTo>
                    <a:pt x="323" y="1937"/>
                  </a:lnTo>
                  <a:lnTo>
                    <a:pt x="323" y="1614"/>
                  </a:lnTo>
                  <a:lnTo>
                    <a:pt x="431" y="1077"/>
                  </a:lnTo>
                  <a:lnTo>
                    <a:pt x="538" y="754"/>
                  </a:lnTo>
                  <a:lnTo>
                    <a:pt x="753" y="431"/>
                  </a:lnTo>
                  <a:lnTo>
                    <a:pt x="969" y="323"/>
                  </a:lnTo>
                  <a:close/>
                  <a:moveTo>
                    <a:pt x="861" y="1"/>
                  </a:moveTo>
                  <a:lnTo>
                    <a:pt x="646" y="108"/>
                  </a:lnTo>
                  <a:lnTo>
                    <a:pt x="538" y="216"/>
                  </a:lnTo>
                  <a:lnTo>
                    <a:pt x="216" y="539"/>
                  </a:lnTo>
                  <a:lnTo>
                    <a:pt x="0" y="1077"/>
                  </a:lnTo>
                  <a:lnTo>
                    <a:pt x="0" y="1614"/>
                  </a:lnTo>
                  <a:lnTo>
                    <a:pt x="0" y="2045"/>
                  </a:lnTo>
                  <a:lnTo>
                    <a:pt x="108" y="2690"/>
                  </a:lnTo>
                  <a:lnTo>
                    <a:pt x="431" y="3228"/>
                  </a:lnTo>
                  <a:lnTo>
                    <a:pt x="861" y="3551"/>
                  </a:lnTo>
                  <a:lnTo>
                    <a:pt x="1076" y="3659"/>
                  </a:lnTo>
                  <a:lnTo>
                    <a:pt x="1614" y="3659"/>
                  </a:lnTo>
                  <a:lnTo>
                    <a:pt x="1829" y="3551"/>
                  </a:lnTo>
                  <a:lnTo>
                    <a:pt x="2152" y="3121"/>
                  </a:lnTo>
                  <a:lnTo>
                    <a:pt x="2260" y="2690"/>
                  </a:lnTo>
                  <a:lnTo>
                    <a:pt x="2367" y="2045"/>
                  </a:lnTo>
                  <a:lnTo>
                    <a:pt x="2367" y="1722"/>
                  </a:lnTo>
                  <a:lnTo>
                    <a:pt x="2152" y="1077"/>
                  </a:lnTo>
                  <a:lnTo>
                    <a:pt x="1829" y="539"/>
                  </a:lnTo>
                  <a:lnTo>
                    <a:pt x="1507"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28;p29">
              <a:extLst>
                <a:ext uri="{FF2B5EF4-FFF2-40B4-BE49-F238E27FC236}">
                  <a16:creationId xmlns:a16="http://schemas.microsoft.com/office/drawing/2014/main" id="{CB451EA1-A8CF-4C76-B99D-00D1A08B53C9}"/>
                </a:ext>
              </a:extLst>
            </p:cNvPr>
            <p:cNvSpPr/>
            <p:nvPr/>
          </p:nvSpPr>
          <p:spPr>
            <a:xfrm>
              <a:off x="2965425" y="3429025"/>
              <a:ext cx="86100" cy="102225"/>
            </a:xfrm>
            <a:custGeom>
              <a:avLst/>
              <a:gdLst/>
              <a:ahLst/>
              <a:cxnLst/>
              <a:rect l="l" t="t" r="r" b="b"/>
              <a:pathLst>
                <a:path w="3444" h="4089" extrusionOk="0">
                  <a:moveTo>
                    <a:pt x="1507" y="1"/>
                  </a:moveTo>
                  <a:lnTo>
                    <a:pt x="1292" y="646"/>
                  </a:lnTo>
                  <a:lnTo>
                    <a:pt x="108" y="2905"/>
                  </a:lnTo>
                  <a:lnTo>
                    <a:pt x="1" y="3121"/>
                  </a:lnTo>
                  <a:lnTo>
                    <a:pt x="108" y="3443"/>
                  </a:lnTo>
                  <a:lnTo>
                    <a:pt x="431" y="3766"/>
                  </a:lnTo>
                  <a:lnTo>
                    <a:pt x="754" y="3981"/>
                  </a:lnTo>
                  <a:lnTo>
                    <a:pt x="1184" y="4089"/>
                  </a:lnTo>
                  <a:lnTo>
                    <a:pt x="1830" y="4089"/>
                  </a:lnTo>
                  <a:lnTo>
                    <a:pt x="2045" y="3874"/>
                  </a:lnTo>
                  <a:lnTo>
                    <a:pt x="3444" y="969"/>
                  </a:lnTo>
                  <a:lnTo>
                    <a:pt x="1507"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29;p29">
              <a:extLst>
                <a:ext uri="{FF2B5EF4-FFF2-40B4-BE49-F238E27FC236}">
                  <a16:creationId xmlns:a16="http://schemas.microsoft.com/office/drawing/2014/main" id="{983E480D-6BCE-4C1C-8B9F-CE91C9189818}"/>
                </a:ext>
              </a:extLst>
            </p:cNvPr>
            <p:cNvSpPr/>
            <p:nvPr/>
          </p:nvSpPr>
          <p:spPr>
            <a:xfrm>
              <a:off x="2965425" y="3429025"/>
              <a:ext cx="86100" cy="102225"/>
            </a:xfrm>
            <a:custGeom>
              <a:avLst/>
              <a:gdLst/>
              <a:ahLst/>
              <a:cxnLst/>
              <a:rect l="l" t="t" r="r" b="b"/>
              <a:pathLst>
                <a:path w="3444" h="4089" fill="none" extrusionOk="0">
                  <a:moveTo>
                    <a:pt x="3444" y="969"/>
                  </a:moveTo>
                  <a:lnTo>
                    <a:pt x="2045" y="3874"/>
                  </a:lnTo>
                  <a:lnTo>
                    <a:pt x="2045" y="3874"/>
                  </a:lnTo>
                  <a:lnTo>
                    <a:pt x="1830" y="4089"/>
                  </a:lnTo>
                  <a:lnTo>
                    <a:pt x="1507" y="4089"/>
                  </a:lnTo>
                  <a:lnTo>
                    <a:pt x="1184" y="4089"/>
                  </a:lnTo>
                  <a:lnTo>
                    <a:pt x="754" y="3981"/>
                  </a:lnTo>
                  <a:lnTo>
                    <a:pt x="754" y="3981"/>
                  </a:lnTo>
                  <a:lnTo>
                    <a:pt x="431" y="3766"/>
                  </a:lnTo>
                  <a:lnTo>
                    <a:pt x="108" y="3443"/>
                  </a:lnTo>
                  <a:lnTo>
                    <a:pt x="1" y="3121"/>
                  </a:lnTo>
                  <a:lnTo>
                    <a:pt x="108" y="2905"/>
                  </a:lnTo>
                  <a:lnTo>
                    <a:pt x="1292" y="646"/>
                  </a:lnTo>
                  <a:lnTo>
                    <a:pt x="15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30;p29">
              <a:extLst>
                <a:ext uri="{FF2B5EF4-FFF2-40B4-BE49-F238E27FC236}">
                  <a16:creationId xmlns:a16="http://schemas.microsoft.com/office/drawing/2014/main" id="{17F3C146-8DC5-49E3-9E95-D36158538626}"/>
                </a:ext>
              </a:extLst>
            </p:cNvPr>
            <p:cNvSpPr/>
            <p:nvPr/>
          </p:nvSpPr>
          <p:spPr>
            <a:xfrm>
              <a:off x="2962750" y="3423650"/>
              <a:ext cx="94150" cy="113000"/>
            </a:xfrm>
            <a:custGeom>
              <a:avLst/>
              <a:gdLst/>
              <a:ahLst/>
              <a:cxnLst/>
              <a:rect l="l" t="t" r="r" b="b"/>
              <a:pathLst>
                <a:path w="3766" h="4520" extrusionOk="0">
                  <a:moveTo>
                    <a:pt x="1614" y="0"/>
                  </a:moveTo>
                  <a:lnTo>
                    <a:pt x="1506" y="108"/>
                  </a:lnTo>
                  <a:lnTo>
                    <a:pt x="1184" y="754"/>
                  </a:lnTo>
                  <a:lnTo>
                    <a:pt x="0" y="3013"/>
                  </a:lnTo>
                  <a:lnTo>
                    <a:pt x="0" y="3336"/>
                  </a:lnTo>
                  <a:lnTo>
                    <a:pt x="0" y="3551"/>
                  </a:lnTo>
                  <a:lnTo>
                    <a:pt x="215" y="3874"/>
                  </a:lnTo>
                  <a:lnTo>
                    <a:pt x="431" y="4089"/>
                  </a:lnTo>
                  <a:lnTo>
                    <a:pt x="753" y="4304"/>
                  </a:lnTo>
                  <a:lnTo>
                    <a:pt x="1184" y="4519"/>
                  </a:lnTo>
                  <a:lnTo>
                    <a:pt x="1614" y="4519"/>
                  </a:lnTo>
                  <a:lnTo>
                    <a:pt x="1937" y="4412"/>
                  </a:lnTo>
                  <a:lnTo>
                    <a:pt x="2152" y="4304"/>
                  </a:lnTo>
                  <a:lnTo>
                    <a:pt x="2260" y="4196"/>
                  </a:lnTo>
                  <a:lnTo>
                    <a:pt x="3766" y="1292"/>
                  </a:lnTo>
                  <a:lnTo>
                    <a:pt x="3766" y="1184"/>
                  </a:lnTo>
                  <a:lnTo>
                    <a:pt x="3658" y="1076"/>
                  </a:lnTo>
                  <a:lnTo>
                    <a:pt x="3443" y="1076"/>
                  </a:lnTo>
                  <a:lnTo>
                    <a:pt x="1937" y="3981"/>
                  </a:lnTo>
                  <a:lnTo>
                    <a:pt x="1829" y="4089"/>
                  </a:lnTo>
                  <a:lnTo>
                    <a:pt x="1614" y="4196"/>
                  </a:lnTo>
                  <a:lnTo>
                    <a:pt x="1291" y="4089"/>
                  </a:lnTo>
                  <a:lnTo>
                    <a:pt x="969" y="3981"/>
                  </a:lnTo>
                  <a:lnTo>
                    <a:pt x="431" y="3658"/>
                  </a:lnTo>
                  <a:lnTo>
                    <a:pt x="323" y="3443"/>
                  </a:lnTo>
                  <a:lnTo>
                    <a:pt x="323" y="3336"/>
                  </a:lnTo>
                  <a:lnTo>
                    <a:pt x="323" y="3228"/>
                  </a:lnTo>
                  <a:lnTo>
                    <a:pt x="1506" y="861"/>
                  </a:lnTo>
                  <a:lnTo>
                    <a:pt x="1829" y="323"/>
                  </a:lnTo>
                  <a:lnTo>
                    <a:pt x="1829" y="216"/>
                  </a:lnTo>
                  <a:lnTo>
                    <a:pt x="1722" y="108"/>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31;p29">
              <a:extLst>
                <a:ext uri="{FF2B5EF4-FFF2-40B4-BE49-F238E27FC236}">
                  <a16:creationId xmlns:a16="http://schemas.microsoft.com/office/drawing/2014/main" id="{2A1D014C-4394-47B0-9C7A-A94E1B596EF6}"/>
                </a:ext>
              </a:extLst>
            </p:cNvPr>
            <p:cNvSpPr/>
            <p:nvPr/>
          </p:nvSpPr>
          <p:spPr>
            <a:xfrm>
              <a:off x="2997700" y="3415575"/>
              <a:ext cx="61900" cy="48450"/>
            </a:xfrm>
            <a:custGeom>
              <a:avLst/>
              <a:gdLst/>
              <a:ahLst/>
              <a:cxnLst/>
              <a:rect l="l" t="t" r="r" b="b"/>
              <a:pathLst>
                <a:path w="2476" h="1938" extrusionOk="0">
                  <a:moveTo>
                    <a:pt x="1077" y="431"/>
                  </a:moveTo>
                  <a:lnTo>
                    <a:pt x="1399" y="539"/>
                  </a:lnTo>
                  <a:lnTo>
                    <a:pt x="1722" y="754"/>
                  </a:lnTo>
                  <a:lnTo>
                    <a:pt x="1937" y="969"/>
                  </a:lnTo>
                  <a:lnTo>
                    <a:pt x="2045" y="1184"/>
                  </a:lnTo>
                  <a:lnTo>
                    <a:pt x="2045" y="1292"/>
                  </a:lnTo>
                  <a:lnTo>
                    <a:pt x="2045" y="1399"/>
                  </a:lnTo>
                  <a:lnTo>
                    <a:pt x="1937" y="1507"/>
                  </a:lnTo>
                  <a:lnTo>
                    <a:pt x="1615" y="1615"/>
                  </a:lnTo>
                  <a:lnTo>
                    <a:pt x="1399" y="1507"/>
                  </a:lnTo>
                  <a:lnTo>
                    <a:pt x="1077" y="1399"/>
                  </a:lnTo>
                  <a:lnTo>
                    <a:pt x="754" y="1184"/>
                  </a:lnTo>
                  <a:lnTo>
                    <a:pt x="539" y="1077"/>
                  </a:lnTo>
                  <a:lnTo>
                    <a:pt x="431" y="861"/>
                  </a:lnTo>
                  <a:lnTo>
                    <a:pt x="431" y="646"/>
                  </a:lnTo>
                  <a:lnTo>
                    <a:pt x="431" y="539"/>
                  </a:lnTo>
                  <a:lnTo>
                    <a:pt x="539" y="431"/>
                  </a:lnTo>
                  <a:close/>
                  <a:moveTo>
                    <a:pt x="862" y="1"/>
                  </a:moveTo>
                  <a:lnTo>
                    <a:pt x="431" y="108"/>
                  </a:lnTo>
                  <a:lnTo>
                    <a:pt x="216" y="216"/>
                  </a:lnTo>
                  <a:lnTo>
                    <a:pt x="108" y="431"/>
                  </a:lnTo>
                  <a:lnTo>
                    <a:pt x="1" y="646"/>
                  </a:lnTo>
                  <a:lnTo>
                    <a:pt x="108" y="969"/>
                  </a:lnTo>
                  <a:lnTo>
                    <a:pt x="324" y="1292"/>
                  </a:lnTo>
                  <a:lnTo>
                    <a:pt x="539" y="1507"/>
                  </a:lnTo>
                  <a:lnTo>
                    <a:pt x="862" y="1722"/>
                  </a:lnTo>
                  <a:lnTo>
                    <a:pt x="1292" y="1830"/>
                  </a:lnTo>
                  <a:lnTo>
                    <a:pt x="1615" y="1937"/>
                  </a:lnTo>
                  <a:lnTo>
                    <a:pt x="2045" y="1830"/>
                  </a:lnTo>
                  <a:lnTo>
                    <a:pt x="2260" y="1722"/>
                  </a:lnTo>
                  <a:lnTo>
                    <a:pt x="2368" y="1615"/>
                  </a:lnTo>
                  <a:lnTo>
                    <a:pt x="2475" y="1292"/>
                  </a:lnTo>
                  <a:lnTo>
                    <a:pt x="2368" y="969"/>
                  </a:lnTo>
                  <a:lnTo>
                    <a:pt x="2153" y="754"/>
                  </a:lnTo>
                  <a:lnTo>
                    <a:pt x="1937" y="431"/>
                  </a:lnTo>
                  <a:lnTo>
                    <a:pt x="1615" y="216"/>
                  </a:lnTo>
                  <a:lnTo>
                    <a:pt x="1184" y="108"/>
                  </a:lnTo>
                  <a:lnTo>
                    <a:pt x="86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32;p29">
              <a:extLst>
                <a:ext uri="{FF2B5EF4-FFF2-40B4-BE49-F238E27FC236}">
                  <a16:creationId xmlns:a16="http://schemas.microsoft.com/office/drawing/2014/main" id="{9AB108A2-661C-465E-89D3-1B56ADD5446D}"/>
                </a:ext>
              </a:extLst>
            </p:cNvPr>
            <p:cNvSpPr/>
            <p:nvPr/>
          </p:nvSpPr>
          <p:spPr>
            <a:xfrm>
              <a:off x="3005775" y="3359100"/>
              <a:ext cx="83400" cy="96850"/>
            </a:xfrm>
            <a:custGeom>
              <a:avLst/>
              <a:gdLst/>
              <a:ahLst/>
              <a:cxnLst/>
              <a:rect l="l" t="t" r="r" b="b"/>
              <a:pathLst>
                <a:path w="3336" h="3874" extrusionOk="0">
                  <a:moveTo>
                    <a:pt x="1399" y="0"/>
                  </a:moveTo>
                  <a:lnTo>
                    <a:pt x="1076" y="538"/>
                  </a:lnTo>
                  <a:lnTo>
                    <a:pt x="1" y="2690"/>
                  </a:lnTo>
                  <a:lnTo>
                    <a:pt x="1" y="2905"/>
                  </a:lnTo>
                  <a:lnTo>
                    <a:pt x="108" y="3228"/>
                  </a:lnTo>
                  <a:lnTo>
                    <a:pt x="323" y="3443"/>
                  </a:lnTo>
                  <a:lnTo>
                    <a:pt x="646" y="3766"/>
                  </a:lnTo>
                  <a:lnTo>
                    <a:pt x="1076" y="3874"/>
                  </a:lnTo>
                  <a:lnTo>
                    <a:pt x="1722" y="3874"/>
                  </a:lnTo>
                  <a:lnTo>
                    <a:pt x="1937" y="3658"/>
                  </a:lnTo>
                  <a:lnTo>
                    <a:pt x="3336" y="969"/>
                  </a:lnTo>
                  <a:lnTo>
                    <a:pt x="1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33;p29">
              <a:extLst>
                <a:ext uri="{FF2B5EF4-FFF2-40B4-BE49-F238E27FC236}">
                  <a16:creationId xmlns:a16="http://schemas.microsoft.com/office/drawing/2014/main" id="{B1935D48-501E-47BA-9347-FB84C1195255}"/>
                </a:ext>
              </a:extLst>
            </p:cNvPr>
            <p:cNvSpPr/>
            <p:nvPr/>
          </p:nvSpPr>
          <p:spPr>
            <a:xfrm>
              <a:off x="3005775" y="3359100"/>
              <a:ext cx="83400" cy="96850"/>
            </a:xfrm>
            <a:custGeom>
              <a:avLst/>
              <a:gdLst/>
              <a:ahLst/>
              <a:cxnLst/>
              <a:rect l="l" t="t" r="r" b="b"/>
              <a:pathLst>
                <a:path w="3336" h="3874" fill="none" extrusionOk="0">
                  <a:moveTo>
                    <a:pt x="3336" y="969"/>
                  </a:moveTo>
                  <a:lnTo>
                    <a:pt x="1937" y="3658"/>
                  </a:lnTo>
                  <a:lnTo>
                    <a:pt x="1937" y="3658"/>
                  </a:lnTo>
                  <a:lnTo>
                    <a:pt x="1722" y="3874"/>
                  </a:lnTo>
                  <a:lnTo>
                    <a:pt x="1507" y="3874"/>
                  </a:lnTo>
                  <a:lnTo>
                    <a:pt x="1076" y="3874"/>
                  </a:lnTo>
                  <a:lnTo>
                    <a:pt x="646" y="3766"/>
                  </a:lnTo>
                  <a:lnTo>
                    <a:pt x="646" y="3766"/>
                  </a:lnTo>
                  <a:lnTo>
                    <a:pt x="323" y="3443"/>
                  </a:lnTo>
                  <a:lnTo>
                    <a:pt x="108" y="3228"/>
                  </a:lnTo>
                  <a:lnTo>
                    <a:pt x="1" y="2905"/>
                  </a:lnTo>
                  <a:lnTo>
                    <a:pt x="1" y="2690"/>
                  </a:lnTo>
                  <a:lnTo>
                    <a:pt x="1076" y="538"/>
                  </a:lnTo>
                  <a:lnTo>
                    <a:pt x="13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34;p29">
              <a:extLst>
                <a:ext uri="{FF2B5EF4-FFF2-40B4-BE49-F238E27FC236}">
                  <a16:creationId xmlns:a16="http://schemas.microsoft.com/office/drawing/2014/main" id="{2CC74FDC-56DE-45A3-98F6-276DF3C1D16F}"/>
                </a:ext>
              </a:extLst>
            </p:cNvPr>
            <p:cNvSpPr/>
            <p:nvPr/>
          </p:nvSpPr>
          <p:spPr>
            <a:xfrm>
              <a:off x="3000400" y="3353725"/>
              <a:ext cx="91475" cy="107600"/>
            </a:xfrm>
            <a:custGeom>
              <a:avLst/>
              <a:gdLst/>
              <a:ahLst/>
              <a:cxnLst/>
              <a:rect l="l" t="t" r="r" b="b"/>
              <a:pathLst>
                <a:path w="3659" h="4304" extrusionOk="0">
                  <a:moveTo>
                    <a:pt x="1507" y="0"/>
                  </a:moveTo>
                  <a:lnTo>
                    <a:pt x="1399" y="108"/>
                  </a:lnTo>
                  <a:lnTo>
                    <a:pt x="1076" y="753"/>
                  </a:lnTo>
                  <a:lnTo>
                    <a:pt x="108" y="2797"/>
                  </a:lnTo>
                  <a:lnTo>
                    <a:pt x="0" y="3120"/>
                  </a:lnTo>
                  <a:lnTo>
                    <a:pt x="108" y="3335"/>
                  </a:lnTo>
                  <a:lnTo>
                    <a:pt x="216" y="3658"/>
                  </a:lnTo>
                  <a:lnTo>
                    <a:pt x="538" y="3873"/>
                  </a:lnTo>
                  <a:lnTo>
                    <a:pt x="861" y="4089"/>
                  </a:lnTo>
                  <a:lnTo>
                    <a:pt x="1184" y="4304"/>
                  </a:lnTo>
                  <a:lnTo>
                    <a:pt x="1614" y="4304"/>
                  </a:lnTo>
                  <a:lnTo>
                    <a:pt x="2045" y="4196"/>
                  </a:lnTo>
                  <a:lnTo>
                    <a:pt x="2152" y="4089"/>
                  </a:lnTo>
                  <a:lnTo>
                    <a:pt x="2367" y="3981"/>
                  </a:lnTo>
                  <a:lnTo>
                    <a:pt x="3658" y="1291"/>
                  </a:lnTo>
                  <a:lnTo>
                    <a:pt x="3658" y="1076"/>
                  </a:lnTo>
                  <a:lnTo>
                    <a:pt x="3551" y="968"/>
                  </a:lnTo>
                  <a:lnTo>
                    <a:pt x="3443" y="968"/>
                  </a:lnTo>
                  <a:lnTo>
                    <a:pt x="3336" y="1076"/>
                  </a:lnTo>
                  <a:lnTo>
                    <a:pt x="2045" y="3766"/>
                  </a:lnTo>
                  <a:lnTo>
                    <a:pt x="1829" y="3873"/>
                  </a:lnTo>
                  <a:lnTo>
                    <a:pt x="1614" y="3981"/>
                  </a:lnTo>
                  <a:lnTo>
                    <a:pt x="1291" y="3873"/>
                  </a:lnTo>
                  <a:lnTo>
                    <a:pt x="969" y="3766"/>
                  </a:lnTo>
                  <a:lnTo>
                    <a:pt x="538" y="3443"/>
                  </a:lnTo>
                  <a:lnTo>
                    <a:pt x="431" y="3228"/>
                  </a:lnTo>
                  <a:lnTo>
                    <a:pt x="323" y="3120"/>
                  </a:lnTo>
                  <a:lnTo>
                    <a:pt x="431" y="3013"/>
                  </a:lnTo>
                  <a:lnTo>
                    <a:pt x="1399" y="861"/>
                  </a:lnTo>
                  <a:lnTo>
                    <a:pt x="1722" y="323"/>
                  </a:lnTo>
                  <a:lnTo>
                    <a:pt x="1722" y="108"/>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35;p29">
              <a:extLst>
                <a:ext uri="{FF2B5EF4-FFF2-40B4-BE49-F238E27FC236}">
                  <a16:creationId xmlns:a16="http://schemas.microsoft.com/office/drawing/2014/main" id="{D8786807-5F95-4AE7-8445-DBFDAF02C9FF}"/>
                </a:ext>
              </a:extLst>
            </p:cNvPr>
            <p:cNvSpPr/>
            <p:nvPr/>
          </p:nvSpPr>
          <p:spPr>
            <a:xfrm>
              <a:off x="3035375" y="3345650"/>
              <a:ext cx="59175" cy="48425"/>
            </a:xfrm>
            <a:custGeom>
              <a:avLst/>
              <a:gdLst/>
              <a:ahLst/>
              <a:cxnLst/>
              <a:rect l="l" t="t" r="r" b="b"/>
              <a:pathLst>
                <a:path w="2367" h="1937" extrusionOk="0">
                  <a:moveTo>
                    <a:pt x="1076" y="431"/>
                  </a:moveTo>
                  <a:lnTo>
                    <a:pt x="1399" y="538"/>
                  </a:lnTo>
                  <a:lnTo>
                    <a:pt x="1614" y="754"/>
                  </a:lnTo>
                  <a:lnTo>
                    <a:pt x="1829" y="861"/>
                  </a:lnTo>
                  <a:lnTo>
                    <a:pt x="1937" y="1076"/>
                  </a:lnTo>
                  <a:lnTo>
                    <a:pt x="2044" y="1291"/>
                  </a:lnTo>
                  <a:lnTo>
                    <a:pt x="1937" y="1399"/>
                  </a:lnTo>
                  <a:lnTo>
                    <a:pt x="1829" y="1507"/>
                  </a:lnTo>
                  <a:lnTo>
                    <a:pt x="1291" y="1507"/>
                  </a:lnTo>
                  <a:lnTo>
                    <a:pt x="968" y="1399"/>
                  </a:lnTo>
                  <a:lnTo>
                    <a:pt x="646" y="1184"/>
                  </a:lnTo>
                  <a:lnTo>
                    <a:pt x="430" y="969"/>
                  </a:lnTo>
                  <a:lnTo>
                    <a:pt x="323" y="861"/>
                  </a:lnTo>
                  <a:lnTo>
                    <a:pt x="323" y="646"/>
                  </a:lnTo>
                  <a:lnTo>
                    <a:pt x="323" y="538"/>
                  </a:lnTo>
                  <a:lnTo>
                    <a:pt x="430" y="431"/>
                  </a:lnTo>
                  <a:close/>
                  <a:moveTo>
                    <a:pt x="753" y="0"/>
                  </a:moveTo>
                  <a:lnTo>
                    <a:pt x="323" y="108"/>
                  </a:lnTo>
                  <a:lnTo>
                    <a:pt x="108" y="216"/>
                  </a:lnTo>
                  <a:lnTo>
                    <a:pt x="0" y="431"/>
                  </a:lnTo>
                  <a:lnTo>
                    <a:pt x="0" y="646"/>
                  </a:lnTo>
                  <a:lnTo>
                    <a:pt x="0" y="969"/>
                  </a:lnTo>
                  <a:lnTo>
                    <a:pt x="215" y="1184"/>
                  </a:lnTo>
                  <a:lnTo>
                    <a:pt x="430" y="1507"/>
                  </a:lnTo>
                  <a:lnTo>
                    <a:pt x="753" y="1722"/>
                  </a:lnTo>
                  <a:lnTo>
                    <a:pt x="1184" y="1829"/>
                  </a:lnTo>
                  <a:lnTo>
                    <a:pt x="1614" y="1937"/>
                  </a:lnTo>
                  <a:lnTo>
                    <a:pt x="2044" y="1829"/>
                  </a:lnTo>
                  <a:lnTo>
                    <a:pt x="2152" y="1722"/>
                  </a:lnTo>
                  <a:lnTo>
                    <a:pt x="2259" y="1507"/>
                  </a:lnTo>
                  <a:lnTo>
                    <a:pt x="2367" y="1291"/>
                  </a:lnTo>
                  <a:lnTo>
                    <a:pt x="2259" y="969"/>
                  </a:lnTo>
                  <a:lnTo>
                    <a:pt x="2152" y="646"/>
                  </a:lnTo>
                  <a:lnTo>
                    <a:pt x="1829" y="431"/>
                  </a:lnTo>
                  <a:lnTo>
                    <a:pt x="1506" y="216"/>
                  </a:lnTo>
                  <a:lnTo>
                    <a:pt x="1184" y="108"/>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36;p29">
              <a:extLst>
                <a:ext uri="{FF2B5EF4-FFF2-40B4-BE49-F238E27FC236}">
                  <a16:creationId xmlns:a16="http://schemas.microsoft.com/office/drawing/2014/main" id="{87E75EDC-CE9D-4141-A876-BCEA9CCB286A}"/>
                </a:ext>
              </a:extLst>
            </p:cNvPr>
            <p:cNvSpPr/>
            <p:nvPr/>
          </p:nvSpPr>
          <p:spPr>
            <a:xfrm>
              <a:off x="3040750" y="3289175"/>
              <a:ext cx="83400" cy="96850"/>
            </a:xfrm>
            <a:custGeom>
              <a:avLst/>
              <a:gdLst/>
              <a:ahLst/>
              <a:cxnLst/>
              <a:rect l="l" t="t" r="r" b="b"/>
              <a:pathLst>
                <a:path w="3336" h="3874" extrusionOk="0">
                  <a:moveTo>
                    <a:pt x="1399" y="0"/>
                  </a:moveTo>
                  <a:lnTo>
                    <a:pt x="1076" y="538"/>
                  </a:lnTo>
                  <a:lnTo>
                    <a:pt x="0" y="2690"/>
                  </a:lnTo>
                  <a:lnTo>
                    <a:pt x="0" y="2905"/>
                  </a:lnTo>
                  <a:lnTo>
                    <a:pt x="108" y="3228"/>
                  </a:lnTo>
                  <a:lnTo>
                    <a:pt x="323" y="3443"/>
                  </a:lnTo>
                  <a:lnTo>
                    <a:pt x="646" y="3766"/>
                  </a:lnTo>
                  <a:lnTo>
                    <a:pt x="1076" y="3873"/>
                  </a:lnTo>
                  <a:lnTo>
                    <a:pt x="1722" y="3873"/>
                  </a:lnTo>
                  <a:lnTo>
                    <a:pt x="1937" y="3658"/>
                  </a:lnTo>
                  <a:lnTo>
                    <a:pt x="3335" y="968"/>
                  </a:lnTo>
                  <a:lnTo>
                    <a:pt x="1399"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37;p29">
              <a:extLst>
                <a:ext uri="{FF2B5EF4-FFF2-40B4-BE49-F238E27FC236}">
                  <a16:creationId xmlns:a16="http://schemas.microsoft.com/office/drawing/2014/main" id="{01F90033-5AF2-4466-96C0-0DAE33DC5476}"/>
                </a:ext>
              </a:extLst>
            </p:cNvPr>
            <p:cNvSpPr/>
            <p:nvPr/>
          </p:nvSpPr>
          <p:spPr>
            <a:xfrm>
              <a:off x="3040750" y="3289175"/>
              <a:ext cx="83400" cy="96850"/>
            </a:xfrm>
            <a:custGeom>
              <a:avLst/>
              <a:gdLst/>
              <a:ahLst/>
              <a:cxnLst/>
              <a:rect l="l" t="t" r="r" b="b"/>
              <a:pathLst>
                <a:path w="3336" h="3874" fill="none" extrusionOk="0">
                  <a:moveTo>
                    <a:pt x="3335" y="968"/>
                  </a:moveTo>
                  <a:lnTo>
                    <a:pt x="1937" y="3658"/>
                  </a:lnTo>
                  <a:lnTo>
                    <a:pt x="1937" y="3658"/>
                  </a:lnTo>
                  <a:lnTo>
                    <a:pt x="1722" y="3873"/>
                  </a:lnTo>
                  <a:lnTo>
                    <a:pt x="1506" y="3873"/>
                  </a:lnTo>
                  <a:lnTo>
                    <a:pt x="1076" y="3873"/>
                  </a:lnTo>
                  <a:lnTo>
                    <a:pt x="646" y="3766"/>
                  </a:lnTo>
                  <a:lnTo>
                    <a:pt x="646" y="3766"/>
                  </a:lnTo>
                  <a:lnTo>
                    <a:pt x="323" y="3443"/>
                  </a:lnTo>
                  <a:lnTo>
                    <a:pt x="108" y="3228"/>
                  </a:lnTo>
                  <a:lnTo>
                    <a:pt x="0" y="2905"/>
                  </a:lnTo>
                  <a:lnTo>
                    <a:pt x="0" y="2690"/>
                  </a:lnTo>
                  <a:lnTo>
                    <a:pt x="1076" y="538"/>
                  </a:lnTo>
                  <a:lnTo>
                    <a:pt x="13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38;p29">
              <a:extLst>
                <a:ext uri="{FF2B5EF4-FFF2-40B4-BE49-F238E27FC236}">
                  <a16:creationId xmlns:a16="http://schemas.microsoft.com/office/drawing/2014/main" id="{10AB5CDE-BE41-4251-8BED-B6D6E4F85269}"/>
                </a:ext>
              </a:extLst>
            </p:cNvPr>
            <p:cNvSpPr/>
            <p:nvPr/>
          </p:nvSpPr>
          <p:spPr>
            <a:xfrm>
              <a:off x="3035375" y="3283775"/>
              <a:ext cx="91475" cy="107625"/>
            </a:xfrm>
            <a:custGeom>
              <a:avLst/>
              <a:gdLst/>
              <a:ahLst/>
              <a:cxnLst/>
              <a:rect l="l" t="t" r="r" b="b"/>
              <a:pathLst>
                <a:path w="3659" h="4305" extrusionOk="0">
                  <a:moveTo>
                    <a:pt x="1506" y="1"/>
                  </a:moveTo>
                  <a:lnTo>
                    <a:pt x="1399" y="109"/>
                  </a:lnTo>
                  <a:lnTo>
                    <a:pt x="1076" y="754"/>
                  </a:lnTo>
                  <a:lnTo>
                    <a:pt x="108" y="2798"/>
                  </a:lnTo>
                  <a:lnTo>
                    <a:pt x="0" y="3121"/>
                  </a:lnTo>
                  <a:lnTo>
                    <a:pt x="108" y="3336"/>
                  </a:lnTo>
                  <a:lnTo>
                    <a:pt x="215" y="3659"/>
                  </a:lnTo>
                  <a:lnTo>
                    <a:pt x="538" y="3874"/>
                  </a:lnTo>
                  <a:lnTo>
                    <a:pt x="861" y="4089"/>
                  </a:lnTo>
                  <a:lnTo>
                    <a:pt x="1184" y="4304"/>
                  </a:lnTo>
                  <a:lnTo>
                    <a:pt x="1614" y="4304"/>
                  </a:lnTo>
                  <a:lnTo>
                    <a:pt x="2044" y="4197"/>
                  </a:lnTo>
                  <a:lnTo>
                    <a:pt x="2152" y="4089"/>
                  </a:lnTo>
                  <a:lnTo>
                    <a:pt x="2367" y="3982"/>
                  </a:lnTo>
                  <a:lnTo>
                    <a:pt x="3658" y="1292"/>
                  </a:lnTo>
                  <a:lnTo>
                    <a:pt x="3658" y="1077"/>
                  </a:lnTo>
                  <a:lnTo>
                    <a:pt x="3550" y="969"/>
                  </a:lnTo>
                  <a:lnTo>
                    <a:pt x="3443" y="969"/>
                  </a:lnTo>
                  <a:lnTo>
                    <a:pt x="3335" y="1077"/>
                  </a:lnTo>
                  <a:lnTo>
                    <a:pt x="2044" y="3766"/>
                  </a:lnTo>
                  <a:lnTo>
                    <a:pt x="1829" y="3874"/>
                  </a:lnTo>
                  <a:lnTo>
                    <a:pt x="1614" y="3982"/>
                  </a:lnTo>
                  <a:lnTo>
                    <a:pt x="1291" y="3874"/>
                  </a:lnTo>
                  <a:lnTo>
                    <a:pt x="968" y="3766"/>
                  </a:lnTo>
                  <a:lnTo>
                    <a:pt x="538" y="3444"/>
                  </a:lnTo>
                  <a:lnTo>
                    <a:pt x="430" y="3229"/>
                  </a:lnTo>
                  <a:lnTo>
                    <a:pt x="323" y="3121"/>
                  </a:lnTo>
                  <a:lnTo>
                    <a:pt x="430" y="3013"/>
                  </a:lnTo>
                  <a:lnTo>
                    <a:pt x="1399" y="862"/>
                  </a:lnTo>
                  <a:lnTo>
                    <a:pt x="1721" y="324"/>
                  </a:lnTo>
                  <a:lnTo>
                    <a:pt x="1721" y="109"/>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39;p29">
              <a:extLst>
                <a:ext uri="{FF2B5EF4-FFF2-40B4-BE49-F238E27FC236}">
                  <a16:creationId xmlns:a16="http://schemas.microsoft.com/office/drawing/2014/main" id="{9F96124C-161B-4B3F-A05E-A8FBB53E182A}"/>
                </a:ext>
              </a:extLst>
            </p:cNvPr>
            <p:cNvSpPr/>
            <p:nvPr/>
          </p:nvSpPr>
          <p:spPr>
            <a:xfrm>
              <a:off x="3070325" y="3275725"/>
              <a:ext cx="59200" cy="48425"/>
            </a:xfrm>
            <a:custGeom>
              <a:avLst/>
              <a:gdLst/>
              <a:ahLst/>
              <a:cxnLst/>
              <a:rect l="l" t="t" r="r" b="b"/>
              <a:pathLst>
                <a:path w="2368" h="1937" extrusionOk="0">
                  <a:moveTo>
                    <a:pt x="1077" y="431"/>
                  </a:moveTo>
                  <a:lnTo>
                    <a:pt x="1399" y="538"/>
                  </a:lnTo>
                  <a:lnTo>
                    <a:pt x="1614" y="753"/>
                  </a:lnTo>
                  <a:lnTo>
                    <a:pt x="1830" y="968"/>
                  </a:lnTo>
                  <a:lnTo>
                    <a:pt x="1937" y="1076"/>
                  </a:lnTo>
                  <a:lnTo>
                    <a:pt x="2045" y="1291"/>
                  </a:lnTo>
                  <a:lnTo>
                    <a:pt x="1937" y="1399"/>
                  </a:lnTo>
                  <a:lnTo>
                    <a:pt x="1830" y="1506"/>
                  </a:lnTo>
                  <a:lnTo>
                    <a:pt x="1292" y="1506"/>
                  </a:lnTo>
                  <a:lnTo>
                    <a:pt x="969" y="1399"/>
                  </a:lnTo>
                  <a:lnTo>
                    <a:pt x="646" y="1184"/>
                  </a:lnTo>
                  <a:lnTo>
                    <a:pt x="539" y="968"/>
                  </a:lnTo>
                  <a:lnTo>
                    <a:pt x="323" y="861"/>
                  </a:lnTo>
                  <a:lnTo>
                    <a:pt x="323" y="646"/>
                  </a:lnTo>
                  <a:lnTo>
                    <a:pt x="323" y="538"/>
                  </a:lnTo>
                  <a:lnTo>
                    <a:pt x="431" y="431"/>
                  </a:lnTo>
                  <a:close/>
                  <a:moveTo>
                    <a:pt x="754" y="0"/>
                  </a:moveTo>
                  <a:lnTo>
                    <a:pt x="323" y="108"/>
                  </a:lnTo>
                  <a:lnTo>
                    <a:pt x="108" y="215"/>
                  </a:lnTo>
                  <a:lnTo>
                    <a:pt x="1" y="431"/>
                  </a:lnTo>
                  <a:lnTo>
                    <a:pt x="1" y="646"/>
                  </a:lnTo>
                  <a:lnTo>
                    <a:pt x="1" y="968"/>
                  </a:lnTo>
                  <a:lnTo>
                    <a:pt x="216" y="1291"/>
                  </a:lnTo>
                  <a:lnTo>
                    <a:pt x="431" y="1506"/>
                  </a:lnTo>
                  <a:lnTo>
                    <a:pt x="754" y="1722"/>
                  </a:lnTo>
                  <a:lnTo>
                    <a:pt x="1184" y="1829"/>
                  </a:lnTo>
                  <a:lnTo>
                    <a:pt x="1614" y="1937"/>
                  </a:lnTo>
                  <a:lnTo>
                    <a:pt x="2045" y="1829"/>
                  </a:lnTo>
                  <a:lnTo>
                    <a:pt x="2152" y="1722"/>
                  </a:lnTo>
                  <a:lnTo>
                    <a:pt x="2260" y="1506"/>
                  </a:lnTo>
                  <a:lnTo>
                    <a:pt x="2368" y="1291"/>
                  </a:lnTo>
                  <a:lnTo>
                    <a:pt x="2260" y="968"/>
                  </a:lnTo>
                  <a:lnTo>
                    <a:pt x="2152" y="646"/>
                  </a:lnTo>
                  <a:lnTo>
                    <a:pt x="1830" y="431"/>
                  </a:lnTo>
                  <a:lnTo>
                    <a:pt x="1507" y="215"/>
                  </a:lnTo>
                  <a:lnTo>
                    <a:pt x="1184" y="108"/>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40;p29">
              <a:extLst>
                <a:ext uri="{FF2B5EF4-FFF2-40B4-BE49-F238E27FC236}">
                  <a16:creationId xmlns:a16="http://schemas.microsoft.com/office/drawing/2014/main" id="{32801676-A2F7-4FA4-BC29-486A0FBB12B1}"/>
                </a:ext>
              </a:extLst>
            </p:cNvPr>
            <p:cNvSpPr/>
            <p:nvPr/>
          </p:nvSpPr>
          <p:spPr>
            <a:xfrm>
              <a:off x="3073025" y="3281100"/>
              <a:ext cx="51125" cy="37675"/>
            </a:xfrm>
            <a:custGeom>
              <a:avLst/>
              <a:gdLst/>
              <a:ahLst/>
              <a:cxnLst/>
              <a:rect l="l" t="t" r="r" b="b"/>
              <a:pathLst>
                <a:path w="2045" h="1507" extrusionOk="0">
                  <a:moveTo>
                    <a:pt x="538" y="0"/>
                  </a:moveTo>
                  <a:lnTo>
                    <a:pt x="323" y="108"/>
                  </a:lnTo>
                  <a:lnTo>
                    <a:pt x="108" y="216"/>
                  </a:lnTo>
                  <a:lnTo>
                    <a:pt x="0" y="538"/>
                  </a:lnTo>
                  <a:lnTo>
                    <a:pt x="215" y="861"/>
                  </a:lnTo>
                  <a:lnTo>
                    <a:pt x="431" y="1076"/>
                  </a:lnTo>
                  <a:lnTo>
                    <a:pt x="753" y="1291"/>
                  </a:lnTo>
                  <a:lnTo>
                    <a:pt x="1184" y="1507"/>
                  </a:lnTo>
                  <a:lnTo>
                    <a:pt x="1506" y="1507"/>
                  </a:lnTo>
                  <a:lnTo>
                    <a:pt x="1829" y="1399"/>
                  </a:lnTo>
                  <a:lnTo>
                    <a:pt x="2044" y="1291"/>
                  </a:lnTo>
                  <a:lnTo>
                    <a:pt x="2044" y="969"/>
                  </a:lnTo>
                  <a:lnTo>
                    <a:pt x="1937" y="646"/>
                  </a:lnTo>
                  <a:lnTo>
                    <a:pt x="1722" y="431"/>
                  </a:lnTo>
                  <a:lnTo>
                    <a:pt x="1399" y="216"/>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41;p29">
              <a:extLst>
                <a:ext uri="{FF2B5EF4-FFF2-40B4-BE49-F238E27FC236}">
                  <a16:creationId xmlns:a16="http://schemas.microsoft.com/office/drawing/2014/main" id="{51D4A767-853F-4370-ABD1-138CB1307AB2}"/>
                </a:ext>
              </a:extLst>
            </p:cNvPr>
            <p:cNvSpPr/>
            <p:nvPr/>
          </p:nvSpPr>
          <p:spPr>
            <a:xfrm>
              <a:off x="3083775" y="3286475"/>
              <a:ext cx="32300" cy="24225"/>
            </a:xfrm>
            <a:custGeom>
              <a:avLst/>
              <a:gdLst/>
              <a:ahLst/>
              <a:cxnLst/>
              <a:rect l="l" t="t" r="r" b="b"/>
              <a:pathLst>
                <a:path w="1292" h="969" extrusionOk="0">
                  <a:moveTo>
                    <a:pt x="323" y="1"/>
                  </a:moveTo>
                  <a:lnTo>
                    <a:pt x="108" y="108"/>
                  </a:lnTo>
                  <a:lnTo>
                    <a:pt x="1" y="216"/>
                  </a:lnTo>
                  <a:lnTo>
                    <a:pt x="1" y="323"/>
                  </a:lnTo>
                  <a:lnTo>
                    <a:pt x="108" y="538"/>
                  </a:lnTo>
                  <a:lnTo>
                    <a:pt x="431" y="861"/>
                  </a:lnTo>
                  <a:lnTo>
                    <a:pt x="969" y="969"/>
                  </a:lnTo>
                  <a:lnTo>
                    <a:pt x="1184" y="969"/>
                  </a:lnTo>
                  <a:lnTo>
                    <a:pt x="1292" y="861"/>
                  </a:lnTo>
                  <a:lnTo>
                    <a:pt x="1292" y="646"/>
                  </a:lnTo>
                  <a:lnTo>
                    <a:pt x="1184" y="431"/>
                  </a:lnTo>
                  <a:lnTo>
                    <a:pt x="861" y="108"/>
                  </a:lnTo>
                  <a:lnTo>
                    <a:pt x="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42;p29">
              <a:extLst>
                <a:ext uri="{FF2B5EF4-FFF2-40B4-BE49-F238E27FC236}">
                  <a16:creationId xmlns:a16="http://schemas.microsoft.com/office/drawing/2014/main" id="{2865F60C-DA65-466B-A744-5868BCF6657A}"/>
                </a:ext>
              </a:extLst>
            </p:cNvPr>
            <p:cNvSpPr/>
            <p:nvPr/>
          </p:nvSpPr>
          <p:spPr>
            <a:xfrm>
              <a:off x="2890125" y="3485500"/>
              <a:ext cx="45750" cy="83425"/>
            </a:xfrm>
            <a:custGeom>
              <a:avLst/>
              <a:gdLst/>
              <a:ahLst/>
              <a:cxnLst/>
              <a:rect l="l" t="t" r="r" b="b"/>
              <a:pathLst>
                <a:path w="1830" h="3337" extrusionOk="0">
                  <a:moveTo>
                    <a:pt x="0" y="1"/>
                  </a:moveTo>
                  <a:lnTo>
                    <a:pt x="538" y="3336"/>
                  </a:lnTo>
                  <a:lnTo>
                    <a:pt x="1076" y="3229"/>
                  </a:lnTo>
                  <a:lnTo>
                    <a:pt x="1184" y="3229"/>
                  </a:lnTo>
                  <a:lnTo>
                    <a:pt x="1399" y="3121"/>
                  </a:lnTo>
                  <a:lnTo>
                    <a:pt x="1614" y="2691"/>
                  </a:lnTo>
                  <a:lnTo>
                    <a:pt x="1829" y="2153"/>
                  </a:lnTo>
                  <a:lnTo>
                    <a:pt x="1829" y="1507"/>
                  </a:lnTo>
                  <a:lnTo>
                    <a:pt x="1614" y="862"/>
                  </a:lnTo>
                  <a:lnTo>
                    <a:pt x="1291" y="324"/>
                  </a:lnTo>
                  <a:lnTo>
                    <a:pt x="969" y="109"/>
                  </a:lnTo>
                  <a:lnTo>
                    <a:pt x="753"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43;p29">
              <a:extLst>
                <a:ext uri="{FF2B5EF4-FFF2-40B4-BE49-F238E27FC236}">
                  <a16:creationId xmlns:a16="http://schemas.microsoft.com/office/drawing/2014/main" id="{BE1F5D2E-2F7E-4ED4-BFC1-1E0435AB0156}"/>
                </a:ext>
              </a:extLst>
            </p:cNvPr>
            <p:cNvSpPr/>
            <p:nvPr/>
          </p:nvSpPr>
          <p:spPr>
            <a:xfrm>
              <a:off x="2890125" y="3485500"/>
              <a:ext cx="45750" cy="83425"/>
            </a:xfrm>
            <a:custGeom>
              <a:avLst/>
              <a:gdLst/>
              <a:ahLst/>
              <a:cxnLst/>
              <a:rect l="l" t="t" r="r" b="b"/>
              <a:pathLst>
                <a:path w="1830" h="3337" fill="none" extrusionOk="0">
                  <a:moveTo>
                    <a:pt x="538" y="3336"/>
                  </a:moveTo>
                  <a:lnTo>
                    <a:pt x="1076" y="3229"/>
                  </a:lnTo>
                  <a:lnTo>
                    <a:pt x="1076" y="3229"/>
                  </a:lnTo>
                  <a:lnTo>
                    <a:pt x="1184" y="3229"/>
                  </a:lnTo>
                  <a:lnTo>
                    <a:pt x="1399" y="3121"/>
                  </a:lnTo>
                  <a:lnTo>
                    <a:pt x="1614" y="2691"/>
                  </a:lnTo>
                  <a:lnTo>
                    <a:pt x="1829" y="2153"/>
                  </a:lnTo>
                  <a:lnTo>
                    <a:pt x="1829" y="1507"/>
                  </a:lnTo>
                  <a:lnTo>
                    <a:pt x="1829" y="1507"/>
                  </a:lnTo>
                  <a:lnTo>
                    <a:pt x="1614" y="862"/>
                  </a:lnTo>
                  <a:lnTo>
                    <a:pt x="1291" y="324"/>
                  </a:lnTo>
                  <a:lnTo>
                    <a:pt x="969" y="109"/>
                  </a:lnTo>
                  <a:lnTo>
                    <a:pt x="753" y="1"/>
                  </a:lnTo>
                  <a:lnTo>
                    <a:pt x="538" y="1"/>
                  </a:lnTo>
                  <a:lnTo>
                    <a:pt x="4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44;p29">
              <a:extLst>
                <a:ext uri="{FF2B5EF4-FFF2-40B4-BE49-F238E27FC236}">
                  <a16:creationId xmlns:a16="http://schemas.microsoft.com/office/drawing/2014/main" id="{4510E02D-2A97-4B9C-8CED-37D24353F6C8}"/>
                </a:ext>
              </a:extLst>
            </p:cNvPr>
            <p:cNvSpPr/>
            <p:nvPr/>
          </p:nvSpPr>
          <p:spPr>
            <a:xfrm>
              <a:off x="2887425" y="3480125"/>
              <a:ext cx="51125" cy="94175"/>
            </a:xfrm>
            <a:custGeom>
              <a:avLst/>
              <a:gdLst/>
              <a:ahLst/>
              <a:cxnLst/>
              <a:rect l="l" t="t" r="r" b="b"/>
              <a:pathLst>
                <a:path w="2045" h="3767" extrusionOk="0">
                  <a:moveTo>
                    <a:pt x="539" y="1"/>
                  </a:moveTo>
                  <a:lnTo>
                    <a:pt x="108" y="108"/>
                  </a:lnTo>
                  <a:lnTo>
                    <a:pt x="1" y="108"/>
                  </a:lnTo>
                  <a:lnTo>
                    <a:pt x="1" y="324"/>
                  </a:lnTo>
                  <a:lnTo>
                    <a:pt x="1" y="431"/>
                  </a:lnTo>
                  <a:lnTo>
                    <a:pt x="646" y="431"/>
                  </a:lnTo>
                  <a:lnTo>
                    <a:pt x="754" y="324"/>
                  </a:lnTo>
                  <a:lnTo>
                    <a:pt x="1077" y="431"/>
                  </a:lnTo>
                  <a:lnTo>
                    <a:pt x="1292" y="754"/>
                  </a:lnTo>
                  <a:lnTo>
                    <a:pt x="1615" y="1184"/>
                  </a:lnTo>
                  <a:lnTo>
                    <a:pt x="1722" y="1722"/>
                  </a:lnTo>
                  <a:lnTo>
                    <a:pt x="1722" y="2045"/>
                  </a:lnTo>
                  <a:lnTo>
                    <a:pt x="1722" y="2583"/>
                  </a:lnTo>
                  <a:lnTo>
                    <a:pt x="1507" y="2906"/>
                  </a:lnTo>
                  <a:lnTo>
                    <a:pt x="1292" y="3228"/>
                  </a:lnTo>
                  <a:lnTo>
                    <a:pt x="1077" y="3336"/>
                  </a:lnTo>
                  <a:lnTo>
                    <a:pt x="539" y="3336"/>
                  </a:lnTo>
                  <a:lnTo>
                    <a:pt x="431" y="3444"/>
                  </a:lnTo>
                  <a:lnTo>
                    <a:pt x="431" y="3551"/>
                  </a:lnTo>
                  <a:lnTo>
                    <a:pt x="539" y="3659"/>
                  </a:lnTo>
                  <a:lnTo>
                    <a:pt x="646" y="3766"/>
                  </a:lnTo>
                  <a:lnTo>
                    <a:pt x="1184" y="3659"/>
                  </a:lnTo>
                  <a:lnTo>
                    <a:pt x="1399" y="3659"/>
                  </a:lnTo>
                  <a:lnTo>
                    <a:pt x="1615" y="3444"/>
                  </a:lnTo>
                  <a:lnTo>
                    <a:pt x="1830" y="3121"/>
                  </a:lnTo>
                  <a:lnTo>
                    <a:pt x="2045" y="2690"/>
                  </a:lnTo>
                  <a:lnTo>
                    <a:pt x="2045" y="2045"/>
                  </a:lnTo>
                  <a:lnTo>
                    <a:pt x="2045" y="1722"/>
                  </a:lnTo>
                  <a:lnTo>
                    <a:pt x="1937" y="1077"/>
                  </a:lnTo>
                  <a:lnTo>
                    <a:pt x="1615" y="539"/>
                  </a:lnTo>
                  <a:lnTo>
                    <a:pt x="1184"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45;p29">
              <a:extLst>
                <a:ext uri="{FF2B5EF4-FFF2-40B4-BE49-F238E27FC236}">
                  <a16:creationId xmlns:a16="http://schemas.microsoft.com/office/drawing/2014/main" id="{3F086316-856D-4E67-8A0A-B3DEBB01B7F3}"/>
                </a:ext>
              </a:extLst>
            </p:cNvPr>
            <p:cNvSpPr/>
            <p:nvPr/>
          </p:nvSpPr>
          <p:spPr>
            <a:xfrm>
              <a:off x="2871300" y="3485500"/>
              <a:ext cx="48425" cy="83425"/>
            </a:xfrm>
            <a:custGeom>
              <a:avLst/>
              <a:gdLst/>
              <a:ahLst/>
              <a:cxnLst/>
              <a:rect l="l" t="t" r="r" b="b"/>
              <a:pathLst>
                <a:path w="1937" h="3337" extrusionOk="0">
                  <a:moveTo>
                    <a:pt x="753" y="1"/>
                  </a:moveTo>
                  <a:lnTo>
                    <a:pt x="538" y="109"/>
                  </a:lnTo>
                  <a:lnTo>
                    <a:pt x="323" y="216"/>
                  </a:lnTo>
                  <a:lnTo>
                    <a:pt x="108" y="646"/>
                  </a:lnTo>
                  <a:lnTo>
                    <a:pt x="0" y="1184"/>
                  </a:lnTo>
                  <a:lnTo>
                    <a:pt x="0" y="1830"/>
                  </a:lnTo>
                  <a:lnTo>
                    <a:pt x="108" y="2475"/>
                  </a:lnTo>
                  <a:lnTo>
                    <a:pt x="431" y="3013"/>
                  </a:lnTo>
                  <a:lnTo>
                    <a:pt x="753" y="3229"/>
                  </a:lnTo>
                  <a:lnTo>
                    <a:pt x="969" y="3336"/>
                  </a:lnTo>
                  <a:lnTo>
                    <a:pt x="1399" y="3336"/>
                  </a:lnTo>
                  <a:lnTo>
                    <a:pt x="1506" y="3229"/>
                  </a:lnTo>
                  <a:lnTo>
                    <a:pt x="1829" y="2798"/>
                  </a:lnTo>
                  <a:lnTo>
                    <a:pt x="1937" y="2260"/>
                  </a:lnTo>
                  <a:lnTo>
                    <a:pt x="1937" y="1615"/>
                  </a:lnTo>
                  <a:lnTo>
                    <a:pt x="1722" y="969"/>
                  </a:lnTo>
                  <a:lnTo>
                    <a:pt x="1506" y="431"/>
                  </a:lnTo>
                  <a:lnTo>
                    <a:pt x="1076" y="109"/>
                  </a:lnTo>
                  <a:lnTo>
                    <a:pt x="969"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746;p29">
              <a:extLst>
                <a:ext uri="{FF2B5EF4-FFF2-40B4-BE49-F238E27FC236}">
                  <a16:creationId xmlns:a16="http://schemas.microsoft.com/office/drawing/2014/main" id="{24999B40-393A-4085-B02E-0A21D0F86CCF}"/>
                </a:ext>
              </a:extLst>
            </p:cNvPr>
            <p:cNvSpPr/>
            <p:nvPr/>
          </p:nvSpPr>
          <p:spPr>
            <a:xfrm>
              <a:off x="2865925" y="3482825"/>
              <a:ext cx="59200" cy="91475"/>
            </a:xfrm>
            <a:custGeom>
              <a:avLst/>
              <a:gdLst/>
              <a:ahLst/>
              <a:cxnLst/>
              <a:rect l="l" t="t" r="r" b="b"/>
              <a:pathLst>
                <a:path w="2368" h="3659" extrusionOk="0">
                  <a:moveTo>
                    <a:pt x="968" y="323"/>
                  </a:moveTo>
                  <a:lnTo>
                    <a:pt x="1291" y="431"/>
                  </a:lnTo>
                  <a:lnTo>
                    <a:pt x="1614" y="646"/>
                  </a:lnTo>
                  <a:lnTo>
                    <a:pt x="1829" y="1184"/>
                  </a:lnTo>
                  <a:lnTo>
                    <a:pt x="1937" y="1722"/>
                  </a:lnTo>
                  <a:lnTo>
                    <a:pt x="1937" y="2045"/>
                  </a:lnTo>
                  <a:lnTo>
                    <a:pt x="1937" y="2582"/>
                  </a:lnTo>
                  <a:lnTo>
                    <a:pt x="1829" y="2905"/>
                  </a:lnTo>
                  <a:lnTo>
                    <a:pt x="1614" y="3228"/>
                  </a:lnTo>
                  <a:lnTo>
                    <a:pt x="1399" y="3336"/>
                  </a:lnTo>
                  <a:lnTo>
                    <a:pt x="1291" y="3336"/>
                  </a:lnTo>
                  <a:lnTo>
                    <a:pt x="1076" y="3228"/>
                  </a:lnTo>
                  <a:lnTo>
                    <a:pt x="753" y="2905"/>
                  </a:lnTo>
                  <a:lnTo>
                    <a:pt x="538" y="2475"/>
                  </a:lnTo>
                  <a:lnTo>
                    <a:pt x="323" y="1937"/>
                  </a:lnTo>
                  <a:lnTo>
                    <a:pt x="323" y="1614"/>
                  </a:lnTo>
                  <a:lnTo>
                    <a:pt x="430" y="1076"/>
                  </a:lnTo>
                  <a:lnTo>
                    <a:pt x="538" y="646"/>
                  </a:lnTo>
                  <a:lnTo>
                    <a:pt x="753" y="431"/>
                  </a:lnTo>
                  <a:lnTo>
                    <a:pt x="968" y="323"/>
                  </a:lnTo>
                  <a:close/>
                  <a:moveTo>
                    <a:pt x="646" y="0"/>
                  </a:moveTo>
                  <a:lnTo>
                    <a:pt x="538" y="108"/>
                  </a:lnTo>
                  <a:lnTo>
                    <a:pt x="215" y="538"/>
                  </a:lnTo>
                  <a:lnTo>
                    <a:pt x="0" y="969"/>
                  </a:lnTo>
                  <a:lnTo>
                    <a:pt x="0" y="1614"/>
                  </a:lnTo>
                  <a:lnTo>
                    <a:pt x="0" y="1937"/>
                  </a:lnTo>
                  <a:lnTo>
                    <a:pt x="215" y="2582"/>
                  </a:lnTo>
                  <a:lnTo>
                    <a:pt x="430" y="3120"/>
                  </a:lnTo>
                  <a:lnTo>
                    <a:pt x="861" y="3551"/>
                  </a:lnTo>
                  <a:lnTo>
                    <a:pt x="1076" y="3658"/>
                  </a:lnTo>
                  <a:lnTo>
                    <a:pt x="1399" y="3658"/>
                  </a:lnTo>
                  <a:lnTo>
                    <a:pt x="1614" y="3551"/>
                  </a:lnTo>
                  <a:lnTo>
                    <a:pt x="1829" y="3443"/>
                  </a:lnTo>
                  <a:lnTo>
                    <a:pt x="2152" y="3120"/>
                  </a:lnTo>
                  <a:lnTo>
                    <a:pt x="2259" y="2582"/>
                  </a:lnTo>
                  <a:lnTo>
                    <a:pt x="2367" y="2045"/>
                  </a:lnTo>
                  <a:lnTo>
                    <a:pt x="2367" y="1614"/>
                  </a:lnTo>
                  <a:lnTo>
                    <a:pt x="2152" y="969"/>
                  </a:lnTo>
                  <a:lnTo>
                    <a:pt x="1829" y="431"/>
                  </a:lnTo>
                  <a:lnTo>
                    <a:pt x="1506"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747;p29">
              <a:extLst>
                <a:ext uri="{FF2B5EF4-FFF2-40B4-BE49-F238E27FC236}">
                  <a16:creationId xmlns:a16="http://schemas.microsoft.com/office/drawing/2014/main" id="{24393AB3-218F-4086-BA84-7630C3DBAB6A}"/>
                </a:ext>
              </a:extLst>
            </p:cNvPr>
            <p:cNvSpPr/>
            <p:nvPr/>
          </p:nvSpPr>
          <p:spPr>
            <a:xfrm>
              <a:off x="2895500" y="3482825"/>
              <a:ext cx="83400" cy="86100"/>
            </a:xfrm>
            <a:custGeom>
              <a:avLst/>
              <a:gdLst/>
              <a:ahLst/>
              <a:cxnLst/>
              <a:rect l="l" t="t" r="r" b="b"/>
              <a:pathLst>
                <a:path w="3336" h="3444" extrusionOk="0">
                  <a:moveTo>
                    <a:pt x="3336" y="0"/>
                  </a:moveTo>
                  <a:lnTo>
                    <a:pt x="538" y="108"/>
                  </a:lnTo>
                  <a:lnTo>
                    <a:pt x="1" y="108"/>
                  </a:lnTo>
                  <a:lnTo>
                    <a:pt x="216" y="216"/>
                  </a:lnTo>
                  <a:lnTo>
                    <a:pt x="538" y="646"/>
                  </a:lnTo>
                  <a:lnTo>
                    <a:pt x="754" y="1076"/>
                  </a:lnTo>
                  <a:lnTo>
                    <a:pt x="969" y="1507"/>
                  </a:lnTo>
                  <a:lnTo>
                    <a:pt x="969" y="1937"/>
                  </a:lnTo>
                  <a:lnTo>
                    <a:pt x="969" y="2582"/>
                  </a:lnTo>
                  <a:lnTo>
                    <a:pt x="754" y="2905"/>
                  </a:lnTo>
                  <a:lnTo>
                    <a:pt x="538" y="3228"/>
                  </a:lnTo>
                  <a:lnTo>
                    <a:pt x="323" y="3443"/>
                  </a:lnTo>
                  <a:lnTo>
                    <a:pt x="969" y="3336"/>
                  </a:lnTo>
                  <a:lnTo>
                    <a:pt x="3228" y="3336"/>
                  </a:lnTo>
                  <a:lnTo>
                    <a:pt x="333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48;p29">
              <a:extLst>
                <a:ext uri="{FF2B5EF4-FFF2-40B4-BE49-F238E27FC236}">
                  <a16:creationId xmlns:a16="http://schemas.microsoft.com/office/drawing/2014/main" id="{E334BBC2-2ED4-4C88-8D8A-52F4F47DB80B}"/>
                </a:ext>
              </a:extLst>
            </p:cNvPr>
            <p:cNvSpPr/>
            <p:nvPr/>
          </p:nvSpPr>
          <p:spPr>
            <a:xfrm>
              <a:off x="2965425" y="3482825"/>
              <a:ext cx="43075" cy="83400"/>
            </a:xfrm>
            <a:custGeom>
              <a:avLst/>
              <a:gdLst/>
              <a:ahLst/>
              <a:cxnLst/>
              <a:rect l="l" t="t" r="r" b="b"/>
              <a:pathLst>
                <a:path w="1723" h="3336" extrusionOk="0">
                  <a:moveTo>
                    <a:pt x="1" y="0"/>
                  </a:moveTo>
                  <a:lnTo>
                    <a:pt x="431" y="3336"/>
                  </a:lnTo>
                  <a:lnTo>
                    <a:pt x="969" y="3336"/>
                  </a:lnTo>
                  <a:lnTo>
                    <a:pt x="1184" y="3228"/>
                  </a:lnTo>
                  <a:lnTo>
                    <a:pt x="1292" y="3120"/>
                  </a:lnTo>
                  <a:lnTo>
                    <a:pt x="1615" y="2690"/>
                  </a:lnTo>
                  <a:lnTo>
                    <a:pt x="1722" y="2152"/>
                  </a:lnTo>
                  <a:lnTo>
                    <a:pt x="1722" y="1507"/>
                  </a:lnTo>
                  <a:lnTo>
                    <a:pt x="1507" y="861"/>
                  </a:lnTo>
                  <a:lnTo>
                    <a:pt x="1292" y="323"/>
                  </a:lnTo>
                  <a:lnTo>
                    <a:pt x="862" y="108"/>
                  </a:lnTo>
                  <a:lnTo>
                    <a:pt x="75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49;p29">
              <a:extLst>
                <a:ext uri="{FF2B5EF4-FFF2-40B4-BE49-F238E27FC236}">
                  <a16:creationId xmlns:a16="http://schemas.microsoft.com/office/drawing/2014/main" id="{E498641A-A444-4238-A0F4-941816DCBFB6}"/>
                </a:ext>
              </a:extLst>
            </p:cNvPr>
            <p:cNvSpPr/>
            <p:nvPr/>
          </p:nvSpPr>
          <p:spPr>
            <a:xfrm>
              <a:off x="2965425" y="3482825"/>
              <a:ext cx="43075" cy="83400"/>
            </a:xfrm>
            <a:custGeom>
              <a:avLst/>
              <a:gdLst/>
              <a:ahLst/>
              <a:cxnLst/>
              <a:rect l="l" t="t" r="r" b="b"/>
              <a:pathLst>
                <a:path w="1723" h="3336" fill="none" extrusionOk="0">
                  <a:moveTo>
                    <a:pt x="431" y="3336"/>
                  </a:moveTo>
                  <a:lnTo>
                    <a:pt x="969" y="3336"/>
                  </a:lnTo>
                  <a:lnTo>
                    <a:pt x="969" y="3336"/>
                  </a:lnTo>
                  <a:lnTo>
                    <a:pt x="1184" y="3228"/>
                  </a:lnTo>
                  <a:lnTo>
                    <a:pt x="1292" y="3120"/>
                  </a:lnTo>
                  <a:lnTo>
                    <a:pt x="1615" y="2690"/>
                  </a:lnTo>
                  <a:lnTo>
                    <a:pt x="1722" y="2152"/>
                  </a:lnTo>
                  <a:lnTo>
                    <a:pt x="1722" y="1507"/>
                  </a:lnTo>
                  <a:lnTo>
                    <a:pt x="1722" y="1507"/>
                  </a:lnTo>
                  <a:lnTo>
                    <a:pt x="1507" y="861"/>
                  </a:lnTo>
                  <a:lnTo>
                    <a:pt x="1292" y="323"/>
                  </a:lnTo>
                  <a:lnTo>
                    <a:pt x="862" y="108"/>
                  </a:lnTo>
                  <a:lnTo>
                    <a:pt x="754" y="0"/>
                  </a:lnTo>
                  <a:lnTo>
                    <a:pt x="539" y="0"/>
                  </a:lnTo>
                  <a:lnTo>
                    <a:pt x="32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50;p29">
              <a:extLst>
                <a:ext uri="{FF2B5EF4-FFF2-40B4-BE49-F238E27FC236}">
                  <a16:creationId xmlns:a16="http://schemas.microsoft.com/office/drawing/2014/main" id="{DA1911C5-F501-406C-9E8F-E21E02B921E2}"/>
                </a:ext>
              </a:extLst>
            </p:cNvPr>
            <p:cNvSpPr/>
            <p:nvPr/>
          </p:nvSpPr>
          <p:spPr>
            <a:xfrm>
              <a:off x="2960050" y="3477450"/>
              <a:ext cx="53825" cy="94150"/>
            </a:xfrm>
            <a:custGeom>
              <a:avLst/>
              <a:gdLst/>
              <a:ahLst/>
              <a:cxnLst/>
              <a:rect l="l" t="t" r="r" b="b"/>
              <a:pathLst>
                <a:path w="2153" h="3766" extrusionOk="0">
                  <a:moveTo>
                    <a:pt x="539" y="0"/>
                  </a:moveTo>
                  <a:lnTo>
                    <a:pt x="216" y="108"/>
                  </a:lnTo>
                  <a:lnTo>
                    <a:pt x="1" y="108"/>
                  </a:lnTo>
                  <a:lnTo>
                    <a:pt x="1" y="323"/>
                  </a:lnTo>
                  <a:lnTo>
                    <a:pt x="108" y="431"/>
                  </a:lnTo>
                  <a:lnTo>
                    <a:pt x="1077" y="431"/>
                  </a:lnTo>
                  <a:lnTo>
                    <a:pt x="1399" y="753"/>
                  </a:lnTo>
                  <a:lnTo>
                    <a:pt x="1614" y="1184"/>
                  </a:lnTo>
                  <a:lnTo>
                    <a:pt x="1722" y="1722"/>
                  </a:lnTo>
                  <a:lnTo>
                    <a:pt x="1722" y="2044"/>
                  </a:lnTo>
                  <a:lnTo>
                    <a:pt x="1722" y="2582"/>
                  </a:lnTo>
                  <a:lnTo>
                    <a:pt x="1614" y="3013"/>
                  </a:lnTo>
                  <a:lnTo>
                    <a:pt x="1399" y="3228"/>
                  </a:lnTo>
                  <a:lnTo>
                    <a:pt x="1184" y="3335"/>
                  </a:lnTo>
                  <a:lnTo>
                    <a:pt x="646" y="3335"/>
                  </a:lnTo>
                  <a:lnTo>
                    <a:pt x="539" y="3443"/>
                  </a:lnTo>
                  <a:lnTo>
                    <a:pt x="431" y="3551"/>
                  </a:lnTo>
                  <a:lnTo>
                    <a:pt x="539" y="3658"/>
                  </a:lnTo>
                  <a:lnTo>
                    <a:pt x="646" y="3766"/>
                  </a:lnTo>
                  <a:lnTo>
                    <a:pt x="1184" y="3658"/>
                  </a:lnTo>
                  <a:lnTo>
                    <a:pt x="1399" y="3658"/>
                  </a:lnTo>
                  <a:lnTo>
                    <a:pt x="1614" y="3551"/>
                  </a:lnTo>
                  <a:lnTo>
                    <a:pt x="1937" y="3120"/>
                  </a:lnTo>
                  <a:lnTo>
                    <a:pt x="2045" y="2690"/>
                  </a:lnTo>
                  <a:lnTo>
                    <a:pt x="2152" y="2044"/>
                  </a:lnTo>
                  <a:lnTo>
                    <a:pt x="2152" y="1722"/>
                  </a:lnTo>
                  <a:lnTo>
                    <a:pt x="1937" y="1076"/>
                  </a:lnTo>
                  <a:lnTo>
                    <a:pt x="1614" y="538"/>
                  </a:lnTo>
                  <a:lnTo>
                    <a:pt x="1292" y="108"/>
                  </a:lnTo>
                  <a:lnTo>
                    <a:pt x="107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751;p29">
              <a:extLst>
                <a:ext uri="{FF2B5EF4-FFF2-40B4-BE49-F238E27FC236}">
                  <a16:creationId xmlns:a16="http://schemas.microsoft.com/office/drawing/2014/main" id="{8451AE7E-5F6F-4758-ADDE-468A0E8A1AB4}"/>
                </a:ext>
              </a:extLst>
            </p:cNvPr>
            <p:cNvSpPr/>
            <p:nvPr/>
          </p:nvSpPr>
          <p:spPr>
            <a:xfrm>
              <a:off x="2943925" y="3482825"/>
              <a:ext cx="48425" cy="83400"/>
            </a:xfrm>
            <a:custGeom>
              <a:avLst/>
              <a:gdLst/>
              <a:ahLst/>
              <a:cxnLst/>
              <a:rect l="l" t="t" r="r" b="b"/>
              <a:pathLst>
                <a:path w="1937" h="3336" extrusionOk="0">
                  <a:moveTo>
                    <a:pt x="753" y="0"/>
                  </a:moveTo>
                  <a:lnTo>
                    <a:pt x="538" y="108"/>
                  </a:lnTo>
                  <a:lnTo>
                    <a:pt x="430" y="216"/>
                  </a:lnTo>
                  <a:lnTo>
                    <a:pt x="108" y="646"/>
                  </a:lnTo>
                  <a:lnTo>
                    <a:pt x="0" y="1184"/>
                  </a:lnTo>
                  <a:lnTo>
                    <a:pt x="0" y="1829"/>
                  </a:lnTo>
                  <a:lnTo>
                    <a:pt x="215" y="2475"/>
                  </a:lnTo>
                  <a:lnTo>
                    <a:pt x="430" y="3013"/>
                  </a:lnTo>
                  <a:lnTo>
                    <a:pt x="861" y="3336"/>
                  </a:lnTo>
                  <a:lnTo>
                    <a:pt x="1399" y="3336"/>
                  </a:lnTo>
                  <a:lnTo>
                    <a:pt x="1614" y="3228"/>
                  </a:lnTo>
                  <a:lnTo>
                    <a:pt x="1829" y="2798"/>
                  </a:lnTo>
                  <a:lnTo>
                    <a:pt x="1937" y="2260"/>
                  </a:lnTo>
                  <a:lnTo>
                    <a:pt x="1937" y="1614"/>
                  </a:lnTo>
                  <a:lnTo>
                    <a:pt x="1829" y="969"/>
                  </a:lnTo>
                  <a:lnTo>
                    <a:pt x="1506" y="431"/>
                  </a:lnTo>
                  <a:lnTo>
                    <a:pt x="1184" y="108"/>
                  </a:lnTo>
                  <a:lnTo>
                    <a:pt x="96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752;p29">
              <a:extLst>
                <a:ext uri="{FF2B5EF4-FFF2-40B4-BE49-F238E27FC236}">
                  <a16:creationId xmlns:a16="http://schemas.microsoft.com/office/drawing/2014/main" id="{8B4658CF-03F6-4FA5-BBE1-755E62E3F128}"/>
                </a:ext>
              </a:extLst>
            </p:cNvPr>
            <p:cNvSpPr/>
            <p:nvPr/>
          </p:nvSpPr>
          <p:spPr>
            <a:xfrm>
              <a:off x="2938525" y="3480125"/>
              <a:ext cx="59200" cy="91475"/>
            </a:xfrm>
            <a:custGeom>
              <a:avLst/>
              <a:gdLst/>
              <a:ahLst/>
              <a:cxnLst/>
              <a:rect l="l" t="t" r="r" b="b"/>
              <a:pathLst>
                <a:path w="2368" h="3659" extrusionOk="0">
                  <a:moveTo>
                    <a:pt x="1077" y="324"/>
                  </a:moveTo>
                  <a:lnTo>
                    <a:pt x="1292" y="431"/>
                  </a:lnTo>
                  <a:lnTo>
                    <a:pt x="1615" y="646"/>
                  </a:lnTo>
                  <a:lnTo>
                    <a:pt x="1830" y="1184"/>
                  </a:lnTo>
                  <a:lnTo>
                    <a:pt x="2045" y="1722"/>
                  </a:lnTo>
                  <a:lnTo>
                    <a:pt x="2045" y="2045"/>
                  </a:lnTo>
                  <a:lnTo>
                    <a:pt x="1938" y="2583"/>
                  </a:lnTo>
                  <a:lnTo>
                    <a:pt x="1830" y="2906"/>
                  </a:lnTo>
                  <a:lnTo>
                    <a:pt x="1615" y="3228"/>
                  </a:lnTo>
                  <a:lnTo>
                    <a:pt x="1400" y="3336"/>
                  </a:lnTo>
                  <a:lnTo>
                    <a:pt x="1077" y="3228"/>
                  </a:lnTo>
                  <a:lnTo>
                    <a:pt x="754" y="2906"/>
                  </a:lnTo>
                  <a:lnTo>
                    <a:pt x="539" y="2475"/>
                  </a:lnTo>
                  <a:lnTo>
                    <a:pt x="431" y="1937"/>
                  </a:lnTo>
                  <a:lnTo>
                    <a:pt x="431" y="1615"/>
                  </a:lnTo>
                  <a:lnTo>
                    <a:pt x="431" y="1077"/>
                  </a:lnTo>
                  <a:lnTo>
                    <a:pt x="539" y="646"/>
                  </a:lnTo>
                  <a:lnTo>
                    <a:pt x="754" y="431"/>
                  </a:lnTo>
                  <a:lnTo>
                    <a:pt x="969" y="324"/>
                  </a:lnTo>
                  <a:close/>
                  <a:moveTo>
                    <a:pt x="754" y="1"/>
                  </a:moveTo>
                  <a:lnTo>
                    <a:pt x="539" y="108"/>
                  </a:lnTo>
                  <a:lnTo>
                    <a:pt x="216" y="539"/>
                  </a:lnTo>
                  <a:lnTo>
                    <a:pt x="109" y="969"/>
                  </a:lnTo>
                  <a:lnTo>
                    <a:pt x="1" y="1615"/>
                  </a:lnTo>
                  <a:lnTo>
                    <a:pt x="1" y="1937"/>
                  </a:lnTo>
                  <a:lnTo>
                    <a:pt x="216" y="2583"/>
                  </a:lnTo>
                  <a:lnTo>
                    <a:pt x="539" y="3121"/>
                  </a:lnTo>
                  <a:lnTo>
                    <a:pt x="862" y="3551"/>
                  </a:lnTo>
                  <a:lnTo>
                    <a:pt x="1077" y="3659"/>
                  </a:lnTo>
                  <a:lnTo>
                    <a:pt x="1507" y="3659"/>
                  </a:lnTo>
                  <a:lnTo>
                    <a:pt x="1722" y="3551"/>
                  </a:lnTo>
                  <a:lnTo>
                    <a:pt x="1830" y="3444"/>
                  </a:lnTo>
                  <a:lnTo>
                    <a:pt x="2153" y="3121"/>
                  </a:lnTo>
                  <a:lnTo>
                    <a:pt x="2368" y="2583"/>
                  </a:lnTo>
                  <a:lnTo>
                    <a:pt x="2368" y="2045"/>
                  </a:lnTo>
                  <a:lnTo>
                    <a:pt x="2368" y="1615"/>
                  </a:lnTo>
                  <a:lnTo>
                    <a:pt x="2153" y="969"/>
                  </a:lnTo>
                  <a:lnTo>
                    <a:pt x="1938" y="431"/>
                  </a:lnTo>
                  <a:lnTo>
                    <a:pt x="1507" y="108"/>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753;p29">
              <a:extLst>
                <a:ext uri="{FF2B5EF4-FFF2-40B4-BE49-F238E27FC236}">
                  <a16:creationId xmlns:a16="http://schemas.microsoft.com/office/drawing/2014/main" id="{0DD6F54D-1BFF-44B7-B840-A11AD35FFFB3}"/>
                </a:ext>
              </a:extLst>
            </p:cNvPr>
            <p:cNvSpPr/>
            <p:nvPr/>
          </p:nvSpPr>
          <p:spPr>
            <a:xfrm>
              <a:off x="3059575" y="3254200"/>
              <a:ext cx="48425" cy="83400"/>
            </a:xfrm>
            <a:custGeom>
              <a:avLst/>
              <a:gdLst/>
              <a:ahLst/>
              <a:cxnLst/>
              <a:rect l="l" t="t" r="r" b="b"/>
              <a:pathLst>
                <a:path w="1937" h="3336" extrusionOk="0">
                  <a:moveTo>
                    <a:pt x="0" y="1"/>
                  </a:moveTo>
                  <a:lnTo>
                    <a:pt x="0" y="2260"/>
                  </a:lnTo>
                  <a:lnTo>
                    <a:pt x="1937" y="3336"/>
                  </a:lnTo>
                  <a:lnTo>
                    <a:pt x="1937" y="107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754;p29">
              <a:extLst>
                <a:ext uri="{FF2B5EF4-FFF2-40B4-BE49-F238E27FC236}">
                  <a16:creationId xmlns:a16="http://schemas.microsoft.com/office/drawing/2014/main" id="{C99B5998-9250-40E9-A2BE-9D7E88223723}"/>
                </a:ext>
              </a:extLst>
            </p:cNvPr>
            <p:cNvSpPr/>
            <p:nvPr/>
          </p:nvSpPr>
          <p:spPr>
            <a:xfrm>
              <a:off x="3056875" y="3248825"/>
              <a:ext cx="56525" cy="94150"/>
            </a:xfrm>
            <a:custGeom>
              <a:avLst/>
              <a:gdLst/>
              <a:ahLst/>
              <a:cxnLst/>
              <a:rect l="l" t="t" r="r" b="b"/>
              <a:pathLst>
                <a:path w="2261" h="3766" extrusionOk="0">
                  <a:moveTo>
                    <a:pt x="324" y="431"/>
                  </a:moveTo>
                  <a:lnTo>
                    <a:pt x="1830" y="1399"/>
                  </a:lnTo>
                  <a:lnTo>
                    <a:pt x="1830" y="3253"/>
                  </a:lnTo>
                  <a:lnTo>
                    <a:pt x="1830" y="3253"/>
                  </a:lnTo>
                  <a:lnTo>
                    <a:pt x="324" y="2367"/>
                  </a:lnTo>
                  <a:lnTo>
                    <a:pt x="324" y="431"/>
                  </a:lnTo>
                  <a:close/>
                  <a:moveTo>
                    <a:pt x="108" y="0"/>
                  </a:moveTo>
                  <a:lnTo>
                    <a:pt x="1" y="216"/>
                  </a:lnTo>
                  <a:lnTo>
                    <a:pt x="1" y="2475"/>
                  </a:lnTo>
                  <a:lnTo>
                    <a:pt x="108" y="2582"/>
                  </a:lnTo>
                  <a:lnTo>
                    <a:pt x="1937" y="3658"/>
                  </a:lnTo>
                  <a:lnTo>
                    <a:pt x="2152" y="3766"/>
                  </a:lnTo>
                  <a:lnTo>
                    <a:pt x="2260" y="3551"/>
                  </a:lnTo>
                  <a:lnTo>
                    <a:pt x="2260" y="1291"/>
                  </a:lnTo>
                  <a:lnTo>
                    <a:pt x="2152" y="1076"/>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55;p29">
              <a:extLst>
                <a:ext uri="{FF2B5EF4-FFF2-40B4-BE49-F238E27FC236}">
                  <a16:creationId xmlns:a16="http://schemas.microsoft.com/office/drawing/2014/main" id="{0F4131FF-9800-4C31-A6FF-A9C0A8E01397}"/>
                </a:ext>
              </a:extLst>
            </p:cNvPr>
            <p:cNvSpPr/>
            <p:nvPr/>
          </p:nvSpPr>
          <p:spPr>
            <a:xfrm>
              <a:off x="3059575" y="3224625"/>
              <a:ext cx="96850" cy="56500"/>
            </a:xfrm>
            <a:custGeom>
              <a:avLst/>
              <a:gdLst/>
              <a:ahLst/>
              <a:cxnLst/>
              <a:rect l="l" t="t" r="r" b="b"/>
              <a:pathLst>
                <a:path w="3874" h="2260" extrusionOk="0">
                  <a:moveTo>
                    <a:pt x="1937" y="0"/>
                  </a:moveTo>
                  <a:lnTo>
                    <a:pt x="0" y="1184"/>
                  </a:lnTo>
                  <a:lnTo>
                    <a:pt x="1937" y="2259"/>
                  </a:lnTo>
                  <a:lnTo>
                    <a:pt x="3873" y="1076"/>
                  </a:lnTo>
                  <a:lnTo>
                    <a:pt x="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756;p29">
              <a:extLst>
                <a:ext uri="{FF2B5EF4-FFF2-40B4-BE49-F238E27FC236}">
                  <a16:creationId xmlns:a16="http://schemas.microsoft.com/office/drawing/2014/main" id="{64FE8225-8AF8-4AF0-8074-8B6A06F66E20}"/>
                </a:ext>
              </a:extLst>
            </p:cNvPr>
            <p:cNvSpPr/>
            <p:nvPr/>
          </p:nvSpPr>
          <p:spPr>
            <a:xfrm>
              <a:off x="3056875" y="3219225"/>
              <a:ext cx="104925" cy="64575"/>
            </a:xfrm>
            <a:custGeom>
              <a:avLst/>
              <a:gdLst/>
              <a:ahLst/>
              <a:cxnLst/>
              <a:rect l="l" t="t" r="r" b="b"/>
              <a:pathLst>
                <a:path w="4197" h="2583" extrusionOk="0">
                  <a:moveTo>
                    <a:pt x="2045" y="431"/>
                  </a:moveTo>
                  <a:lnTo>
                    <a:pt x="3659" y="1292"/>
                  </a:lnTo>
                  <a:lnTo>
                    <a:pt x="2045" y="2260"/>
                  </a:lnTo>
                  <a:lnTo>
                    <a:pt x="490" y="1346"/>
                  </a:lnTo>
                  <a:lnTo>
                    <a:pt x="2045" y="431"/>
                  </a:lnTo>
                  <a:close/>
                  <a:moveTo>
                    <a:pt x="1937" y="1"/>
                  </a:moveTo>
                  <a:lnTo>
                    <a:pt x="108" y="1184"/>
                  </a:lnTo>
                  <a:lnTo>
                    <a:pt x="1" y="1400"/>
                  </a:lnTo>
                  <a:lnTo>
                    <a:pt x="108" y="1507"/>
                  </a:lnTo>
                  <a:lnTo>
                    <a:pt x="1937" y="2583"/>
                  </a:lnTo>
                  <a:lnTo>
                    <a:pt x="2152" y="2583"/>
                  </a:lnTo>
                  <a:lnTo>
                    <a:pt x="4089" y="1507"/>
                  </a:lnTo>
                  <a:lnTo>
                    <a:pt x="4197" y="1292"/>
                  </a:lnTo>
                  <a:lnTo>
                    <a:pt x="4089" y="1184"/>
                  </a:lnTo>
                  <a:lnTo>
                    <a:pt x="215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757;p29">
              <a:extLst>
                <a:ext uri="{FF2B5EF4-FFF2-40B4-BE49-F238E27FC236}">
                  <a16:creationId xmlns:a16="http://schemas.microsoft.com/office/drawing/2014/main" id="{5C1252CA-2467-43C0-94D4-2A3FE4D419D7}"/>
                </a:ext>
              </a:extLst>
            </p:cNvPr>
            <p:cNvSpPr/>
            <p:nvPr/>
          </p:nvSpPr>
          <p:spPr>
            <a:xfrm>
              <a:off x="3107975" y="3251500"/>
              <a:ext cx="48450" cy="86100"/>
            </a:xfrm>
            <a:custGeom>
              <a:avLst/>
              <a:gdLst/>
              <a:ahLst/>
              <a:cxnLst/>
              <a:rect l="l" t="t" r="r" b="b"/>
              <a:pathLst>
                <a:path w="1938" h="3444" extrusionOk="0">
                  <a:moveTo>
                    <a:pt x="1937" y="1"/>
                  </a:moveTo>
                  <a:lnTo>
                    <a:pt x="1" y="1184"/>
                  </a:lnTo>
                  <a:lnTo>
                    <a:pt x="1" y="3444"/>
                  </a:lnTo>
                  <a:lnTo>
                    <a:pt x="1937" y="2260"/>
                  </a:lnTo>
                  <a:lnTo>
                    <a:pt x="19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758;p29">
              <a:extLst>
                <a:ext uri="{FF2B5EF4-FFF2-40B4-BE49-F238E27FC236}">
                  <a16:creationId xmlns:a16="http://schemas.microsoft.com/office/drawing/2014/main" id="{4ED193FB-9041-4C7A-BB26-1FE133455A18}"/>
                </a:ext>
              </a:extLst>
            </p:cNvPr>
            <p:cNvSpPr/>
            <p:nvPr/>
          </p:nvSpPr>
          <p:spPr>
            <a:xfrm>
              <a:off x="3102600" y="3248825"/>
              <a:ext cx="59200" cy="94150"/>
            </a:xfrm>
            <a:custGeom>
              <a:avLst/>
              <a:gdLst/>
              <a:ahLst/>
              <a:cxnLst/>
              <a:rect l="l" t="t" r="r" b="b"/>
              <a:pathLst>
                <a:path w="2368" h="3766" extrusionOk="0">
                  <a:moveTo>
                    <a:pt x="1937" y="431"/>
                  </a:moveTo>
                  <a:lnTo>
                    <a:pt x="1937" y="2260"/>
                  </a:lnTo>
                  <a:lnTo>
                    <a:pt x="431" y="3234"/>
                  </a:lnTo>
                  <a:lnTo>
                    <a:pt x="431" y="1399"/>
                  </a:lnTo>
                  <a:lnTo>
                    <a:pt x="1937" y="431"/>
                  </a:lnTo>
                  <a:close/>
                  <a:moveTo>
                    <a:pt x="2045" y="0"/>
                  </a:moveTo>
                  <a:lnTo>
                    <a:pt x="108" y="1076"/>
                  </a:lnTo>
                  <a:lnTo>
                    <a:pt x="108" y="1291"/>
                  </a:lnTo>
                  <a:lnTo>
                    <a:pt x="1" y="3551"/>
                  </a:lnTo>
                  <a:lnTo>
                    <a:pt x="108" y="3766"/>
                  </a:lnTo>
                  <a:lnTo>
                    <a:pt x="323" y="3658"/>
                  </a:lnTo>
                  <a:lnTo>
                    <a:pt x="2260" y="2582"/>
                  </a:lnTo>
                  <a:lnTo>
                    <a:pt x="2368" y="2367"/>
                  </a:lnTo>
                  <a:lnTo>
                    <a:pt x="2368" y="108"/>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759;p29">
              <a:extLst>
                <a:ext uri="{FF2B5EF4-FFF2-40B4-BE49-F238E27FC236}">
                  <a16:creationId xmlns:a16="http://schemas.microsoft.com/office/drawing/2014/main" id="{CD5E0B76-16AD-40C1-8C60-FC95FFED2C7A}"/>
                </a:ext>
              </a:extLst>
            </p:cNvPr>
            <p:cNvSpPr/>
            <p:nvPr/>
          </p:nvSpPr>
          <p:spPr>
            <a:xfrm>
              <a:off x="3113375" y="3273025"/>
              <a:ext cx="102225" cy="88775"/>
            </a:xfrm>
            <a:custGeom>
              <a:avLst/>
              <a:gdLst/>
              <a:ahLst/>
              <a:cxnLst/>
              <a:rect l="l" t="t" r="r" b="b"/>
              <a:pathLst>
                <a:path w="4089" h="3551" extrusionOk="0">
                  <a:moveTo>
                    <a:pt x="1076" y="1"/>
                  </a:moveTo>
                  <a:lnTo>
                    <a:pt x="753" y="108"/>
                  </a:lnTo>
                  <a:lnTo>
                    <a:pt x="430" y="323"/>
                  </a:lnTo>
                  <a:lnTo>
                    <a:pt x="215" y="646"/>
                  </a:lnTo>
                  <a:lnTo>
                    <a:pt x="0" y="1076"/>
                  </a:lnTo>
                  <a:lnTo>
                    <a:pt x="0" y="1399"/>
                  </a:lnTo>
                  <a:lnTo>
                    <a:pt x="0" y="1722"/>
                  </a:lnTo>
                  <a:lnTo>
                    <a:pt x="215" y="1937"/>
                  </a:lnTo>
                  <a:lnTo>
                    <a:pt x="3013" y="3551"/>
                  </a:lnTo>
                  <a:lnTo>
                    <a:pt x="4088" y="1722"/>
                  </a:lnTo>
                  <a:lnTo>
                    <a:pt x="3550" y="1399"/>
                  </a:lnTo>
                  <a:lnTo>
                    <a:pt x="1291" y="108"/>
                  </a:lnTo>
                  <a:lnTo>
                    <a:pt x="1076"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760;p29">
              <a:extLst>
                <a:ext uri="{FF2B5EF4-FFF2-40B4-BE49-F238E27FC236}">
                  <a16:creationId xmlns:a16="http://schemas.microsoft.com/office/drawing/2014/main" id="{8C584F97-E941-490F-ABA8-A7C57CC8ABEA}"/>
                </a:ext>
              </a:extLst>
            </p:cNvPr>
            <p:cNvSpPr/>
            <p:nvPr/>
          </p:nvSpPr>
          <p:spPr>
            <a:xfrm>
              <a:off x="3113375" y="3273025"/>
              <a:ext cx="102225" cy="88775"/>
            </a:xfrm>
            <a:custGeom>
              <a:avLst/>
              <a:gdLst/>
              <a:ahLst/>
              <a:cxnLst/>
              <a:rect l="l" t="t" r="r" b="b"/>
              <a:pathLst>
                <a:path w="4089" h="3551" fill="none" extrusionOk="0">
                  <a:moveTo>
                    <a:pt x="3013" y="3551"/>
                  </a:moveTo>
                  <a:lnTo>
                    <a:pt x="215" y="1937"/>
                  </a:lnTo>
                  <a:lnTo>
                    <a:pt x="215" y="1937"/>
                  </a:lnTo>
                  <a:lnTo>
                    <a:pt x="0" y="1722"/>
                  </a:lnTo>
                  <a:lnTo>
                    <a:pt x="0" y="1399"/>
                  </a:lnTo>
                  <a:lnTo>
                    <a:pt x="0" y="1076"/>
                  </a:lnTo>
                  <a:lnTo>
                    <a:pt x="215" y="646"/>
                  </a:lnTo>
                  <a:lnTo>
                    <a:pt x="215" y="646"/>
                  </a:lnTo>
                  <a:lnTo>
                    <a:pt x="430" y="323"/>
                  </a:lnTo>
                  <a:lnTo>
                    <a:pt x="753" y="108"/>
                  </a:lnTo>
                  <a:lnTo>
                    <a:pt x="1076" y="1"/>
                  </a:lnTo>
                  <a:lnTo>
                    <a:pt x="1291" y="108"/>
                  </a:lnTo>
                  <a:lnTo>
                    <a:pt x="3550" y="1399"/>
                  </a:lnTo>
                  <a:lnTo>
                    <a:pt x="4088" y="17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61;p29">
              <a:extLst>
                <a:ext uri="{FF2B5EF4-FFF2-40B4-BE49-F238E27FC236}">
                  <a16:creationId xmlns:a16="http://schemas.microsoft.com/office/drawing/2014/main" id="{8A0D55F9-32B4-4670-9D35-D44CCF407195}"/>
                </a:ext>
              </a:extLst>
            </p:cNvPr>
            <p:cNvSpPr/>
            <p:nvPr/>
          </p:nvSpPr>
          <p:spPr>
            <a:xfrm>
              <a:off x="3107975" y="3270350"/>
              <a:ext cx="113000" cy="96850"/>
            </a:xfrm>
            <a:custGeom>
              <a:avLst/>
              <a:gdLst/>
              <a:ahLst/>
              <a:cxnLst/>
              <a:rect l="l" t="t" r="r" b="b"/>
              <a:pathLst>
                <a:path w="4520" h="3874" extrusionOk="0">
                  <a:moveTo>
                    <a:pt x="969" y="0"/>
                  </a:moveTo>
                  <a:lnTo>
                    <a:pt x="754" y="215"/>
                  </a:lnTo>
                  <a:lnTo>
                    <a:pt x="431" y="430"/>
                  </a:lnTo>
                  <a:lnTo>
                    <a:pt x="216" y="753"/>
                  </a:lnTo>
                  <a:lnTo>
                    <a:pt x="108" y="1183"/>
                  </a:lnTo>
                  <a:lnTo>
                    <a:pt x="1" y="1506"/>
                  </a:lnTo>
                  <a:lnTo>
                    <a:pt x="108" y="1937"/>
                  </a:lnTo>
                  <a:lnTo>
                    <a:pt x="324" y="2259"/>
                  </a:lnTo>
                  <a:lnTo>
                    <a:pt x="3121" y="3873"/>
                  </a:lnTo>
                  <a:lnTo>
                    <a:pt x="3229" y="3873"/>
                  </a:lnTo>
                  <a:lnTo>
                    <a:pt x="3336" y="3766"/>
                  </a:lnTo>
                  <a:lnTo>
                    <a:pt x="3336" y="3658"/>
                  </a:lnTo>
                  <a:lnTo>
                    <a:pt x="3336" y="3550"/>
                  </a:lnTo>
                  <a:lnTo>
                    <a:pt x="539" y="1937"/>
                  </a:lnTo>
                  <a:lnTo>
                    <a:pt x="431" y="1829"/>
                  </a:lnTo>
                  <a:lnTo>
                    <a:pt x="324" y="1506"/>
                  </a:lnTo>
                  <a:lnTo>
                    <a:pt x="431" y="1291"/>
                  </a:lnTo>
                  <a:lnTo>
                    <a:pt x="539" y="861"/>
                  </a:lnTo>
                  <a:lnTo>
                    <a:pt x="969" y="430"/>
                  </a:lnTo>
                  <a:lnTo>
                    <a:pt x="1292" y="323"/>
                  </a:lnTo>
                  <a:lnTo>
                    <a:pt x="1400" y="323"/>
                  </a:lnTo>
                  <a:lnTo>
                    <a:pt x="3659" y="1614"/>
                  </a:lnTo>
                  <a:lnTo>
                    <a:pt x="4197" y="2044"/>
                  </a:lnTo>
                  <a:lnTo>
                    <a:pt x="4304" y="2044"/>
                  </a:lnTo>
                  <a:lnTo>
                    <a:pt x="4412" y="1937"/>
                  </a:lnTo>
                  <a:lnTo>
                    <a:pt x="4520" y="1829"/>
                  </a:lnTo>
                  <a:lnTo>
                    <a:pt x="4412" y="1721"/>
                  </a:lnTo>
                  <a:lnTo>
                    <a:pt x="3766" y="1291"/>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62;p29">
              <a:extLst>
                <a:ext uri="{FF2B5EF4-FFF2-40B4-BE49-F238E27FC236}">
                  <a16:creationId xmlns:a16="http://schemas.microsoft.com/office/drawing/2014/main" id="{36C1E560-5EEC-44AE-9503-7F9945A9E189}"/>
                </a:ext>
              </a:extLst>
            </p:cNvPr>
            <p:cNvSpPr/>
            <p:nvPr/>
          </p:nvSpPr>
          <p:spPr>
            <a:xfrm>
              <a:off x="3177925" y="3310675"/>
              <a:ext cx="48425" cy="59200"/>
            </a:xfrm>
            <a:custGeom>
              <a:avLst/>
              <a:gdLst/>
              <a:ahLst/>
              <a:cxnLst/>
              <a:rect l="l" t="t" r="r" b="b"/>
              <a:pathLst>
                <a:path w="1937" h="2368" extrusionOk="0">
                  <a:moveTo>
                    <a:pt x="1291" y="324"/>
                  </a:moveTo>
                  <a:lnTo>
                    <a:pt x="1506" y="431"/>
                  </a:lnTo>
                  <a:lnTo>
                    <a:pt x="1506" y="539"/>
                  </a:lnTo>
                  <a:lnTo>
                    <a:pt x="1614" y="754"/>
                  </a:lnTo>
                  <a:lnTo>
                    <a:pt x="1506" y="1077"/>
                  </a:lnTo>
                  <a:lnTo>
                    <a:pt x="1399" y="1399"/>
                  </a:lnTo>
                  <a:lnTo>
                    <a:pt x="968" y="1830"/>
                  </a:lnTo>
                  <a:lnTo>
                    <a:pt x="646" y="2045"/>
                  </a:lnTo>
                  <a:lnTo>
                    <a:pt x="538" y="1937"/>
                  </a:lnTo>
                  <a:lnTo>
                    <a:pt x="431" y="1830"/>
                  </a:lnTo>
                  <a:lnTo>
                    <a:pt x="431" y="1615"/>
                  </a:lnTo>
                  <a:lnTo>
                    <a:pt x="431" y="1292"/>
                  </a:lnTo>
                  <a:lnTo>
                    <a:pt x="646" y="969"/>
                  </a:lnTo>
                  <a:lnTo>
                    <a:pt x="968" y="539"/>
                  </a:lnTo>
                  <a:lnTo>
                    <a:pt x="1291" y="324"/>
                  </a:lnTo>
                  <a:close/>
                  <a:moveTo>
                    <a:pt x="1291" y="1"/>
                  </a:moveTo>
                  <a:lnTo>
                    <a:pt x="1076" y="108"/>
                  </a:lnTo>
                  <a:lnTo>
                    <a:pt x="753" y="216"/>
                  </a:lnTo>
                  <a:lnTo>
                    <a:pt x="538" y="431"/>
                  </a:lnTo>
                  <a:lnTo>
                    <a:pt x="323" y="754"/>
                  </a:lnTo>
                  <a:lnTo>
                    <a:pt x="108" y="1184"/>
                  </a:lnTo>
                  <a:lnTo>
                    <a:pt x="0" y="1615"/>
                  </a:lnTo>
                  <a:lnTo>
                    <a:pt x="108" y="2045"/>
                  </a:lnTo>
                  <a:lnTo>
                    <a:pt x="323" y="2260"/>
                  </a:lnTo>
                  <a:lnTo>
                    <a:pt x="646" y="2368"/>
                  </a:lnTo>
                  <a:lnTo>
                    <a:pt x="968" y="2260"/>
                  </a:lnTo>
                  <a:lnTo>
                    <a:pt x="1184" y="2153"/>
                  </a:lnTo>
                  <a:lnTo>
                    <a:pt x="1506" y="1937"/>
                  </a:lnTo>
                  <a:lnTo>
                    <a:pt x="1722" y="1615"/>
                  </a:lnTo>
                  <a:lnTo>
                    <a:pt x="1937" y="1184"/>
                  </a:lnTo>
                  <a:lnTo>
                    <a:pt x="1937" y="754"/>
                  </a:lnTo>
                  <a:lnTo>
                    <a:pt x="1937" y="324"/>
                  </a:lnTo>
                  <a:lnTo>
                    <a:pt x="1614"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763;p29">
              <a:extLst>
                <a:ext uri="{FF2B5EF4-FFF2-40B4-BE49-F238E27FC236}">
                  <a16:creationId xmlns:a16="http://schemas.microsoft.com/office/drawing/2014/main" id="{8FB6C122-EC12-410B-B0A5-EE2020400B65}"/>
                </a:ext>
              </a:extLst>
            </p:cNvPr>
            <p:cNvSpPr/>
            <p:nvPr/>
          </p:nvSpPr>
          <p:spPr>
            <a:xfrm>
              <a:off x="3185975" y="3316075"/>
              <a:ext cx="96875" cy="86075"/>
            </a:xfrm>
            <a:custGeom>
              <a:avLst/>
              <a:gdLst/>
              <a:ahLst/>
              <a:cxnLst/>
              <a:rect l="l" t="t" r="r" b="b"/>
              <a:pathLst>
                <a:path w="3875" h="3443" extrusionOk="0">
                  <a:moveTo>
                    <a:pt x="1077" y="0"/>
                  </a:moveTo>
                  <a:lnTo>
                    <a:pt x="754" y="108"/>
                  </a:lnTo>
                  <a:lnTo>
                    <a:pt x="431" y="323"/>
                  </a:lnTo>
                  <a:lnTo>
                    <a:pt x="216" y="753"/>
                  </a:lnTo>
                  <a:lnTo>
                    <a:pt x="1" y="1076"/>
                  </a:lnTo>
                  <a:lnTo>
                    <a:pt x="1" y="1506"/>
                  </a:lnTo>
                  <a:lnTo>
                    <a:pt x="1" y="1721"/>
                  </a:lnTo>
                  <a:lnTo>
                    <a:pt x="216" y="1937"/>
                  </a:lnTo>
                  <a:lnTo>
                    <a:pt x="2798" y="3443"/>
                  </a:lnTo>
                  <a:lnTo>
                    <a:pt x="3874" y="1614"/>
                  </a:lnTo>
                  <a:lnTo>
                    <a:pt x="3336" y="1291"/>
                  </a:lnTo>
                  <a:lnTo>
                    <a:pt x="1292" y="108"/>
                  </a:lnTo>
                  <a:lnTo>
                    <a:pt x="10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64;p29">
              <a:extLst>
                <a:ext uri="{FF2B5EF4-FFF2-40B4-BE49-F238E27FC236}">
                  <a16:creationId xmlns:a16="http://schemas.microsoft.com/office/drawing/2014/main" id="{1E73BAEE-AA3A-4158-A9DE-238401667170}"/>
                </a:ext>
              </a:extLst>
            </p:cNvPr>
            <p:cNvSpPr/>
            <p:nvPr/>
          </p:nvSpPr>
          <p:spPr>
            <a:xfrm>
              <a:off x="3185975" y="3316075"/>
              <a:ext cx="96875" cy="86075"/>
            </a:xfrm>
            <a:custGeom>
              <a:avLst/>
              <a:gdLst/>
              <a:ahLst/>
              <a:cxnLst/>
              <a:rect l="l" t="t" r="r" b="b"/>
              <a:pathLst>
                <a:path w="3875" h="3443" fill="none" extrusionOk="0">
                  <a:moveTo>
                    <a:pt x="2798" y="3443"/>
                  </a:moveTo>
                  <a:lnTo>
                    <a:pt x="216" y="1937"/>
                  </a:lnTo>
                  <a:lnTo>
                    <a:pt x="216" y="1937"/>
                  </a:lnTo>
                  <a:lnTo>
                    <a:pt x="1" y="1721"/>
                  </a:lnTo>
                  <a:lnTo>
                    <a:pt x="1" y="1506"/>
                  </a:lnTo>
                  <a:lnTo>
                    <a:pt x="1" y="1076"/>
                  </a:lnTo>
                  <a:lnTo>
                    <a:pt x="216" y="753"/>
                  </a:lnTo>
                  <a:lnTo>
                    <a:pt x="216" y="753"/>
                  </a:lnTo>
                  <a:lnTo>
                    <a:pt x="431" y="323"/>
                  </a:lnTo>
                  <a:lnTo>
                    <a:pt x="754" y="108"/>
                  </a:lnTo>
                  <a:lnTo>
                    <a:pt x="1077" y="0"/>
                  </a:lnTo>
                  <a:lnTo>
                    <a:pt x="1292" y="108"/>
                  </a:lnTo>
                  <a:lnTo>
                    <a:pt x="3336" y="1291"/>
                  </a:lnTo>
                  <a:lnTo>
                    <a:pt x="3874"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765;p29">
              <a:extLst>
                <a:ext uri="{FF2B5EF4-FFF2-40B4-BE49-F238E27FC236}">
                  <a16:creationId xmlns:a16="http://schemas.microsoft.com/office/drawing/2014/main" id="{1BB4D93E-ACC2-4C72-8D16-2B49FDBD2F5B}"/>
                </a:ext>
              </a:extLst>
            </p:cNvPr>
            <p:cNvSpPr/>
            <p:nvPr/>
          </p:nvSpPr>
          <p:spPr>
            <a:xfrm>
              <a:off x="3180600" y="3313375"/>
              <a:ext cx="107625" cy="94150"/>
            </a:xfrm>
            <a:custGeom>
              <a:avLst/>
              <a:gdLst/>
              <a:ahLst/>
              <a:cxnLst/>
              <a:rect l="l" t="t" r="r" b="b"/>
              <a:pathLst>
                <a:path w="4305" h="3766" extrusionOk="0">
                  <a:moveTo>
                    <a:pt x="1077" y="0"/>
                  </a:moveTo>
                  <a:lnTo>
                    <a:pt x="754" y="216"/>
                  </a:lnTo>
                  <a:lnTo>
                    <a:pt x="539" y="431"/>
                  </a:lnTo>
                  <a:lnTo>
                    <a:pt x="324" y="754"/>
                  </a:lnTo>
                  <a:lnTo>
                    <a:pt x="108" y="1184"/>
                  </a:lnTo>
                  <a:lnTo>
                    <a:pt x="1" y="1614"/>
                  </a:lnTo>
                  <a:lnTo>
                    <a:pt x="108" y="1937"/>
                  </a:lnTo>
                  <a:lnTo>
                    <a:pt x="324" y="2260"/>
                  </a:lnTo>
                  <a:lnTo>
                    <a:pt x="2906" y="3766"/>
                  </a:lnTo>
                  <a:lnTo>
                    <a:pt x="3121" y="3766"/>
                  </a:lnTo>
                  <a:lnTo>
                    <a:pt x="3228" y="3658"/>
                  </a:lnTo>
                  <a:lnTo>
                    <a:pt x="3228" y="3551"/>
                  </a:lnTo>
                  <a:lnTo>
                    <a:pt x="3121" y="3443"/>
                  </a:lnTo>
                  <a:lnTo>
                    <a:pt x="539" y="1937"/>
                  </a:lnTo>
                  <a:lnTo>
                    <a:pt x="431" y="1829"/>
                  </a:lnTo>
                  <a:lnTo>
                    <a:pt x="431" y="1614"/>
                  </a:lnTo>
                  <a:lnTo>
                    <a:pt x="431" y="1291"/>
                  </a:lnTo>
                  <a:lnTo>
                    <a:pt x="539" y="861"/>
                  </a:lnTo>
                  <a:lnTo>
                    <a:pt x="969" y="431"/>
                  </a:lnTo>
                  <a:lnTo>
                    <a:pt x="1292" y="323"/>
                  </a:lnTo>
                  <a:lnTo>
                    <a:pt x="1399" y="323"/>
                  </a:lnTo>
                  <a:lnTo>
                    <a:pt x="3444" y="1507"/>
                  </a:lnTo>
                  <a:lnTo>
                    <a:pt x="3981" y="1829"/>
                  </a:lnTo>
                  <a:lnTo>
                    <a:pt x="4197" y="1937"/>
                  </a:lnTo>
                  <a:lnTo>
                    <a:pt x="4304" y="1829"/>
                  </a:lnTo>
                  <a:lnTo>
                    <a:pt x="4304" y="1722"/>
                  </a:lnTo>
                  <a:lnTo>
                    <a:pt x="4197" y="1614"/>
                  </a:lnTo>
                  <a:lnTo>
                    <a:pt x="3659" y="1184"/>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66;p29">
              <a:extLst>
                <a:ext uri="{FF2B5EF4-FFF2-40B4-BE49-F238E27FC236}">
                  <a16:creationId xmlns:a16="http://schemas.microsoft.com/office/drawing/2014/main" id="{D4CD5961-4165-4D01-A867-3D8EAC5D23EC}"/>
                </a:ext>
              </a:extLst>
            </p:cNvPr>
            <p:cNvSpPr/>
            <p:nvPr/>
          </p:nvSpPr>
          <p:spPr>
            <a:xfrm>
              <a:off x="3247850" y="3351025"/>
              <a:ext cx="48425" cy="59200"/>
            </a:xfrm>
            <a:custGeom>
              <a:avLst/>
              <a:gdLst/>
              <a:ahLst/>
              <a:cxnLst/>
              <a:rect l="l" t="t" r="r" b="b"/>
              <a:pathLst>
                <a:path w="1937" h="2368" extrusionOk="0">
                  <a:moveTo>
                    <a:pt x="1291" y="323"/>
                  </a:moveTo>
                  <a:lnTo>
                    <a:pt x="1399" y="431"/>
                  </a:lnTo>
                  <a:lnTo>
                    <a:pt x="1507" y="539"/>
                  </a:lnTo>
                  <a:lnTo>
                    <a:pt x="1507" y="754"/>
                  </a:lnTo>
                  <a:lnTo>
                    <a:pt x="1507" y="1076"/>
                  </a:lnTo>
                  <a:lnTo>
                    <a:pt x="1291" y="1399"/>
                  </a:lnTo>
                  <a:lnTo>
                    <a:pt x="969" y="1830"/>
                  </a:lnTo>
                  <a:lnTo>
                    <a:pt x="538" y="1937"/>
                  </a:lnTo>
                  <a:lnTo>
                    <a:pt x="431" y="1937"/>
                  </a:lnTo>
                  <a:lnTo>
                    <a:pt x="323" y="1830"/>
                  </a:lnTo>
                  <a:lnTo>
                    <a:pt x="323" y="1614"/>
                  </a:lnTo>
                  <a:lnTo>
                    <a:pt x="431" y="1292"/>
                  </a:lnTo>
                  <a:lnTo>
                    <a:pt x="538" y="969"/>
                  </a:lnTo>
                  <a:lnTo>
                    <a:pt x="861" y="539"/>
                  </a:lnTo>
                  <a:lnTo>
                    <a:pt x="1291" y="323"/>
                  </a:lnTo>
                  <a:close/>
                  <a:moveTo>
                    <a:pt x="969" y="1"/>
                  </a:moveTo>
                  <a:lnTo>
                    <a:pt x="646" y="216"/>
                  </a:lnTo>
                  <a:lnTo>
                    <a:pt x="431" y="431"/>
                  </a:lnTo>
                  <a:lnTo>
                    <a:pt x="216" y="754"/>
                  </a:lnTo>
                  <a:lnTo>
                    <a:pt x="0" y="1184"/>
                  </a:lnTo>
                  <a:lnTo>
                    <a:pt x="0" y="1614"/>
                  </a:lnTo>
                  <a:lnTo>
                    <a:pt x="0" y="1937"/>
                  </a:lnTo>
                  <a:lnTo>
                    <a:pt x="323" y="2260"/>
                  </a:lnTo>
                  <a:lnTo>
                    <a:pt x="538" y="2368"/>
                  </a:lnTo>
                  <a:lnTo>
                    <a:pt x="861" y="2260"/>
                  </a:lnTo>
                  <a:lnTo>
                    <a:pt x="1184" y="2152"/>
                  </a:lnTo>
                  <a:lnTo>
                    <a:pt x="1399" y="1937"/>
                  </a:lnTo>
                  <a:lnTo>
                    <a:pt x="1614" y="1614"/>
                  </a:lnTo>
                  <a:lnTo>
                    <a:pt x="1829" y="1184"/>
                  </a:lnTo>
                  <a:lnTo>
                    <a:pt x="1937" y="754"/>
                  </a:lnTo>
                  <a:lnTo>
                    <a:pt x="1829" y="323"/>
                  </a:lnTo>
                  <a:lnTo>
                    <a:pt x="1614"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767;p29">
              <a:extLst>
                <a:ext uri="{FF2B5EF4-FFF2-40B4-BE49-F238E27FC236}">
                  <a16:creationId xmlns:a16="http://schemas.microsoft.com/office/drawing/2014/main" id="{204865D1-C98B-4771-9B08-DC904BF141D0}"/>
                </a:ext>
              </a:extLst>
            </p:cNvPr>
            <p:cNvSpPr/>
            <p:nvPr/>
          </p:nvSpPr>
          <p:spPr>
            <a:xfrm>
              <a:off x="3253225" y="3356400"/>
              <a:ext cx="96850" cy="86100"/>
            </a:xfrm>
            <a:custGeom>
              <a:avLst/>
              <a:gdLst/>
              <a:ahLst/>
              <a:cxnLst/>
              <a:rect l="l" t="t" r="r" b="b"/>
              <a:pathLst>
                <a:path w="3874" h="3444" extrusionOk="0">
                  <a:moveTo>
                    <a:pt x="1076" y="1"/>
                  </a:moveTo>
                  <a:lnTo>
                    <a:pt x="754" y="108"/>
                  </a:lnTo>
                  <a:lnTo>
                    <a:pt x="431" y="324"/>
                  </a:lnTo>
                  <a:lnTo>
                    <a:pt x="216" y="646"/>
                  </a:lnTo>
                  <a:lnTo>
                    <a:pt x="1" y="1077"/>
                  </a:lnTo>
                  <a:lnTo>
                    <a:pt x="1" y="1399"/>
                  </a:lnTo>
                  <a:lnTo>
                    <a:pt x="1" y="1722"/>
                  </a:lnTo>
                  <a:lnTo>
                    <a:pt x="216" y="1937"/>
                  </a:lnTo>
                  <a:lnTo>
                    <a:pt x="2798" y="3444"/>
                  </a:lnTo>
                  <a:lnTo>
                    <a:pt x="3874" y="1615"/>
                  </a:lnTo>
                  <a:lnTo>
                    <a:pt x="3336" y="1292"/>
                  </a:lnTo>
                  <a:lnTo>
                    <a:pt x="1292" y="108"/>
                  </a:lnTo>
                  <a:lnTo>
                    <a:pt x="1076"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768;p29">
              <a:extLst>
                <a:ext uri="{FF2B5EF4-FFF2-40B4-BE49-F238E27FC236}">
                  <a16:creationId xmlns:a16="http://schemas.microsoft.com/office/drawing/2014/main" id="{D72B049E-5C29-4FD8-8C7D-D1F1A581DB74}"/>
                </a:ext>
              </a:extLst>
            </p:cNvPr>
            <p:cNvSpPr/>
            <p:nvPr/>
          </p:nvSpPr>
          <p:spPr>
            <a:xfrm>
              <a:off x="3253225" y="3356400"/>
              <a:ext cx="96850" cy="86100"/>
            </a:xfrm>
            <a:custGeom>
              <a:avLst/>
              <a:gdLst/>
              <a:ahLst/>
              <a:cxnLst/>
              <a:rect l="l" t="t" r="r" b="b"/>
              <a:pathLst>
                <a:path w="3874" h="3444" fill="none" extrusionOk="0">
                  <a:moveTo>
                    <a:pt x="2798" y="3444"/>
                  </a:moveTo>
                  <a:lnTo>
                    <a:pt x="216" y="1937"/>
                  </a:lnTo>
                  <a:lnTo>
                    <a:pt x="216" y="1937"/>
                  </a:lnTo>
                  <a:lnTo>
                    <a:pt x="1" y="1722"/>
                  </a:lnTo>
                  <a:lnTo>
                    <a:pt x="1" y="1399"/>
                  </a:lnTo>
                  <a:lnTo>
                    <a:pt x="1" y="1077"/>
                  </a:lnTo>
                  <a:lnTo>
                    <a:pt x="216" y="646"/>
                  </a:lnTo>
                  <a:lnTo>
                    <a:pt x="216" y="646"/>
                  </a:lnTo>
                  <a:lnTo>
                    <a:pt x="431" y="324"/>
                  </a:lnTo>
                  <a:lnTo>
                    <a:pt x="754" y="108"/>
                  </a:lnTo>
                  <a:lnTo>
                    <a:pt x="1076" y="1"/>
                  </a:lnTo>
                  <a:lnTo>
                    <a:pt x="1292" y="108"/>
                  </a:lnTo>
                  <a:lnTo>
                    <a:pt x="3336" y="1292"/>
                  </a:lnTo>
                  <a:lnTo>
                    <a:pt x="3874" y="16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769;p29">
              <a:extLst>
                <a:ext uri="{FF2B5EF4-FFF2-40B4-BE49-F238E27FC236}">
                  <a16:creationId xmlns:a16="http://schemas.microsoft.com/office/drawing/2014/main" id="{8D030A2A-485B-4456-ACF8-3589842DC055}"/>
                </a:ext>
              </a:extLst>
            </p:cNvPr>
            <p:cNvSpPr/>
            <p:nvPr/>
          </p:nvSpPr>
          <p:spPr>
            <a:xfrm>
              <a:off x="3247850" y="3351025"/>
              <a:ext cx="107600" cy="96850"/>
            </a:xfrm>
            <a:custGeom>
              <a:avLst/>
              <a:gdLst/>
              <a:ahLst/>
              <a:cxnLst/>
              <a:rect l="l" t="t" r="r" b="b"/>
              <a:pathLst>
                <a:path w="4304" h="3874" extrusionOk="0">
                  <a:moveTo>
                    <a:pt x="1291" y="1"/>
                  </a:moveTo>
                  <a:lnTo>
                    <a:pt x="1076" y="108"/>
                  </a:lnTo>
                  <a:lnTo>
                    <a:pt x="754" y="216"/>
                  </a:lnTo>
                  <a:lnTo>
                    <a:pt x="538" y="539"/>
                  </a:lnTo>
                  <a:lnTo>
                    <a:pt x="323" y="754"/>
                  </a:lnTo>
                  <a:lnTo>
                    <a:pt x="108" y="1184"/>
                  </a:lnTo>
                  <a:lnTo>
                    <a:pt x="0" y="1614"/>
                  </a:lnTo>
                  <a:lnTo>
                    <a:pt x="108" y="2045"/>
                  </a:lnTo>
                  <a:lnTo>
                    <a:pt x="323" y="2260"/>
                  </a:lnTo>
                  <a:lnTo>
                    <a:pt x="2905" y="3874"/>
                  </a:lnTo>
                  <a:lnTo>
                    <a:pt x="3120" y="3874"/>
                  </a:lnTo>
                  <a:lnTo>
                    <a:pt x="3228" y="3766"/>
                  </a:lnTo>
                  <a:lnTo>
                    <a:pt x="3228" y="3659"/>
                  </a:lnTo>
                  <a:lnTo>
                    <a:pt x="3120" y="3551"/>
                  </a:lnTo>
                  <a:lnTo>
                    <a:pt x="538" y="2045"/>
                  </a:lnTo>
                  <a:lnTo>
                    <a:pt x="431" y="1830"/>
                  </a:lnTo>
                  <a:lnTo>
                    <a:pt x="431" y="1614"/>
                  </a:lnTo>
                  <a:lnTo>
                    <a:pt x="431" y="1292"/>
                  </a:lnTo>
                  <a:lnTo>
                    <a:pt x="646" y="969"/>
                  </a:lnTo>
                  <a:lnTo>
                    <a:pt x="969" y="539"/>
                  </a:lnTo>
                  <a:lnTo>
                    <a:pt x="1291" y="431"/>
                  </a:lnTo>
                  <a:lnTo>
                    <a:pt x="1399" y="431"/>
                  </a:lnTo>
                  <a:lnTo>
                    <a:pt x="3443" y="1614"/>
                  </a:lnTo>
                  <a:lnTo>
                    <a:pt x="4089" y="1937"/>
                  </a:lnTo>
                  <a:lnTo>
                    <a:pt x="4304" y="1937"/>
                  </a:lnTo>
                  <a:lnTo>
                    <a:pt x="4304" y="1722"/>
                  </a:lnTo>
                  <a:lnTo>
                    <a:pt x="4196" y="1614"/>
                  </a:lnTo>
                  <a:lnTo>
                    <a:pt x="3658" y="1292"/>
                  </a:lnTo>
                  <a:lnTo>
                    <a:pt x="1614"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770;p29">
              <a:extLst>
                <a:ext uri="{FF2B5EF4-FFF2-40B4-BE49-F238E27FC236}">
                  <a16:creationId xmlns:a16="http://schemas.microsoft.com/office/drawing/2014/main" id="{1A1C19CD-44A3-47D0-93B8-B07B11D6A4E3}"/>
                </a:ext>
              </a:extLst>
            </p:cNvPr>
            <p:cNvSpPr/>
            <p:nvPr/>
          </p:nvSpPr>
          <p:spPr>
            <a:xfrm>
              <a:off x="3315100" y="3391375"/>
              <a:ext cx="48425" cy="59200"/>
            </a:xfrm>
            <a:custGeom>
              <a:avLst/>
              <a:gdLst/>
              <a:ahLst/>
              <a:cxnLst/>
              <a:rect l="l" t="t" r="r" b="b"/>
              <a:pathLst>
                <a:path w="1937" h="2368" extrusionOk="0">
                  <a:moveTo>
                    <a:pt x="1399" y="323"/>
                  </a:moveTo>
                  <a:lnTo>
                    <a:pt x="1506" y="431"/>
                  </a:lnTo>
                  <a:lnTo>
                    <a:pt x="1506" y="754"/>
                  </a:lnTo>
                  <a:lnTo>
                    <a:pt x="1506" y="1076"/>
                  </a:lnTo>
                  <a:lnTo>
                    <a:pt x="1291" y="1399"/>
                  </a:lnTo>
                  <a:lnTo>
                    <a:pt x="968" y="1829"/>
                  </a:lnTo>
                  <a:lnTo>
                    <a:pt x="646" y="1937"/>
                  </a:lnTo>
                  <a:lnTo>
                    <a:pt x="430" y="1937"/>
                  </a:lnTo>
                  <a:lnTo>
                    <a:pt x="430" y="1829"/>
                  </a:lnTo>
                  <a:lnTo>
                    <a:pt x="323" y="1614"/>
                  </a:lnTo>
                  <a:lnTo>
                    <a:pt x="430" y="1291"/>
                  </a:lnTo>
                  <a:lnTo>
                    <a:pt x="538" y="861"/>
                  </a:lnTo>
                  <a:lnTo>
                    <a:pt x="968" y="431"/>
                  </a:lnTo>
                  <a:lnTo>
                    <a:pt x="1291" y="323"/>
                  </a:lnTo>
                  <a:close/>
                  <a:moveTo>
                    <a:pt x="968" y="0"/>
                  </a:moveTo>
                  <a:lnTo>
                    <a:pt x="753" y="216"/>
                  </a:lnTo>
                  <a:lnTo>
                    <a:pt x="430" y="431"/>
                  </a:lnTo>
                  <a:lnTo>
                    <a:pt x="215" y="754"/>
                  </a:lnTo>
                  <a:lnTo>
                    <a:pt x="0" y="1184"/>
                  </a:lnTo>
                  <a:lnTo>
                    <a:pt x="0" y="1614"/>
                  </a:lnTo>
                  <a:lnTo>
                    <a:pt x="0" y="1937"/>
                  </a:lnTo>
                  <a:lnTo>
                    <a:pt x="323" y="2260"/>
                  </a:lnTo>
                  <a:lnTo>
                    <a:pt x="646" y="2367"/>
                  </a:lnTo>
                  <a:lnTo>
                    <a:pt x="861" y="2260"/>
                  </a:lnTo>
                  <a:lnTo>
                    <a:pt x="1184" y="2152"/>
                  </a:lnTo>
                  <a:lnTo>
                    <a:pt x="1399" y="1829"/>
                  </a:lnTo>
                  <a:lnTo>
                    <a:pt x="1614" y="1614"/>
                  </a:lnTo>
                  <a:lnTo>
                    <a:pt x="1829" y="1076"/>
                  </a:lnTo>
                  <a:lnTo>
                    <a:pt x="1937" y="754"/>
                  </a:lnTo>
                  <a:lnTo>
                    <a:pt x="1829" y="323"/>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771;p29">
              <a:extLst>
                <a:ext uri="{FF2B5EF4-FFF2-40B4-BE49-F238E27FC236}">
                  <a16:creationId xmlns:a16="http://schemas.microsoft.com/office/drawing/2014/main" id="{1A285959-D6CF-4D3F-BB33-3C21C7C767D3}"/>
                </a:ext>
              </a:extLst>
            </p:cNvPr>
            <p:cNvSpPr/>
            <p:nvPr/>
          </p:nvSpPr>
          <p:spPr>
            <a:xfrm>
              <a:off x="3317775" y="3394075"/>
              <a:ext cx="40375" cy="51125"/>
            </a:xfrm>
            <a:custGeom>
              <a:avLst/>
              <a:gdLst/>
              <a:ahLst/>
              <a:cxnLst/>
              <a:rect l="l" t="t" r="r" b="b"/>
              <a:pathLst>
                <a:path w="1615" h="2045" extrusionOk="0">
                  <a:moveTo>
                    <a:pt x="1077" y="0"/>
                  </a:moveTo>
                  <a:lnTo>
                    <a:pt x="861" y="108"/>
                  </a:lnTo>
                  <a:lnTo>
                    <a:pt x="539" y="323"/>
                  </a:lnTo>
                  <a:lnTo>
                    <a:pt x="323" y="753"/>
                  </a:lnTo>
                  <a:lnTo>
                    <a:pt x="108" y="1076"/>
                  </a:lnTo>
                  <a:lnTo>
                    <a:pt x="1" y="1506"/>
                  </a:lnTo>
                  <a:lnTo>
                    <a:pt x="108" y="1829"/>
                  </a:lnTo>
                  <a:lnTo>
                    <a:pt x="323" y="1937"/>
                  </a:lnTo>
                  <a:lnTo>
                    <a:pt x="539" y="2044"/>
                  </a:lnTo>
                  <a:lnTo>
                    <a:pt x="861" y="1937"/>
                  </a:lnTo>
                  <a:lnTo>
                    <a:pt x="1077" y="1721"/>
                  </a:lnTo>
                  <a:lnTo>
                    <a:pt x="1399" y="1399"/>
                  </a:lnTo>
                  <a:lnTo>
                    <a:pt x="1507" y="968"/>
                  </a:lnTo>
                  <a:lnTo>
                    <a:pt x="1614" y="646"/>
                  </a:lnTo>
                  <a:lnTo>
                    <a:pt x="1507" y="323"/>
                  </a:lnTo>
                  <a:lnTo>
                    <a:pt x="1399" y="108"/>
                  </a:lnTo>
                  <a:lnTo>
                    <a:pt x="107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772;p29">
              <a:extLst>
                <a:ext uri="{FF2B5EF4-FFF2-40B4-BE49-F238E27FC236}">
                  <a16:creationId xmlns:a16="http://schemas.microsoft.com/office/drawing/2014/main" id="{2A98ADDC-CCE1-4555-8452-47350CABB17A}"/>
                </a:ext>
              </a:extLst>
            </p:cNvPr>
            <p:cNvSpPr/>
            <p:nvPr/>
          </p:nvSpPr>
          <p:spPr>
            <a:xfrm>
              <a:off x="3328550" y="3404825"/>
              <a:ext cx="24225" cy="32300"/>
            </a:xfrm>
            <a:custGeom>
              <a:avLst/>
              <a:gdLst/>
              <a:ahLst/>
              <a:cxnLst/>
              <a:rect l="l" t="t" r="r" b="b"/>
              <a:pathLst>
                <a:path w="969" h="1292" extrusionOk="0">
                  <a:moveTo>
                    <a:pt x="646" y="0"/>
                  </a:moveTo>
                  <a:lnTo>
                    <a:pt x="430" y="108"/>
                  </a:lnTo>
                  <a:lnTo>
                    <a:pt x="108" y="431"/>
                  </a:lnTo>
                  <a:lnTo>
                    <a:pt x="0" y="969"/>
                  </a:lnTo>
                  <a:lnTo>
                    <a:pt x="0" y="1076"/>
                  </a:lnTo>
                  <a:lnTo>
                    <a:pt x="108" y="1291"/>
                  </a:lnTo>
                  <a:lnTo>
                    <a:pt x="215" y="1291"/>
                  </a:lnTo>
                  <a:lnTo>
                    <a:pt x="430" y="1184"/>
                  </a:lnTo>
                  <a:lnTo>
                    <a:pt x="753" y="861"/>
                  </a:lnTo>
                  <a:lnTo>
                    <a:pt x="968" y="323"/>
                  </a:lnTo>
                  <a:lnTo>
                    <a:pt x="861" y="108"/>
                  </a:lnTo>
                  <a:lnTo>
                    <a:pt x="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773;p29">
              <a:extLst>
                <a:ext uri="{FF2B5EF4-FFF2-40B4-BE49-F238E27FC236}">
                  <a16:creationId xmlns:a16="http://schemas.microsoft.com/office/drawing/2014/main" id="{AB195322-AFCA-4D30-B6A9-961CDC2291F1}"/>
                </a:ext>
              </a:extLst>
            </p:cNvPr>
            <p:cNvSpPr/>
            <p:nvPr/>
          </p:nvSpPr>
          <p:spPr>
            <a:xfrm>
              <a:off x="3315100" y="3388675"/>
              <a:ext cx="61875" cy="75350"/>
            </a:xfrm>
            <a:custGeom>
              <a:avLst/>
              <a:gdLst/>
              <a:ahLst/>
              <a:cxnLst/>
              <a:rect l="l" t="t" r="r" b="b"/>
              <a:pathLst>
                <a:path w="2475" h="3014" extrusionOk="0">
                  <a:moveTo>
                    <a:pt x="1399" y="1"/>
                  </a:moveTo>
                  <a:lnTo>
                    <a:pt x="968" y="108"/>
                  </a:lnTo>
                  <a:lnTo>
                    <a:pt x="538" y="431"/>
                  </a:lnTo>
                  <a:lnTo>
                    <a:pt x="215" y="862"/>
                  </a:lnTo>
                  <a:lnTo>
                    <a:pt x="0" y="1399"/>
                  </a:lnTo>
                  <a:lnTo>
                    <a:pt x="0" y="1830"/>
                  </a:lnTo>
                  <a:lnTo>
                    <a:pt x="0" y="2260"/>
                  </a:lnTo>
                  <a:lnTo>
                    <a:pt x="215" y="2583"/>
                  </a:lnTo>
                  <a:lnTo>
                    <a:pt x="1076" y="3013"/>
                  </a:lnTo>
                  <a:lnTo>
                    <a:pt x="2475" y="646"/>
                  </a:lnTo>
                  <a:lnTo>
                    <a:pt x="1721" y="108"/>
                  </a:lnTo>
                  <a:lnTo>
                    <a:pt x="1399"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774;p29">
              <a:extLst>
                <a:ext uri="{FF2B5EF4-FFF2-40B4-BE49-F238E27FC236}">
                  <a16:creationId xmlns:a16="http://schemas.microsoft.com/office/drawing/2014/main" id="{821FC958-849B-49BF-BB6D-A9A38997129F}"/>
                </a:ext>
              </a:extLst>
            </p:cNvPr>
            <p:cNvSpPr/>
            <p:nvPr/>
          </p:nvSpPr>
          <p:spPr>
            <a:xfrm>
              <a:off x="3315100" y="3388675"/>
              <a:ext cx="61875" cy="75350"/>
            </a:xfrm>
            <a:custGeom>
              <a:avLst/>
              <a:gdLst/>
              <a:ahLst/>
              <a:cxnLst/>
              <a:rect l="l" t="t" r="r" b="b"/>
              <a:pathLst>
                <a:path w="2475" h="3014" fill="none" extrusionOk="0">
                  <a:moveTo>
                    <a:pt x="1076" y="3013"/>
                  </a:moveTo>
                  <a:lnTo>
                    <a:pt x="215" y="2583"/>
                  </a:lnTo>
                  <a:lnTo>
                    <a:pt x="215" y="2583"/>
                  </a:lnTo>
                  <a:lnTo>
                    <a:pt x="0" y="2260"/>
                  </a:lnTo>
                  <a:lnTo>
                    <a:pt x="0" y="1830"/>
                  </a:lnTo>
                  <a:lnTo>
                    <a:pt x="0" y="1399"/>
                  </a:lnTo>
                  <a:lnTo>
                    <a:pt x="215" y="862"/>
                  </a:lnTo>
                  <a:lnTo>
                    <a:pt x="215" y="862"/>
                  </a:lnTo>
                  <a:lnTo>
                    <a:pt x="538" y="431"/>
                  </a:lnTo>
                  <a:lnTo>
                    <a:pt x="968" y="108"/>
                  </a:lnTo>
                  <a:lnTo>
                    <a:pt x="1399" y="1"/>
                  </a:lnTo>
                  <a:lnTo>
                    <a:pt x="1721" y="108"/>
                  </a:lnTo>
                  <a:lnTo>
                    <a:pt x="1721" y="108"/>
                  </a:lnTo>
                  <a:lnTo>
                    <a:pt x="2475" y="6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775;p29">
              <a:extLst>
                <a:ext uri="{FF2B5EF4-FFF2-40B4-BE49-F238E27FC236}">
                  <a16:creationId xmlns:a16="http://schemas.microsoft.com/office/drawing/2014/main" id="{3D69C563-A4FB-4785-AEBC-001DC6269B19}"/>
                </a:ext>
              </a:extLst>
            </p:cNvPr>
            <p:cNvSpPr/>
            <p:nvPr/>
          </p:nvSpPr>
          <p:spPr>
            <a:xfrm>
              <a:off x="3309700" y="3383300"/>
              <a:ext cx="72650" cy="86100"/>
            </a:xfrm>
            <a:custGeom>
              <a:avLst/>
              <a:gdLst/>
              <a:ahLst/>
              <a:cxnLst/>
              <a:rect l="l" t="t" r="r" b="b"/>
              <a:pathLst>
                <a:path w="2906" h="3444" extrusionOk="0">
                  <a:moveTo>
                    <a:pt x="1615" y="1"/>
                  </a:moveTo>
                  <a:lnTo>
                    <a:pt x="1292" y="108"/>
                  </a:lnTo>
                  <a:lnTo>
                    <a:pt x="969" y="323"/>
                  </a:lnTo>
                  <a:lnTo>
                    <a:pt x="539" y="646"/>
                  </a:lnTo>
                  <a:lnTo>
                    <a:pt x="324" y="969"/>
                  </a:lnTo>
                  <a:lnTo>
                    <a:pt x="108" y="1507"/>
                  </a:lnTo>
                  <a:lnTo>
                    <a:pt x="1" y="2045"/>
                  </a:lnTo>
                  <a:lnTo>
                    <a:pt x="108" y="2583"/>
                  </a:lnTo>
                  <a:lnTo>
                    <a:pt x="216" y="2798"/>
                  </a:lnTo>
                  <a:lnTo>
                    <a:pt x="360" y="2870"/>
                  </a:lnTo>
                  <a:lnTo>
                    <a:pt x="360" y="2870"/>
                  </a:lnTo>
                  <a:lnTo>
                    <a:pt x="324" y="2906"/>
                  </a:lnTo>
                  <a:lnTo>
                    <a:pt x="1184" y="3443"/>
                  </a:lnTo>
                  <a:lnTo>
                    <a:pt x="1292" y="3443"/>
                  </a:lnTo>
                  <a:lnTo>
                    <a:pt x="1400" y="3336"/>
                  </a:lnTo>
                  <a:lnTo>
                    <a:pt x="1507" y="3228"/>
                  </a:lnTo>
                  <a:lnTo>
                    <a:pt x="1400" y="3121"/>
                  </a:lnTo>
                  <a:lnTo>
                    <a:pt x="539" y="2583"/>
                  </a:lnTo>
                  <a:lnTo>
                    <a:pt x="431" y="2368"/>
                  </a:lnTo>
                  <a:lnTo>
                    <a:pt x="324" y="2045"/>
                  </a:lnTo>
                  <a:lnTo>
                    <a:pt x="431" y="1614"/>
                  </a:lnTo>
                  <a:lnTo>
                    <a:pt x="646" y="1184"/>
                  </a:lnTo>
                  <a:lnTo>
                    <a:pt x="862" y="861"/>
                  </a:lnTo>
                  <a:lnTo>
                    <a:pt x="1184" y="539"/>
                  </a:lnTo>
                  <a:lnTo>
                    <a:pt x="1400" y="431"/>
                  </a:lnTo>
                  <a:lnTo>
                    <a:pt x="1830" y="431"/>
                  </a:lnTo>
                  <a:lnTo>
                    <a:pt x="2583" y="969"/>
                  </a:lnTo>
                  <a:lnTo>
                    <a:pt x="2798" y="969"/>
                  </a:lnTo>
                  <a:lnTo>
                    <a:pt x="2906" y="861"/>
                  </a:lnTo>
                  <a:lnTo>
                    <a:pt x="2906" y="754"/>
                  </a:lnTo>
                  <a:lnTo>
                    <a:pt x="2798" y="646"/>
                  </a:lnTo>
                  <a:lnTo>
                    <a:pt x="2045" y="108"/>
                  </a:lnTo>
                  <a:lnTo>
                    <a:pt x="16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776;p29">
              <a:extLst>
                <a:ext uri="{FF2B5EF4-FFF2-40B4-BE49-F238E27FC236}">
                  <a16:creationId xmlns:a16="http://schemas.microsoft.com/office/drawing/2014/main" id="{E9980EBA-EBE7-4DF5-82EA-2C5CB27520D2}"/>
                </a:ext>
              </a:extLst>
            </p:cNvPr>
            <p:cNvSpPr/>
            <p:nvPr/>
          </p:nvSpPr>
          <p:spPr>
            <a:xfrm>
              <a:off x="3331225" y="3396750"/>
              <a:ext cx="61900" cy="75350"/>
            </a:xfrm>
            <a:custGeom>
              <a:avLst/>
              <a:gdLst/>
              <a:ahLst/>
              <a:cxnLst/>
              <a:rect l="l" t="t" r="r" b="b"/>
              <a:pathLst>
                <a:path w="2476" h="3014" extrusionOk="0">
                  <a:moveTo>
                    <a:pt x="1830" y="431"/>
                  </a:moveTo>
                  <a:lnTo>
                    <a:pt x="2045" y="646"/>
                  </a:lnTo>
                  <a:lnTo>
                    <a:pt x="2045" y="969"/>
                  </a:lnTo>
                  <a:lnTo>
                    <a:pt x="1937" y="1399"/>
                  </a:lnTo>
                  <a:lnTo>
                    <a:pt x="1830" y="1830"/>
                  </a:lnTo>
                  <a:lnTo>
                    <a:pt x="1507" y="2260"/>
                  </a:lnTo>
                  <a:lnTo>
                    <a:pt x="1292" y="2475"/>
                  </a:lnTo>
                  <a:lnTo>
                    <a:pt x="969" y="2583"/>
                  </a:lnTo>
                  <a:lnTo>
                    <a:pt x="754" y="2690"/>
                  </a:lnTo>
                  <a:lnTo>
                    <a:pt x="539" y="2583"/>
                  </a:lnTo>
                  <a:lnTo>
                    <a:pt x="431" y="2475"/>
                  </a:lnTo>
                  <a:lnTo>
                    <a:pt x="323" y="2152"/>
                  </a:lnTo>
                  <a:lnTo>
                    <a:pt x="431" y="1722"/>
                  </a:lnTo>
                  <a:lnTo>
                    <a:pt x="646" y="1184"/>
                  </a:lnTo>
                  <a:lnTo>
                    <a:pt x="861" y="861"/>
                  </a:lnTo>
                  <a:lnTo>
                    <a:pt x="1184" y="646"/>
                  </a:lnTo>
                  <a:lnTo>
                    <a:pt x="1399" y="431"/>
                  </a:lnTo>
                  <a:close/>
                  <a:moveTo>
                    <a:pt x="1614" y="1"/>
                  </a:moveTo>
                  <a:lnTo>
                    <a:pt x="1292" y="108"/>
                  </a:lnTo>
                  <a:lnTo>
                    <a:pt x="969" y="323"/>
                  </a:lnTo>
                  <a:lnTo>
                    <a:pt x="646" y="646"/>
                  </a:lnTo>
                  <a:lnTo>
                    <a:pt x="323" y="969"/>
                  </a:lnTo>
                  <a:lnTo>
                    <a:pt x="108" y="1614"/>
                  </a:lnTo>
                  <a:lnTo>
                    <a:pt x="1" y="2152"/>
                  </a:lnTo>
                  <a:lnTo>
                    <a:pt x="108" y="2583"/>
                  </a:lnTo>
                  <a:lnTo>
                    <a:pt x="216" y="2798"/>
                  </a:lnTo>
                  <a:lnTo>
                    <a:pt x="431" y="2905"/>
                  </a:lnTo>
                  <a:lnTo>
                    <a:pt x="754" y="3013"/>
                  </a:lnTo>
                  <a:lnTo>
                    <a:pt x="1076" y="2905"/>
                  </a:lnTo>
                  <a:lnTo>
                    <a:pt x="1507" y="2798"/>
                  </a:lnTo>
                  <a:lnTo>
                    <a:pt x="1830" y="2475"/>
                  </a:lnTo>
                  <a:lnTo>
                    <a:pt x="2045" y="2045"/>
                  </a:lnTo>
                  <a:lnTo>
                    <a:pt x="2367" y="1507"/>
                  </a:lnTo>
                  <a:lnTo>
                    <a:pt x="2475" y="969"/>
                  </a:lnTo>
                  <a:lnTo>
                    <a:pt x="2367" y="431"/>
                  </a:lnTo>
                  <a:lnTo>
                    <a:pt x="2260" y="323"/>
                  </a:lnTo>
                  <a:lnTo>
                    <a:pt x="2045"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777;p29">
              <a:extLst>
                <a:ext uri="{FF2B5EF4-FFF2-40B4-BE49-F238E27FC236}">
                  <a16:creationId xmlns:a16="http://schemas.microsoft.com/office/drawing/2014/main" id="{AAC70D0C-941B-4972-B4B5-3F2D12699527}"/>
                </a:ext>
              </a:extLst>
            </p:cNvPr>
            <p:cNvSpPr/>
            <p:nvPr/>
          </p:nvSpPr>
          <p:spPr>
            <a:xfrm>
              <a:off x="3336600" y="3402125"/>
              <a:ext cx="51125" cy="64575"/>
            </a:xfrm>
            <a:custGeom>
              <a:avLst/>
              <a:gdLst/>
              <a:ahLst/>
              <a:cxnLst/>
              <a:rect l="l" t="t" r="r" b="b"/>
              <a:pathLst>
                <a:path w="2045" h="2583" extrusionOk="0">
                  <a:moveTo>
                    <a:pt x="1399" y="1"/>
                  </a:moveTo>
                  <a:lnTo>
                    <a:pt x="969" y="108"/>
                  </a:lnTo>
                  <a:lnTo>
                    <a:pt x="646" y="431"/>
                  </a:lnTo>
                  <a:lnTo>
                    <a:pt x="216" y="861"/>
                  </a:lnTo>
                  <a:lnTo>
                    <a:pt x="1" y="1399"/>
                  </a:lnTo>
                  <a:lnTo>
                    <a:pt x="1" y="1937"/>
                  </a:lnTo>
                  <a:lnTo>
                    <a:pt x="1" y="2260"/>
                  </a:lnTo>
                  <a:lnTo>
                    <a:pt x="216" y="2583"/>
                  </a:lnTo>
                  <a:lnTo>
                    <a:pt x="646" y="2583"/>
                  </a:lnTo>
                  <a:lnTo>
                    <a:pt x="969" y="2475"/>
                  </a:lnTo>
                  <a:lnTo>
                    <a:pt x="1399" y="2153"/>
                  </a:lnTo>
                  <a:lnTo>
                    <a:pt x="1722" y="1722"/>
                  </a:lnTo>
                  <a:lnTo>
                    <a:pt x="1937" y="1184"/>
                  </a:lnTo>
                  <a:lnTo>
                    <a:pt x="2045" y="754"/>
                  </a:lnTo>
                  <a:lnTo>
                    <a:pt x="1937" y="324"/>
                  </a:lnTo>
                  <a:lnTo>
                    <a:pt x="1722" y="108"/>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778;p29">
              <a:extLst>
                <a:ext uri="{FF2B5EF4-FFF2-40B4-BE49-F238E27FC236}">
                  <a16:creationId xmlns:a16="http://schemas.microsoft.com/office/drawing/2014/main" id="{977182FF-2F85-45DB-9350-8A1B9C71D5CF}"/>
                </a:ext>
              </a:extLst>
            </p:cNvPr>
            <p:cNvSpPr/>
            <p:nvPr/>
          </p:nvSpPr>
          <p:spPr>
            <a:xfrm>
              <a:off x="3406550" y="3412900"/>
              <a:ext cx="86075" cy="72625"/>
            </a:xfrm>
            <a:custGeom>
              <a:avLst/>
              <a:gdLst/>
              <a:ahLst/>
              <a:cxnLst/>
              <a:rect l="l" t="t" r="r" b="b"/>
              <a:pathLst>
                <a:path w="3443" h="2905" extrusionOk="0">
                  <a:moveTo>
                    <a:pt x="0" y="0"/>
                  </a:moveTo>
                  <a:lnTo>
                    <a:pt x="0" y="861"/>
                  </a:lnTo>
                  <a:lnTo>
                    <a:pt x="3443" y="2905"/>
                  </a:lnTo>
                  <a:lnTo>
                    <a:pt x="3443" y="204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779;p29">
              <a:extLst>
                <a:ext uri="{FF2B5EF4-FFF2-40B4-BE49-F238E27FC236}">
                  <a16:creationId xmlns:a16="http://schemas.microsoft.com/office/drawing/2014/main" id="{9F5BF33D-7001-4ED5-A60B-A3E51995F555}"/>
                </a:ext>
              </a:extLst>
            </p:cNvPr>
            <p:cNvSpPr/>
            <p:nvPr/>
          </p:nvSpPr>
          <p:spPr>
            <a:xfrm>
              <a:off x="3401150" y="3410200"/>
              <a:ext cx="94175" cy="80725"/>
            </a:xfrm>
            <a:custGeom>
              <a:avLst/>
              <a:gdLst/>
              <a:ahLst/>
              <a:cxnLst/>
              <a:rect l="l" t="t" r="r" b="b"/>
              <a:pathLst>
                <a:path w="3767" h="3229" extrusionOk="0">
                  <a:moveTo>
                    <a:pt x="431" y="431"/>
                  </a:moveTo>
                  <a:lnTo>
                    <a:pt x="3444" y="2260"/>
                  </a:lnTo>
                  <a:lnTo>
                    <a:pt x="3444" y="2708"/>
                  </a:lnTo>
                  <a:lnTo>
                    <a:pt x="431" y="861"/>
                  </a:lnTo>
                  <a:lnTo>
                    <a:pt x="431" y="431"/>
                  </a:lnTo>
                  <a:close/>
                  <a:moveTo>
                    <a:pt x="108" y="1"/>
                  </a:moveTo>
                  <a:lnTo>
                    <a:pt x="1" y="108"/>
                  </a:lnTo>
                  <a:lnTo>
                    <a:pt x="1" y="969"/>
                  </a:lnTo>
                  <a:lnTo>
                    <a:pt x="108" y="1076"/>
                  </a:lnTo>
                  <a:lnTo>
                    <a:pt x="3551" y="3228"/>
                  </a:lnTo>
                  <a:lnTo>
                    <a:pt x="3659" y="3228"/>
                  </a:lnTo>
                  <a:lnTo>
                    <a:pt x="3766" y="3013"/>
                  </a:lnTo>
                  <a:lnTo>
                    <a:pt x="3766" y="2260"/>
                  </a:lnTo>
                  <a:lnTo>
                    <a:pt x="3766" y="2045"/>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780;p29">
              <a:extLst>
                <a:ext uri="{FF2B5EF4-FFF2-40B4-BE49-F238E27FC236}">
                  <a16:creationId xmlns:a16="http://schemas.microsoft.com/office/drawing/2014/main" id="{C81D2A17-4D41-40C5-A223-C36CD8DA44A6}"/>
                </a:ext>
              </a:extLst>
            </p:cNvPr>
            <p:cNvSpPr/>
            <p:nvPr/>
          </p:nvSpPr>
          <p:spPr>
            <a:xfrm>
              <a:off x="3406550" y="3404825"/>
              <a:ext cx="102225" cy="59200"/>
            </a:xfrm>
            <a:custGeom>
              <a:avLst/>
              <a:gdLst/>
              <a:ahLst/>
              <a:cxnLst/>
              <a:rect l="l" t="t" r="r" b="b"/>
              <a:pathLst>
                <a:path w="4089" h="2368" extrusionOk="0">
                  <a:moveTo>
                    <a:pt x="646" y="0"/>
                  </a:moveTo>
                  <a:lnTo>
                    <a:pt x="0" y="323"/>
                  </a:lnTo>
                  <a:lnTo>
                    <a:pt x="3443" y="2367"/>
                  </a:lnTo>
                  <a:lnTo>
                    <a:pt x="4088" y="2045"/>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781;p29">
              <a:extLst>
                <a:ext uri="{FF2B5EF4-FFF2-40B4-BE49-F238E27FC236}">
                  <a16:creationId xmlns:a16="http://schemas.microsoft.com/office/drawing/2014/main" id="{81CE16B6-ED25-40F4-8D9A-FAF72A113740}"/>
                </a:ext>
              </a:extLst>
            </p:cNvPr>
            <p:cNvSpPr/>
            <p:nvPr/>
          </p:nvSpPr>
          <p:spPr>
            <a:xfrm>
              <a:off x="3401150" y="3399450"/>
              <a:ext cx="113000" cy="69950"/>
            </a:xfrm>
            <a:custGeom>
              <a:avLst/>
              <a:gdLst/>
              <a:ahLst/>
              <a:cxnLst/>
              <a:rect l="l" t="t" r="r" b="b"/>
              <a:pathLst>
                <a:path w="4520" h="2798" extrusionOk="0">
                  <a:moveTo>
                    <a:pt x="862" y="431"/>
                  </a:moveTo>
                  <a:lnTo>
                    <a:pt x="3982" y="2260"/>
                  </a:lnTo>
                  <a:lnTo>
                    <a:pt x="3659" y="2475"/>
                  </a:lnTo>
                  <a:lnTo>
                    <a:pt x="590" y="594"/>
                  </a:lnTo>
                  <a:lnTo>
                    <a:pt x="590" y="594"/>
                  </a:lnTo>
                  <a:lnTo>
                    <a:pt x="862" y="431"/>
                  </a:lnTo>
                  <a:close/>
                  <a:moveTo>
                    <a:pt x="754" y="0"/>
                  </a:moveTo>
                  <a:lnTo>
                    <a:pt x="108" y="431"/>
                  </a:lnTo>
                  <a:lnTo>
                    <a:pt x="1" y="538"/>
                  </a:lnTo>
                  <a:lnTo>
                    <a:pt x="108" y="753"/>
                  </a:lnTo>
                  <a:lnTo>
                    <a:pt x="3551" y="2797"/>
                  </a:lnTo>
                  <a:lnTo>
                    <a:pt x="3766" y="2797"/>
                  </a:lnTo>
                  <a:lnTo>
                    <a:pt x="4412" y="2367"/>
                  </a:lnTo>
                  <a:lnTo>
                    <a:pt x="4519" y="2260"/>
                  </a:lnTo>
                  <a:lnTo>
                    <a:pt x="4412" y="2044"/>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782;p29">
              <a:extLst>
                <a:ext uri="{FF2B5EF4-FFF2-40B4-BE49-F238E27FC236}">
                  <a16:creationId xmlns:a16="http://schemas.microsoft.com/office/drawing/2014/main" id="{178B4A70-A75B-4515-85D9-9A9F2CD301C1}"/>
                </a:ext>
              </a:extLst>
            </p:cNvPr>
            <p:cNvSpPr/>
            <p:nvPr/>
          </p:nvSpPr>
          <p:spPr>
            <a:xfrm>
              <a:off x="3492600" y="3455925"/>
              <a:ext cx="16175" cy="29600"/>
            </a:xfrm>
            <a:custGeom>
              <a:avLst/>
              <a:gdLst/>
              <a:ahLst/>
              <a:cxnLst/>
              <a:rect l="l" t="t" r="r" b="b"/>
              <a:pathLst>
                <a:path w="647" h="1184" extrusionOk="0">
                  <a:moveTo>
                    <a:pt x="646" y="1"/>
                  </a:moveTo>
                  <a:lnTo>
                    <a:pt x="1" y="323"/>
                  </a:lnTo>
                  <a:lnTo>
                    <a:pt x="1" y="1184"/>
                  </a:lnTo>
                  <a:lnTo>
                    <a:pt x="646" y="754"/>
                  </a:lnTo>
                  <a:lnTo>
                    <a:pt x="646"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783;p29">
              <a:extLst>
                <a:ext uri="{FF2B5EF4-FFF2-40B4-BE49-F238E27FC236}">
                  <a16:creationId xmlns:a16="http://schemas.microsoft.com/office/drawing/2014/main" id="{B66051D1-2AAF-4D43-B8BE-FB515C33A881}"/>
                </a:ext>
              </a:extLst>
            </p:cNvPr>
            <p:cNvSpPr/>
            <p:nvPr/>
          </p:nvSpPr>
          <p:spPr>
            <a:xfrm>
              <a:off x="3487225" y="3450550"/>
              <a:ext cx="26925" cy="40375"/>
            </a:xfrm>
            <a:custGeom>
              <a:avLst/>
              <a:gdLst/>
              <a:ahLst/>
              <a:cxnLst/>
              <a:rect l="l" t="t" r="r" b="b"/>
              <a:pathLst>
                <a:path w="1077" h="1615" extrusionOk="0">
                  <a:moveTo>
                    <a:pt x="646" y="538"/>
                  </a:moveTo>
                  <a:lnTo>
                    <a:pt x="646" y="861"/>
                  </a:lnTo>
                  <a:lnTo>
                    <a:pt x="323" y="1119"/>
                  </a:lnTo>
                  <a:lnTo>
                    <a:pt x="323" y="1119"/>
                  </a:lnTo>
                  <a:lnTo>
                    <a:pt x="323" y="646"/>
                  </a:lnTo>
                  <a:lnTo>
                    <a:pt x="646" y="538"/>
                  </a:lnTo>
                  <a:close/>
                  <a:moveTo>
                    <a:pt x="754" y="0"/>
                  </a:moveTo>
                  <a:lnTo>
                    <a:pt x="108" y="431"/>
                  </a:lnTo>
                  <a:lnTo>
                    <a:pt x="1" y="538"/>
                  </a:lnTo>
                  <a:lnTo>
                    <a:pt x="1" y="1399"/>
                  </a:lnTo>
                  <a:lnTo>
                    <a:pt x="108" y="1614"/>
                  </a:lnTo>
                  <a:lnTo>
                    <a:pt x="216" y="1614"/>
                  </a:lnTo>
                  <a:lnTo>
                    <a:pt x="969" y="1184"/>
                  </a:lnTo>
                  <a:lnTo>
                    <a:pt x="1076" y="969"/>
                  </a:lnTo>
                  <a:lnTo>
                    <a:pt x="1076" y="216"/>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784;p29">
              <a:extLst>
                <a:ext uri="{FF2B5EF4-FFF2-40B4-BE49-F238E27FC236}">
                  <a16:creationId xmlns:a16="http://schemas.microsoft.com/office/drawing/2014/main" id="{1E584F67-D7A8-4C02-B0D4-D65955F4F1F3}"/>
                </a:ext>
              </a:extLst>
            </p:cNvPr>
            <p:cNvSpPr/>
            <p:nvPr/>
          </p:nvSpPr>
          <p:spPr>
            <a:xfrm>
              <a:off x="3387700" y="3423650"/>
              <a:ext cx="18875" cy="32300"/>
            </a:xfrm>
            <a:custGeom>
              <a:avLst/>
              <a:gdLst/>
              <a:ahLst/>
              <a:cxnLst/>
              <a:rect l="l" t="t" r="r" b="b"/>
              <a:pathLst>
                <a:path w="755" h="1292" extrusionOk="0">
                  <a:moveTo>
                    <a:pt x="1" y="0"/>
                  </a:moveTo>
                  <a:lnTo>
                    <a:pt x="1" y="861"/>
                  </a:lnTo>
                  <a:lnTo>
                    <a:pt x="754" y="1292"/>
                  </a:lnTo>
                  <a:lnTo>
                    <a:pt x="754" y="4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785;p29">
              <a:extLst>
                <a:ext uri="{FF2B5EF4-FFF2-40B4-BE49-F238E27FC236}">
                  <a16:creationId xmlns:a16="http://schemas.microsoft.com/office/drawing/2014/main" id="{4C8A03E9-031C-4E3B-A73D-8C53CC83832D}"/>
                </a:ext>
              </a:extLst>
            </p:cNvPr>
            <p:cNvSpPr/>
            <p:nvPr/>
          </p:nvSpPr>
          <p:spPr>
            <a:xfrm>
              <a:off x="3382325" y="3420950"/>
              <a:ext cx="29625" cy="37700"/>
            </a:xfrm>
            <a:custGeom>
              <a:avLst/>
              <a:gdLst/>
              <a:ahLst/>
              <a:cxnLst/>
              <a:rect l="l" t="t" r="r" b="b"/>
              <a:pathLst>
                <a:path w="1185" h="1508" extrusionOk="0">
                  <a:moveTo>
                    <a:pt x="431" y="431"/>
                  </a:moveTo>
                  <a:lnTo>
                    <a:pt x="861" y="646"/>
                  </a:lnTo>
                  <a:lnTo>
                    <a:pt x="804" y="1048"/>
                  </a:lnTo>
                  <a:lnTo>
                    <a:pt x="804" y="1048"/>
                  </a:lnTo>
                  <a:lnTo>
                    <a:pt x="431" y="862"/>
                  </a:lnTo>
                  <a:lnTo>
                    <a:pt x="431" y="431"/>
                  </a:lnTo>
                  <a:close/>
                  <a:moveTo>
                    <a:pt x="108" y="1"/>
                  </a:moveTo>
                  <a:lnTo>
                    <a:pt x="1" y="108"/>
                  </a:lnTo>
                  <a:lnTo>
                    <a:pt x="1" y="969"/>
                  </a:lnTo>
                  <a:lnTo>
                    <a:pt x="108" y="1077"/>
                  </a:lnTo>
                  <a:lnTo>
                    <a:pt x="861" y="1507"/>
                  </a:lnTo>
                  <a:lnTo>
                    <a:pt x="1077" y="1507"/>
                  </a:lnTo>
                  <a:lnTo>
                    <a:pt x="1184" y="1400"/>
                  </a:lnTo>
                  <a:lnTo>
                    <a:pt x="1184" y="539"/>
                  </a:lnTo>
                  <a:lnTo>
                    <a:pt x="1077" y="431"/>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786;p29">
              <a:extLst>
                <a:ext uri="{FF2B5EF4-FFF2-40B4-BE49-F238E27FC236}">
                  <a16:creationId xmlns:a16="http://schemas.microsoft.com/office/drawing/2014/main" id="{44EB534D-BB25-4704-B547-1DD55A2DE833}"/>
                </a:ext>
              </a:extLst>
            </p:cNvPr>
            <p:cNvSpPr/>
            <p:nvPr/>
          </p:nvSpPr>
          <p:spPr>
            <a:xfrm>
              <a:off x="3387700" y="3415575"/>
              <a:ext cx="35000" cy="18850"/>
            </a:xfrm>
            <a:custGeom>
              <a:avLst/>
              <a:gdLst/>
              <a:ahLst/>
              <a:cxnLst/>
              <a:rect l="l" t="t" r="r" b="b"/>
              <a:pathLst>
                <a:path w="1400" h="754" extrusionOk="0">
                  <a:moveTo>
                    <a:pt x="646" y="1"/>
                  </a:moveTo>
                  <a:lnTo>
                    <a:pt x="1" y="323"/>
                  </a:lnTo>
                  <a:lnTo>
                    <a:pt x="754" y="754"/>
                  </a:lnTo>
                  <a:lnTo>
                    <a:pt x="1400" y="431"/>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787;p29">
              <a:extLst>
                <a:ext uri="{FF2B5EF4-FFF2-40B4-BE49-F238E27FC236}">
                  <a16:creationId xmlns:a16="http://schemas.microsoft.com/office/drawing/2014/main" id="{8F62180F-2D37-41AF-9D16-C245516C5E61}"/>
                </a:ext>
              </a:extLst>
            </p:cNvPr>
            <p:cNvSpPr/>
            <p:nvPr/>
          </p:nvSpPr>
          <p:spPr>
            <a:xfrm>
              <a:off x="3382325" y="3410200"/>
              <a:ext cx="45750" cy="29600"/>
            </a:xfrm>
            <a:custGeom>
              <a:avLst/>
              <a:gdLst/>
              <a:ahLst/>
              <a:cxnLst/>
              <a:rect l="l" t="t" r="r" b="b"/>
              <a:pathLst>
                <a:path w="1830" h="1184" extrusionOk="0">
                  <a:moveTo>
                    <a:pt x="861" y="431"/>
                  </a:moveTo>
                  <a:lnTo>
                    <a:pt x="1292" y="646"/>
                  </a:lnTo>
                  <a:lnTo>
                    <a:pt x="969" y="754"/>
                  </a:lnTo>
                  <a:lnTo>
                    <a:pt x="617" y="578"/>
                  </a:lnTo>
                  <a:lnTo>
                    <a:pt x="617" y="578"/>
                  </a:lnTo>
                  <a:lnTo>
                    <a:pt x="861" y="431"/>
                  </a:lnTo>
                  <a:close/>
                  <a:moveTo>
                    <a:pt x="754" y="1"/>
                  </a:moveTo>
                  <a:lnTo>
                    <a:pt x="108" y="431"/>
                  </a:lnTo>
                  <a:lnTo>
                    <a:pt x="1" y="538"/>
                  </a:lnTo>
                  <a:lnTo>
                    <a:pt x="108" y="754"/>
                  </a:lnTo>
                  <a:lnTo>
                    <a:pt x="861" y="1184"/>
                  </a:lnTo>
                  <a:lnTo>
                    <a:pt x="1077" y="1184"/>
                  </a:lnTo>
                  <a:lnTo>
                    <a:pt x="1722" y="754"/>
                  </a:lnTo>
                  <a:lnTo>
                    <a:pt x="1830" y="646"/>
                  </a:lnTo>
                  <a:lnTo>
                    <a:pt x="1722" y="431"/>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788;p29">
              <a:extLst>
                <a:ext uri="{FF2B5EF4-FFF2-40B4-BE49-F238E27FC236}">
                  <a16:creationId xmlns:a16="http://schemas.microsoft.com/office/drawing/2014/main" id="{493929EF-C9FA-4A0B-83B5-0400276CC0C0}"/>
                </a:ext>
              </a:extLst>
            </p:cNvPr>
            <p:cNvSpPr/>
            <p:nvPr/>
          </p:nvSpPr>
          <p:spPr>
            <a:xfrm>
              <a:off x="3406550" y="3426350"/>
              <a:ext cx="16150" cy="29600"/>
            </a:xfrm>
            <a:custGeom>
              <a:avLst/>
              <a:gdLst/>
              <a:ahLst/>
              <a:cxnLst/>
              <a:rect l="l" t="t" r="r" b="b"/>
              <a:pathLst>
                <a:path w="646" h="1184" extrusionOk="0">
                  <a:moveTo>
                    <a:pt x="646" y="0"/>
                  </a:moveTo>
                  <a:lnTo>
                    <a:pt x="0" y="323"/>
                  </a:lnTo>
                  <a:lnTo>
                    <a:pt x="0" y="1184"/>
                  </a:lnTo>
                  <a:lnTo>
                    <a:pt x="646" y="753"/>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789;p29">
              <a:extLst>
                <a:ext uri="{FF2B5EF4-FFF2-40B4-BE49-F238E27FC236}">
                  <a16:creationId xmlns:a16="http://schemas.microsoft.com/office/drawing/2014/main" id="{0D5CD2E1-3BCF-4365-95E4-4FADD2E403AF}"/>
                </a:ext>
              </a:extLst>
            </p:cNvPr>
            <p:cNvSpPr/>
            <p:nvPr/>
          </p:nvSpPr>
          <p:spPr>
            <a:xfrm>
              <a:off x="3401150" y="3420950"/>
              <a:ext cx="26925" cy="37700"/>
            </a:xfrm>
            <a:custGeom>
              <a:avLst/>
              <a:gdLst/>
              <a:ahLst/>
              <a:cxnLst/>
              <a:rect l="l" t="t" r="r" b="b"/>
              <a:pathLst>
                <a:path w="1077" h="1508" extrusionOk="0">
                  <a:moveTo>
                    <a:pt x="754" y="539"/>
                  </a:moveTo>
                  <a:lnTo>
                    <a:pt x="754" y="862"/>
                  </a:lnTo>
                  <a:lnTo>
                    <a:pt x="431" y="1023"/>
                  </a:lnTo>
                  <a:lnTo>
                    <a:pt x="431" y="1023"/>
                  </a:lnTo>
                  <a:lnTo>
                    <a:pt x="431" y="646"/>
                  </a:lnTo>
                  <a:lnTo>
                    <a:pt x="754" y="539"/>
                  </a:lnTo>
                  <a:close/>
                  <a:moveTo>
                    <a:pt x="862" y="1"/>
                  </a:moveTo>
                  <a:lnTo>
                    <a:pt x="108" y="431"/>
                  </a:lnTo>
                  <a:lnTo>
                    <a:pt x="108" y="539"/>
                  </a:lnTo>
                  <a:lnTo>
                    <a:pt x="1" y="1400"/>
                  </a:lnTo>
                  <a:lnTo>
                    <a:pt x="108" y="1507"/>
                  </a:lnTo>
                  <a:lnTo>
                    <a:pt x="324" y="1507"/>
                  </a:lnTo>
                  <a:lnTo>
                    <a:pt x="969" y="1184"/>
                  </a:lnTo>
                  <a:lnTo>
                    <a:pt x="1077" y="969"/>
                  </a:lnTo>
                  <a:lnTo>
                    <a:pt x="1077" y="216"/>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790;p29">
              <a:extLst>
                <a:ext uri="{FF2B5EF4-FFF2-40B4-BE49-F238E27FC236}">
                  <a16:creationId xmlns:a16="http://schemas.microsoft.com/office/drawing/2014/main" id="{65B46EC7-5860-4950-BF06-406DF554358B}"/>
                </a:ext>
              </a:extLst>
            </p:cNvPr>
            <p:cNvSpPr/>
            <p:nvPr/>
          </p:nvSpPr>
          <p:spPr>
            <a:xfrm>
              <a:off x="3350050" y="3429025"/>
              <a:ext cx="37675" cy="48450"/>
            </a:xfrm>
            <a:custGeom>
              <a:avLst/>
              <a:gdLst/>
              <a:ahLst/>
              <a:cxnLst/>
              <a:rect l="l" t="t" r="r" b="b"/>
              <a:pathLst>
                <a:path w="1507" h="1938" extrusionOk="0">
                  <a:moveTo>
                    <a:pt x="1" y="1"/>
                  </a:moveTo>
                  <a:lnTo>
                    <a:pt x="1" y="1077"/>
                  </a:lnTo>
                  <a:lnTo>
                    <a:pt x="1507" y="1937"/>
                  </a:lnTo>
                  <a:lnTo>
                    <a:pt x="1507" y="75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791;p29">
              <a:extLst>
                <a:ext uri="{FF2B5EF4-FFF2-40B4-BE49-F238E27FC236}">
                  <a16:creationId xmlns:a16="http://schemas.microsoft.com/office/drawing/2014/main" id="{B60FB3FC-883D-4E6A-84AC-0124D622B884}"/>
                </a:ext>
              </a:extLst>
            </p:cNvPr>
            <p:cNvSpPr/>
            <p:nvPr/>
          </p:nvSpPr>
          <p:spPr>
            <a:xfrm>
              <a:off x="3344675" y="3423650"/>
              <a:ext cx="48450" cy="56500"/>
            </a:xfrm>
            <a:custGeom>
              <a:avLst/>
              <a:gdLst/>
              <a:ahLst/>
              <a:cxnLst/>
              <a:rect l="l" t="t" r="r" b="b"/>
              <a:pathLst>
                <a:path w="1938" h="2260" extrusionOk="0">
                  <a:moveTo>
                    <a:pt x="431" y="538"/>
                  </a:moveTo>
                  <a:lnTo>
                    <a:pt x="1507" y="1076"/>
                  </a:lnTo>
                  <a:lnTo>
                    <a:pt x="1507" y="1763"/>
                  </a:lnTo>
                  <a:lnTo>
                    <a:pt x="1507" y="1763"/>
                  </a:lnTo>
                  <a:lnTo>
                    <a:pt x="431" y="1184"/>
                  </a:lnTo>
                  <a:lnTo>
                    <a:pt x="431" y="538"/>
                  </a:lnTo>
                  <a:close/>
                  <a:moveTo>
                    <a:pt x="108" y="0"/>
                  </a:moveTo>
                  <a:lnTo>
                    <a:pt x="1" y="216"/>
                  </a:lnTo>
                  <a:lnTo>
                    <a:pt x="1" y="1292"/>
                  </a:lnTo>
                  <a:lnTo>
                    <a:pt x="108" y="1399"/>
                  </a:lnTo>
                  <a:lnTo>
                    <a:pt x="1614" y="2260"/>
                  </a:lnTo>
                  <a:lnTo>
                    <a:pt x="1829" y="2260"/>
                  </a:lnTo>
                  <a:lnTo>
                    <a:pt x="1937" y="2152"/>
                  </a:lnTo>
                  <a:lnTo>
                    <a:pt x="1937" y="969"/>
                  </a:lnTo>
                  <a:lnTo>
                    <a:pt x="1829" y="86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792;p29">
              <a:extLst>
                <a:ext uri="{FF2B5EF4-FFF2-40B4-BE49-F238E27FC236}">
                  <a16:creationId xmlns:a16="http://schemas.microsoft.com/office/drawing/2014/main" id="{5B8F95A8-1C50-4DEB-BF03-06963B2655C9}"/>
                </a:ext>
              </a:extLst>
            </p:cNvPr>
            <p:cNvSpPr/>
            <p:nvPr/>
          </p:nvSpPr>
          <p:spPr>
            <a:xfrm>
              <a:off x="3350050" y="3415575"/>
              <a:ext cx="61900" cy="32300"/>
            </a:xfrm>
            <a:custGeom>
              <a:avLst/>
              <a:gdLst/>
              <a:ahLst/>
              <a:cxnLst/>
              <a:rect l="l" t="t" r="r" b="b"/>
              <a:pathLst>
                <a:path w="2476" h="1292" extrusionOk="0">
                  <a:moveTo>
                    <a:pt x="969" y="1"/>
                  </a:moveTo>
                  <a:lnTo>
                    <a:pt x="1" y="539"/>
                  </a:lnTo>
                  <a:lnTo>
                    <a:pt x="1507" y="1292"/>
                  </a:lnTo>
                  <a:lnTo>
                    <a:pt x="2475" y="754"/>
                  </a:lnTo>
                  <a:lnTo>
                    <a:pt x="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793;p29">
              <a:extLst>
                <a:ext uri="{FF2B5EF4-FFF2-40B4-BE49-F238E27FC236}">
                  <a16:creationId xmlns:a16="http://schemas.microsoft.com/office/drawing/2014/main" id="{D18CB284-3F44-4A7A-9573-DEC0C93A2F58}"/>
                </a:ext>
              </a:extLst>
            </p:cNvPr>
            <p:cNvSpPr/>
            <p:nvPr/>
          </p:nvSpPr>
          <p:spPr>
            <a:xfrm>
              <a:off x="3344675" y="3410200"/>
              <a:ext cx="69950" cy="43050"/>
            </a:xfrm>
            <a:custGeom>
              <a:avLst/>
              <a:gdLst/>
              <a:ahLst/>
              <a:cxnLst/>
              <a:rect l="l" t="t" r="r" b="b"/>
              <a:pathLst>
                <a:path w="2798" h="1722" extrusionOk="0">
                  <a:moveTo>
                    <a:pt x="1184" y="431"/>
                  </a:moveTo>
                  <a:lnTo>
                    <a:pt x="2260" y="969"/>
                  </a:lnTo>
                  <a:lnTo>
                    <a:pt x="1722" y="1399"/>
                  </a:lnTo>
                  <a:lnTo>
                    <a:pt x="613" y="717"/>
                  </a:lnTo>
                  <a:lnTo>
                    <a:pt x="613" y="717"/>
                  </a:lnTo>
                  <a:lnTo>
                    <a:pt x="1184" y="431"/>
                  </a:lnTo>
                  <a:close/>
                  <a:moveTo>
                    <a:pt x="1076" y="1"/>
                  </a:moveTo>
                  <a:lnTo>
                    <a:pt x="108" y="538"/>
                  </a:lnTo>
                  <a:lnTo>
                    <a:pt x="1" y="754"/>
                  </a:lnTo>
                  <a:lnTo>
                    <a:pt x="108" y="861"/>
                  </a:lnTo>
                  <a:lnTo>
                    <a:pt x="1614" y="1722"/>
                  </a:lnTo>
                  <a:lnTo>
                    <a:pt x="1829" y="1722"/>
                  </a:lnTo>
                  <a:lnTo>
                    <a:pt x="2690" y="1184"/>
                  </a:lnTo>
                  <a:lnTo>
                    <a:pt x="2798" y="969"/>
                  </a:lnTo>
                  <a:lnTo>
                    <a:pt x="2690" y="861"/>
                  </a:lnTo>
                  <a:lnTo>
                    <a:pt x="11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794;p29">
              <a:extLst>
                <a:ext uri="{FF2B5EF4-FFF2-40B4-BE49-F238E27FC236}">
                  <a16:creationId xmlns:a16="http://schemas.microsoft.com/office/drawing/2014/main" id="{9D3BE185-7960-4D08-92ED-F1D19016C9C3}"/>
                </a:ext>
              </a:extLst>
            </p:cNvPr>
            <p:cNvSpPr/>
            <p:nvPr/>
          </p:nvSpPr>
          <p:spPr>
            <a:xfrm>
              <a:off x="3387700" y="3434400"/>
              <a:ext cx="24250" cy="43075"/>
            </a:xfrm>
            <a:custGeom>
              <a:avLst/>
              <a:gdLst/>
              <a:ahLst/>
              <a:cxnLst/>
              <a:rect l="l" t="t" r="r" b="b"/>
              <a:pathLst>
                <a:path w="970" h="1723" extrusionOk="0">
                  <a:moveTo>
                    <a:pt x="969" y="1"/>
                  </a:moveTo>
                  <a:lnTo>
                    <a:pt x="1" y="539"/>
                  </a:lnTo>
                  <a:lnTo>
                    <a:pt x="1" y="1722"/>
                  </a:lnTo>
                  <a:lnTo>
                    <a:pt x="969" y="1077"/>
                  </a:lnTo>
                  <a:lnTo>
                    <a:pt x="969"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795;p29">
              <a:extLst>
                <a:ext uri="{FF2B5EF4-FFF2-40B4-BE49-F238E27FC236}">
                  <a16:creationId xmlns:a16="http://schemas.microsoft.com/office/drawing/2014/main" id="{4594D520-9E33-4846-B5B5-BBA328494377}"/>
                </a:ext>
              </a:extLst>
            </p:cNvPr>
            <p:cNvSpPr/>
            <p:nvPr/>
          </p:nvSpPr>
          <p:spPr>
            <a:xfrm>
              <a:off x="3382325" y="3431725"/>
              <a:ext cx="32300" cy="48425"/>
            </a:xfrm>
            <a:custGeom>
              <a:avLst/>
              <a:gdLst/>
              <a:ahLst/>
              <a:cxnLst/>
              <a:rect l="l" t="t" r="r" b="b"/>
              <a:pathLst>
                <a:path w="1292" h="1937" extrusionOk="0">
                  <a:moveTo>
                    <a:pt x="969" y="431"/>
                  </a:moveTo>
                  <a:lnTo>
                    <a:pt x="969" y="1076"/>
                  </a:lnTo>
                  <a:lnTo>
                    <a:pt x="431" y="1412"/>
                  </a:lnTo>
                  <a:lnTo>
                    <a:pt x="431" y="1412"/>
                  </a:lnTo>
                  <a:lnTo>
                    <a:pt x="431" y="753"/>
                  </a:lnTo>
                  <a:lnTo>
                    <a:pt x="969" y="431"/>
                  </a:lnTo>
                  <a:close/>
                  <a:moveTo>
                    <a:pt x="1077" y="0"/>
                  </a:moveTo>
                  <a:lnTo>
                    <a:pt x="108" y="538"/>
                  </a:lnTo>
                  <a:lnTo>
                    <a:pt x="1" y="646"/>
                  </a:lnTo>
                  <a:lnTo>
                    <a:pt x="1" y="1829"/>
                  </a:lnTo>
                  <a:lnTo>
                    <a:pt x="108" y="1937"/>
                  </a:lnTo>
                  <a:lnTo>
                    <a:pt x="323" y="1937"/>
                  </a:lnTo>
                  <a:lnTo>
                    <a:pt x="1184" y="1399"/>
                  </a:lnTo>
                  <a:lnTo>
                    <a:pt x="1292" y="1184"/>
                  </a:lnTo>
                  <a:lnTo>
                    <a:pt x="1292" y="108"/>
                  </a:lnTo>
                  <a:lnTo>
                    <a:pt x="118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796;p29">
              <a:extLst>
                <a:ext uri="{FF2B5EF4-FFF2-40B4-BE49-F238E27FC236}">
                  <a16:creationId xmlns:a16="http://schemas.microsoft.com/office/drawing/2014/main" id="{8DD5CF39-95C2-4998-B7FC-13C76D1BF813}"/>
                </a:ext>
              </a:extLst>
            </p:cNvPr>
            <p:cNvSpPr/>
            <p:nvPr/>
          </p:nvSpPr>
          <p:spPr>
            <a:xfrm>
              <a:off x="3350050" y="3447850"/>
              <a:ext cx="18850" cy="29625"/>
            </a:xfrm>
            <a:custGeom>
              <a:avLst/>
              <a:gdLst/>
              <a:ahLst/>
              <a:cxnLst/>
              <a:rect l="l" t="t" r="r" b="b"/>
              <a:pathLst>
                <a:path w="754" h="1185" extrusionOk="0">
                  <a:moveTo>
                    <a:pt x="1" y="1"/>
                  </a:moveTo>
                  <a:lnTo>
                    <a:pt x="1" y="754"/>
                  </a:lnTo>
                  <a:lnTo>
                    <a:pt x="754" y="1184"/>
                  </a:lnTo>
                  <a:lnTo>
                    <a:pt x="754" y="43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797;p29">
              <a:extLst>
                <a:ext uri="{FF2B5EF4-FFF2-40B4-BE49-F238E27FC236}">
                  <a16:creationId xmlns:a16="http://schemas.microsoft.com/office/drawing/2014/main" id="{4AA851BF-8BCD-4F48-AF66-2D03CBBC0802}"/>
                </a:ext>
              </a:extLst>
            </p:cNvPr>
            <p:cNvSpPr/>
            <p:nvPr/>
          </p:nvSpPr>
          <p:spPr>
            <a:xfrm>
              <a:off x="3344675" y="3442475"/>
              <a:ext cx="29600" cy="40375"/>
            </a:xfrm>
            <a:custGeom>
              <a:avLst/>
              <a:gdLst/>
              <a:ahLst/>
              <a:cxnLst/>
              <a:rect l="l" t="t" r="r" b="b"/>
              <a:pathLst>
                <a:path w="1184" h="1615" extrusionOk="0">
                  <a:moveTo>
                    <a:pt x="323" y="539"/>
                  </a:moveTo>
                  <a:lnTo>
                    <a:pt x="754" y="754"/>
                  </a:lnTo>
                  <a:lnTo>
                    <a:pt x="754" y="1107"/>
                  </a:lnTo>
                  <a:lnTo>
                    <a:pt x="754" y="1107"/>
                  </a:lnTo>
                  <a:lnTo>
                    <a:pt x="323" y="861"/>
                  </a:lnTo>
                  <a:lnTo>
                    <a:pt x="323" y="539"/>
                  </a:lnTo>
                  <a:close/>
                  <a:moveTo>
                    <a:pt x="108" y="1"/>
                  </a:moveTo>
                  <a:lnTo>
                    <a:pt x="1" y="216"/>
                  </a:lnTo>
                  <a:lnTo>
                    <a:pt x="1" y="969"/>
                  </a:lnTo>
                  <a:lnTo>
                    <a:pt x="108" y="1184"/>
                  </a:lnTo>
                  <a:lnTo>
                    <a:pt x="861" y="1614"/>
                  </a:lnTo>
                  <a:lnTo>
                    <a:pt x="1076" y="1614"/>
                  </a:lnTo>
                  <a:lnTo>
                    <a:pt x="1076" y="1399"/>
                  </a:lnTo>
                  <a:lnTo>
                    <a:pt x="1184" y="646"/>
                  </a:lnTo>
                  <a:lnTo>
                    <a:pt x="1076" y="431"/>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798;p29">
              <a:extLst>
                <a:ext uri="{FF2B5EF4-FFF2-40B4-BE49-F238E27FC236}">
                  <a16:creationId xmlns:a16="http://schemas.microsoft.com/office/drawing/2014/main" id="{A8CD53FE-B254-4F93-BA34-2A36860C14A3}"/>
                </a:ext>
              </a:extLst>
            </p:cNvPr>
            <p:cNvSpPr/>
            <p:nvPr/>
          </p:nvSpPr>
          <p:spPr>
            <a:xfrm>
              <a:off x="3350050" y="3437100"/>
              <a:ext cx="35000" cy="21550"/>
            </a:xfrm>
            <a:custGeom>
              <a:avLst/>
              <a:gdLst/>
              <a:ahLst/>
              <a:cxnLst/>
              <a:rect l="l" t="t" r="r" b="b"/>
              <a:pathLst>
                <a:path w="1400" h="862" extrusionOk="0">
                  <a:moveTo>
                    <a:pt x="646" y="0"/>
                  </a:moveTo>
                  <a:lnTo>
                    <a:pt x="1" y="431"/>
                  </a:lnTo>
                  <a:lnTo>
                    <a:pt x="754" y="861"/>
                  </a:lnTo>
                  <a:lnTo>
                    <a:pt x="1399" y="431"/>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799;p29">
              <a:extLst>
                <a:ext uri="{FF2B5EF4-FFF2-40B4-BE49-F238E27FC236}">
                  <a16:creationId xmlns:a16="http://schemas.microsoft.com/office/drawing/2014/main" id="{79D1B1B5-8212-4244-867C-EFBBF51A7884}"/>
                </a:ext>
              </a:extLst>
            </p:cNvPr>
            <p:cNvSpPr/>
            <p:nvPr/>
          </p:nvSpPr>
          <p:spPr>
            <a:xfrm>
              <a:off x="3344675" y="3434400"/>
              <a:ext cx="45750" cy="26925"/>
            </a:xfrm>
            <a:custGeom>
              <a:avLst/>
              <a:gdLst/>
              <a:ahLst/>
              <a:cxnLst/>
              <a:rect l="l" t="t" r="r" b="b"/>
              <a:pathLst>
                <a:path w="1830" h="1077" extrusionOk="0">
                  <a:moveTo>
                    <a:pt x="861" y="324"/>
                  </a:moveTo>
                  <a:lnTo>
                    <a:pt x="1292" y="539"/>
                  </a:lnTo>
                  <a:lnTo>
                    <a:pt x="969" y="754"/>
                  </a:lnTo>
                  <a:lnTo>
                    <a:pt x="517" y="496"/>
                  </a:lnTo>
                  <a:lnTo>
                    <a:pt x="517" y="496"/>
                  </a:lnTo>
                  <a:lnTo>
                    <a:pt x="861" y="324"/>
                  </a:lnTo>
                  <a:close/>
                  <a:moveTo>
                    <a:pt x="754" y="1"/>
                  </a:moveTo>
                  <a:lnTo>
                    <a:pt x="108" y="324"/>
                  </a:lnTo>
                  <a:lnTo>
                    <a:pt x="1" y="539"/>
                  </a:lnTo>
                  <a:lnTo>
                    <a:pt x="108" y="646"/>
                  </a:lnTo>
                  <a:lnTo>
                    <a:pt x="861" y="1077"/>
                  </a:lnTo>
                  <a:lnTo>
                    <a:pt x="1076" y="1077"/>
                  </a:lnTo>
                  <a:lnTo>
                    <a:pt x="1722" y="754"/>
                  </a:lnTo>
                  <a:lnTo>
                    <a:pt x="1829" y="539"/>
                  </a:lnTo>
                  <a:lnTo>
                    <a:pt x="1722" y="431"/>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800;p29">
              <a:extLst>
                <a:ext uri="{FF2B5EF4-FFF2-40B4-BE49-F238E27FC236}">
                  <a16:creationId xmlns:a16="http://schemas.microsoft.com/office/drawing/2014/main" id="{D232C09B-C7BD-4475-B74E-3D30DEC8493F}"/>
                </a:ext>
              </a:extLst>
            </p:cNvPr>
            <p:cNvSpPr/>
            <p:nvPr/>
          </p:nvSpPr>
          <p:spPr>
            <a:xfrm>
              <a:off x="3368875" y="3447850"/>
              <a:ext cx="16175" cy="29625"/>
            </a:xfrm>
            <a:custGeom>
              <a:avLst/>
              <a:gdLst/>
              <a:ahLst/>
              <a:cxnLst/>
              <a:rect l="l" t="t" r="r" b="b"/>
              <a:pathLst>
                <a:path w="647" h="1185" extrusionOk="0">
                  <a:moveTo>
                    <a:pt x="646" y="1"/>
                  </a:moveTo>
                  <a:lnTo>
                    <a:pt x="1" y="431"/>
                  </a:lnTo>
                  <a:lnTo>
                    <a:pt x="1" y="1184"/>
                  </a:lnTo>
                  <a:lnTo>
                    <a:pt x="646" y="861"/>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801;p29">
              <a:extLst>
                <a:ext uri="{FF2B5EF4-FFF2-40B4-BE49-F238E27FC236}">
                  <a16:creationId xmlns:a16="http://schemas.microsoft.com/office/drawing/2014/main" id="{3454231A-A081-4619-BF92-F96760E7C18D}"/>
                </a:ext>
              </a:extLst>
            </p:cNvPr>
            <p:cNvSpPr/>
            <p:nvPr/>
          </p:nvSpPr>
          <p:spPr>
            <a:xfrm>
              <a:off x="3363500" y="3445175"/>
              <a:ext cx="26925" cy="37675"/>
            </a:xfrm>
            <a:custGeom>
              <a:avLst/>
              <a:gdLst/>
              <a:ahLst/>
              <a:cxnLst/>
              <a:rect l="l" t="t" r="r" b="b"/>
              <a:pathLst>
                <a:path w="1077" h="1507" extrusionOk="0">
                  <a:moveTo>
                    <a:pt x="646" y="431"/>
                  </a:moveTo>
                  <a:lnTo>
                    <a:pt x="646" y="861"/>
                  </a:lnTo>
                  <a:lnTo>
                    <a:pt x="323" y="1055"/>
                  </a:lnTo>
                  <a:lnTo>
                    <a:pt x="323" y="646"/>
                  </a:lnTo>
                  <a:lnTo>
                    <a:pt x="646" y="431"/>
                  </a:lnTo>
                  <a:close/>
                  <a:moveTo>
                    <a:pt x="754" y="0"/>
                  </a:moveTo>
                  <a:lnTo>
                    <a:pt x="108" y="323"/>
                  </a:lnTo>
                  <a:lnTo>
                    <a:pt x="1" y="538"/>
                  </a:lnTo>
                  <a:lnTo>
                    <a:pt x="1" y="1291"/>
                  </a:lnTo>
                  <a:lnTo>
                    <a:pt x="108" y="1506"/>
                  </a:lnTo>
                  <a:lnTo>
                    <a:pt x="323" y="1506"/>
                  </a:lnTo>
                  <a:lnTo>
                    <a:pt x="969" y="1076"/>
                  </a:lnTo>
                  <a:lnTo>
                    <a:pt x="1076" y="968"/>
                  </a:lnTo>
                  <a:lnTo>
                    <a:pt x="1076" y="108"/>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802;p29">
              <a:extLst>
                <a:ext uri="{FF2B5EF4-FFF2-40B4-BE49-F238E27FC236}">
                  <a16:creationId xmlns:a16="http://schemas.microsoft.com/office/drawing/2014/main" id="{691048B7-E0F5-42D9-AA10-FDD245F01913}"/>
                </a:ext>
              </a:extLst>
            </p:cNvPr>
            <p:cNvSpPr/>
            <p:nvPr/>
          </p:nvSpPr>
          <p:spPr>
            <a:xfrm>
              <a:off x="3333925" y="3455925"/>
              <a:ext cx="86075" cy="72650"/>
            </a:xfrm>
            <a:custGeom>
              <a:avLst/>
              <a:gdLst/>
              <a:ahLst/>
              <a:cxnLst/>
              <a:rect l="l" t="t" r="r" b="b"/>
              <a:pathLst>
                <a:path w="3443" h="2906" extrusionOk="0">
                  <a:moveTo>
                    <a:pt x="0" y="1"/>
                  </a:moveTo>
                  <a:lnTo>
                    <a:pt x="0" y="861"/>
                  </a:lnTo>
                  <a:lnTo>
                    <a:pt x="3335" y="2905"/>
                  </a:lnTo>
                  <a:lnTo>
                    <a:pt x="3443" y="215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803;p29">
              <a:extLst>
                <a:ext uri="{FF2B5EF4-FFF2-40B4-BE49-F238E27FC236}">
                  <a16:creationId xmlns:a16="http://schemas.microsoft.com/office/drawing/2014/main" id="{9B08D328-159D-4539-8BA7-D39682F2B3BF}"/>
                </a:ext>
              </a:extLst>
            </p:cNvPr>
            <p:cNvSpPr/>
            <p:nvPr/>
          </p:nvSpPr>
          <p:spPr>
            <a:xfrm>
              <a:off x="3328550" y="3453225"/>
              <a:ext cx="94150" cy="80725"/>
            </a:xfrm>
            <a:custGeom>
              <a:avLst/>
              <a:gdLst/>
              <a:ahLst/>
              <a:cxnLst/>
              <a:rect l="l" t="t" r="r" b="b"/>
              <a:pathLst>
                <a:path w="3766" h="3229" extrusionOk="0">
                  <a:moveTo>
                    <a:pt x="323" y="431"/>
                  </a:moveTo>
                  <a:lnTo>
                    <a:pt x="3443" y="2368"/>
                  </a:lnTo>
                  <a:lnTo>
                    <a:pt x="3443" y="2774"/>
                  </a:lnTo>
                  <a:lnTo>
                    <a:pt x="323" y="862"/>
                  </a:lnTo>
                  <a:lnTo>
                    <a:pt x="323" y="431"/>
                  </a:lnTo>
                  <a:close/>
                  <a:moveTo>
                    <a:pt x="108" y="1"/>
                  </a:moveTo>
                  <a:lnTo>
                    <a:pt x="0" y="109"/>
                  </a:lnTo>
                  <a:lnTo>
                    <a:pt x="0" y="969"/>
                  </a:lnTo>
                  <a:lnTo>
                    <a:pt x="108" y="1077"/>
                  </a:lnTo>
                  <a:lnTo>
                    <a:pt x="3550" y="3229"/>
                  </a:lnTo>
                  <a:lnTo>
                    <a:pt x="3658" y="3229"/>
                  </a:lnTo>
                  <a:lnTo>
                    <a:pt x="3766" y="3013"/>
                  </a:lnTo>
                  <a:lnTo>
                    <a:pt x="3766" y="2260"/>
                  </a:lnTo>
                  <a:lnTo>
                    <a:pt x="3658" y="2045"/>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804;p29">
              <a:extLst>
                <a:ext uri="{FF2B5EF4-FFF2-40B4-BE49-F238E27FC236}">
                  <a16:creationId xmlns:a16="http://schemas.microsoft.com/office/drawing/2014/main" id="{DE1FBB9F-9D2D-4E57-B400-E3D1CD03AF19}"/>
                </a:ext>
              </a:extLst>
            </p:cNvPr>
            <p:cNvSpPr/>
            <p:nvPr/>
          </p:nvSpPr>
          <p:spPr>
            <a:xfrm>
              <a:off x="3333925" y="3447850"/>
              <a:ext cx="102225" cy="61900"/>
            </a:xfrm>
            <a:custGeom>
              <a:avLst/>
              <a:gdLst/>
              <a:ahLst/>
              <a:cxnLst/>
              <a:rect l="l" t="t" r="r" b="b"/>
              <a:pathLst>
                <a:path w="4089" h="2476" extrusionOk="0">
                  <a:moveTo>
                    <a:pt x="646" y="1"/>
                  </a:moveTo>
                  <a:lnTo>
                    <a:pt x="0" y="324"/>
                  </a:lnTo>
                  <a:lnTo>
                    <a:pt x="3443" y="2475"/>
                  </a:lnTo>
                  <a:lnTo>
                    <a:pt x="4088" y="2045"/>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805;p29">
              <a:extLst>
                <a:ext uri="{FF2B5EF4-FFF2-40B4-BE49-F238E27FC236}">
                  <a16:creationId xmlns:a16="http://schemas.microsoft.com/office/drawing/2014/main" id="{C5451D9A-BD73-454B-B26B-D388677BEB49}"/>
                </a:ext>
              </a:extLst>
            </p:cNvPr>
            <p:cNvSpPr/>
            <p:nvPr/>
          </p:nvSpPr>
          <p:spPr>
            <a:xfrm>
              <a:off x="3328550" y="3442475"/>
              <a:ext cx="110300" cy="69950"/>
            </a:xfrm>
            <a:custGeom>
              <a:avLst/>
              <a:gdLst/>
              <a:ahLst/>
              <a:cxnLst/>
              <a:rect l="l" t="t" r="r" b="b"/>
              <a:pathLst>
                <a:path w="4412" h="2798" extrusionOk="0">
                  <a:moveTo>
                    <a:pt x="861" y="431"/>
                  </a:moveTo>
                  <a:lnTo>
                    <a:pt x="3873" y="2260"/>
                  </a:lnTo>
                  <a:lnTo>
                    <a:pt x="3658" y="2475"/>
                  </a:lnTo>
                  <a:lnTo>
                    <a:pt x="589" y="594"/>
                  </a:lnTo>
                  <a:lnTo>
                    <a:pt x="861" y="431"/>
                  </a:lnTo>
                  <a:close/>
                  <a:moveTo>
                    <a:pt x="753" y="1"/>
                  </a:moveTo>
                  <a:lnTo>
                    <a:pt x="108" y="431"/>
                  </a:lnTo>
                  <a:lnTo>
                    <a:pt x="0" y="539"/>
                  </a:lnTo>
                  <a:lnTo>
                    <a:pt x="108" y="754"/>
                  </a:lnTo>
                  <a:lnTo>
                    <a:pt x="3550" y="2798"/>
                  </a:lnTo>
                  <a:lnTo>
                    <a:pt x="3658" y="2798"/>
                  </a:lnTo>
                  <a:lnTo>
                    <a:pt x="4411" y="2475"/>
                  </a:lnTo>
                  <a:lnTo>
                    <a:pt x="4411" y="2260"/>
                  </a:lnTo>
                  <a:lnTo>
                    <a:pt x="4411" y="2152"/>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806;p29">
              <a:extLst>
                <a:ext uri="{FF2B5EF4-FFF2-40B4-BE49-F238E27FC236}">
                  <a16:creationId xmlns:a16="http://schemas.microsoft.com/office/drawing/2014/main" id="{7E1E3ED5-218A-4930-B68A-449F5694CE28}"/>
                </a:ext>
              </a:extLst>
            </p:cNvPr>
            <p:cNvSpPr/>
            <p:nvPr/>
          </p:nvSpPr>
          <p:spPr>
            <a:xfrm>
              <a:off x="3417300" y="3498950"/>
              <a:ext cx="18850" cy="29625"/>
            </a:xfrm>
            <a:custGeom>
              <a:avLst/>
              <a:gdLst/>
              <a:ahLst/>
              <a:cxnLst/>
              <a:rect l="l" t="t" r="r" b="b"/>
              <a:pathLst>
                <a:path w="754" h="1185" extrusionOk="0">
                  <a:moveTo>
                    <a:pt x="753" y="1"/>
                  </a:moveTo>
                  <a:lnTo>
                    <a:pt x="108" y="431"/>
                  </a:lnTo>
                  <a:lnTo>
                    <a:pt x="0" y="1184"/>
                  </a:lnTo>
                  <a:lnTo>
                    <a:pt x="753" y="862"/>
                  </a:lnTo>
                  <a:lnTo>
                    <a:pt x="753"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807;p29">
              <a:extLst>
                <a:ext uri="{FF2B5EF4-FFF2-40B4-BE49-F238E27FC236}">
                  <a16:creationId xmlns:a16="http://schemas.microsoft.com/office/drawing/2014/main" id="{5B4D0688-9AF0-48F1-9E42-CB5757E06B58}"/>
                </a:ext>
              </a:extLst>
            </p:cNvPr>
            <p:cNvSpPr/>
            <p:nvPr/>
          </p:nvSpPr>
          <p:spPr>
            <a:xfrm>
              <a:off x="3414600" y="3496275"/>
              <a:ext cx="24250" cy="37675"/>
            </a:xfrm>
            <a:custGeom>
              <a:avLst/>
              <a:gdLst/>
              <a:ahLst/>
              <a:cxnLst/>
              <a:rect l="l" t="t" r="r" b="b"/>
              <a:pathLst>
                <a:path w="970" h="1507" extrusionOk="0">
                  <a:moveTo>
                    <a:pt x="646" y="431"/>
                  </a:moveTo>
                  <a:lnTo>
                    <a:pt x="646" y="861"/>
                  </a:lnTo>
                  <a:lnTo>
                    <a:pt x="324" y="1055"/>
                  </a:lnTo>
                  <a:lnTo>
                    <a:pt x="324" y="1055"/>
                  </a:lnTo>
                  <a:lnTo>
                    <a:pt x="324" y="646"/>
                  </a:lnTo>
                  <a:lnTo>
                    <a:pt x="646" y="431"/>
                  </a:lnTo>
                  <a:close/>
                  <a:moveTo>
                    <a:pt x="754" y="0"/>
                  </a:moveTo>
                  <a:lnTo>
                    <a:pt x="108" y="323"/>
                  </a:lnTo>
                  <a:lnTo>
                    <a:pt x="1" y="538"/>
                  </a:lnTo>
                  <a:lnTo>
                    <a:pt x="1" y="1291"/>
                  </a:lnTo>
                  <a:lnTo>
                    <a:pt x="108" y="1507"/>
                  </a:lnTo>
                  <a:lnTo>
                    <a:pt x="216" y="1507"/>
                  </a:lnTo>
                  <a:lnTo>
                    <a:pt x="969" y="1076"/>
                  </a:lnTo>
                  <a:lnTo>
                    <a:pt x="969" y="969"/>
                  </a:lnTo>
                  <a:lnTo>
                    <a:pt x="969" y="108"/>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808;p29">
              <a:extLst>
                <a:ext uri="{FF2B5EF4-FFF2-40B4-BE49-F238E27FC236}">
                  <a16:creationId xmlns:a16="http://schemas.microsoft.com/office/drawing/2014/main" id="{D9416A49-FC65-4AED-B789-2859F189B61B}"/>
                </a:ext>
              </a:extLst>
            </p:cNvPr>
            <p:cNvSpPr/>
            <p:nvPr/>
          </p:nvSpPr>
          <p:spPr>
            <a:xfrm>
              <a:off x="5168275" y="3862075"/>
              <a:ext cx="21525" cy="21525"/>
            </a:xfrm>
            <a:custGeom>
              <a:avLst/>
              <a:gdLst/>
              <a:ahLst/>
              <a:cxnLst/>
              <a:rect l="l" t="t" r="r" b="b"/>
              <a:pathLst>
                <a:path w="861" h="861" extrusionOk="0">
                  <a:moveTo>
                    <a:pt x="861" y="0"/>
                  </a:moveTo>
                  <a:lnTo>
                    <a:pt x="0" y="538"/>
                  </a:lnTo>
                  <a:lnTo>
                    <a:pt x="108" y="861"/>
                  </a:lnTo>
                  <a:lnTo>
                    <a:pt x="646" y="538"/>
                  </a:lnTo>
                  <a:lnTo>
                    <a:pt x="753" y="430"/>
                  </a:lnTo>
                  <a:lnTo>
                    <a:pt x="861" y="323"/>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809;p29">
              <a:extLst>
                <a:ext uri="{FF2B5EF4-FFF2-40B4-BE49-F238E27FC236}">
                  <a16:creationId xmlns:a16="http://schemas.microsoft.com/office/drawing/2014/main" id="{2B493A50-3FCC-4F56-82D6-C0DB11BD8756}"/>
                </a:ext>
              </a:extLst>
            </p:cNvPr>
            <p:cNvSpPr/>
            <p:nvPr/>
          </p:nvSpPr>
          <p:spPr>
            <a:xfrm>
              <a:off x="5165575" y="3859375"/>
              <a:ext cx="26925" cy="29600"/>
            </a:xfrm>
            <a:custGeom>
              <a:avLst/>
              <a:gdLst/>
              <a:ahLst/>
              <a:cxnLst/>
              <a:rect l="l" t="t" r="r" b="b"/>
              <a:pathLst>
                <a:path w="1077" h="1184" extrusionOk="0">
                  <a:moveTo>
                    <a:pt x="754" y="431"/>
                  </a:moveTo>
                  <a:lnTo>
                    <a:pt x="323" y="718"/>
                  </a:lnTo>
                  <a:lnTo>
                    <a:pt x="323" y="646"/>
                  </a:lnTo>
                  <a:lnTo>
                    <a:pt x="754" y="431"/>
                  </a:lnTo>
                  <a:close/>
                  <a:moveTo>
                    <a:pt x="861" y="0"/>
                  </a:moveTo>
                  <a:lnTo>
                    <a:pt x="108" y="431"/>
                  </a:lnTo>
                  <a:lnTo>
                    <a:pt x="1" y="646"/>
                  </a:lnTo>
                  <a:lnTo>
                    <a:pt x="1" y="969"/>
                  </a:lnTo>
                  <a:lnTo>
                    <a:pt x="108" y="1184"/>
                  </a:lnTo>
                  <a:lnTo>
                    <a:pt x="216" y="1184"/>
                  </a:lnTo>
                  <a:lnTo>
                    <a:pt x="861" y="754"/>
                  </a:lnTo>
                  <a:lnTo>
                    <a:pt x="1077" y="646"/>
                  </a:lnTo>
                  <a:lnTo>
                    <a:pt x="1077" y="431"/>
                  </a:lnTo>
                  <a:lnTo>
                    <a:pt x="1077" y="108"/>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810;p29">
              <a:extLst>
                <a:ext uri="{FF2B5EF4-FFF2-40B4-BE49-F238E27FC236}">
                  <a16:creationId xmlns:a16="http://schemas.microsoft.com/office/drawing/2014/main" id="{9FEEB84F-2F9B-4F59-8A0F-754B7DA9CB9F}"/>
                </a:ext>
              </a:extLst>
            </p:cNvPr>
            <p:cNvSpPr/>
            <p:nvPr/>
          </p:nvSpPr>
          <p:spPr>
            <a:xfrm>
              <a:off x="5138675" y="3843225"/>
              <a:ext cx="51125" cy="32300"/>
            </a:xfrm>
            <a:custGeom>
              <a:avLst/>
              <a:gdLst/>
              <a:ahLst/>
              <a:cxnLst/>
              <a:rect l="l" t="t" r="r" b="b"/>
              <a:pathLst>
                <a:path w="2045" h="1292" extrusionOk="0">
                  <a:moveTo>
                    <a:pt x="324" y="1"/>
                  </a:moveTo>
                  <a:lnTo>
                    <a:pt x="108" y="216"/>
                  </a:lnTo>
                  <a:lnTo>
                    <a:pt x="1" y="324"/>
                  </a:lnTo>
                  <a:lnTo>
                    <a:pt x="108" y="539"/>
                  </a:lnTo>
                  <a:lnTo>
                    <a:pt x="1184" y="1292"/>
                  </a:lnTo>
                  <a:lnTo>
                    <a:pt x="2045" y="754"/>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811;p29">
              <a:extLst>
                <a:ext uri="{FF2B5EF4-FFF2-40B4-BE49-F238E27FC236}">
                  <a16:creationId xmlns:a16="http://schemas.microsoft.com/office/drawing/2014/main" id="{622878A8-A3E7-471D-8483-2361D42110F2}"/>
                </a:ext>
              </a:extLst>
            </p:cNvPr>
            <p:cNvSpPr/>
            <p:nvPr/>
          </p:nvSpPr>
          <p:spPr>
            <a:xfrm>
              <a:off x="5133300" y="3837850"/>
              <a:ext cx="59200" cy="40375"/>
            </a:xfrm>
            <a:custGeom>
              <a:avLst/>
              <a:gdLst/>
              <a:ahLst/>
              <a:cxnLst/>
              <a:rect l="l" t="t" r="r" b="b"/>
              <a:pathLst>
                <a:path w="2368" h="1615" extrusionOk="0">
                  <a:moveTo>
                    <a:pt x="861" y="431"/>
                  </a:moveTo>
                  <a:lnTo>
                    <a:pt x="1873" y="1021"/>
                  </a:lnTo>
                  <a:lnTo>
                    <a:pt x="1873" y="1021"/>
                  </a:lnTo>
                  <a:lnTo>
                    <a:pt x="1399" y="1292"/>
                  </a:lnTo>
                  <a:lnTo>
                    <a:pt x="431" y="646"/>
                  </a:lnTo>
                  <a:lnTo>
                    <a:pt x="431" y="539"/>
                  </a:lnTo>
                  <a:lnTo>
                    <a:pt x="646" y="431"/>
                  </a:lnTo>
                  <a:close/>
                  <a:moveTo>
                    <a:pt x="754" y="1"/>
                  </a:moveTo>
                  <a:lnTo>
                    <a:pt x="539" y="108"/>
                  </a:lnTo>
                  <a:lnTo>
                    <a:pt x="216" y="216"/>
                  </a:lnTo>
                  <a:lnTo>
                    <a:pt x="108" y="431"/>
                  </a:lnTo>
                  <a:lnTo>
                    <a:pt x="1" y="539"/>
                  </a:lnTo>
                  <a:lnTo>
                    <a:pt x="108" y="754"/>
                  </a:lnTo>
                  <a:lnTo>
                    <a:pt x="216" y="861"/>
                  </a:lnTo>
                  <a:lnTo>
                    <a:pt x="1292" y="1615"/>
                  </a:lnTo>
                  <a:lnTo>
                    <a:pt x="1507" y="1615"/>
                  </a:lnTo>
                  <a:lnTo>
                    <a:pt x="2260" y="1184"/>
                  </a:lnTo>
                  <a:lnTo>
                    <a:pt x="2368" y="969"/>
                  </a:lnTo>
                  <a:lnTo>
                    <a:pt x="2260" y="861"/>
                  </a:lnTo>
                  <a:lnTo>
                    <a:pt x="1076" y="108"/>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812;p29">
              <a:extLst>
                <a:ext uri="{FF2B5EF4-FFF2-40B4-BE49-F238E27FC236}">
                  <a16:creationId xmlns:a16="http://schemas.microsoft.com/office/drawing/2014/main" id="{25760D77-3AB6-4AFC-8A49-F3773B27E905}"/>
                </a:ext>
              </a:extLst>
            </p:cNvPr>
            <p:cNvSpPr/>
            <p:nvPr/>
          </p:nvSpPr>
          <p:spPr>
            <a:xfrm>
              <a:off x="5136000" y="3851300"/>
              <a:ext cx="34975" cy="32300"/>
            </a:xfrm>
            <a:custGeom>
              <a:avLst/>
              <a:gdLst/>
              <a:ahLst/>
              <a:cxnLst/>
              <a:rect l="l" t="t" r="r" b="b"/>
              <a:pathLst>
                <a:path w="1399" h="1292" extrusionOk="0">
                  <a:moveTo>
                    <a:pt x="108" y="1"/>
                  </a:moveTo>
                  <a:lnTo>
                    <a:pt x="0" y="216"/>
                  </a:lnTo>
                  <a:lnTo>
                    <a:pt x="108" y="431"/>
                  </a:lnTo>
                  <a:lnTo>
                    <a:pt x="108" y="539"/>
                  </a:lnTo>
                  <a:lnTo>
                    <a:pt x="1399" y="1292"/>
                  </a:lnTo>
                  <a:lnTo>
                    <a:pt x="1291" y="969"/>
                  </a:lnTo>
                  <a:lnTo>
                    <a:pt x="10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813;p29">
              <a:extLst>
                <a:ext uri="{FF2B5EF4-FFF2-40B4-BE49-F238E27FC236}">
                  <a16:creationId xmlns:a16="http://schemas.microsoft.com/office/drawing/2014/main" id="{63F00F66-C401-442A-BF40-176C3FE9B265}"/>
                </a:ext>
              </a:extLst>
            </p:cNvPr>
            <p:cNvSpPr/>
            <p:nvPr/>
          </p:nvSpPr>
          <p:spPr>
            <a:xfrm>
              <a:off x="5133300" y="3848625"/>
              <a:ext cx="40375" cy="40350"/>
            </a:xfrm>
            <a:custGeom>
              <a:avLst/>
              <a:gdLst/>
              <a:ahLst/>
              <a:cxnLst/>
              <a:rect l="l" t="t" r="r" b="b"/>
              <a:pathLst>
                <a:path w="1615" h="1614" extrusionOk="0">
                  <a:moveTo>
                    <a:pt x="1292" y="1076"/>
                  </a:moveTo>
                  <a:lnTo>
                    <a:pt x="1292" y="1076"/>
                  </a:lnTo>
                  <a:lnTo>
                    <a:pt x="1292" y="1076"/>
                  </a:lnTo>
                  <a:lnTo>
                    <a:pt x="1292" y="1076"/>
                  </a:lnTo>
                  <a:close/>
                  <a:moveTo>
                    <a:pt x="108" y="0"/>
                  </a:moveTo>
                  <a:lnTo>
                    <a:pt x="1" y="108"/>
                  </a:lnTo>
                  <a:lnTo>
                    <a:pt x="1" y="323"/>
                  </a:lnTo>
                  <a:lnTo>
                    <a:pt x="1" y="646"/>
                  </a:lnTo>
                  <a:lnTo>
                    <a:pt x="216" y="753"/>
                  </a:lnTo>
                  <a:lnTo>
                    <a:pt x="1399" y="1614"/>
                  </a:lnTo>
                  <a:lnTo>
                    <a:pt x="1507" y="1614"/>
                  </a:lnTo>
                  <a:lnTo>
                    <a:pt x="1614" y="1399"/>
                  </a:lnTo>
                  <a:lnTo>
                    <a:pt x="1614" y="968"/>
                  </a:lnTo>
                  <a:lnTo>
                    <a:pt x="1507" y="86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814;p29">
              <a:extLst>
                <a:ext uri="{FF2B5EF4-FFF2-40B4-BE49-F238E27FC236}">
                  <a16:creationId xmlns:a16="http://schemas.microsoft.com/office/drawing/2014/main" id="{C15080BD-4777-4486-A653-E2E92160B6E5}"/>
                </a:ext>
              </a:extLst>
            </p:cNvPr>
            <p:cNvSpPr/>
            <p:nvPr/>
          </p:nvSpPr>
          <p:spPr>
            <a:xfrm>
              <a:off x="5154825" y="3856675"/>
              <a:ext cx="40375" cy="26925"/>
            </a:xfrm>
            <a:custGeom>
              <a:avLst/>
              <a:gdLst/>
              <a:ahLst/>
              <a:cxnLst/>
              <a:rect l="l" t="t" r="r" b="b"/>
              <a:pathLst>
                <a:path w="1615" h="1077" extrusionOk="0">
                  <a:moveTo>
                    <a:pt x="861" y="324"/>
                  </a:moveTo>
                  <a:lnTo>
                    <a:pt x="1076" y="431"/>
                  </a:lnTo>
                  <a:lnTo>
                    <a:pt x="1184" y="539"/>
                  </a:lnTo>
                  <a:lnTo>
                    <a:pt x="1076" y="646"/>
                  </a:lnTo>
                  <a:lnTo>
                    <a:pt x="538" y="646"/>
                  </a:lnTo>
                  <a:lnTo>
                    <a:pt x="431" y="539"/>
                  </a:lnTo>
                  <a:lnTo>
                    <a:pt x="538" y="431"/>
                  </a:lnTo>
                  <a:lnTo>
                    <a:pt x="753" y="324"/>
                  </a:lnTo>
                  <a:close/>
                  <a:moveTo>
                    <a:pt x="538" y="1"/>
                  </a:moveTo>
                  <a:lnTo>
                    <a:pt x="323" y="108"/>
                  </a:lnTo>
                  <a:lnTo>
                    <a:pt x="108" y="324"/>
                  </a:lnTo>
                  <a:lnTo>
                    <a:pt x="0" y="539"/>
                  </a:lnTo>
                  <a:lnTo>
                    <a:pt x="108" y="754"/>
                  </a:lnTo>
                  <a:lnTo>
                    <a:pt x="323" y="969"/>
                  </a:lnTo>
                  <a:lnTo>
                    <a:pt x="538" y="1077"/>
                  </a:lnTo>
                  <a:lnTo>
                    <a:pt x="1076" y="1077"/>
                  </a:lnTo>
                  <a:lnTo>
                    <a:pt x="1291" y="969"/>
                  </a:lnTo>
                  <a:lnTo>
                    <a:pt x="1507" y="754"/>
                  </a:lnTo>
                  <a:lnTo>
                    <a:pt x="1614" y="539"/>
                  </a:lnTo>
                  <a:lnTo>
                    <a:pt x="1507" y="324"/>
                  </a:lnTo>
                  <a:lnTo>
                    <a:pt x="1291"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815;p29">
              <a:extLst>
                <a:ext uri="{FF2B5EF4-FFF2-40B4-BE49-F238E27FC236}">
                  <a16:creationId xmlns:a16="http://schemas.microsoft.com/office/drawing/2014/main" id="{194BAD76-AC5E-4975-A3B8-E63473DC051E}"/>
                </a:ext>
              </a:extLst>
            </p:cNvPr>
            <p:cNvSpPr/>
            <p:nvPr/>
          </p:nvSpPr>
          <p:spPr>
            <a:xfrm>
              <a:off x="5149450" y="3689925"/>
              <a:ext cx="53800" cy="188300"/>
            </a:xfrm>
            <a:custGeom>
              <a:avLst/>
              <a:gdLst/>
              <a:ahLst/>
              <a:cxnLst/>
              <a:rect l="l" t="t" r="r" b="b"/>
              <a:pathLst>
                <a:path w="2152" h="7532" extrusionOk="0">
                  <a:moveTo>
                    <a:pt x="0" y="1"/>
                  </a:moveTo>
                  <a:lnTo>
                    <a:pt x="430" y="7209"/>
                  </a:lnTo>
                  <a:lnTo>
                    <a:pt x="538" y="7316"/>
                  </a:lnTo>
                  <a:lnTo>
                    <a:pt x="646" y="7424"/>
                  </a:lnTo>
                  <a:lnTo>
                    <a:pt x="968" y="7532"/>
                  </a:lnTo>
                  <a:lnTo>
                    <a:pt x="1399" y="7424"/>
                  </a:lnTo>
                  <a:lnTo>
                    <a:pt x="1506" y="7316"/>
                  </a:lnTo>
                  <a:lnTo>
                    <a:pt x="1614" y="7209"/>
                  </a:lnTo>
                  <a:lnTo>
                    <a:pt x="2044" y="1184"/>
                  </a:lnTo>
                  <a:lnTo>
                    <a:pt x="215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816;p29">
              <a:extLst>
                <a:ext uri="{FF2B5EF4-FFF2-40B4-BE49-F238E27FC236}">
                  <a16:creationId xmlns:a16="http://schemas.microsoft.com/office/drawing/2014/main" id="{382D123B-0C5F-409E-B425-1967C53016E6}"/>
                </a:ext>
              </a:extLst>
            </p:cNvPr>
            <p:cNvSpPr/>
            <p:nvPr/>
          </p:nvSpPr>
          <p:spPr>
            <a:xfrm>
              <a:off x="5149450" y="3689925"/>
              <a:ext cx="53800" cy="188300"/>
            </a:xfrm>
            <a:custGeom>
              <a:avLst/>
              <a:gdLst/>
              <a:ahLst/>
              <a:cxnLst/>
              <a:rect l="l" t="t" r="r" b="b"/>
              <a:pathLst>
                <a:path w="2152" h="7532" fill="none" extrusionOk="0">
                  <a:moveTo>
                    <a:pt x="0" y="1"/>
                  </a:moveTo>
                  <a:lnTo>
                    <a:pt x="430" y="7209"/>
                  </a:lnTo>
                  <a:lnTo>
                    <a:pt x="430" y="7209"/>
                  </a:lnTo>
                  <a:lnTo>
                    <a:pt x="538" y="7316"/>
                  </a:lnTo>
                  <a:lnTo>
                    <a:pt x="646" y="7424"/>
                  </a:lnTo>
                  <a:lnTo>
                    <a:pt x="968" y="7532"/>
                  </a:lnTo>
                  <a:lnTo>
                    <a:pt x="968" y="7532"/>
                  </a:lnTo>
                  <a:lnTo>
                    <a:pt x="1399" y="7424"/>
                  </a:lnTo>
                  <a:lnTo>
                    <a:pt x="1506" y="7316"/>
                  </a:lnTo>
                  <a:lnTo>
                    <a:pt x="1614" y="7209"/>
                  </a:lnTo>
                  <a:lnTo>
                    <a:pt x="2044" y="1184"/>
                  </a:lnTo>
                  <a:lnTo>
                    <a:pt x="21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817;p29">
              <a:extLst>
                <a:ext uri="{FF2B5EF4-FFF2-40B4-BE49-F238E27FC236}">
                  <a16:creationId xmlns:a16="http://schemas.microsoft.com/office/drawing/2014/main" id="{CDD3B62F-92FE-4387-961A-292F1C864C9C}"/>
                </a:ext>
              </a:extLst>
            </p:cNvPr>
            <p:cNvSpPr/>
            <p:nvPr/>
          </p:nvSpPr>
          <p:spPr>
            <a:xfrm>
              <a:off x="5144050" y="3684550"/>
              <a:ext cx="61900" cy="199050"/>
            </a:xfrm>
            <a:custGeom>
              <a:avLst/>
              <a:gdLst/>
              <a:ahLst/>
              <a:cxnLst/>
              <a:rect l="l" t="t" r="r" b="b"/>
              <a:pathLst>
                <a:path w="2476" h="7962" extrusionOk="0">
                  <a:moveTo>
                    <a:pt x="216" y="0"/>
                  </a:moveTo>
                  <a:lnTo>
                    <a:pt x="109" y="108"/>
                  </a:lnTo>
                  <a:lnTo>
                    <a:pt x="1" y="216"/>
                  </a:lnTo>
                  <a:lnTo>
                    <a:pt x="431" y="7424"/>
                  </a:lnTo>
                  <a:lnTo>
                    <a:pt x="539" y="7639"/>
                  </a:lnTo>
                  <a:lnTo>
                    <a:pt x="754" y="7747"/>
                  </a:lnTo>
                  <a:lnTo>
                    <a:pt x="969" y="7854"/>
                  </a:lnTo>
                  <a:lnTo>
                    <a:pt x="1184" y="7962"/>
                  </a:lnTo>
                  <a:lnTo>
                    <a:pt x="1292" y="7962"/>
                  </a:lnTo>
                  <a:lnTo>
                    <a:pt x="1507" y="7854"/>
                  </a:lnTo>
                  <a:lnTo>
                    <a:pt x="1722" y="7747"/>
                  </a:lnTo>
                  <a:lnTo>
                    <a:pt x="1938" y="7639"/>
                  </a:lnTo>
                  <a:lnTo>
                    <a:pt x="2045" y="7424"/>
                  </a:lnTo>
                  <a:lnTo>
                    <a:pt x="2368" y="1399"/>
                  </a:lnTo>
                  <a:lnTo>
                    <a:pt x="2475" y="216"/>
                  </a:lnTo>
                  <a:lnTo>
                    <a:pt x="2475" y="108"/>
                  </a:lnTo>
                  <a:lnTo>
                    <a:pt x="2153" y="108"/>
                  </a:lnTo>
                  <a:lnTo>
                    <a:pt x="2153" y="216"/>
                  </a:lnTo>
                  <a:lnTo>
                    <a:pt x="2045" y="1399"/>
                  </a:lnTo>
                  <a:lnTo>
                    <a:pt x="1615" y="7424"/>
                  </a:lnTo>
                  <a:lnTo>
                    <a:pt x="1507" y="7424"/>
                  </a:lnTo>
                  <a:lnTo>
                    <a:pt x="1292" y="7531"/>
                  </a:lnTo>
                  <a:lnTo>
                    <a:pt x="969" y="7424"/>
                  </a:lnTo>
                  <a:lnTo>
                    <a:pt x="862" y="7316"/>
                  </a:lnTo>
                  <a:lnTo>
                    <a:pt x="855" y="7319"/>
                  </a:lnTo>
                  <a:lnTo>
                    <a:pt x="431" y="216"/>
                  </a:lnTo>
                  <a:lnTo>
                    <a:pt x="324" y="10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818;p29">
              <a:extLst>
                <a:ext uri="{FF2B5EF4-FFF2-40B4-BE49-F238E27FC236}">
                  <a16:creationId xmlns:a16="http://schemas.microsoft.com/office/drawing/2014/main" id="{822FC7D7-739D-4D2D-B810-86B8303934F9}"/>
                </a:ext>
              </a:extLst>
            </p:cNvPr>
            <p:cNvSpPr/>
            <p:nvPr/>
          </p:nvSpPr>
          <p:spPr>
            <a:xfrm>
              <a:off x="5144050" y="3649575"/>
              <a:ext cx="64600" cy="72650"/>
            </a:xfrm>
            <a:custGeom>
              <a:avLst/>
              <a:gdLst/>
              <a:ahLst/>
              <a:cxnLst/>
              <a:rect l="l" t="t" r="r" b="b"/>
              <a:pathLst>
                <a:path w="2584" h="2906" extrusionOk="0">
                  <a:moveTo>
                    <a:pt x="1292" y="323"/>
                  </a:moveTo>
                  <a:lnTo>
                    <a:pt x="1615" y="431"/>
                  </a:lnTo>
                  <a:lnTo>
                    <a:pt x="1938" y="646"/>
                  </a:lnTo>
                  <a:lnTo>
                    <a:pt x="2045" y="969"/>
                  </a:lnTo>
                  <a:lnTo>
                    <a:pt x="2153" y="1399"/>
                  </a:lnTo>
                  <a:lnTo>
                    <a:pt x="2153" y="1507"/>
                  </a:lnTo>
                  <a:lnTo>
                    <a:pt x="2045" y="1937"/>
                  </a:lnTo>
                  <a:lnTo>
                    <a:pt x="1830" y="2260"/>
                  </a:lnTo>
                  <a:lnTo>
                    <a:pt x="1615" y="2368"/>
                  </a:lnTo>
                  <a:lnTo>
                    <a:pt x="1292" y="2475"/>
                  </a:lnTo>
                  <a:lnTo>
                    <a:pt x="969" y="2368"/>
                  </a:lnTo>
                  <a:lnTo>
                    <a:pt x="646" y="2260"/>
                  </a:lnTo>
                  <a:lnTo>
                    <a:pt x="431" y="1937"/>
                  </a:lnTo>
                  <a:lnTo>
                    <a:pt x="324" y="1507"/>
                  </a:lnTo>
                  <a:lnTo>
                    <a:pt x="324" y="1399"/>
                  </a:lnTo>
                  <a:lnTo>
                    <a:pt x="431" y="969"/>
                  </a:lnTo>
                  <a:lnTo>
                    <a:pt x="646" y="646"/>
                  </a:lnTo>
                  <a:lnTo>
                    <a:pt x="969" y="431"/>
                  </a:lnTo>
                  <a:lnTo>
                    <a:pt x="1292" y="323"/>
                  </a:lnTo>
                  <a:close/>
                  <a:moveTo>
                    <a:pt x="1292" y="1"/>
                  </a:moveTo>
                  <a:lnTo>
                    <a:pt x="754" y="108"/>
                  </a:lnTo>
                  <a:lnTo>
                    <a:pt x="324" y="431"/>
                  </a:lnTo>
                  <a:lnTo>
                    <a:pt x="109" y="861"/>
                  </a:lnTo>
                  <a:lnTo>
                    <a:pt x="1" y="1399"/>
                  </a:lnTo>
                  <a:lnTo>
                    <a:pt x="1" y="1507"/>
                  </a:lnTo>
                  <a:lnTo>
                    <a:pt x="109" y="2045"/>
                  </a:lnTo>
                  <a:lnTo>
                    <a:pt x="431" y="2475"/>
                  </a:lnTo>
                  <a:lnTo>
                    <a:pt x="754" y="2798"/>
                  </a:lnTo>
                  <a:lnTo>
                    <a:pt x="1292" y="2906"/>
                  </a:lnTo>
                  <a:lnTo>
                    <a:pt x="1722" y="2798"/>
                  </a:lnTo>
                  <a:lnTo>
                    <a:pt x="2153" y="2475"/>
                  </a:lnTo>
                  <a:lnTo>
                    <a:pt x="2368" y="2045"/>
                  </a:lnTo>
                  <a:lnTo>
                    <a:pt x="2475" y="1507"/>
                  </a:lnTo>
                  <a:lnTo>
                    <a:pt x="2583" y="1399"/>
                  </a:lnTo>
                  <a:lnTo>
                    <a:pt x="2475" y="861"/>
                  </a:lnTo>
                  <a:lnTo>
                    <a:pt x="2153" y="431"/>
                  </a:lnTo>
                  <a:lnTo>
                    <a:pt x="1830" y="108"/>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819;p29">
              <a:extLst>
                <a:ext uri="{FF2B5EF4-FFF2-40B4-BE49-F238E27FC236}">
                  <a16:creationId xmlns:a16="http://schemas.microsoft.com/office/drawing/2014/main" id="{0477444C-B7FD-432B-8502-F6719D966462}"/>
                </a:ext>
              </a:extLst>
            </p:cNvPr>
            <p:cNvSpPr/>
            <p:nvPr/>
          </p:nvSpPr>
          <p:spPr>
            <a:xfrm>
              <a:off x="5149450" y="3654950"/>
              <a:ext cx="53800" cy="61900"/>
            </a:xfrm>
            <a:custGeom>
              <a:avLst/>
              <a:gdLst/>
              <a:ahLst/>
              <a:cxnLst/>
              <a:rect l="l" t="t" r="r" b="b"/>
              <a:pathLst>
                <a:path w="2152" h="2476" extrusionOk="0">
                  <a:moveTo>
                    <a:pt x="1076" y="1"/>
                  </a:moveTo>
                  <a:lnTo>
                    <a:pt x="646" y="108"/>
                  </a:lnTo>
                  <a:lnTo>
                    <a:pt x="215" y="324"/>
                  </a:lnTo>
                  <a:lnTo>
                    <a:pt x="0" y="754"/>
                  </a:lnTo>
                  <a:lnTo>
                    <a:pt x="0" y="1292"/>
                  </a:lnTo>
                  <a:lnTo>
                    <a:pt x="108" y="1722"/>
                  </a:lnTo>
                  <a:lnTo>
                    <a:pt x="323" y="2153"/>
                  </a:lnTo>
                  <a:lnTo>
                    <a:pt x="646" y="2368"/>
                  </a:lnTo>
                  <a:lnTo>
                    <a:pt x="1076" y="2475"/>
                  </a:lnTo>
                  <a:lnTo>
                    <a:pt x="1399" y="2368"/>
                  </a:lnTo>
                  <a:lnTo>
                    <a:pt x="1722" y="2153"/>
                  </a:lnTo>
                  <a:lnTo>
                    <a:pt x="2044" y="1830"/>
                  </a:lnTo>
                  <a:lnTo>
                    <a:pt x="2152" y="1292"/>
                  </a:lnTo>
                  <a:lnTo>
                    <a:pt x="2044" y="862"/>
                  </a:lnTo>
                  <a:lnTo>
                    <a:pt x="1829" y="324"/>
                  </a:lnTo>
                  <a:lnTo>
                    <a:pt x="1506"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820;p29">
              <a:extLst>
                <a:ext uri="{FF2B5EF4-FFF2-40B4-BE49-F238E27FC236}">
                  <a16:creationId xmlns:a16="http://schemas.microsoft.com/office/drawing/2014/main" id="{781C6947-7E4B-4681-ACD3-ED394BEE9D55}"/>
                </a:ext>
              </a:extLst>
            </p:cNvPr>
            <p:cNvSpPr/>
            <p:nvPr/>
          </p:nvSpPr>
          <p:spPr>
            <a:xfrm>
              <a:off x="5090275" y="3525850"/>
              <a:ext cx="112975" cy="212525"/>
            </a:xfrm>
            <a:custGeom>
              <a:avLst/>
              <a:gdLst/>
              <a:ahLst/>
              <a:cxnLst/>
              <a:rect l="l" t="t" r="r" b="b"/>
              <a:pathLst>
                <a:path w="4519" h="8501" extrusionOk="0">
                  <a:moveTo>
                    <a:pt x="2260" y="1"/>
                  </a:moveTo>
                  <a:lnTo>
                    <a:pt x="2044" y="108"/>
                  </a:lnTo>
                  <a:lnTo>
                    <a:pt x="1506" y="431"/>
                  </a:lnTo>
                  <a:lnTo>
                    <a:pt x="861" y="861"/>
                  </a:lnTo>
                  <a:lnTo>
                    <a:pt x="431" y="1292"/>
                  </a:lnTo>
                  <a:lnTo>
                    <a:pt x="108" y="1830"/>
                  </a:lnTo>
                  <a:lnTo>
                    <a:pt x="108" y="1937"/>
                  </a:lnTo>
                  <a:lnTo>
                    <a:pt x="108" y="2260"/>
                  </a:lnTo>
                  <a:lnTo>
                    <a:pt x="0" y="7639"/>
                  </a:lnTo>
                  <a:lnTo>
                    <a:pt x="1291" y="8393"/>
                  </a:lnTo>
                  <a:lnTo>
                    <a:pt x="1722" y="8500"/>
                  </a:lnTo>
                  <a:lnTo>
                    <a:pt x="2152" y="8285"/>
                  </a:lnTo>
                  <a:lnTo>
                    <a:pt x="4411" y="6994"/>
                  </a:lnTo>
                  <a:lnTo>
                    <a:pt x="4519" y="1399"/>
                  </a:lnTo>
                  <a:lnTo>
                    <a:pt x="4411" y="1184"/>
                  </a:lnTo>
                  <a:lnTo>
                    <a:pt x="4196" y="969"/>
                  </a:lnTo>
                  <a:lnTo>
                    <a:pt x="4304" y="969"/>
                  </a:lnTo>
                  <a:lnTo>
                    <a:pt x="2582" y="108"/>
                  </a:lnTo>
                  <a:lnTo>
                    <a:pt x="2475" y="108"/>
                  </a:lnTo>
                  <a:lnTo>
                    <a:pt x="22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821;p29">
              <a:extLst>
                <a:ext uri="{FF2B5EF4-FFF2-40B4-BE49-F238E27FC236}">
                  <a16:creationId xmlns:a16="http://schemas.microsoft.com/office/drawing/2014/main" id="{C5DE8068-B8CF-4097-8506-F87E2D3640BC}"/>
                </a:ext>
              </a:extLst>
            </p:cNvPr>
            <p:cNvSpPr/>
            <p:nvPr/>
          </p:nvSpPr>
          <p:spPr>
            <a:xfrm>
              <a:off x="5114475" y="3899725"/>
              <a:ext cx="18850" cy="21525"/>
            </a:xfrm>
            <a:custGeom>
              <a:avLst/>
              <a:gdLst/>
              <a:ahLst/>
              <a:cxnLst/>
              <a:rect l="l" t="t" r="r" b="b"/>
              <a:pathLst>
                <a:path w="754" h="861" extrusionOk="0">
                  <a:moveTo>
                    <a:pt x="754" y="0"/>
                  </a:moveTo>
                  <a:lnTo>
                    <a:pt x="1" y="431"/>
                  </a:lnTo>
                  <a:lnTo>
                    <a:pt x="1" y="861"/>
                  </a:lnTo>
                  <a:lnTo>
                    <a:pt x="646" y="538"/>
                  </a:lnTo>
                  <a:lnTo>
                    <a:pt x="754" y="431"/>
                  </a:lnTo>
                  <a:lnTo>
                    <a:pt x="754" y="323"/>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822;p29">
              <a:extLst>
                <a:ext uri="{FF2B5EF4-FFF2-40B4-BE49-F238E27FC236}">
                  <a16:creationId xmlns:a16="http://schemas.microsoft.com/office/drawing/2014/main" id="{166306EC-5177-4545-AA4A-91D952F132E5}"/>
                </a:ext>
              </a:extLst>
            </p:cNvPr>
            <p:cNvSpPr/>
            <p:nvPr/>
          </p:nvSpPr>
          <p:spPr>
            <a:xfrm>
              <a:off x="5109100" y="3897025"/>
              <a:ext cx="29600" cy="29625"/>
            </a:xfrm>
            <a:custGeom>
              <a:avLst/>
              <a:gdLst/>
              <a:ahLst/>
              <a:cxnLst/>
              <a:rect l="l" t="t" r="r" b="b"/>
              <a:pathLst>
                <a:path w="1184" h="1185" extrusionOk="0">
                  <a:moveTo>
                    <a:pt x="624" y="517"/>
                  </a:moveTo>
                  <a:lnTo>
                    <a:pt x="343" y="705"/>
                  </a:lnTo>
                  <a:lnTo>
                    <a:pt x="343" y="705"/>
                  </a:lnTo>
                  <a:lnTo>
                    <a:pt x="323" y="646"/>
                  </a:lnTo>
                  <a:lnTo>
                    <a:pt x="624" y="517"/>
                  </a:lnTo>
                  <a:close/>
                  <a:moveTo>
                    <a:pt x="861" y="1"/>
                  </a:moveTo>
                  <a:lnTo>
                    <a:pt x="108" y="431"/>
                  </a:lnTo>
                  <a:lnTo>
                    <a:pt x="0" y="539"/>
                  </a:lnTo>
                  <a:lnTo>
                    <a:pt x="0" y="969"/>
                  </a:lnTo>
                  <a:lnTo>
                    <a:pt x="108" y="1184"/>
                  </a:lnTo>
                  <a:lnTo>
                    <a:pt x="323" y="1184"/>
                  </a:lnTo>
                  <a:lnTo>
                    <a:pt x="969" y="754"/>
                  </a:lnTo>
                  <a:lnTo>
                    <a:pt x="1076" y="646"/>
                  </a:lnTo>
                  <a:lnTo>
                    <a:pt x="1184" y="431"/>
                  </a:lnTo>
                  <a:lnTo>
                    <a:pt x="1184"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823;p29">
              <a:extLst>
                <a:ext uri="{FF2B5EF4-FFF2-40B4-BE49-F238E27FC236}">
                  <a16:creationId xmlns:a16="http://schemas.microsoft.com/office/drawing/2014/main" id="{C3C94406-3AC1-4D01-8E42-D9004F973A9F}"/>
                </a:ext>
              </a:extLst>
            </p:cNvPr>
            <p:cNvSpPr/>
            <p:nvPr/>
          </p:nvSpPr>
          <p:spPr>
            <a:xfrm>
              <a:off x="5082200" y="3880900"/>
              <a:ext cx="51125" cy="29600"/>
            </a:xfrm>
            <a:custGeom>
              <a:avLst/>
              <a:gdLst/>
              <a:ahLst/>
              <a:cxnLst/>
              <a:rect l="l" t="t" r="r" b="b"/>
              <a:pathLst>
                <a:path w="2045" h="1184" extrusionOk="0">
                  <a:moveTo>
                    <a:pt x="431" y="0"/>
                  </a:moveTo>
                  <a:lnTo>
                    <a:pt x="108" y="215"/>
                  </a:lnTo>
                  <a:lnTo>
                    <a:pt x="0" y="323"/>
                  </a:lnTo>
                  <a:lnTo>
                    <a:pt x="108" y="538"/>
                  </a:lnTo>
                  <a:lnTo>
                    <a:pt x="1292" y="1184"/>
                  </a:lnTo>
                  <a:lnTo>
                    <a:pt x="2045" y="753"/>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824;p29">
              <a:extLst>
                <a:ext uri="{FF2B5EF4-FFF2-40B4-BE49-F238E27FC236}">
                  <a16:creationId xmlns:a16="http://schemas.microsoft.com/office/drawing/2014/main" id="{9D0823DB-B87E-4501-974C-E0DC71521BE6}"/>
                </a:ext>
              </a:extLst>
            </p:cNvPr>
            <p:cNvSpPr/>
            <p:nvPr/>
          </p:nvSpPr>
          <p:spPr>
            <a:xfrm>
              <a:off x="5076825" y="3875500"/>
              <a:ext cx="61875" cy="40375"/>
            </a:xfrm>
            <a:custGeom>
              <a:avLst/>
              <a:gdLst/>
              <a:ahLst/>
              <a:cxnLst/>
              <a:rect l="l" t="t" r="r" b="b"/>
              <a:pathLst>
                <a:path w="2475" h="1615" extrusionOk="0">
                  <a:moveTo>
                    <a:pt x="969" y="431"/>
                  </a:moveTo>
                  <a:lnTo>
                    <a:pt x="1868" y="1004"/>
                  </a:lnTo>
                  <a:lnTo>
                    <a:pt x="1868" y="1004"/>
                  </a:lnTo>
                  <a:lnTo>
                    <a:pt x="1507" y="1184"/>
                  </a:lnTo>
                  <a:lnTo>
                    <a:pt x="431" y="539"/>
                  </a:lnTo>
                  <a:lnTo>
                    <a:pt x="753" y="431"/>
                  </a:lnTo>
                  <a:close/>
                  <a:moveTo>
                    <a:pt x="753" y="1"/>
                  </a:moveTo>
                  <a:lnTo>
                    <a:pt x="538" y="109"/>
                  </a:lnTo>
                  <a:lnTo>
                    <a:pt x="215" y="216"/>
                  </a:lnTo>
                  <a:lnTo>
                    <a:pt x="108" y="431"/>
                  </a:lnTo>
                  <a:lnTo>
                    <a:pt x="0" y="539"/>
                  </a:lnTo>
                  <a:lnTo>
                    <a:pt x="108" y="754"/>
                  </a:lnTo>
                  <a:lnTo>
                    <a:pt x="215" y="862"/>
                  </a:lnTo>
                  <a:lnTo>
                    <a:pt x="1399" y="1615"/>
                  </a:lnTo>
                  <a:lnTo>
                    <a:pt x="1614" y="1615"/>
                  </a:lnTo>
                  <a:lnTo>
                    <a:pt x="2367" y="1184"/>
                  </a:lnTo>
                  <a:lnTo>
                    <a:pt x="2475" y="969"/>
                  </a:lnTo>
                  <a:lnTo>
                    <a:pt x="2367" y="862"/>
                  </a:lnTo>
                  <a:lnTo>
                    <a:pt x="1076" y="109"/>
                  </a:lnTo>
                  <a:lnTo>
                    <a:pt x="7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825;p29">
              <a:extLst>
                <a:ext uri="{FF2B5EF4-FFF2-40B4-BE49-F238E27FC236}">
                  <a16:creationId xmlns:a16="http://schemas.microsoft.com/office/drawing/2014/main" id="{D04792A7-B9B6-4CE3-9654-7FE47CACD1AA}"/>
                </a:ext>
              </a:extLst>
            </p:cNvPr>
            <p:cNvSpPr/>
            <p:nvPr/>
          </p:nvSpPr>
          <p:spPr>
            <a:xfrm>
              <a:off x="5082200" y="3888950"/>
              <a:ext cx="32300" cy="32300"/>
            </a:xfrm>
            <a:custGeom>
              <a:avLst/>
              <a:gdLst/>
              <a:ahLst/>
              <a:cxnLst/>
              <a:rect l="l" t="t" r="r" b="b"/>
              <a:pathLst>
                <a:path w="1292" h="1292" extrusionOk="0">
                  <a:moveTo>
                    <a:pt x="0" y="1"/>
                  </a:moveTo>
                  <a:lnTo>
                    <a:pt x="0" y="216"/>
                  </a:lnTo>
                  <a:lnTo>
                    <a:pt x="0" y="431"/>
                  </a:lnTo>
                  <a:lnTo>
                    <a:pt x="108" y="539"/>
                  </a:lnTo>
                  <a:lnTo>
                    <a:pt x="1292" y="1292"/>
                  </a:lnTo>
                  <a:lnTo>
                    <a:pt x="1292" y="862"/>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826;p29">
              <a:extLst>
                <a:ext uri="{FF2B5EF4-FFF2-40B4-BE49-F238E27FC236}">
                  <a16:creationId xmlns:a16="http://schemas.microsoft.com/office/drawing/2014/main" id="{5CE65AC9-37CA-48CA-958B-7C3AF1B31D50}"/>
                </a:ext>
              </a:extLst>
            </p:cNvPr>
            <p:cNvSpPr/>
            <p:nvPr/>
          </p:nvSpPr>
          <p:spPr>
            <a:xfrm>
              <a:off x="5076825" y="3886275"/>
              <a:ext cx="43050" cy="40375"/>
            </a:xfrm>
            <a:custGeom>
              <a:avLst/>
              <a:gdLst/>
              <a:ahLst/>
              <a:cxnLst/>
              <a:rect l="l" t="t" r="r" b="b"/>
              <a:pathLst>
                <a:path w="1722" h="1615" extrusionOk="0">
                  <a:moveTo>
                    <a:pt x="108" y="0"/>
                  </a:moveTo>
                  <a:lnTo>
                    <a:pt x="0" y="108"/>
                  </a:lnTo>
                  <a:lnTo>
                    <a:pt x="0" y="323"/>
                  </a:lnTo>
                  <a:lnTo>
                    <a:pt x="0" y="538"/>
                  </a:lnTo>
                  <a:lnTo>
                    <a:pt x="215" y="753"/>
                  </a:lnTo>
                  <a:lnTo>
                    <a:pt x="1399" y="1507"/>
                  </a:lnTo>
                  <a:lnTo>
                    <a:pt x="1614" y="1614"/>
                  </a:lnTo>
                  <a:lnTo>
                    <a:pt x="1722" y="1399"/>
                  </a:lnTo>
                  <a:lnTo>
                    <a:pt x="1614" y="969"/>
                  </a:lnTo>
                  <a:lnTo>
                    <a:pt x="1614" y="86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827;p29">
              <a:extLst>
                <a:ext uri="{FF2B5EF4-FFF2-40B4-BE49-F238E27FC236}">
                  <a16:creationId xmlns:a16="http://schemas.microsoft.com/office/drawing/2014/main" id="{7BE7B5C7-CD48-49B1-913B-B3DDC8AC21A4}"/>
                </a:ext>
              </a:extLst>
            </p:cNvPr>
            <p:cNvSpPr/>
            <p:nvPr/>
          </p:nvSpPr>
          <p:spPr>
            <a:xfrm>
              <a:off x="5092950" y="3687225"/>
              <a:ext cx="53825" cy="225975"/>
            </a:xfrm>
            <a:custGeom>
              <a:avLst/>
              <a:gdLst/>
              <a:ahLst/>
              <a:cxnLst/>
              <a:rect l="l" t="t" r="r" b="b"/>
              <a:pathLst>
                <a:path w="2153" h="9039" extrusionOk="0">
                  <a:moveTo>
                    <a:pt x="1077" y="1"/>
                  </a:moveTo>
                  <a:lnTo>
                    <a:pt x="646" y="109"/>
                  </a:lnTo>
                  <a:lnTo>
                    <a:pt x="324" y="431"/>
                  </a:lnTo>
                  <a:lnTo>
                    <a:pt x="108" y="862"/>
                  </a:lnTo>
                  <a:lnTo>
                    <a:pt x="1" y="1400"/>
                  </a:lnTo>
                  <a:lnTo>
                    <a:pt x="1" y="1507"/>
                  </a:lnTo>
                  <a:lnTo>
                    <a:pt x="431" y="8608"/>
                  </a:lnTo>
                  <a:lnTo>
                    <a:pt x="539" y="8823"/>
                  </a:lnTo>
                  <a:lnTo>
                    <a:pt x="646" y="8931"/>
                  </a:lnTo>
                  <a:lnTo>
                    <a:pt x="1077" y="9038"/>
                  </a:lnTo>
                  <a:lnTo>
                    <a:pt x="1399" y="8931"/>
                  </a:lnTo>
                  <a:lnTo>
                    <a:pt x="1615" y="8823"/>
                  </a:lnTo>
                  <a:lnTo>
                    <a:pt x="1615" y="8608"/>
                  </a:lnTo>
                  <a:lnTo>
                    <a:pt x="2045" y="2691"/>
                  </a:lnTo>
                  <a:lnTo>
                    <a:pt x="2153" y="1507"/>
                  </a:lnTo>
                  <a:lnTo>
                    <a:pt x="2153" y="1400"/>
                  </a:lnTo>
                  <a:lnTo>
                    <a:pt x="2153" y="862"/>
                  </a:lnTo>
                  <a:lnTo>
                    <a:pt x="1937" y="431"/>
                  </a:lnTo>
                  <a:lnTo>
                    <a:pt x="1507" y="109"/>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828;p29">
              <a:extLst>
                <a:ext uri="{FF2B5EF4-FFF2-40B4-BE49-F238E27FC236}">
                  <a16:creationId xmlns:a16="http://schemas.microsoft.com/office/drawing/2014/main" id="{90A1C419-6247-4C0E-A693-4215F757172B}"/>
                </a:ext>
              </a:extLst>
            </p:cNvPr>
            <p:cNvSpPr/>
            <p:nvPr/>
          </p:nvSpPr>
          <p:spPr>
            <a:xfrm>
              <a:off x="5087575" y="3681850"/>
              <a:ext cx="64575" cy="236725"/>
            </a:xfrm>
            <a:custGeom>
              <a:avLst/>
              <a:gdLst/>
              <a:ahLst/>
              <a:cxnLst/>
              <a:rect l="l" t="t" r="r" b="b"/>
              <a:pathLst>
                <a:path w="2583" h="9469" extrusionOk="0">
                  <a:moveTo>
                    <a:pt x="1292" y="431"/>
                  </a:moveTo>
                  <a:lnTo>
                    <a:pt x="1614" y="539"/>
                  </a:lnTo>
                  <a:lnTo>
                    <a:pt x="1937" y="754"/>
                  </a:lnTo>
                  <a:lnTo>
                    <a:pt x="2045" y="1077"/>
                  </a:lnTo>
                  <a:lnTo>
                    <a:pt x="2152" y="1507"/>
                  </a:lnTo>
                  <a:lnTo>
                    <a:pt x="2152" y="1615"/>
                  </a:lnTo>
                  <a:lnTo>
                    <a:pt x="2152" y="1722"/>
                  </a:lnTo>
                  <a:lnTo>
                    <a:pt x="2045" y="2906"/>
                  </a:lnTo>
                  <a:lnTo>
                    <a:pt x="1614" y="8823"/>
                  </a:lnTo>
                  <a:lnTo>
                    <a:pt x="1507" y="8930"/>
                  </a:lnTo>
                  <a:lnTo>
                    <a:pt x="1292" y="9038"/>
                  </a:lnTo>
                  <a:lnTo>
                    <a:pt x="969" y="8930"/>
                  </a:lnTo>
                  <a:lnTo>
                    <a:pt x="969" y="8823"/>
                  </a:lnTo>
                  <a:lnTo>
                    <a:pt x="861" y="8823"/>
                  </a:lnTo>
                  <a:lnTo>
                    <a:pt x="444" y="1937"/>
                  </a:lnTo>
                  <a:lnTo>
                    <a:pt x="539" y="1937"/>
                  </a:lnTo>
                  <a:lnTo>
                    <a:pt x="431" y="1615"/>
                  </a:lnTo>
                  <a:lnTo>
                    <a:pt x="431" y="1507"/>
                  </a:lnTo>
                  <a:lnTo>
                    <a:pt x="539" y="1077"/>
                  </a:lnTo>
                  <a:lnTo>
                    <a:pt x="646" y="754"/>
                  </a:lnTo>
                  <a:lnTo>
                    <a:pt x="969" y="539"/>
                  </a:lnTo>
                  <a:lnTo>
                    <a:pt x="1292" y="431"/>
                  </a:lnTo>
                  <a:close/>
                  <a:moveTo>
                    <a:pt x="1292" y="1"/>
                  </a:moveTo>
                  <a:lnTo>
                    <a:pt x="1077" y="108"/>
                  </a:lnTo>
                  <a:lnTo>
                    <a:pt x="754" y="216"/>
                  </a:lnTo>
                  <a:lnTo>
                    <a:pt x="323" y="539"/>
                  </a:lnTo>
                  <a:lnTo>
                    <a:pt x="108" y="969"/>
                  </a:lnTo>
                  <a:lnTo>
                    <a:pt x="1" y="1507"/>
                  </a:lnTo>
                  <a:lnTo>
                    <a:pt x="1" y="1615"/>
                  </a:lnTo>
                  <a:lnTo>
                    <a:pt x="1" y="1722"/>
                  </a:lnTo>
                  <a:lnTo>
                    <a:pt x="13" y="1722"/>
                  </a:lnTo>
                  <a:lnTo>
                    <a:pt x="431" y="8930"/>
                  </a:lnTo>
                  <a:lnTo>
                    <a:pt x="539" y="9146"/>
                  </a:lnTo>
                  <a:lnTo>
                    <a:pt x="754" y="9253"/>
                  </a:lnTo>
                  <a:lnTo>
                    <a:pt x="969" y="9361"/>
                  </a:lnTo>
                  <a:lnTo>
                    <a:pt x="1292" y="9468"/>
                  </a:lnTo>
                  <a:lnTo>
                    <a:pt x="1507" y="9361"/>
                  </a:lnTo>
                  <a:lnTo>
                    <a:pt x="1722" y="9253"/>
                  </a:lnTo>
                  <a:lnTo>
                    <a:pt x="1937" y="9146"/>
                  </a:lnTo>
                  <a:lnTo>
                    <a:pt x="2045" y="8930"/>
                  </a:lnTo>
                  <a:lnTo>
                    <a:pt x="2475" y="2906"/>
                  </a:lnTo>
                  <a:lnTo>
                    <a:pt x="2583" y="1722"/>
                  </a:lnTo>
                  <a:lnTo>
                    <a:pt x="2583" y="1615"/>
                  </a:lnTo>
                  <a:lnTo>
                    <a:pt x="2583" y="1507"/>
                  </a:lnTo>
                  <a:lnTo>
                    <a:pt x="2475" y="969"/>
                  </a:lnTo>
                  <a:lnTo>
                    <a:pt x="2260" y="539"/>
                  </a:lnTo>
                  <a:lnTo>
                    <a:pt x="1830" y="216"/>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829;p29">
              <a:extLst>
                <a:ext uri="{FF2B5EF4-FFF2-40B4-BE49-F238E27FC236}">
                  <a16:creationId xmlns:a16="http://schemas.microsoft.com/office/drawing/2014/main" id="{2135F4CB-7B66-4D24-AF4F-C8C1D19F24E2}"/>
                </a:ext>
              </a:extLst>
            </p:cNvPr>
            <p:cNvSpPr/>
            <p:nvPr/>
          </p:nvSpPr>
          <p:spPr>
            <a:xfrm>
              <a:off x="5087575" y="3525850"/>
              <a:ext cx="88775" cy="212525"/>
            </a:xfrm>
            <a:custGeom>
              <a:avLst/>
              <a:gdLst/>
              <a:ahLst/>
              <a:cxnLst/>
              <a:rect l="l" t="t" r="r" b="b"/>
              <a:pathLst>
                <a:path w="3551" h="8501" extrusionOk="0">
                  <a:moveTo>
                    <a:pt x="2368" y="1"/>
                  </a:moveTo>
                  <a:lnTo>
                    <a:pt x="2152" y="108"/>
                  </a:lnTo>
                  <a:lnTo>
                    <a:pt x="1614" y="431"/>
                  </a:lnTo>
                  <a:lnTo>
                    <a:pt x="969" y="861"/>
                  </a:lnTo>
                  <a:lnTo>
                    <a:pt x="539" y="1292"/>
                  </a:lnTo>
                  <a:lnTo>
                    <a:pt x="216" y="1830"/>
                  </a:lnTo>
                  <a:lnTo>
                    <a:pt x="216" y="1937"/>
                  </a:lnTo>
                  <a:lnTo>
                    <a:pt x="216" y="2260"/>
                  </a:lnTo>
                  <a:lnTo>
                    <a:pt x="1" y="7747"/>
                  </a:lnTo>
                  <a:lnTo>
                    <a:pt x="1399" y="8393"/>
                  </a:lnTo>
                  <a:lnTo>
                    <a:pt x="1830" y="8500"/>
                  </a:lnTo>
                  <a:lnTo>
                    <a:pt x="2260" y="8285"/>
                  </a:lnTo>
                  <a:lnTo>
                    <a:pt x="2905" y="7962"/>
                  </a:lnTo>
                  <a:lnTo>
                    <a:pt x="3121" y="7747"/>
                  </a:lnTo>
                  <a:lnTo>
                    <a:pt x="3336" y="7101"/>
                  </a:lnTo>
                  <a:lnTo>
                    <a:pt x="3551" y="6456"/>
                  </a:lnTo>
                  <a:lnTo>
                    <a:pt x="3443" y="3766"/>
                  </a:lnTo>
                  <a:lnTo>
                    <a:pt x="3228" y="431"/>
                  </a:lnTo>
                  <a:lnTo>
                    <a:pt x="2690" y="108"/>
                  </a:lnTo>
                  <a:lnTo>
                    <a:pt x="2583" y="108"/>
                  </a:lnTo>
                  <a:lnTo>
                    <a:pt x="23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830;p29">
              <a:extLst>
                <a:ext uri="{FF2B5EF4-FFF2-40B4-BE49-F238E27FC236}">
                  <a16:creationId xmlns:a16="http://schemas.microsoft.com/office/drawing/2014/main" id="{A3DAB2C9-980E-46DF-90D3-4B3D5693A8B7}"/>
                </a:ext>
              </a:extLst>
            </p:cNvPr>
            <p:cNvSpPr/>
            <p:nvPr/>
          </p:nvSpPr>
          <p:spPr>
            <a:xfrm>
              <a:off x="5052625" y="3547375"/>
              <a:ext cx="129125" cy="80725"/>
            </a:xfrm>
            <a:custGeom>
              <a:avLst/>
              <a:gdLst/>
              <a:ahLst/>
              <a:cxnLst/>
              <a:rect l="l" t="t" r="r" b="b"/>
              <a:pathLst>
                <a:path w="5165" h="3229" extrusionOk="0">
                  <a:moveTo>
                    <a:pt x="753" y="0"/>
                  </a:moveTo>
                  <a:lnTo>
                    <a:pt x="108" y="216"/>
                  </a:lnTo>
                  <a:lnTo>
                    <a:pt x="0" y="538"/>
                  </a:lnTo>
                  <a:lnTo>
                    <a:pt x="538" y="861"/>
                  </a:lnTo>
                  <a:lnTo>
                    <a:pt x="646" y="538"/>
                  </a:lnTo>
                  <a:lnTo>
                    <a:pt x="1399" y="1184"/>
                  </a:lnTo>
                  <a:lnTo>
                    <a:pt x="1506" y="1291"/>
                  </a:lnTo>
                  <a:lnTo>
                    <a:pt x="3658" y="3013"/>
                  </a:lnTo>
                  <a:lnTo>
                    <a:pt x="4088" y="3120"/>
                  </a:lnTo>
                  <a:lnTo>
                    <a:pt x="4411" y="3228"/>
                  </a:lnTo>
                  <a:lnTo>
                    <a:pt x="4841" y="3120"/>
                  </a:lnTo>
                  <a:lnTo>
                    <a:pt x="5057" y="3013"/>
                  </a:lnTo>
                  <a:lnTo>
                    <a:pt x="5164" y="2798"/>
                  </a:lnTo>
                  <a:lnTo>
                    <a:pt x="5164" y="2583"/>
                  </a:lnTo>
                  <a:lnTo>
                    <a:pt x="5057" y="2367"/>
                  </a:lnTo>
                  <a:lnTo>
                    <a:pt x="4734" y="2152"/>
                  </a:lnTo>
                  <a:lnTo>
                    <a:pt x="4411" y="2045"/>
                  </a:lnTo>
                  <a:lnTo>
                    <a:pt x="3012" y="1184"/>
                  </a:lnTo>
                  <a:lnTo>
                    <a:pt x="1937" y="538"/>
                  </a:lnTo>
                  <a:lnTo>
                    <a:pt x="1399" y="108"/>
                  </a:lnTo>
                  <a:lnTo>
                    <a:pt x="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831;p29">
              <a:extLst>
                <a:ext uri="{FF2B5EF4-FFF2-40B4-BE49-F238E27FC236}">
                  <a16:creationId xmlns:a16="http://schemas.microsoft.com/office/drawing/2014/main" id="{508674C4-FFFF-40AB-9277-365397C13258}"/>
                </a:ext>
              </a:extLst>
            </p:cNvPr>
            <p:cNvSpPr/>
            <p:nvPr/>
          </p:nvSpPr>
          <p:spPr>
            <a:xfrm>
              <a:off x="5162900" y="3598475"/>
              <a:ext cx="25" cy="25"/>
            </a:xfrm>
            <a:custGeom>
              <a:avLst/>
              <a:gdLst/>
              <a:ahLst/>
              <a:cxnLst/>
              <a:rect l="l" t="t" r="r" b="b"/>
              <a:pathLst>
                <a:path w="1" h="1" extrusionOk="0">
                  <a:moveTo>
                    <a:pt x="0" y="1"/>
                  </a:moveTo>
                  <a:lnTo>
                    <a:pt x="0" y="1"/>
                  </a:lnTo>
                  <a:lnTo>
                    <a:pt x="0" y="1"/>
                  </a:lnTo>
                  <a:lnTo>
                    <a:pt x="0"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832;p29">
              <a:extLst>
                <a:ext uri="{FF2B5EF4-FFF2-40B4-BE49-F238E27FC236}">
                  <a16:creationId xmlns:a16="http://schemas.microsoft.com/office/drawing/2014/main" id="{4AD158FB-B610-413F-B9EF-F30CFC7B7805}"/>
                </a:ext>
              </a:extLst>
            </p:cNvPr>
            <p:cNvSpPr/>
            <p:nvPr/>
          </p:nvSpPr>
          <p:spPr>
            <a:xfrm>
              <a:off x="5049925" y="3542000"/>
              <a:ext cx="137200" cy="91475"/>
            </a:xfrm>
            <a:custGeom>
              <a:avLst/>
              <a:gdLst/>
              <a:ahLst/>
              <a:cxnLst/>
              <a:rect l="l" t="t" r="r" b="b"/>
              <a:pathLst>
                <a:path w="5488" h="3659" extrusionOk="0">
                  <a:moveTo>
                    <a:pt x="1399" y="431"/>
                  </a:moveTo>
                  <a:lnTo>
                    <a:pt x="1829" y="861"/>
                  </a:lnTo>
                  <a:lnTo>
                    <a:pt x="1959" y="926"/>
                  </a:lnTo>
                  <a:lnTo>
                    <a:pt x="1937" y="969"/>
                  </a:lnTo>
                  <a:lnTo>
                    <a:pt x="2367" y="1184"/>
                  </a:lnTo>
                  <a:lnTo>
                    <a:pt x="3443" y="1829"/>
                  </a:lnTo>
                  <a:lnTo>
                    <a:pt x="4411" y="2475"/>
                  </a:lnTo>
                  <a:lnTo>
                    <a:pt x="4519" y="2475"/>
                  </a:lnTo>
                  <a:lnTo>
                    <a:pt x="4949" y="2690"/>
                  </a:lnTo>
                  <a:lnTo>
                    <a:pt x="5057" y="2798"/>
                  </a:lnTo>
                  <a:lnTo>
                    <a:pt x="5057" y="3013"/>
                  </a:lnTo>
                  <a:lnTo>
                    <a:pt x="4949" y="3120"/>
                  </a:lnTo>
                  <a:lnTo>
                    <a:pt x="4519" y="3228"/>
                  </a:lnTo>
                  <a:lnTo>
                    <a:pt x="4196" y="3228"/>
                  </a:lnTo>
                  <a:lnTo>
                    <a:pt x="3874" y="3013"/>
                  </a:lnTo>
                  <a:lnTo>
                    <a:pt x="3766" y="3013"/>
                  </a:lnTo>
                  <a:lnTo>
                    <a:pt x="3766" y="3034"/>
                  </a:lnTo>
                  <a:lnTo>
                    <a:pt x="3766" y="3034"/>
                  </a:lnTo>
                  <a:lnTo>
                    <a:pt x="1722" y="1399"/>
                  </a:lnTo>
                  <a:lnTo>
                    <a:pt x="1614" y="1291"/>
                  </a:lnTo>
                  <a:lnTo>
                    <a:pt x="861" y="646"/>
                  </a:lnTo>
                  <a:lnTo>
                    <a:pt x="754" y="646"/>
                  </a:lnTo>
                  <a:lnTo>
                    <a:pt x="538" y="753"/>
                  </a:lnTo>
                  <a:lnTo>
                    <a:pt x="538" y="861"/>
                  </a:lnTo>
                  <a:lnTo>
                    <a:pt x="323" y="646"/>
                  </a:lnTo>
                  <a:lnTo>
                    <a:pt x="431" y="538"/>
                  </a:lnTo>
                  <a:lnTo>
                    <a:pt x="861" y="431"/>
                  </a:lnTo>
                  <a:close/>
                  <a:moveTo>
                    <a:pt x="754" y="0"/>
                  </a:moveTo>
                  <a:lnTo>
                    <a:pt x="216" y="215"/>
                  </a:lnTo>
                  <a:lnTo>
                    <a:pt x="108" y="323"/>
                  </a:lnTo>
                  <a:lnTo>
                    <a:pt x="0" y="753"/>
                  </a:lnTo>
                  <a:lnTo>
                    <a:pt x="0" y="861"/>
                  </a:lnTo>
                  <a:lnTo>
                    <a:pt x="0" y="969"/>
                  </a:lnTo>
                  <a:lnTo>
                    <a:pt x="538" y="1291"/>
                  </a:lnTo>
                  <a:lnTo>
                    <a:pt x="754" y="1291"/>
                  </a:lnTo>
                  <a:lnTo>
                    <a:pt x="861" y="1184"/>
                  </a:lnTo>
                  <a:lnTo>
                    <a:pt x="861" y="1076"/>
                  </a:lnTo>
                  <a:lnTo>
                    <a:pt x="1399" y="1506"/>
                  </a:lnTo>
                  <a:lnTo>
                    <a:pt x="1507" y="1614"/>
                  </a:lnTo>
                  <a:lnTo>
                    <a:pt x="3658" y="3335"/>
                  </a:lnTo>
                  <a:lnTo>
                    <a:pt x="3874" y="3443"/>
                  </a:lnTo>
                  <a:lnTo>
                    <a:pt x="3838" y="3371"/>
                  </a:lnTo>
                  <a:lnTo>
                    <a:pt x="3838" y="3371"/>
                  </a:lnTo>
                  <a:lnTo>
                    <a:pt x="4196" y="3551"/>
                  </a:lnTo>
                  <a:lnTo>
                    <a:pt x="4519" y="3658"/>
                  </a:lnTo>
                  <a:lnTo>
                    <a:pt x="4842" y="3551"/>
                  </a:lnTo>
                  <a:lnTo>
                    <a:pt x="5165" y="3443"/>
                  </a:lnTo>
                  <a:lnTo>
                    <a:pt x="5380" y="3335"/>
                  </a:lnTo>
                  <a:lnTo>
                    <a:pt x="5487" y="3120"/>
                  </a:lnTo>
                  <a:lnTo>
                    <a:pt x="5487" y="3013"/>
                  </a:lnTo>
                  <a:lnTo>
                    <a:pt x="5380" y="2690"/>
                  </a:lnTo>
                  <a:lnTo>
                    <a:pt x="5165" y="2475"/>
                  </a:lnTo>
                  <a:lnTo>
                    <a:pt x="4949" y="2260"/>
                  </a:lnTo>
                  <a:lnTo>
                    <a:pt x="4734" y="2188"/>
                  </a:lnTo>
                  <a:lnTo>
                    <a:pt x="4734" y="2152"/>
                  </a:lnTo>
                  <a:lnTo>
                    <a:pt x="4627" y="2152"/>
                  </a:lnTo>
                  <a:lnTo>
                    <a:pt x="4591" y="2116"/>
                  </a:lnTo>
                  <a:lnTo>
                    <a:pt x="4627" y="2044"/>
                  </a:lnTo>
                  <a:lnTo>
                    <a:pt x="4452" y="2044"/>
                  </a:lnTo>
                  <a:lnTo>
                    <a:pt x="3228" y="1291"/>
                  </a:lnTo>
                  <a:lnTo>
                    <a:pt x="2475" y="861"/>
                  </a:lnTo>
                  <a:lnTo>
                    <a:pt x="2152" y="646"/>
                  </a:lnTo>
                  <a:lnTo>
                    <a:pt x="2045" y="560"/>
                  </a:lnTo>
                  <a:lnTo>
                    <a:pt x="2045" y="560"/>
                  </a:lnTo>
                  <a:lnTo>
                    <a:pt x="2045" y="538"/>
                  </a:lnTo>
                  <a:lnTo>
                    <a:pt x="2028" y="546"/>
                  </a:lnTo>
                  <a:lnTo>
                    <a:pt x="2028" y="546"/>
                  </a:lnTo>
                  <a:lnTo>
                    <a:pt x="1614" y="215"/>
                  </a:lnTo>
                  <a:lnTo>
                    <a:pt x="1507" y="108"/>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833;p29">
              <a:extLst>
                <a:ext uri="{FF2B5EF4-FFF2-40B4-BE49-F238E27FC236}">
                  <a16:creationId xmlns:a16="http://schemas.microsoft.com/office/drawing/2014/main" id="{2884CAEF-F701-4669-911F-4D5E2E5CE880}"/>
                </a:ext>
              </a:extLst>
            </p:cNvPr>
            <p:cNvSpPr/>
            <p:nvPr/>
          </p:nvSpPr>
          <p:spPr>
            <a:xfrm>
              <a:off x="5157500" y="3593100"/>
              <a:ext cx="10800" cy="10775"/>
            </a:xfrm>
            <a:custGeom>
              <a:avLst/>
              <a:gdLst/>
              <a:ahLst/>
              <a:cxnLst/>
              <a:rect l="l" t="t" r="r" b="b"/>
              <a:pathLst>
                <a:path w="432" h="431" extrusionOk="0">
                  <a:moveTo>
                    <a:pt x="108" y="0"/>
                  </a:moveTo>
                  <a:lnTo>
                    <a:pt x="108" y="108"/>
                  </a:lnTo>
                  <a:lnTo>
                    <a:pt x="1" y="323"/>
                  </a:lnTo>
                  <a:lnTo>
                    <a:pt x="108" y="431"/>
                  </a:lnTo>
                  <a:lnTo>
                    <a:pt x="324" y="431"/>
                  </a:lnTo>
                  <a:lnTo>
                    <a:pt x="431" y="323"/>
                  </a:lnTo>
                  <a:lnTo>
                    <a:pt x="431" y="108"/>
                  </a:lnTo>
                  <a:lnTo>
                    <a:pt x="324" y="108"/>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834;p29">
              <a:extLst>
                <a:ext uri="{FF2B5EF4-FFF2-40B4-BE49-F238E27FC236}">
                  <a16:creationId xmlns:a16="http://schemas.microsoft.com/office/drawing/2014/main" id="{06900965-1311-4657-AC74-9432ED29C529}"/>
                </a:ext>
              </a:extLst>
            </p:cNvPr>
            <p:cNvSpPr/>
            <p:nvPr/>
          </p:nvSpPr>
          <p:spPr>
            <a:xfrm>
              <a:off x="5146750" y="3501650"/>
              <a:ext cx="53825" cy="126450"/>
            </a:xfrm>
            <a:custGeom>
              <a:avLst/>
              <a:gdLst/>
              <a:ahLst/>
              <a:cxnLst/>
              <a:rect l="l" t="t" r="r" b="b"/>
              <a:pathLst>
                <a:path w="2153" h="5058" extrusionOk="0">
                  <a:moveTo>
                    <a:pt x="1184" y="0"/>
                  </a:moveTo>
                  <a:lnTo>
                    <a:pt x="861" y="108"/>
                  </a:lnTo>
                  <a:lnTo>
                    <a:pt x="538" y="431"/>
                  </a:lnTo>
                  <a:lnTo>
                    <a:pt x="323" y="969"/>
                  </a:lnTo>
                  <a:lnTo>
                    <a:pt x="323" y="1507"/>
                  </a:lnTo>
                  <a:lnTo>
                    <a:pt x="323" y="1937"/>
                  </a:lnTo>
                  <a:lnTo>
                    <a:pt x="108" y="3443"/>
                  </a:lnTo>
                  <a:lnTo>
                    <a:pt x="1" y="3658"/>
                  </a:lnTo>
                  <a:lnTo>
                    <a:pt x="1" y="3981"/>
                  </a:lnTo>
                  <a:lnTo>
                    <a:pt x="1" y="4304"/>
                  </a:lnTo>
                  <a:lnTo>
                    <a:pt x="1" y="4627"/>
                  </a:lnTo>
                  <a:lnTo>
                    <a:pt x="216" y="4842"/>
                  </a:lnTo>
                  <a:lnTo>
                    <a:pt x="431" y="5057"/>
                  </a:lnTo>
                  <a:lnTo>
                    <a:pt x="969" y="5057"/>
                  </a:lnTo>
                  <a:lnTo>
                    <a:pt x="1184" y="4949"/>
                  </a:lnTo>
                  <a:lnTo>
                    <a:pt x="1399" y="4734"/>
                  </a:lnTo>
                  <a:lnTo>
                    <a:pt x="1507" y="4304"/>
                  </a:lnTo>
                  <a:lnTo>
                    <a:pt x="1614" y="3874"/>
                  </a:lnTo>
                  <a:lnTo>
                    <a:pt x="1937" y="2475"/>
                  </a:lnTo>
                  <a:lnTo>
                    <a:pt x="2045" y="2152"/>
                  </a:lnTo>
                  <a:lnTo>
                    <a:pt x="2152" y="1507"/>
                  </a:lnTo>
                  <a:lnTo>
                    <a:pt x="2045" y="969"/>
                  </a:lnTo>
                  <a:lnTo>
                    <a:pt x="1830" y="431"/>
                  </a:lnTo>
                  <a:lnTo>
                    <a:pt x="1507" y="108"/>
                  </a:lnTo>
                  <a:lnTo>
                    <a:pt x="118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835;p29">
              <a:extLst>
                <a:ext uri="{FF2B5EF4-FFF2-40B4-BE49-F238E27FC236}">
                  <a16:creationId xmlns:a16="http://schemas.microsoft.com/office/drawing/2014/main" id="{8F33344C-7260-4685-84ED-192FA5576378}"/>
                </a:ext>
              </a:extLst>
            </p:cNvPr>
            <p:cNvSpPr/>
            <p:nvPr/>
          </p:nvSpPr>
          <p:spPr>
            <a:xfrm>
              <a:off x="5141375" y="3498950"/>
              <a:ext cx="61875" cy="134525"/>
            </a:xfrm>
            <a:custGeom>
              <a:avLst/>
              <a:gdLst/>
              <a:ahLst/>
              <a:cxnLst/>
              <a:rect l="l" t="t" r="r" b="b"/>
              <a:pathLst>
                <a:path w="2475" h="5381" extrusionOk="0">
                  <a:moveTo>
                    <a:pt x="1399" y="324"/>
                  </a:moveTo>
                  <a:lnTo>
                    <a:pt x="1614" y="431"/>
                  </a:lnTo>
                  <a:lnTo>
                    <a:pt x="1829" y="539"/>
                  </a:lnTo>
                  <a:lnTo>
                    <a:pt x="2045" y="862"/>
                  </a:lnTo>
                  <a:lnTo>
                    <a:pt x="2152" y="1292"/>
                  </a:lnTo>
                  <a:lnTo>
                    <a:pt x="2152" y="1615"/>
                  </a:lnTo>
                  <a:lnTo>
                    <a:pt x="2045" y="2260"/>
                  </a:lnTo>
                  <a:lnTo>
                    <a:pt x="2045" y="2475"/>
                  </a:lnTo>
                  <a:lnTo>
                    <a:pt x="1722" y="3982"/>
                  </a:lnTo>
                  <a:lnTo>
                    <a:pt x="1614" y="4412"/>
                  </a:lnTo>
                  <a:lnTo>
                    <a:pt x="1399" y="4735"/>
                  </a:lnTo>
                  <a:lnTo>
                    <a:pt x="1291" y="4950"/>
                  </a:lnTo>
                  <a:lnTo>
                    <a:pt x="753" y="4950"/>
                  </a:lnTo>
                  <a:lnTo>
                    <a:pt x="538" y="4842"/>
                  </a:lnTo>
                  <a:lnTo>
                    <a:pt x="431" y="4627"/>
                  </a:lnTo>
                  <a:lnTo>
                    <a:pt x="431" y="4412"/>
                  </a:lnTo>
                  <a:lnTo>
                    <a:pt x="431" y="4197"/>
                  </a:lnTo>
                  <a:lnTo>
                    <a:pt x="431" y="3766"/>
                  </a:lnTo>
                  <a:lnTo>
                    <a:pt x="431" y="3551"/>
                  </a:lnTo>
                  <a:lnTo>
                    <a:pt x="753" y="2045"/>
                  </a:lnTo>
                  <a:lnTo>
                    <a:pt x="646" y="1615"/>
                  </a:lnTo>
                  <a:lnTo>
                    <a:pt x="753" y="1077"/>
                  </a:lnTo>
                  <a:lnTo>
                    <a:pt x="969" y="646"/>
                  </a:lnTo>
                  <a:lnTo>
                    <a:pt x="1184" y="431"/>
                  </a:lnTo>
                  <a:lnTo>
                    <a:pt x="1399" y="324"/>
                  </a:lnTo>
                  <a:close/>
                  <a:moveTo>
                    <a:pt x="1184" y="1"/>
                  </a:moveTo>
                  <a:lnTo>
                    <a:pt x="969" y="108"/>
                  </a:lnTo>
                  <a:lnTo>
                    <a:pt x="646" y="324"/>
                  </a:lnTo>
                  <a:lnTo>
                    <a:pt x="538" y="754"/>
                  </a:lnTo>
                  <a:lnTo>
                    <a:pt x="323" y="1184"/>
                  </a:lnTo>
                  <a:lnTo>
                    <a:pt x="323" y="1615"/>
                  </a:lnTo>
                  <a:lnTo>
                    <a:pt x="323" y="1937"/>
                  </a:lnTo>
                  <a:lnTo>
                    <a:pt x="108" y="3551"/>
                  </a:lnTo>
                  <a:lnTo>
                    <a:pt x="108" y="3766"/>
                  </a:lnTo>
                  <a:lnTo>
                    <a:pt x="0" y="4089"/>
                  </a:lnTo>
                  <a:lnTo>
                    <a:pt x="0" y="4412"/>
                  </a:lnTo>
                  <a:lnTo>
                    <a:pt x="108" y="4735"/>
                  </a:lnTo>
                  <a:lnTo>
                    <a:pt x="323" y="5057"/>
                  </a:lnTo>
                  <a:lnTo>
                    <a:pt x="431" y="5273"/>
                  </a:lnTo>
                  <a:lnTo>
                    <a:pt x="646" y="5273"/>
                  </a:lnTo>
                  <a:lnTo>
                    <a:pt x="969" y="5380"/>
                  </a:lnTo>
                  <a:lnTo>
                    <a:pt x="1291" y="5273"/>
                  </a:lnTo>
                  <a:lnTo>
                    <a:pt x="1507" y="5165"/>
                  </a:lnTo>
                  <a:lnTo>
                    <a:pt x="1722" y="4950"/>
                  </a:lnTo>
                  <a:lnTo>
                    <a:pt x="1937" y="4520"/>
                  </a:lnTo>
                  <a:lnTo>
                    <a:pt x="2045" y="3982"/>
                  </a:lnTo>
                  <a:lnTo>
                    <a:pt x="2367" y="2583"/>
                  </a:lnTo>
                  <a:lnTo>
                    <a:pt x="2367" y="2368"/>
                  </a:lnTo>
                  <a:lnTo>
                    <a:pt x="2475" y="1615"/>
                  </a:lnTo>
                  <a:lnTo>
                    <a:pt x="2475" y="1077"/>
                  </a:lnTo>
                  <a:lnTo>
                    <a:pt x="2260" y="539"/>
                  </a:lnTo>
                  <a:lnTo>
                    <a:pt x="1829"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836;p29">
              <a:extLst>
                <a:ext uri="{FF2B5EF4-FFF2-40B4-BE49-F238E27FC236}">
                  <a16:creationId xmlns:a16="http://schemas.microsoft.com/office/drawing/2014/main" id="{32854E61-258B-471C-ACC6-1DC1664031ED}"/>
                </a:ext>
              </a:extLst>
            </p:cNvPr>
            <p:cNvSpPr/>
            <p:nvPr/>
          </p:nvSpPr>
          <p:spPr>
            <a:xfrm>
              <a:off x="5090275" y="3496275"/>
              <a:ext cx="112975" cy="199050"/>
            </a:xfrm>
            <a:custGeom>
              <a:avLst/>
              <a:gdLst/>
              <a:ahLst/>
              <a:cxnLst/>
              <a:rect l="l" t="t" r="r" b="b"/>
              <a:pathLst>
                <a:path w="4519" h="7962" extrusionOk="0">
                  <a:moveTo>
                    <a:pt x="2260" y="0"/>
                  </a:moveTo>
                  <a:lnTo>
                    <a:pt x="1614" y="108"/>
                  </a:lnTo>
                  <a:lnTo>
                    <a:pt x="1076" y="431"/>
                  </a:lnTo>
                  <a:lnTo>
                    <a:pt x="646" y="646"/>
                  </a:lnTo>
                  <a:lnTo>
                    <a:pt x="431" y="861"/>
                  </a:lnTo>
                  <a:lnTo>
                    <a:pt x="215" y="1184"/>
                  </a:lnTo>
                  <a:lnTo>
                    <a:pt x="108" y="1614"/>
                  </a:lnTo>
                  <a:lnTo>
                    <a:pt x="0" y="6993"/>
                  </a:lnTo>
                  <a:lnTo>
                    <a:pt x="1722" y="7962"/>
                  </a:lnTo>
                  <a:lnTo>
                    <a:pt x="4411" y="6348"/>
                  </a:lnTo>
                  <a:lnTo>
                    <a:pt x="4411" y="4196"/>
                  </a:lnTo>
                  <a:lnTo>
                    <a:pt x="4519" y="3335"/>
                  </a:lnTo>
                  <a:lnTo>
                    <a:pt x="4519" y="2582"/>
                  </a:lnTo>
                  <a:lnTo>
                    <a:pt x="4304" y="1829"/>
                  </a:lnTo>
                  <a:lnTo>
                    <a:pt x="4089" y="1076"/>
                  </a:lnTo>
                  <a:lnTo>
                    <a:pt x="3873" y="646"/>
                  </a:lnTo>
                  <a:lnTo>
                    <a:pt x="3551" y="323"/>
                  </a:lnTo>
                  <a:lnTo>
                    <a:pt x="3120" y="108"/>
                  </a:lnTo>
                  <a:lnTo>
                    <a:pt x="269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837;p29">
              <a:extLst>
                <a:ext uri="{FF2B5EF4-FFF2-40B4-BE49-F238E27FC236}">
                  <a16:creationId xmlns:a16="http://schemas.microsoft.com/office/drawing/2014/main" id="{675D8853-9A96-4AE1-8376-ADD215C4D988}"/>
                </a:ext>
              </a:extLst>
            </p:cNvPr>
            <p:cNvSpPr/>
            <p:nvPr/>
          </p:nvSpPr>
          <p:spPr>
            <a:xfrm>
              <a:off x="5087575" y="3493575"/>
              <a:ext cx="118375" cy="204450"/>
            </a:xfrm>
            <a:custGeom>
              <a:avLst/>
              <a:gdLst/>
              <a:ahLst/>
              <a:cxnLst/>
              <a:rect l="l" t="t" r="r" b="b"/>
              <a:pathLst>
                <a:path w="4735" h="8178" extrusionOk="0">
                  <a:moveTo>
                    <a:pt x="2583" y="323"/>
                  </a:moveTo>
                  <a:lnTo>
                    <a:pt x="3228" y="431"/>
                  </a:lnTo>
                  <a:lnTo>
                    <a:pt x="3551" y="539"/>
                  </a:lnTo>
                  <a:lnTo>
                    <a:pt x="3766" y="861"/>
                  </a:lnTo>
                  <a:lnTo>
                    <a:pt x="4089" y="1184"/>
                  </a:lnTo>
                  <a:lnTo>
                    <a:pt x="4304" y="1937"/>
                  </a:lnTo>
                  <a:lnTo>
                    <a:pt x="4412" y="2690"/>
                  </a:lnTo>
                  <a:lnTo>
                    <a:pt x="4412" y="3121"/>
                  </a:lnTo>
                  <a:lnTo>
                    <a:pt x="4412" y="4197"/>
                  </a:lnTo>
                  <a:lnTo>
                    <a:pt x="4412" y="6241"/>
                  </a:lnTo>
                  <a:lnTo>
                    <a:pt x="1830" y="7855"/>
                  </a:lnTo>
                  <a:lnTo>
                    <a:pt x="323" y="6994"/>
                  </a:lnTo>
                  <a:lnTo>
                    <a:pt x="431" y="1722"/>
                  </a:lnTo>
                  <a:lnTo>
                    <a:pt x="431" y="1399"/>
                  </a:lnTo>
                  <a:lnTo>
                    <a:pt x="646" y="1077"/>
                  </a:lnTo>
                  <a:lnTo>
                    <a:pt x="969" y="861"/>
                  </a:lnTo>
                  <a:lnTo>
                    <a:pt x="1184" y="646"/>
                  </a:lnTo>
                  <a:lnTo>
                    <a:pt x="1830" y="431"/>
                  </a:lnTo>
                  <a:lnTo>
                    <a:pt x="2368" y="323"/>
                  </a:lnTo>
                  <a:close/>
                  <a:moveTo>
                    <a:pt x="2368" y="1"/>
                  </a:moveTo>
                  <a:lnTo>
                    <a:pt x="1722" y="108"/>
                  </a:lnTo>
                  <a:lnTo>
                    <a:pt x="1077" y="323"/>
                  </a:lnTo>
                  <a:lnTo>
                    <a:pt x="646" y="539"/>
                  </a:lnTo>
                  <a:lnTo>
                    <a:pt x="323" y="861"/>
                  </a:lnTo>
                  <a:lnTo>
                    <a:pt x="108" y="1292"/>
                  </a:lnTo>
                  <a:lnTo>
                    <a:pt x="1" y="1722"/>
                  </a:lnTo>
                  <a:lnTo>
                    <a:pt x="1" y="7101"/>
                  </a:lnTo>
                  <a:lnTo>
                    <a:pt x="1" y="7317"/>
                  </a:lnTo>
                  <a:lnTo>
                    <a:pt x="1722" y="8177"/>
                  </a:lnTo>
                  <a:lnTo>
                    <a:pt x="1937" y="8177"/>
                  </a:lnTo>
                  <a:lnTo>
                    <a:pt x="4627" y="6563"/>
                  </a:lnTo>
                  <a:lnTo>
                    <a:pt x="4734" y="6456"/>
                  </a:lnTo>
                  <a:lnTo>
                    <a:pt x="4734" y="4304"/>
                  </a:lnTo>
                  <a:lnTo>
                    <a:pt x="4734" y="3121"/>
                  </a:lnTo>
                  <a:lnTo>
                    <a:pt x="4734" y="2690"/>
                  </a:lnTo>
                  <a:lnTo>
                    <a:pt x="4627" y="1830"/>
                  </a:lnTo>
                  <a:lnTo>
                    <a:pt x="4412" y="1077"/>
                  </a:lnTo>
                  <a:lnTo>
                    <a:pt x="4089" y="646"/>
                  </a:lnTo>
                  <a:lnTo>
                    <a:pt x="3766" y="323"/>
                  </a:lnTo>
                  <a:lnTo>
                    <a:pt x="3336" y="108"/>
                  </a:lnTo>
                  <a:lnTo>
                    <a:pt x="2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838;p29">
              <a:extLst>
                <a:ext uri="{FF2B5EF4-FFF2-40B4-BE49-F238E27FC236}">
                  <a16:creationId xmlns:a16="http://schemas.microsoft.com/office/drawing/2014/main" id="{11EF8886-56BB-43E2-A9B7-D8CB6607AA94}"/>
                </a:ext>
              </a:extLst>
            </p:cNvPr>
            <p:cNvSpPr/>
            <p:nvPr/>
          </p:nvSpPr>
          <p:spPr>
            <a:xfrm>
              <a:off x="4934275" y="3563500"/>
              <a:ext cx="131800" cy="72650"/>
            </a:xfrm>
            <a:custGeom>
              <a:avLst/>
              <a:gdLst/>
              <a:ahLst/>
              <a:cxnLst/>
              <a:rect l="l" t="t" r="r" b="b"/>
              <a:pathLst>
                <a:path w="5272" h="2906" extrusionOk="0">
                  <a:moveTo>
                    <a:pt x="646" y="1"/>
                  </a:moveTo>
                  <a:lnTo>
                    <a:pt x="108" y="216"/>
                  </a:lnTo>
                  <a:lnTo>
                    <a:pt x="0" y="539"/>
                  </a:lnTo>
                  <a:lnTo>
                    <a:pt x="538" y="862"/>
                  </a:lnTo>
                  <a:lnTo>
                    <a:pt x="646" y="539"/>
                  </a:lnTo>
                  <a:lnTo>
                    <a:pt x="1399" y="1077"/>
                  </a:lnTo>
                  <a:lnTo>
                    <a:pt x="1614" y="1184"/>
                  </a:lnTo>
                  <a:lnTo>
                    <a:pt x="3873" y="2798"/>
                  </a:lnTo>
                  <a:lnTo>
                    <a:pt x="4304" y="2906"/>
                  </a:lnTo>
                  <a:lnTo>
                    <a:pt x="4626" y="2906"/>
                  </a:lnTo>
                  <a:lnTo>
                    <a:pt x="4949" y="2798"/>
                  </a:lnTo>
                  <a:lnTo>
                    <a:pt x="5164" y="2691"/>
                  </a:lnTo>
                  <a:lnTo>
                    <a:pt x="5272" y="2475"/>
                  </a:lnTo>
                  <a:lnTo>
                    <a:pt x="5272" y="2260"/>
                  </a:lnTo>
                  <a:lnTo>
                    <a:pt x="5164" y="2045"/>
                  </a:lnTo>
                  <a:lnTo>
                    <a:pt x="4842" y="1830"/>
                  </a:lnTo>
                  <a:lnTo>
                    <a:pt x="4519" y="1722"/>
                  </a:lnTo>
                  <a:lnTo>
                    <a:pt x="3013" y="969"/>
                  </a:lnTo>
                  <a:lnTo>
                    <a:pt x="1937" y="431"/>
                  </a:lnTo>
                  <a:lnTo>
                    <a:pt x="1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839;p29">
              <a:extLst>
                <a:ext uri="{FF2B5EF4-FFF2-40B4-BE49-F238E27FC236}">
                  <a16:creationId xmlns:a16="http://schemas.microsoft.com/office/drawing/2014/main" id="{9C1AF349-ABBC-4197-8B66-9A359D7C6AE0}"/>
                </a:ext>
              </a:extLst>
            </p:cNvPr>
            <p:cNvSpPr/>
            <p:nvPr/>
          </p:nvSpPr>
          <p:spPr>
            <a:xfrm>
              <a:off x="5047225" y="3606550"/>
              <a:ext cx="25" cy="25"/>
            </a:xfrm>
            <a:custGeom>
              <a:avLst/>
              <a:gdLst/>
              <a:ahLst/>
              <a:cxnLst/>
              <a:rect l="l" t="t" r="r" b="b"/>
              <a:pathLst>
                <a:path w="1" h="1" extrusionOk="0">
                  <a:moveTo>
                    <a:pt x="1" y="0"/>
                  </a:moveTo>
                  <a:lnTo>
                    <a:pt x="1" y="0"/>
                  </a:lnTo>
                  <a:lnTo>
                    <a:pt x="1" y="0"/>
                  </a:lnTo>
                  <a:lnTo>
                    <a:pt x="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840;p29">
              <a:extLst>
                <a:ext uri="{FF2B5EF4-FFF2-40B4-BE49-F238E27FC236}">
                  <a16:creationId xmlns:a16="http://schemas.microsoft.com/office/drawing/2014/main" id="{25665718-D0B7-4189-B276-02598793E3D2}"/>
                </a:ext>
              </a:extLst>
            </p:cNvPr>
            <p:cNvSpPr/>
            <p:nvPr/>
          </p:nvSpPr>
          <p:spPr>
            <a:xfrm>
              <a:off x="4931575" y="3558125"/>
              <a:ext cx="139900" cy="83400"/>
            </a:xfrm>
            <a:custGeom>
              <a:avLst/>
              <a:gdLst/>
              <a:ahLst/>
              <a:cxnLst/>
              <a:rect l="l" t="t" r="r" b="b"/>
              <a:pathLst>
                <a:path w="5596" h="3336" extrusionOk="0">
                  <a:moveTo>
                    <a:pt x="861" y="324"/>
                  </a:moveTo>
                  <a:lnTo>
                    <a:pt x="1399" y="431"/>
                  </a:lnTo>
                  <a:lnTo>
                    <a:pt x="1830" y="754"/>
                  </a:lnTo>
                  <a:lnTo>
                    <a:pt x="1959" y="818"/>
                  </a:lnTo>
                  <a:lnTo>
                    <a:pt x="1959" y="818"/>
                  </a:lnTo>
                  <a:lnTo>
                    <a:pt x="1937" y="861"/>
                  </a:lnTo>
                  <a:lnTo>
                    <a:pt x="2045" y="861"/>
                  </a:lnTo>
                  <a:lnTo>
                    <a:pt x="3336" y="1507"/>
                  </a:lnTo>
                  <a:lnTo>
                    <a:pt x="4412" y="2094"/>
                  </a:lnTo>
                  <a:lnTo>
                    <a:pt x="4412" y="2094"/>
                  </a:lnTo>
                  <a:lnTo>
                    <a:pt x="4412" y="2153"/>
                  </a:lnTo>
                  <a:lnTo>
                    <a:pt x="4627" y="2153"/>
                  </a:lnTo>
                  <a:lnTo>
                    <a:pt x="5057" y="2368"/>
                  </a:lnTo>
                  <a:lnTo>
                    <a:pt x="5165" y="2475"/>
                  </a:lnTo>
                  <a:lnTo>
                    <a:pt x="5272" y="2583"/>
                  </a:lnTo>
                  <a:lnTo>
                    <a:pt x="5272" y="2690"/>
                  </a:lnTo>
                  <a:lnTo>
                    <a:pt x="5057" y="2798"/>
                  </a:lnTo>
                  <a:lnTo>
                    <a:pt x="4627" y="2906"/>
                  </a:lnTo>
                  <a:lnTo>
                    <a:pt x="4412" y="2906"/>
                  </a:lnTo>
                  <a:lnTo>
                    <a:pt x="4089" y="2798"/>
                  </a:lnTo>
                  <a:lnTo>
                    <a:pt x="1830" y="1292"/>
                  </a:lnTo>
                  <a:lnTo>
                    <a:pt x="1614" y="1184"/>
                  </a:lnTo>
                  <a:lnTo>
                    <a:pt x="861" y="539"/>
                  </a:lnTo>
                  <a:lnTo>
                    <a:pt x="646" y="539"/>
                  </a:lnTo>
                  <a:lnTo>
                    <a:pt x="539" y="754"/>
                  </a:lnTo>
                  <a:lnTo>
                    <a:pt x="323" y="646"/>
                  </a:lnTo>
                  <a:lnTo>
                    <a:pt x="323" y="539"/>
                  </a:lnTo>
                  <a:lnTo>
                    <a:pt x="861" y="324"/>
                  </a:lnTo>
                  <a:close/>
                  <a:moveTo>
                    <a:pt x="754" y="1"/>
                  </a:moveTo>
                  <a:lnTo>
                    <a:pt x="108" y="324"/>
                  </a:lnTo>
                  <a:lnTo>
                    <a:pt x="1" y="431"/>
                  </a:lnTo>
                  <a:lnTo>
                    <a:pt x="1" y="754"/>
                  </a:lnTo>
                  <a:lnTo>
                    <a:pt x="1" y="861"/>
                  </a:lnTo>
                  <a:lnTo>
                    <a:pt x="1" y="969"/>
                  </a:lnTo>
                  <a:lnTo>
                    <a:pt x="646" y="1184"/>
                  </a:lnTo>
                  <a:lnTo>
                    <a:pt x="754" y="1292"/>
                  </a:lnTo>
                  <a:lnTo>
                    <a:pt x="861" y="1077"/>
                  </a:lnTo>
                  <a:lnTo>
                    <a:pt x="1399" y="1399"/>
                  </a:lnTo>
                  <a:lnTo>
                    <a:pt x="1614" y="1507"/>
                  </a:lnTo>
                  <a:lnTo>
                    <a:pt x="1722" y="1615"/>
                  </a:lnTo>
                  <a:lnTo>
                    <a:pt x="1740" y="1597"/>
                  </a:lnTo>
                  <a:lnTo>
                    <a:pt x="1740" y="1597"/>
                  </a:lnTo>
                  <a:lnTo>
                    <a:pt x="3874" y="3121"/>
                  </a:lnTo>
                  <a:lnTo>
                    <a:pt x="4304" y="3228"/>
                  </a:lnTo>
                  <a:lnTo>
                    <a:pt x="4627" y="3336"/>
                  </a:lnTo>
                  <a:lnTo>
                    <a:pt x="4950" y="3228"/>
                  </a:lnTo>
                  <a:lnTo>
                    <a:pt x="5272" y="3121"/>
                  </a:lnTo>
                  <a:lnTo>
                    <a:pt x="5488" y="3013"/>
                  </a:lnTo>
                  <a:lnTo>
                    <a:pt x="5595" y="2690"/>
                  </a:lnTo>
                  <a:lnTo>
                    <a:pt x="5595" y="2583"/>
                  </a:lnTo>
                  <a:lnTo>
                    <a:pt x="5488" y="2368"/>
                  </a:lnTo>
                  <a:lnTo>
                    <a:pt x="5272" y="2045"/>
                  </a:lnTo>
                  <a:lnTo>
                    <a:pt x="5057" y="1937"/>
                  </a:lnTo>
                  <a:lnTo>
                    <a:pt x="4734" y="1830"/>
                  </a:lnTo>
                  <a:lnTo>
                    <a:pt x="4627" y="1776"/>
                  </a:lnTo>
                  <a:lnTo>
                    <a:pt x="4627" y="1776"/>
                  </a:lnTo>
                  <a:lnTo>
                    <a:pt x="4627" y="1722"/>
                  </a:lnTo>
                  <a:lnTo>
                    <a:pt x="4519" y="1722"/>
                  </a:lnTo>
                  <a:lnTo>
                    <a:pt x="3228" y="1077"/>
                  </a:lnTo>
                  <a:lnTo>
                    <a:pt x="2475" y="646"/>
                  </a:lnTo>
                  <a:lnTo>
                    <a:pt x="2152" y="539"/>
                  </a:lnTo>
                  <a:lnTo>
                    <a:pt x="2045" y="431"/>
                  </a:lnTo>
                  <a:lnTo>
                    <a:pt x="2033" y="443"/>
                  </a:lnTo>
                  <a:lnTo>
                    <a:pt x="2033" y="443"/>
                  </a:lnTo>
                  <a:lnTo>
                    <a:pt x="1614" y="108"/>
                  </a:lnTo>
                  <a:lnTo>
                    <a:pt x="15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841;p29">
              <a:extLst>
                <a:ext uri="{FF2B5EF4-FFF2-40B4-BE49-F238E27FC236}">
                  <a16:creationId xmlns:a16="http://schemas.microsoft.com/office/drawing/2014/main" id="{671F500B-02CD-4632-A234-5DBBA41A1181}"/>
                </a:ext>
              </a:extLst>
            </p:cNvPr>
            <p:cNvSpPr/>
            <p:nvPr/>
          </p:nvSpPr>
          <p:spPr>
            <a:xfrm>
              <a:off x="5041850" y="3603850"/>
              <a:ext cx="10775" cy="8100"/>
            </a:xfrm>
            <a:custGeom>
              <a:avLst/>
              <a:gdLst/>
              <a:ahLst/>
              <a:cxnLst/>
              <a:rect l="l" t="t" r="r" b="b"/>
              <a:pathLst>
                <a:path w="431" h="324" extrusionOk="0">
                  <a:moveTo>
                    <a:pt x="108" y="1"/>
                  </a:moveTo>
                  <a:lnTo>
                    <a:pt x="1" y="108"/>
                  </a:lnTo>
                  <a:lnTo>
                    <a:pt x="1" y="216"/>
                  </a:lnTo>
                  <a:lnTo>
                    <a:pt x="108" y="324"/>
                  </a:lnTo>
                  <a:lnTo>
                    <a:pt x="323" y="324"/>
                  </a:lnTo>
                  <a:lnTo>
                    <a:pt x="431" y="216"/>
                  </a:lnTo>
                  <a:lnTo>
                    <a:pt x="43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842;p29">
              <a:extLst>
                <a:ext uri="{FF2B5EF4-FFF2-40B4-BE49-F238E27FC236}">
                  <a16:creationId xmlns:a16="http://schemas.microsoft.com/office/drawing/2014/main" id="{482AACBA-9CCA-4766-A1C5-F99174BEC542}"/>
                </a:ext>
              </a:extLst>
            </p:cNvPr>
            <p:cNvSpPr/>
            <p:nvPr/>
          </p:nvSpPr>
          <p:spPr>
            <a:xfrm>
              <a:off x="5031100" y="3536625"/>
              <a:ext cx="99550" cy="99525"/>
            </a:xfrm>
            <a:custGeom>
              <a:avLst/>
              <a:gdLst/>
              <a:ahLst/>
              <a:cxnLst/>
              <a:rect l="l" t="t" r="r" b="b"/>
              <a:pathLst>
                <a:path w="3982" h="3981" extrusionOk="0">
                  <a:moveTo>
                    <a:pt x="3336" y="0"/>
                  </a:moveTo>
                  <a:lnTo>
                    <a:pt x="2905" y="108"/>
                  </a:lnTo>
                  <a:lnTo>
                    <a:pt x="2475" y="323"/>
                  </a:lnTo>
                  <a:lnTo>
                    <a:pt x="2044" y="753"/>
                  </a:lnTo>
                  <a:lnTo>
                    <a:pt x="1829" y="1076"/>
                  </a:lnTo>
                  <a:lnTo>
                    <a:pt x="753" y="2152"/>
                  </a:lnTo>
                  <a:lnTo>
                    <a:pt x="538" y="2259"/>
                  </a:lnTo>
                  <a:lnTo>
                    <a:pt x="323" y="2582"/>
                  </a:lnTo>
                  <a:lnTo>
                    <a:pt x="108" y="2797"/>
                  </a:lnTo>
                  <a:lnTo>
                    <a:pt x="0" y="3013"/>
                  </a:lnTo>
                  <a:lnTo>
                    <a:pt x="0" y="3335"/>
                  </a:lnTo>
                  <a:lnTo>
                    <a:pt x="108" y="3658"/>
                  </a:lnTo>
                  <a:lnTo>
                    <a:pt x="323" y="3766"/>
                  </a:lnTo>
                  <a:lnTo>
                    <a:pt x="538" y="3981"/>
                  </a:lnTo>
                  <a:lnTo>
                    <a:pt x="969" y="3981"/>
                  </a:lnTo>
                  <a:lnTo>
                    <a:pt x="1399" y="3658"/>
                  </a:lnTo>
                  <a:lnTo>
                    <a:pt x="1722" y="3443"/>
                  </a:lnTo>
                  <a:lnTo>
                    <a:pt x="2798" y="2475"/>
                  </a:lnTo>
                  <a:lnTo>
                    <a:pt x="3013" y="2367"/>
                  </a:lnTo>
                  <a:lnTo>
                    <a:pt x="3551" y="1829"/>
                  </a:lnTo>
                  <a:lnTo>
                    <a:pt x="3766" y="1399"/>
                  </a:lnTo>
                  <a:lnTo>
                    <a:pt x="3981" y="861"/>
                  </a:lnTo>
                  <a:lnTo>
                    <a:pt x="3873" y="430"/>
                  </a:lnTo>
                  <a:lnTo>
                    <a:pt x="3658" y="108"/>
                  </a:lnTo>
                  <a:lnTo>
                    <a:pt x="333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843;p29">
              <a:extLst>
                <a:ext uri="{FF2B5EF4-FFF2-40B4-BE49-F238E27FC236}">
                  <a16:creationId xmlns:a16="http://schemas.microsoft.com/office/drawing/2014/main" id="{B7E0E136-8BAD-4F75-BE0A-1133E7BA5AE8}"/>
                </a:ext>
              </a:extLst>
            </p:cNvPr>
            <p:cNvSpPr/>
            <p:nvPr/>
          </p:nvSpPr>
          <p:spPr>
            <a:xfrm>
              <a:off x="5025725" y="3531225"/>
              <a:ext cx="107600" cy="110300"/>
            </a:xfrm>
            <a:custGeom>
              <a:avLst/>
              <a:gdLst/>
              <a:ahLst/>
              <a:cxnLst/>
              <a:rect l="l" t="t" r="r" b="b"/>
              <a:pathLst>
                <a:path w="4304" h="4412" extrusionOk="0">
                  <a:moveTo>
                    <a:pt x="3766" y="431"/>
                  </a:moveTo>
                  <a:lnTo>
                    <a:pt x="3981" y="646"/>
                  </a:lnTo>
                  <a:lnTo>
                    <a:pt x="3981" y="862"/>
                  </a:lnTo>
                  <a:lnTo>
                    <a:pt x="3873" y="1400"/>
                  </a:lnTo>
                  <a:lnTo>
                    <a:pt x="3551" y="1937"/>
                  </a:lnTo>
                  <a:lnTo>
                    <a:pt x="3120" y="2368"/>
                  </a:lnTo>
                  <a:lnTo>
                    <a:pt x="2905" y="2583"/>
                  </a:lnTo>
                  <a:lnTo>
                    <a:pt x="1829" y="3444"/>
                  </a:lnTo>
                  <a:lnTo>
                    <a:pt x="1506" y="3766"/>
                  </a:lnTo>
                  <a:lnTo>
                    <a:pt x="1076" y="3982"/>
                  </a:lnTo>
                  <a:lnTo>
                    <a:pt x="968" y="4089"/>
                  </a:lnTo>
                  <a:lnTo>
                    <a:pt x="646" y="3874"/>
                  </a:lnTo>
                  <a:lnTo>
                    <a:pt x="430" y="3659"/>
                  </a:lnTo>
                  <a:lnTo>
                    <a:pt x="323" y="3551"/>
                  </a:lnTo>
                  <a:lnTo>
                    <a:pt x="323" y="3444"/>
                  </a:lnTo>
                  <a:lnTo>
                    <a:pt x="430" y="3229"/>
                  </a:lnTo>
                  <a:lnTo>
                    <a:pt x="538" y="3121"/>
                  </a:lnTo>
                  <a:lnTo>
                    <a:pt x="646" y="2906"/>
                  </a:lnTo>
                  <a:lnTo>
                    <a:pt x="861" y="2691"/>
                  </a:lnTo>
                  <a:lnTo>
                    <a:pt x="1076" y="2475"/>
                  </a:lnTo>
                  <a:lnTo>
                    <a:pt x="2152" y="1400"/>
                  </a:lnTo>
                  <a:lnTo>
                    <a:pt x="2259" y="1400"/>
                  </a:lnTo>
                  <a:lnTo>
                    <a:pt x="2367" y="1077"/>
                  </a:lnTo>
                  <a:lnTo>
                    <a:pt x="2690" y="754"/>
                  </a:lnTo>
                  <a:lnTo>
                    <a:pt x="3013" y="539"/>
                  </a:lnTo>
                  <a:lnTo>
                    <a:pt x="3335" y="431"/>
                  </a:lnTo>
                  <a:close/>
                  <a:moveTo>
                    <a:pt x="3551" y="1"/>
                  </a:moveTo>
                  <a:lnTo>
                    <a:pt x="3120" y="109"/>
                  </a:lnTo>
                  <a:lnTo>
                    <a:pt x="2797" y="216"/>
                  </a:lnTo>
                  <a:lnTo>
                    <a:pt x="2475" y="539"/>
                  </a:lnTo>
                  <a:lnTo>
                    <a:pt x="2152" y="862"/>
                  </a:lnTo>
                  <a:lnTo>
                    <a:pt x="1937" y="1184"/>
                  </a:lnTo>
                  <a:lnTo>
                    <a:pt x="861" y="2153"/>
                  </a:lnTo>
                  <a:lnTo>
                    <a:pt x="646" y="2368"/>
                  </a:lnTo>
                  <a:lnTo>
                    <a:pt x="430" y="2691"/>
                  </a:lnTo>
                  <a:lnTo>
                    <a:pt x="215" y="2906"/>
                  </a:lnTo>
                  <a:lnTo>
                    <a:pt x="108" y="3121"/>
                  </a:lnTo>
                  <a:lnTo>
                    <a:pt x="0" y="3444"/>
                  </a:lnTo>
                  <a:lnTo>
                    <a:pt x="0" y="3551"/>
                  </a:lnTo>
                  <a:lnTo>
                    <a:pt x="0" y="3766"/>
                  </a:lnTo>
                  <a:lnTo>
                    <a:pt x="108" y="3982"/>
                  </a:lnTo>
                  <a:lnTo>
                    <a:pt x="430" y="4197"/>
                  </a:lnTo>
                  <a:lnTo>
                    <a:pt x="646" y="4304"/>
                  </a:lnTo>
                  <a:lnTo>
                    <a:pt x="968" y="4412"/>
                  </a:lnTo>
                  <a:lnTo>
                    <a:pt x="1184" y="4304"/>
                  </a:lnTo>
                  <a:lnTo>
                    <a:pt x="1722" y="4089"/>
                  </a:lnTo>
                  <a:lnTo>
                    <a:pt x="2044" y="3766"/>
                  </a:lnTo>
                  <a:lnTo>
                    <a:pt x="3120" y="2906"/>
                  </a:lnTo>
                  <a:lnTo>
                    <a:pt x="3335" y="2691"/>
                  </a:lnTo>
                  <a:lnTo>
                    <a:pt x="3873" y="2153"/>
                  </a:lnTo>
                  <a:lnTo>
                    <a:pt x="4196" y="1507"/>
                  </a:lnTo>
                  <a:lnTo>
                    <a:pt x="4304" y="862"/>
                  </a:lnTo>
                  <a:lnTo>
                    <a:pt x="4304" y="539"/>
                  </a:lnTo>
                  <a:lnTo>
                    <a:pt x="3981" y="216"/>
                  </a:lnTo>
                  <a:lnTo>
                    <a:pt x="376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844;p29">
              <a:extLst>
                <a:ext uri="{FF2B5EF4-FFF2-40B4-BE49-F238E27FC236}">
                  <a16:creationId xmlns:a16="http://schemas.microsoft.com/office/drawing/2014/main" id="{9052A488-D355-401B-B284-A65731A44C7B}"/>
                </a:ext>
              </a:extLst>
            </p:cNvPr>
            <p:cNvSpPr/>
            <p:nvPr/>
          </p:nvSpPr>
          <p:spPr>
            <a:xfrm>
              <a:off x="5114475" y="3461300"/>
              <a:ext cx="43050" cy="59200"/>
            </a:xfrm>
            <a:custGeom>
              <a:avLst/>
              <a:gdLst/>
              <a:ahLst/>
              <a:cxnLst/>
              <a:rect l="l" t="t" r="r" b="b"/>
              <a:pathLst>
                <a:path w="1722" h="2368" extrusionOk="0">
                  <a:moveTo>
                    <a:pt x="969" y="1"/>
                  </a:moveTo>
                  <a:lnTo>
                    <a:pt x="754" y="108"/>
                  </a:lnTo>
                  <a:lnTo>
                    <a:pt x="323" y="323"/>
                  </a:lnTo>
                  <a:lnTo>
                    <a:pt x="1" y="754"/>
                  </a:lnTo>
                  <a:lnTo>
                    <a:pt x="1" y="1722"/>
                  </a:lnTo>
                  <a:lnTo>
                    <a:pt x="1" y="1937"/>
                  </a:lnTo>
                  <a:lnTo>
                    <a:pt x="1" y="2152"/>
                  </a:lnTo>
                  <a:lnTo>
                    <a:pt x="216" y="2260"/>
                  </a:lnTo>
                  <a:lnTo>
                    <a:pt x="431" y="2368"/>
                  </a:lnTo>
                  <a:lnTo>
                    <a:pt x="969" y="2368"/>
                  </a:lnTo>
                  <a:lnTo>
                    <a:pt x="1292" y="2152"/>
                  </a:lnTo>
                  <a:lnTo>
                    <a:pt x="1614" y="1830"/>
                  </a:lnTo>
                  <a:lnTo>
                    <a:pt x="1722" y="1507"/>
                  </a:lnTo>
                  <a:lnTo>
                    <a:pt x="1722" y="861"/>
                  </a:lnTo>
                  <a:lnTo>
                    <a:pt x="1722" y="646"/>
                  </a:lnTo>
                  <a:lnTo>
                    <a:pt x="1614" y="323"/>
                  </a:lnTo>
                  <a:lnTo>
                    <a:pt x="1399" y="108"/>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845;p29">
              <a:extLst>
                <a:ext uri="{FF2B5EF4-FFF2-40B4-BE49-F238E27FC236}">
                  <a16:creationId xmlns:a16="http://schemas.microsoft.com/office/drawing/2014/main" id="{EF11697D-3E9E-4336-AB8F-855708BBA1EB}"/>
                </a:ext>
              </a:extLst>
            </p:cNvPr>
            <p:cNvSpPr/>
            <p:nvPr/>
          </p:nvSpPr>
          <p:spPr>
            <a:xfrm>
              <a:off x="5109100" y="3455925"/>
              <a:ext cx="53825" cy="69950"/>
            </a:xfrm>
            <a:custGeom>
              <a:avLst/>
              <a:gdLst/>
              <a:ahLst/>
              <a:cxnLst/>
              <a:rect l="l" t="t" r="r" b="b"/>
              <a:pathLst>
                <a:path w="2153" h="2798" extrusionOk="0">
                  <a:moveTo>
                    <a:pt x="1291" y="431"/>
                  </a:moveTo>
                  <a:lnTo>
                    <a:pt x="1507" y="538"/>
                  </a:lnTo>
                  <a:lnTo>
                    <a:pt x="1722" y="646"/>
                  </a:lnTo>
                  <a:lnTo>
                    <a:pt x="1722" y="1076"/>
                  </a:lnTo>
                  <a:lnTo>
                    <a:pt x="1829" y="1614"/>
                  </a:lnTo>
                  <a:lnTo>
                    <a:pt x="1829" y="1722"/>
                  </a:lnTo>
                  <a:lnTo>
                    <a:pt x="1722" y="2045"/>
                  </a:lnTo>
                  <a:lnTo>
                    <a:pt x="1399" y="2260"/>
                  </a:lnTo>
                  <a:lnTo>
                    <a:pt x="1184" y="2367"/>
                  </a:lnTo>
                  <a:lnTo>
                    <a:pt x="753" y="2367"/>
                  </a:lnTo>
                  <a:lnTo>
                    <a:pt x="538" y="2260"/>
                  </a:lnTo>
                  <a:lnTo>
                    <a:pt x="431" y="2260"/>
                  </a:lnTo>
                  <a:lnTo>
                    <a:pt x="431" y="1937"/>
                  </a:lnTo>
                  <a:lnTo>
                    <a:pt x="431" y="1076"/>
                  </a:lnTo>
                  <a:lnTo>
                    <a:pt x="753" y="646"/>
                  </a:lnTo>
                  <a:lnTo>
                    <a:pt x="969" y="431"/>
                  </a:lnTo>
                  <a:close/>
                  <a:moveTo>
                    <a:pt x="1184" y="1"/>
                  </a:moveTo>
                  <a:lnTo>
                    <a:pt x="969" y="108"/>
                  </a:lnTo>
                  <a:lnTo>
                    <a:pt x="753" y="216"/>
                  </a:lnTo>
                  <a:lnTo>
                    <a:pt x="431" y="431"/>
                  </a:lnTo>
                  <a:lnTo>
                    <a:pt x="108" y="861"/>
                  </a:lnTo>
                  <a:lnTo>
                    <a:pt x="0" y="969"/>
                  </a:lnTo>
                  <a:lnTo>
                    <a:pt x="0" y="1937"/>
                  </a:lnTo>
                  <a:lnTo>
                    <a:pt x="0" y="2152"/>
                  </a:lnTo>
                  <a:lnTo>
                    <a:pt x="108" y="2475"/>
                  </a:lnTo>
                  <a:lnTo>
                    <a:pt x="431" y="2690"/>
                  </a:lnTo>
                  <a:lnTo>
                    <a:pt x="646" y="2690"/>
                  </a:lnTo>
                  <a:lnTo>
                    <a:pt x="861" y="2798"/>
                  </a:lnTo>
                  <a:lnTo>
                    <a:pt x="1291" y="2690"/>
                  </a:lnTo>
                  <a:lnTo>
                    <a:pt x="1614" y="2475"/>
                  </a:lnTo>
                  <a:lnTo>
                    <a:pt x="1937" y="2152"/>
                  </a:lnTo>
                  <a:lnTo>
                    <a:pt x="2152" y="1722"/>
                  </a:lnTo>
                  <a:lnTo>
                    <a:pt x="2152" y="1614"/>
                  </a:lnTo>
                  <a:lnTo>
                    <a:pt x="2152" y="1076"/>
                  </a:lnTo>
                  <a:lnTo>
                    <a:pt x="2044" y="754"/>
                  </a:lnTo>
                  <a:lnTo>
                    <a:pt x="1937" y="431"/>
                  </a:lnTo>
                  <a:lnTo>
                    <a:pt x="1722" y="216"/>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846;p29">
              <a:extLst>
                <a:ext uri="{FF2B5EF4-FFF2-40B4-BE49-F238E27FC236}">
                  <a16:creationId xmlns:a16="http://schemas.microsoft.com/office/drawing/2014/main" id="{CFD1E181-B5A6-4525-B8A9-B02A51658152}"/>
                </a:ext>
              </a:extLst>
            </p:cNvPr>
            <p:cNvSpPr/>
            <p:nvPr/>
          </p:nvSpPr>
          <p:spPr>
            <a:xfrm>
              <a:off x="5084900" y="3407500"/>
              <a:ext cx="83400" cy="94175"/>
            </a:xfrm>
            <a:custGeom>
              <a:avLst/>
              <a:gdLst/>
              <a:ahLst/>
              <a:cxnLst/>
              <a:rect l="l" t="t" r="r" b="b"/>
              <a:pathLst>
                <a:path w="3336" h="3767" extrusionOk="0">
                  <a:moveTo>
                    <a:pt x="1399" y="1"/>
                  </a:moveTo>
                  <a:lnTo>
                    <a:pt x="1076" y="109"/>
                  </a:lnTo>
                  <a:lnTo>
                    <a:pt x="753" y="324"/>
                  </a:lnTo>
                  <a:lnTo>
                    <a:pt x="538" y="539"/>
                  </a:lnTo>
                  <a:lnTo>
                    <a:pt x="215" y="1077"/>
                  </a:lnTo>
                  <a:lnTo>
                    <a:pt x="108" y="1507"/>
                  </a:lnTo>
                  <a:lnTo>
                    <a:pt x="0" y="1830"/>
                  </a:lnTo>
                  <a:lnTo>
                    <a:pt x="108" y="2583"/>
                  </a:lnTo>
                  <a:lnTo>
                    <a:pt x="215" y="2906"/>
                  </a:lnTo>
                  <a:lnTo>
                    <a:pt x="323" y="3229"/>
                  </a:lnTo>
                  <a:lnTo>
                    <a:pt x="538" y="3444"/>
                  </a:lnTo>
                  <a:lnTo>
                    <a:pt x="861" y="3659"/>
                  </a:lnTo>
                  <a:lnTo>
                    <a:pt x="1184" y="3659"/>
                  </a:lnTo>
                  <a:lnTo>
                    <a:pt x="1721" y="3766"/>
                  </a:lnTo>
                  <a:lnTo>
                    <a:pt x="2044" y="3659"/>
                  </a:lnTo>
                  <a:lnTo>
                    <a:pt x="2367" y="3551"/>
                  </a:lnTo>
                  <a:lnTo>
                    <a:pt x="2905" y="3121"/>
                  </a:lnTo>
                  <a:lnTo>
                    <a:pt x="3228" y="2583"/>
                  </a:lnTo>
                  <a:lnTo>
                    <a:pt x="3335" y="2260"/>
                  </a:lnTo>
                  <a:lnTo>
                    <a:pt x="3335" y="1830"/>
                  </a:lnTo>
                  <a:lnTo>
                    <a:pt x="3335" y="1507"/>
                  </a:lnTo>
                  <a:lnTo>
                    <a:pt x="3228" y="1077"/>
                  </a:lnTo>
                  <a:lnTo>
                    <a:pt x="2905" y="539"/>
                  </a:lnTo>
                  <a:lnTo>
                    <a:pt x="2582" y="324"/>
                  </a:lnTo>
                  <a:lnTo>
                    <a:pt x="2367" y="109"/>
                  </a:lnTo>
                  <a:lnTo>
                    <a:pt x="2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847;p29">
              <a:extLst>
                <a:ext uri="{FF2B5EF4-FFF2-40B4-BE49-F238E27FC236}">
                  <a16:creationId xmlns:a16="http://schemas.microsoft.com/office/drawing/2014/main" id="{AE7E7A8E-0D09-410C-A348-65E7D4185365}"/>
                </a:ext>
              </a:extLst>
            </p:cNvPr>
            <p:cNvSpPr/>
            <p:nvPr/>
          </p:nvSpPr>
          <p:spPr>
            <a:xfrm>
              <a:off x="5082200" y="3402125"/>
              <a:ext cx="91475" cy="102250"/>
            </a:xfrm>
            <a:custGeom>
              <a:avLst/>
              <a:gdLst/>
              <a:ahLst/>
              <a:cxnLst/>
              <a:rect l="l" t="t" r="r" b="b"/>
              <a:pathLst>
                <a:path w="3659" h="4090" extrusionOk="0">
                  <a:moveTo>
                    <a:pt x="1399" y="1"/>
                  </a:moveTo>
                  <a:lnTo>
                    <a:pt x="1076" y="216"/>
                  </a:lnTo>
                  <a:lnTo>
                    <a:pt x="538" y="539"/>
                  </a:lnTo>
                  <a:lnTo>
                    <a:pt x="216" y="969"/>
                  </a:lnTo>
                  <a:lnTo>
                    <a:pt x="108" y="1184"/>
                  </a:lnTo>
                  <a:lnTo>
                    <a:pt x="216" y="1184"/>
                  </a:lnTo>
                  <a:lnTo>
                    <a:pt x="0" y="1615"/>
                  </a:lnTo>
                  <a:lnTo>
                    <a:pt x="0" y="2045"/>
                  </a:lnTo>
                  <a:lnTo>
                    <a:pt x="0" y="2690"/>
                  </a:lnTo>
                  <a:lnTo>
                    <a:pt x="108" y="3228"/>
                  </a:lnTo>
                  <a:lnTo>
                    <a:pt x="216" y="3551"/>
                  </a:lnTo>
                  <a:lnTo>
                    <a:pt x="323" y="3659"/>
                  </a:lnTo>
                  <a:lnTo>
                    <a:pt x="323" y="3766"/>
                  </a:lnTo>
                  <a:lnTo>
                    <a:pt x="431" y="3766"/>
                  </a:lnTo>
                  <a:lnTo>
                    <a:pt x="538" y="3874"/>
                  </a:lnTo>
                  <a:lnTo>
                    <a:pt x="969" y="3981"/>
                  </a:lnTo>
                  <a:lnTo>
                    <a:pt x="1507" y="4089"/>
                  </a:lnTo>
                  <a:lnTo>
                    <a:pt x="1722" y="3981"/>
                  </a:lnTo>
                  <a:lnTo>
                    <a:pt x="1829" y="3874"/>
                  </a:lnTo>
                  <a:lnTo>
                    <a:pt x="2260" y="3444"/>
                  </a:lnTo>
                  <a:lnTo>
                    <a:pt x="2475" y="3228"/>
                  </a:lnTo>
                  <a:lnTo>
                    <a:pt x="2475" y="3013"/>
                  </a:lnTo>
                  <a:lnTo>
                    <a:pt x="2367" y="2906"/>
                  </a:lnTo>
                  <a:lnTo>
                    <a:pt x="2260" y="2906"/>
                  </a:lnTo>
                  <a:lnTo>
                    <a:pt x="2152" y="3013"/>
                  </a:lnTo>
                  <a:lnTo>
                    <a:pt x="2045" y="3013"/>
                  </a:lnTo>
                  <a:lnTo>
                    <a:pt x="1829" y="3444"/>
                  </a:lnTo>
                  <a:lnTo>
                    <a:pt x="1614" y="3659"/>
                  </a:lnTo>
                  <a:lnTo>
                    <a:pt x="969" y="3659"/>
                  </a:lnTo>
                  <a:lnTo>
                    <a:pt x="754" y="3551"/>
                  </a:lnTo>
                  <a:lnTo>
                    <a:pt x="646" y="3551"/>
                  </a:lnTo>
                  <a:lnTo>
                    <a:pt x="538" y="3444"/>
                  </a:lnTo>
                  <a:lnTo>
                    <a:pt x="431" y="2798"/>
                  </a:lnTo>
                  <a:lnTo>
                    <a:pt x="323" y="2045"/>
                  </a:lnTo>
                  <a:lnTo>
                    <a:pt x="323" y="1615"/>
                  </a:lnTo>
                  <a:lnTo>
                    <a:pt x="431" y="1292"/>
                  </a:lnTo>
                  <a:lnTo>
                    <a:pt x="538" y="1292"/>
                  </a:lnTo>
                  <a:lnTo>
                    <a:pt x="646" y="1077"/>
                  </a:lnTo>
                  <a:lnTo>
                    <a:pt x="861" y="754"/>
                  </a:lnTo>
                  <a:lnTo>
                    <a:pt x="1292" y="431"/>
                  </a:lnTo>
                  <a:lnTo>
                    <a:pt x="1507" y="431"/>
                  </a:lnTo>
                  <a:lnTo>
                    <a:pt x="1722" y="324"/>
                  </a:lnTo>
                  <a:lnTo>
                    <a:pt x="2152" y="431"/>
                  </a:lnTo>
                  <a:lnTo>
                    <a:pt x="2475" y="539"/>
                  </a:lnTo>
                  <a:lnTo>
                    <a:pt x="2583" y="539"/>
                  </a:lnTo>
                  <a:lnTo>
                    <a:pt x="2690" y="646"/>
                  </a:lnTo>
                  <a:lnTo>
                    <a:pt x="2905" y="861"/>
                  </a:lnTo>
                  <a:lnTo>
                    <a:pt x="3120" y="1292"/>
                  </a:lnTo>
                  <a:lnTo>
                    <a:pt x="3228" y="1937"/>
                  </a:lnTo>
                  <a:lnTo>
                    <a:pt x="3228" y="2368"/>
                  </a:lnTo>
                  <a:lnTo>
                    <a:pt x="3013" y="3013"/>
                  </a:lnTo>
                  <a:lnTo>
                    <a:pt x="2798" y="3444"/>
                  </a:lnTo>
                  <a:lnTo>
                    <a:pt x="2798" y="3659"/>
                  </a:lnTo>
                  <a:lnTo>
                    <a:pt x="2905" y="3766"/>
                  </a:lnTo>
                  <a:lnTo>
                    <a:pt x="3013" y="3766"/>
                  </a:lnTo>
                  <a:lnTo>
                    <a:pt x="3120" y="3659"/>
                  </a:lnTo>
                  <a:lnTo>
                    <a:pt x="3336" y="3228"/>
                  </a:lnTo>
                  <a:lnTo>
                    <a:pt x="3551" y="2475"/>
                  </a:lnTo>
                  <a:lnTo>
                    <a:pt x="3658" y="1937"/>
                  </a:lnTo>
                  <a:lnTo>
                    <a:pt x="3551" y="1507"/>
                  </a:lnTo>
                  <a:lnTo>
                    <a:pt x="3443" y="1077"/>
                  </a:lnTo>
                  <a:lnTo>
                    <a:pt x="3120" y="646"/>
                  </a:lnTo>
                  <a:lnTo>
                    <a:pt x="2798" y="324"/>
                  </a:lnTo>
                  <a:lnTo>
                    <a:pt x="2690" y="216"/>
                  </a:lnTo>
                  <a:lnTo>
                    <a:pt x="22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848;p29">
              <a:extLst>
                <a:ext uri="{FF2B5EF4-FFF2-40B4-BE49-F238E27FC236}">
                  <a16:creationId xmlns:a16="http://schemas.microsoft.com/office/drawing/2014/main" id="{43AF352E-8AA9-4EC9-A802-213A9056C266}"/>
                </a:ext>
              </a:extLst>
            </p:cNvPr>
            <p:cNvSpPr/>
            <p:nvPr/>
          </p:nvSpPr>
          <p:spPr>
            <a:xfrm>
              <a:off x="5149450" y="3547375"/>
              <a:ext cx="34975" cy="69950"/>
            </a:xfrm>
            <a:custGeom>
              <a:avLst/>
              <a:gdLst/>
              <a:ahLst/>
              <a:cxnLst/>
              <a:rect l="l" t="t" r="r" b="b"/>
              <a:pathLst>
                <a:path w="1399" h="2798" extrusionOk="0">
                  <a:moveTo>
                    <a:pt x="753" y="0"/>
                  </a:moveTo>
                  <a:lnTo>
                    <a:pt x="430" y="108"/>
                  </a:lnTo>
                  <a:lnTo>
                    <a:pt x="215" y="431"/>
                  </a:lnTo>
                  <a:lnTo>
                    <a:pt x="0" y="861"/>
                  </a:lnTo>
                  <a:lnTo>
                    <a:pt x="0" y="1399"/>
                  </a:lnTo>
                  <a:lnTo>
                    <a:pt x="0" y="1937"/>
                  </a:lnTo>
                  <a:lnTo>
                    <a:pt x="215" y="2367"/>
                  </a:lnTo>
                  <a:lnTo>
                    <a:pt x="430" y="2690"/>
                  </a:lnTo>
                  <a:lnTo>
                    <a:pt x="753" y="2798"/>
                  </a:lnTo>
                  <a:lnTo>
                    <a:pt x="968" y="2690"/>
                  </a:lnTo>
                  <a:lnTo>
                    <a:pt x="1184" y="2367"/>
                  </a:lnTo>
                  <a:lnTo>
                    <a:pt x="1399" y="1937"/>
                  </a:lnTo>
                  <a:lnTo>
                    <a:pt x="1399" y="1399"/>
                  </a:lnTo>
                  <a:lnTo>
                    <a:pt x="1399" y="861"/>
                  </a:lnTo>
                  <a:lnTo>
                    <a:pt x="1184" y="431"/>
                  </a:lnTo>
                  <a:lnTo>
                    <a:pt x="968" y="108"/>
                  </a:lnTo>
                  <a:lnTo>
                    <a:pt x="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849;p29">
              <a:extLst>
                <a:ext uri="{FF2B5EF4-FFF2-40B4-BE49-F238E27FC236}">
                  <a16:creationId xmlns:a16="http://schemas.microsoft.com/office/drawing/2014/main" id="{282E46B3-7F13-4E41-8746-AC0800B7D311}"/>
                </a:ext>
              </a:extLst>
            </p:cNvPr>
            <p:cNvSpPr/>
            <p:nvPr/>
          </p:nvSpPr>
          <p:spPr>
            <a:xfrm>
              <a:off x="6002075" y="2503775"/>
              <a:ext cx="1151200" cy="720875"/>
            </a:xfrm>
            <a:custGeom>
              <a:avLst/>
              <a:gdLst/>
              <a:ahLst/>
              <a:cxnLst/>
              <a:rect l="l" t="t" r="r" b="b"/>
              <a:pathLst>
                <a:path w="46048" h="28835" extrusionOk="0">
                  <a:moveTo>
                    <a:pt x="22378" y="1"/>
                  </a:moveTo>
                  <a:lnTo>
                    <a:pt x="21733" y="324"/>
                  </a:lnTo>
                  <a:lnTo>
                    <a:pt x="1184" y="12266"/>
                  </a:lnTo>
                  <a:lnTo>
                    <a:pt x="646" y="12696"/>
                  </a:lnTo>
                  <a:lnTo>
                    <a:pt x="323" y="13126"/>
                  </a:lnTo>
                  <a:lnTo>
                    <a:pt x="108" y="13664"/>
                  </a:lnTo>
                  <a:lnTo>
                    <a:pt x="0" y="14202"/>
                  </a:lnTo>
                  <a:lnTo>
                    <a:pt x="108" y="14848"/>
                  </a:lnTo>
                  <a:lnTo>
                    <a:pt x="323" y="15386"/>
                  </a:lnTo>
                  <a:lnTo>
                    <a:pt x="646" y="15816"/>
                  </a:lnTo>
                  <a:lnTo>
                    <a:pt x="1184" y="16246"/>
                  </a:lnTo>
                  <a:lnTo>
                    <a:pt x="21948" y="28511"/>
                  </a:lnTo>
                  <a:lnTo>
                    <a:pt x="22486" y="28834"/>
                  </a:lnTo>
                  <a:lnTo>
                    <a:pt x="23669" y="28834"/>
                  </a:lnTo>
                  <a:lnTo>
                    <a:pt x="24315" y="28511"/>
                  </a:lnTo>
                  <a:lnTo>
                    <a:pt x="44864" y="16246"/>
                  </a:lnTo>
                  <a:lnTo>
                    <a:pt x="45402" y="15924"/>
                  </a:lnTo>
                  <a:lnTo>
                    <a:pt x="45724" y="15386"/>
                  </a:lnTo>
                  <a:lnTo>
                    <a:pt x="45940" y="14848"/>
                  </a:lnTo>
                  <a:lnTo>
                    <a:pt x="46047" y="14310"/>
                  </a:lnTo>
                  <a:lnTo>
                    <a:pt x="45940" y="13664"/>
                  </a:lnTo>
                  <a:lnTo>
                    <a:pt x="45724" y="13126"/>
                  </a:lnTo>
                  <a:lnTo>
                    <a:pt x="45402" y="12696"/>
                  </a:lnTo>
                  <a:lnTo>
                    <a:pt x="44864" y="12266"/>
                  </a:lnTo>
                  <a:lnTo>
                    <a:pt x="24099" y="216"/>
                  </a:lnTo>
                  <a:lnTo>
                    <a:pt x="23562"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850;p29">
              <a:extLst>
                <a:ext uri="{FF2B5EF4-FFF2-40B4-BE49-F238E27FC236}">
                  <a16:creationId xmlns:a16="http://schemas.microsoft.com/office/drawing/2014/main" id="{2DEBF28A-3970-45DE-9CDE-707B9CF93C04}"/>
                </a:ext>
              </a:extLst>
            </p:cNvPr>
            <p:cNvSpPr/>
            <p:nvPr/>
          </p:nvSpPr>
          <p:spPr>
            <a:xfrm>
              <a:off x="6002075" y="2503775"/>
              <a:ext cx="1151200" cy="720875"/>
            </a:xfrm>
            <a:custGeom>
              <a:avLst/>
              <a:gdLst/>
              <a:ahLst/>
              <a:cxnLst/>
              <a:rect l="l" t="t" r="r" b="b"/>
              <a:pathLst>
                <a:path w="46048" h="28835" fill="none" extrusionOk="0">
                  <a:moveTo>
                    <a:pt x="22916" y="1"/>
                  </a:moveTo>
                  <a:lnTo>
                    <a:pt x="22916" y="1"/>
                  </a:lnTo>
                  <a:lnTo>
                    <a:pt x="22378" y="1"/>
                  </a:lnTo>
                  <a:lnTo>
                    <a:pt x="21733" y="324"/>
                  </a:lnTo>
                  <a:lnTo>
                    <a:pt x="1184" y="12266"/>
                  </a:lnTo>
                  <a:lnTo>
                    <a:pt x="1184" y="12266"/>
                  </a:lnTo>
                  <a:lnTo>
                    <a:pt x="646" y="12696"/>
                  </a:lnTo>
                  <a:lnTo>
                    <a:pt x="323" y="13126"/>
                  </a:lnTo>
                  <a:lnTo>
                    <a:pt x="108" y="13664"/>
                  </a:lnTo>
                  <a:lnTo>
                    <a:pt x="0" y="14202"/>
                  </a:lnTo>
                  <a:lnTo>
                    <a:pt x="108" y="14848"/>
                  </a:lnTo>
                  <a:lnTo>
                    <a:pt x="323" y="15386"/>
                  </a:lnTo>
                  <a:lnTo>
                    <a:pt x="646" y="15816"/>
                  </a:lnTo>
                  <a:lnTo>
                    <a:pt x="1184" y="16246"/>
                  </a:lnTo>
                  <a:lnTo>
                    <a:pt x="21948" y="28511"/>
                  </a:lnTo>
                  <a:lnTo>
                    <a:pt x="21948" y="28511"/>
                  </a:lnTo>
                  <a:lnTo>
                    <a:pt x="22486" y="28834"/>
                  </a:lnTo>
                  <a:lnTo>
                    <a:pt x="23131" y="28834"/>
                  </a:lnTo>
                  <a:lnTo>
                    <a:pt x="23131" y="28834"/>
                  </a:lnTo>
                  <a:lnTo>
                    <a:pt x="23669" y="28834"/>
                  </a:lnTo>
                  <a:lnTo>
                    <a:pt x="24315" y="28511"/>
                  </a:lnTo>
                  <a:lnTo>
                    <a:pt x="44864" y="16246"/>
                  </a:lnTo>
                  <a:lnTo>
                    <a:pt x="44864" y="16246"/>
                  </a:lnTo>
                  <a:lnTo>
                    <a:pt x="45402" y="15924"/>
                  </a:lnTo>
                  <a:lnTo>
                    <a:pt x="45724" y="15386"/>
                  </a:lnTo>
                  <a:lnTo>
                    <a:pt x="45940" y="14848"/>
                  </a:lnTo>
                  <a:lnTo>
                    <a:pt x="46047" y="14310"/>
                  </a:lnTo>
                  <a:lnTo>
                    <a:pt x="45940" y="13664"/>
                  </a:lnTo>
                  <a:lnTo>
                    <a:pt x="45724" y="13126"/>
                  </a:lnTo>
                  <a:lnTo>
                    <a:pt x="45402" y="12696"/>
                  </a:lnTo>
                  <a:lnTo>
                    <a:pt x="44864" y="12266"/>
                  </a:lnTo>
                  <a:lnTo>
                    <a:pt x="24099" y="216"/>
                  </a:lnTo>
                  <a:lnTo>
                    <a:pt x="24099" y="216"/>
                  </a:lnTo>
                  <a:lnTo>
                    <a:pt x="23562" y="1"/>
                  </a:lnTo>
                  <a:lnTo>
                    <a:pt x="229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851;p29">
              <a:extLst>
                <a:ext uri="{FF2B5EF4-FFF2-40B4-BE49-F238E27FC236}">
                  <a16:creationId xmlns:a16="http://schemas.microsoft.com/office/drawing/2014/main" id="{A99E272E-945F-4CF2-8325-6B14CB4D7CC5}"/>
                </a:ext>
              </a:extLst>
            </p:cNvPr>
            <p:cNvSpPr/>
            <p:nvPr/>
          </p:nvSpPr>
          <p:spPr>
            <a:xfrm>
              <a:off x="6163450" y="2780825"/>
              <a:ext cx="446500" cy="293200"/>
            </a:xfrm>
            <a:custGeom>
              <a:avLst/>
              <a:gdLst/>
              <a:ahLst/>
              <a:cxnLst/>
              <a:rect l="l" t="t" r="r" b="b"/>
              <a:pathLst>
                <a:path w="17860" h="11728" extrusionOk="0">
                  <a:moveTo>
                    <a:pt x="0" y="0"/>
                  </a:moveTo>
                  <a:lnTo>
                    <a:pt x="0" y="1184"/>
                  </a:lnTo>
                  <a:lnTo>
                    <a:pt x="17860" y="11727"/>
                  </a:lnTo>
                  <a:lnTo>
                    <a:pt x="17860" y="10651"/>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852;p29">
              <a:extLst>
                <a:ext uri="{FF2B5EF4-FFF2-40B4-BE49-F238E27FC236}">
                  <a16:creationId xmlns:a16="http://schemas.microsoft.com/office/drawing/2014/main" id="{B9124756-7EB0-43B0-8BE9-1E87C0C2E2CA}"/>
                </a:ext>
              </a:extLst>
            </p:cNvPr>
            <p:cNvSpPr/>
            <p:nvPr/>
          </p:nvSpPr>
          <p:spPr>
            <a:xfrm>
              <a:off x="6158075" y="2778125"/>
              <a:ext cx="457250" cy="298575"/>
            </a:xfrm>
            <a:custGeom>
              <a:avLst/>
              <a:gdLst/>
              <a:ahLst/>
              <a:cxnLst/>
              <a:rect l="l" t="t" r="r" b="b"/>
              <a:pathLst>
                <a:path w="18290" h="11943" extrusionOk="0">
                  <a:moveTo>
                    <a:pt x="323" y="431"/>
                  </a:moveTo>
                  <a:lnTo>
                    <a:pt x="17859" y="10803"/>
                  </a:lnTo>
                  <a:lnTo>
                    <a:pt x="17859" y="11512"/>
                  </a:lnTo>
                  <a:lnTo>
                    <a:pt x="323" y="1184"/>
                  </a:lnTo>
                  <a:lnTo>
                    <a:pt x="323" y="431"/>
                  </a:lnTo>
                  <a:close/>
                  <a:moveTo>
                    <a:pt x="108" y="1"/>
                  </a:moveTo>
                  <a:lnTo>
                    <a:pt x="0" y="108"/>
                  </a:lnTo>
                  <a:lnTo>
                    <a:pt x="0" y="1292"/>
                  </a:lnTo>
                  <a:lnTo>
                    <a:pt x="108" y="1507"/>
                  </a:lnTo>
                  <a:lnTo>
                    <a:pt x="17967" y="11943"/>
                  </a:lnTo>
                  <a:lnTo>
                    <a:pt x="18182" y="11943"/>
                  </a:lnTo>
                  <a:lnTo>
                    <a:pt x="18290" y="11835"/>
                  </a:lnTo>
                  <a:lnTo>
                    <a:pt x="18182" y="10759"/>
                  </a:lnTo>
                  <a:lnTo>
                    <a:pt x="18182" y="10544"/>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853;p29">
              <a:extLst>
                <a:ext uri="{FF2B5EF4-FFF2-40B4-BE49-F238E27FC236}">
                  <a16:creationId xmlns:a16="http://schemas.microsoft.com/office/drawing/2014/main" id="{657A4F92-3B23-41E8-80B1-E94D21987D99}"/>
                </a:ext>
              </a:extLst>
            </p:cNvPr>
            <p:cNvSpPr/>
            <p:nvPr/>
          </p:nvSpPr>
          <p:spPr>
            <a:xfrm>
              <a:off x="6163450" y="2541450"/>
              <a:ext cx="852650" cy="505675"/>
            </a:xfrm>
            <a:custGeom>
              <a:avLst/>
              <a:gdLst/>
              <a:ahLst/>
              <a:cxnLst/>
              <a:rect l="l" t="t" r="r" b="b"/>
              <a:pathLst>
                <a:path w="34106" h="20227" extrusionOk="0">
                  <a:moveTo>
                    <a:pt x="16138" y="0"/>
                  </a:moveTo>
                  <a:lnTo>
                    <a:pt x="0" y="9683"/>
                  </a:lnTo>
                  <a:lnTo>
                    <a:pt x="17860" y="20226"/>
                  </a:lnTo>
                  <a:lnTo>
                    <a:pt x="34105" y="10436"/>
                  </a:lnTo>
                  <a:lnTo>
                    <a:pt x="161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854;p29">
              <a:extLst>
                <a:ext uri="{FF2B5EF4-FFF2-40B4-BE49-F238E27FC236}">
                  <a16:creationId xmlns:a16="http://schemas.microsoft.com/office/drawing/2014/main" id="{C706E1D6-1403-4E30-8CC1-4596F4DEA7AB}"/>
                </a:ext>
              </a:extLst>
            </p:cNvPr>
            <p:cNvSpPr/>
            <p:nvPr/>
          </p:nvSpPr>
          <p:spPr>
            <a:xfrm>
              <a:off x="6158075" y="2536050"/>
              <a:ext cx="860700" cy="513750"/>
            </a:xfrm>
            <a:custGeom>
              <a:avLst/>
              <a:gdLst/>
              <a:ahLst/>
              <a:cxnLst/>
              <a:rect l="l" t="t" r="r" b="b"/>
              <a:pathLst>
                <a:path w="34428" h="20550" extrusionOk="0">
                  <a:moveTo>
                    <a:pt x="16353" y="431"/>
                  </a:moveTo>
                  <a:lnTo>
                    <a:pt x="33890" y="10652"/>
                  </a:lnTo>
                  <a:lnTo>
                    <a:pt x="18075" y="20227"/>
                  </a:lnTo>
                  <a:lnTo>
                    <a:pt x="488" y="9845"/>
                  </a:lnTo>
                  <a:lnTo>
                    <a:pt x="488" y="9845"/>
                  </a:lnTo>
                  <a:lnTo>
                    <a:pt x="16353" y="431"/>
                  </a:lnTo>
                  <a:close/>
                  <a:moveTo>
                    <a:pt x="16461" y="1"/>
                  </a:moveTo>
                  <a:lnTo>
                    <a:pt x="16246" y="109"/>
                  </a:lnTo>
                  <a:lnTo>
                    <a:pt x="108" y="9684"/>
                  </a:lnTo>
                  <a:lnTo>
                    <a:pt x="0" y="9899"/>
                  </a:lnTo>
                  <a:lnTo>
                    <a:pt x="108" y="10006"/>
                  </a:lnTo>
                  <a:lnTo>
                    <a:pt x="17967" y="20550"/>
                  </a:lnTo>
                  <a:lnTo>
                    <a:pt x="18182" y="20550"/>
                  </a:lnTo>
                  <a:lnTo>
                    <a:pt x="34428" y="10760"/>
                  </a:lnTo>
                  <a:lnTo>
                    <a:pt x="34428" y="10652"/>
                  </a:lnTo>
                  <a:lnTo>
                    <a:pt x="34428" y="10437"/>
                  </a:lnTo>
                  <a:lnTo>
                    <a:pt x="164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855;p29">
              <a:extLst>
                <a:ext uri="{FF2B5EF4-FFF2-40B4-BE49-F238E27FC236}">
                  <a16:creationId xmlns:a16="http://schemas.microsoft.com/office/drawing/2014/main" id="{967C9A17-949B-43AF-9415-DB9F0D1B9E9C}"/>
                </a:ext>
              </a:extLst>
            </p:cNvPr>
            <p:cNvSpPr/>
            <p:nvPr/>
          </p:nvSpPr>
          <p:spPr>
            <a:xfrm>
              <a:off x="6609925" y="2802325"/>
              <a:ext cx="406175" cy="271700"/>
            </a:xfrm>
            <a:custGeom>
              <a:avLst/>
              <a:gdLst/>
              <a:ahLst/>
              <a:cxnLst/>
              <a:rect l="l" t="t" r="r" b="b"/>
              <a:pathLst>
                <a:path w="16247" h="10868" extrusionOk="0">
                  <a:moveTo>
                    <a:pt x="16246" y="1"/>
                  </a:moveTo>
                  <a:lnTo>
                    <a:pt x="1" y="9791"/>
                  </a:lnTo>
                  <a:lnTo>
                    <a:pt x="1" y="10867"/>
                  </a:lnTo>
                  <a:lnTo>
                    <a:pt x="16246" y="1077"/>
                  </a:lnTo>
                  <a:lnTo>
                    <a:pt x="16246"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856;p29">
              <a:extLst>
                <a:ext uri="{FF2B5EF4-FFF2-40B4-BE49-F238E27FC236}">
                  <a16:creationId xmlns:a16="http://schemas.microsoft.com/office/drawing/2014/main" id="{770E33F2-712E-4F15-B19F-2F8B09FF14D3}"/>
                </a:ext>
              </a:extLst>
            </p:cNvPr>
            <p:cNvSpPr/>
            <p:nvPr/>
          </p:nvSpPr>
          <p:spPr>
            <a:xfrm>
              <a:off x="6609925" y="2802325"/>
              <a:ext cx="406175" cy="271700"/>
            </a:xfrm>
            <a:custGeom>
              <a:avLst/>
              <a:gdLst/>
              <a:ahLst/>
              <a:cxnLst/>
              <a:rect l="l" t="t" r="r" b="b"/>
              <a:pathLst>
                <a:path w="16247" h="10868" extrusionOk="0">
                  <a:moveTo>
                    <a:pt x="16246" y="1"/>
                  </a:moveTo>
                  <a:lnTo>
                    <a:pt x="1" y="9791"/>
                  </a:lnTo>
                  <a:lnTo>
                    <a:pt x="1" y="10867"/>
                  </a:lnTo>
                  <a:lnTo>
                    <a:pt x="16246" y="1077"/>
                  </a:lnTo>
                  <a:lnTo>
                    <a:pt x="16246"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857;p29">
              <a:extLst>
                <a:ext uri="{FF2B5EF4-FFF2-40B4-BE49-F238E27FC236}">
                  <a16:creationId xmlns:a16="http://schemas.microsoft.com/office/drawing/2014/main" id="{9E7C3BC4-5270-4EC1-A9B4-33BF74BEC529}"/>
                </a:ext>
              </a:extLst>
            </p:cNvPr>
            <p:cNvSpPr/>
            <p:nvPr/>
          </p:nvSpPr>
          <p:spPr>
            <a:xfrm>
              <a:off x="6604550" y="2796950"/>
              <a:ext cx="416925" cy="279750"/>
            </a:xfrm>
            <a:custGeom>
              <a:avLst/>
              <a:gdLst/>
              <a:ahLst/>
              <a:cxnLst/>
              <a:rect l="l" t="t" r="r" b="b"/>
              <a:pathLst>
                <a:path w="16677" h="11190" extrusionOk="0">
                  <a:moveTo>
                    <a:pt x="16246" y="519"/>
                  </a:moveTo>
                  <a:lnTo>
                    <a:pt x="16246" y="1184"/>
                  </a:lnTo>
                  <a:lnTo>
                    <a:pt x="431" y="10759"/>
                  </a:lnTo>
                  <a:lnTo>
                    <a:pt x="431" y="10114"/>
                  </a:lnTo>
                  <a:lnTo>
                    <a:pt x="16246" y="519"/>
                  </a:lnTo>
                  <a:close/>
                  <a:moveTo>
                    <a:pt x="16354" y="1"/>
                  </a:moveTo>
                  <a:lnTo>
                    <a:pt x="108" y="9791"/>
                  </a:lnTo>
                  <a:lnTo>
                    <a:pt x="0" y="10006"/>
                  </a:lnTo>
                  <a:lnTo>
                    <a:pt x="108" y="11082"/>
                  </a:lnTo>
                  <a:lnTo>
                    <a:pt x="216" y="11190"/>
                  </a:lnTo>
                  <a:lnTo>
                    <a:pt x="323" y="11190"/>
                  </a:lnTo>
                  <a:lnTo>
                    <a:pt x="16569" y="1507"/>
                  </a:lnTo>
                  <a:lnTo>
                    <a:pt x="16676" y="1292"/>
                  </a:lnTo>
                  <a:lnTo>
                    <a:pt x="16676" y="216"/>
                  </a:lnTo>
                  <a:lnTo>
                    <a:pt x="165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858;p29">
              <a:extLst>
                <a:ext uri="{FF2B5EF4-FFF2-40B4-BE49-F238E27FC236}">
                  <a16:creationId xmlns:a16="http://schemas.microsoft.com/office/drawing/2014/main" id="{C9096CA6-FF68-4C29-9C0F-5D2D53A4329F}"/>
                </a:ext>
              </a:extLst>
            </p:cNvPr>
            <p:cNvSpPr/>
            <p:nvPr/>
          </p:nvSpPr>
          <p:spPr>
            <a:xfrm>
              <a:off x="6158075" y="2780825"/>
              <a:ext cx="457250" cy="338925"/>
            </a:xfrm>
            <a:custGeom>
              <a:avLst/>
              <a:gdLst/>
              <a:ahLst/>
              <a:cxnLst/>
              <a:rect l="l" t="t" r="r" b="b"/>
              <a:pathLst>
                <a:path w="18290" h="13557" extrusionOk="0">
                  <a:moveTo>
                    <a:pt x="215" y="0"/>
                  </a:moveTo>
                  <a:lnTo>
                    <a:pt x="0" y="108"/>
                  </a:lnTo>
                  <a:lnTo>
                    <a:pt x="0" y="215"/>
                  </a:lnTo>
                  <a:lnTo>
                    <a:pt x="0" y="2905"/>
                  </a:lnTo>
                  <a:lnTo>
                    <a:pt x="108" y="3120"/>
                  </a:lnTo>
                  <a:lnTo>
                    <a:pt x="17967" y="13556"/>
                  </a:lnTo>
                  <a:lnTo>
                    <a:pt x="18182" y="13556"/>
                  </a:lnTo>
                  <a:lnTo>
                    <a:pt x="18290" y="13341"/>
                  </a:lnTo>
                  <a:lnTo>
                    <a:pt x="18290" y="10651"/>
                  </a:lnTo>
                  <a:lnTo>
                    <a:pt x="18182" y="10544"/>
                  </a:lnTo>
                  <a:lnTo>
                    <a:pt x="18075" y="10436"/>
                  </a:lnTo>
                  <a:lnTo>
                    <a:pt x="17967" y="10544"/>
                  </a:lnTo>
                  <a:lnTo>
                    <a:pt x="17859" y="10651"/>
                  </a:lnTo>
                  <a:lnTo>
                    <a:pt x="17859" y="13018"/>
                  </a:lnTo>
                  <a:lnTo>
                    <a:pt x="323" y="2798"/>
                  </a:lnTo>
                  <a:lnTo>
                    <a:pt x="323" y="215"/>
                  </a:lnTo>
                  <a:lnTo>
                    <a:pt x="323" y="108"/>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859;p29">
              <a:extLst>
                <a:ext uri="{FF2B5EF4-FFF2-40B4-BE49-F238E27FC236}">
                  <a16:creationId xmlns:a16="http://schemas.microsoft.com/office/drawing/2014/main" id="{40B3AB30-3A4F-4114-A91D-8BC83F4FD04C}"/>
                </a:ext>
              </a:extLst>
            </p:cNvPr>
            <p:cNvSpPr/>
            <p:nvPr/>
          </p:nvSpPr>
          <p:spPr>
            <a:xfrm>
              <a:off x="6604550" y="2799650"/>
              <a:ext cx="414225" cy="320100"/>
            </a:xfrm>
            <a:custGeom>
              <a:avLst/>
              <a:gdLst/>
              <a:ahLst/>
              <a:cxnLst/>
              <a:rect l="l" t="t" r="r" b="b"/>
              <a:pathLst>
                <a:path w="16569" h="12804" extrusionOk="0">
                  <a:moveTo>
                    <a:pt x="16354" y="0"/>
                  </a:moveTo>
                  <a:lnTo>
                    <a:pt x="16246" y="108"/>
                  </a:lnTo>
                  <a:lnTo>
                    <a:pt x="16246" y="216"/>
                  </a:lnTo>
                  <a:lnTo>
                    <a:pt x="16246" y="2905"/>
                  </a:lnTo>
                  <a:lnTo>
                    <a:pt x="108" y="12480"/>
                  </a:lnTo>
                  <a:lnTo>
                    <a:pt x="0" y="12588"/>
                  </a:lnTo>
                  <a:lnTo>
                    <a:pt x="0" y="12696"/>
                  </a:lnTo>
                  <a:lnTo>
                    <a:pt x="216" y="12803"/>
                  </a:lnTo>
                  <a:lnTo>
                    <a:pt x="323" y="12803"/>
                  </a:lnTo>
                  <a:lnTo>
                    <a:pt x="16461" y="3228"/>
                  </a:lnTo>
                  <a:lnTo>
                    <a:pt x="16569" y="3013"/>
                  </a:lnTo>
                  <a:lnTo>
                    <a:pt x="16569" y="216"/>
                  </a:lnTo>
                  <a:lnTo>
                    <a:pt x="16569" y="108"/>
                  </a:lnTo>
                  <a:lnTo>
                    <a:pt x="163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860;p29">
              <a:extLst>
                <a:ext uri="{FF2B5EF4-FFF2-40B4-BE49-F238E27FC236}">
                  <a16:creationId xmlns:a16="http://schemas.microsoft.com/office/drawing/2014/main" id="{7EA2C2E2-01E1-49A0-946C-FE5B29A60534}"/>
                </a:ext>
              </a:extLst>
            </p:cNvPr>
            <p:cNvSpPr/>
            <p:nvPr/>
          </p:nvSpPr>
          <p:spPr>
            <a:xfrm>
              <a:off x="6755175" y="2762000"/>
              <a:ext cx="110300" cy="134500"/>
            </a:xfrm>
            <a:custGeom>
              <a:avLst/>
              <a:gdLst/>
              <a:ahLst/>
              <a:cxnLst/>
              <a:rect l="l" t="t" r="r" b="b"/>
              <a:pathLst>
                <a:path w="4412" h="5380" extrusionOk="0">
                  <a:moveTo>
                    <a:pt x="4411" y="0"/>
                  </a:moveTo>
                  <a:lnTo>
                    <a:pt x="0" y="2690"/>
                  </a:lnTo>
                  <a:lnTo>
                    <a:pt x="0" y="5380"/>
                  </a:lnTo>
                  <a:lnTo>
                    <a:pt x="4411" y="2797"/>
                  </a:lnTo>
                  <a:lnTo>
                    <a:pt x="4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861;p29">
              <a:extLst>
                <a:ext uri="{FF2B5EF4-FFF2-40B4-BE49-F238E27FC236}">
                  <a16:creationId xmlns:a16="http://schemas.microsoft.com/office/drawing/2014/main" id="{708DD06B-8FAF-4E8B-A954-EE3AFDA5897B}"/>
                </a:ext>
              </a:extLst>
            </p:cNvPr>
            <p:cNvSpPr/>
            <p:nvPr/>
          </p:nvSpPr>
          <p:spPr>
            <a:xfrm>
              <a:off x="6749800" y="2759300"/>
              <a:ext cx="121050" cy="142575"/>
            </a:xfrm>
            <a:custGeom>
              <a:avLst/>
              <a:gdLst/>
              <a:ahLst/>
              <a:cxnLst/>
              <a:rect l="l" t="t" r="r" b="b"/>
              <a:pathLst>
                <a:path w="4842" h="5703" extrusionOk="0">
                  <a:moveTo>
                    <a:pt x="4519" y="431"/>
                  </a:moveTo>
                  <a:lnTo>
                    <a:pt x="4519" y="2798"/>
                  </a:lnTo>
                  <a:lnTo>
                    <a:pt x="431" y="5191"/>
                  </a:lnTo>
                  <a:lnTo>
                    <a:pt x="431" y="2798"/>
                  </a:lnTo>
                  <a:lnTo>
                    <a:pt x="4519" y="431"/>
                  </a:lnTo>
                  <a:close/>
                  <a:moveTo>
                    <a:pt x="4519" y="1"/>
                  </a:moveTo>
                  <a:lnTo>
                    <a:pt x="108" y="2583"/>
                  </a:lnTo>
                  <a:lnTo>
                    <a:pt x="0" y="2798"/>
                  </a:lnTo>
                  <a:lnTo>
                    <a:pt x="0" y="5488"/>
                  </a:lnTo>
                  <a:lnTo>
                    <a:pt x="108" y="5703"/>
                  </a:lnTo>
                  <a:lnTo>
                    <a:pt x="323" y="5703"/>
                  </a:lnTo>
                  <a:lnTo>
                    <a:pt x="4734" y="3121"/>
                  </a:lnTo>
                  <a:lnTo>
                    <a:pt x="4842" y="2905"/>
                  </a:lnTo>
                  <a:lnTo>
                    <a:pt x="4842" y="108"/>
                  </a:lnTo>
                  <a:lnTo>
                    <a:pt x="473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862;p29">
              <a:extLst>
                <a:ext uri="{FF2B5EF4-FFF2-40B4-BE49-F238E27FC236}">
                  <a16:creationId xmlns:a16="http://schemas.microsoft.com/office/drawing/2014/main" id="{0B332B24-9F02-4492-A5B8-8C2E4D7EEE01}"/>
                </a:ext>
              </a:extLst>
            </p:cNvPr>
            <p:cNvSpPr/>
            <p:nvPr/>
          </p:nvSpPr>
          <p:spPr>
            <a:xfrm>
              <a:off x="6475450" y="2659775"/>
              <a:ext cx="279750" cy="236725"/>
            </a:xfrm>
            <a:custGeom>
              <a:avLst/>
              <a:gdLst/>
              <a:ahLst/>
              <a:cxnLst/>
              <a:rect l="l" t="t" r="r" b="b"/>
              <a:pathLst>
                <a:path w="11190" h="9469" extrusionOk="0">
                  <a:moveTo>
                    <a:pt x="0" y="1"/>
                  </a:moveTo>
                  <a:lnTo>
                    <a:pt x="0" y="2906"/>
                  </a:lnTo>
                  <a:lnTo>
                    <a:pt x="11189" y="9469"/>
                  </a:lnTo>
                  <a:lnTo>
                    <a:pt x="11189" y="6779"/>
                  </a:lnTo>
                  <a:lnTo>
                    <a:pt x="0"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863;p29">
              <a:extLst>
                <a:ext uri="{FF2B5EF4-FFF2-40B4-BE49-F238E27FC236}">
                  <a16:creationId xmlns:a16="http://schemas.microsoft.com/office/drawing/2014/main" id="{645FB759-9085-491D-ACEB-DE00CE29961F}"/>
                </a:ext>
              </a:extLst>
            </p:cNvPr>
            <p:cNvSpPr/>
            <p:nvPr/>
          </p:nvSpPr>
          <p:spPr>
            <a:xfrm>
              <a:off x="6658350" y="2767375"/>
              <a:ext cx="40350" cy="94150"/>
            </a:xfrm>
            <a:custGeom>
              <a:avLst/>
              <a:gdLst/>
              <a:ahLst/>
              <a:cxnLst/>
              <a:rect l="l" t="t" r="r" b="b"/>
              <a:pathLst>
                <a:path w="1614" h="3766" extrusionOk="0">
                  <a:moveTo>
                    <a:pt x="0" y="0"/>
                  </a:moveTo>
                  <a:lnTo>
                    <a:pt x="108" y="2905"/>
                  </a:lnTo>
                  <a:lnTo>
                    <a:pt x="1614" y="3766"/>
                  </a:lnTo>
                  <a:lnTo>
                    <a:pt x="1614" y="9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864;p29">
              <a:extLst>
                <a:ext uri="{FF2B5EF4-FFF2-40B4-BE49-F238E27FC236}">
                  <a16:creationId xmlns:a16="http://schemas.microsoft.com/office/drawing/2014/main" id="{A19AE876-CDB7-459B-95AB-9FAFAC5181D1}"/>
                </a:ext>
              </a:extLst>
            </p:cNvPr>
            <p:cNvSpPr/>
            <p:nvPr/>
          </p:nvSpPr>
          <p:spPr>
            <a:xfrm>
              <a:off x="6470075" y="2657100"/>
              <a:ext cx="290500" cy="244775"/>
            </a:xfrm>
            <a:custGeom>
              <a:avLst/>
              <a:gdLst/>
              <a:ahLst/>
              <a:cxnLst/>
              <a:rect l="l" t="t" r="r" b="b"/>
              <a:pathLst>
                <a:path w="11620" h="9791" extrusionOk="0">
                  <a:moveTo>
                    <a:pt x="323" y="431"/>
                  </a:moveTo>
                  <a:lnTo>
                    <a:pt x="11189" y="6929"/>
                  </a:lnTo>
                  <a:lnTo>
                    <a:pt x="11189" y="9253"/>
                  </a:lnTo>
                  <a:lnTo>
                    <a:pt x="323" y="2905"/>
                  </a:lnTo>
                  <a:lnTo>
                    <a:pt x="323" y="431"/>
                  </a:lnTo>
                  <a:close/>
                  <a:moveTo>
                    <a:pt x="108" y="0"/>
                  </a:moveTo>
                  <a:lnTo>
                    <a:pt x="0" y="108"/>
                  </a:lnTo>
                  <a:lnTo>
                    <a:pt x="0" y="3013"/>
                  </a:lnTo>
                  <a:lnTo>
                    <a:pt x="108" y="3120"/>
                  </a:lnTo>
                  <a:lnTo>
                    <a:pt x="11297" y="9791"/>
                  </a:lnTo>
                  <a:lnTo>
                    <a:pt x="11512" y="9791"/>
                  </a:lnTo>
                  <a:lnTo>
                    <a:pt x="11620" y="9576"/>
                  </a:lnTo>
                  <a:lnTo>
                    <a:pt x="11620" y="6886"/>
                  </a:lnTo>
                  <a:lnTo>
                    <a:pt x="11512" y="667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865;p29">
              <a:extLst>
                <a:ext uri="{FF2B5EF4-FFF2-40B4-BE49-F238E27FC236}">
                  <a16:creationId xmlns:a16="http://schemas.microsoft.com/office/drawing/2014/main" id="{416D13E2-6346-4522-8AB2-2BDB3C865947}"/>
                </a:ext>
              </a:extLst>
            </p:cNvPr>
            <p:cNvSpPr/>
            <p:nvPr/>
          </p:nvSpPr>
          <p:spPr>
            <a:xfrm>
              <a:off x="6475450" y="2597925"/>
              <a:ext cx="390025" cy="231325"/>
            </a:xfrm>
            <a:custGeom>
              <a:avLst/>
              <a:gdLst/>
              <a:ahLst/>
              <a:cxnLst/>
              <a:rect l="l" t="t" r="r" b="b"/>
              <a:pathLst>
                <a:path w="15601" h="9253" extrusionOk="0">
                  <a:moveTo>
                    <a:pt x="4411" y="0"/>
                  </a:moveTo>
                  <a:lnTo>
                    <a:pt x="0" y="2475"/>
                  </a:lnTo>
                  <a:lnTo>
                    <a:pt x="11189" y="9253"/>
                  </a:lnTo>
                  <a:lnTo>
                    <a:pt x="15600" y="6563"/>
                  </a:lnTo>
                  <a:lnTo>
                    <a:pt x="441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866;p29">
              <a:extLst>
                <a:ext uri="{FF2B5EF4-FFF2-40B4-BE49-F238E27FC236}">
                  <a16:creationId xmlns:a16="http://schemas.microsoft.com/office/drawing/2014/main" id="{B857AEFC-7BFC-466E-954E-D623E9553B17}"/>
                </a:ext>
              </a:extLst>
            </p:cNvPr>
            <p:cNvSpPr/>
            <p:nvPr/>
          </p:nvSpPr>
          <p:spPr>
            <a:xfrm>
              <a:off x="6658350" y="2705500"/>
              <a:ext cx="147950" cy="86100"/>
            </a:xfrm>
            <a:custGeom>
              <a:avLst/>
              <a:gdLst/>
              <a:ahLst/>
              <a:cxnLst/>
              <a:rect l="l" t="t" r="r" b="b"/>
              <a:pathLst>
                <a:path w="5918" h="3444" extrusionOk="0">
                  <a:moveTo>
                    <a:pt x="4304" y="1"/>
                  </a:moveTo>
                  <a:lnTo>
                    <a:pt x="0" y="2475"/>
                  </a:lnTo>
                  <a:lnTo>
                    <a:pt x="1614" y="3444"/>
                  </a:lnTo>
                  <a:lnTo>
                    <a:pt x="5917" y="862"/>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867;p29">
              <a:extLst>
                <a:ext uri="{FF2B5EF4-FFF2-40B4-BE49-F238E27FC236}">
                  <a16:creationId xmlns:a16="http://schemas.microsoft.com/office/drawing/2014/main" id="{0326F0CC-04A4-4473-9F83-D32FE2DB8555}"/>
                </a:ext>
              </a:extLst>
            </p:cNvPr>
            <p:cNvSpPr/>
            <p:nvPr/>
          </p:nvSpPr>
          <p:spPr>
            <a:xfrm>
              <a:off x="6526550" y="2686675"/>
              <a:ext cx="40375" cy="94175"/>
            </a:xfrm>
            <a:custGeom>
              <a:avLst/>
              <a:gdLst/>
              <a:ahLst/>
              <a:cxnLst/>
              <a:rect l="l" t="t" r="r" b="b"/>
              <a:pathLst>
                <a:path w="1615" h="3767" extrusionOk="0">
                  <a:moveTo>
                    <a:pt x="0" y="1"/>
                  </a:moveTo>
                  <a:lnTo>
                    <a:pt x="108" y="2906"/>
                  </a:lnTo>
                  <a:lnTo>
                    <a:pt x="1614" y="3766"/>
                  </a:lnTo>
                  <a:lnTo>
                    <a:pt x="1614" y="96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868;p29">
              <a:extLst>
                <a:ext uri="{FF2B5EF4-FFF2-40B4-BE49-F238E27FC236}">
                  <a16:creationId xmlns:a16="http://schemas.microsoft.com/office/drawing/2014/main" id="{4619E397-B0C0-49DB-93FF-48459368C9CC}"/>
                </a:ext>
              </a:extLst>
            </p:cNvPr>
            <p:cNvSpPr/>
            <p:nvPr/>
          </p:nvSpPr>
          <p:spPr>
            <a:xfrm>
              <a:off x="6526550" y="2624825"/>
              <a:ext cx="147950" cy="86100"/>
            </a:xfrm>
            <a:custGeom>
              <a:avLst/>
              <a:gdLst/>
              <a:ahLst/>
              <a:cxnLst/>
              <a:rect l="l" t="t" r="r" b="b"/>
              <a:pathLst>
                <a:path w="5918" h="3444" extrusionOk="0">
                  <a:moveTo>
                    <a:pt x="4412" y="0"/>
                  </a:moveTo>
                  <a:lnTo>
                    <a:pt x="0" y="2475"/>
                  </a:lnTo>
                  <a:lnTo>
                    <a:pt x="1614" y="3443"/>
                  </a:lnTo>
                  <a:lnTo>
                    <a:pt x="5918" y="861"/>
                  </a:lnTo>
                  <a:lnTo>
                    <a:pt x="4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869;p29">
              <a:extLst>
                <a:ext uri="{FF2B5EF4-FFF2-40B4-BE49-F238E27FC236}">
                  <a16:creationId xmlns:a16="http://schemas.microsoft.com/office/drawing/2014/main" id="{6FF1D6E0-E674-4B57-B541-6B68EC0F890C}"/>
                </a:ext>
              </a:extLst>
            </p:cNvPr>
            <p:cNvSpPr/>
            <p:nvPr/>
          </p:nvSpPr>
          <p:spPr>
            <a:xfrm>
              <a:off x="6470075" y="2595225"/>
              <a:ext cx="400775" cy="236725"/>
            </a:xfrm>
            <a:custGeom>
              <a:avLst/>
              <a:gdLst/>
              <a:ahLst/>
              <a:cxnLst/>
              <a:rect l="l" t="t" r="r" b="b"/>
              <a:pathLst>
                <a:path w="16031" h="9469" extrusionOk="0">
                  <a:moveTo>
                    <a:pt x="4626" y="324"/>
                  </a:moveTo>
                  <a:lnTo>
                    <a:pt x="15493" y="6671"/>
                  </a:lnTo>
                  <a:lnTo>
                    <a:pt x="11404" y="9146"/>
                  </a:lnTo>
                  <a:lnTo>
                    <a:pt x="597" y="2640"/>
                  </a:lnTo>
                  <a:lnTo>
                    <a:pt x="4626" y="324"/>
                  </a:lnTo>
                  <a:close/>
                  <a:moveTo>
                    <a:pt x="4519" y="1"/>
                  </a:moveTo>
                  <a:lnTo>
                    <a:pt x="108" y="2475"/>
                  </a:lnTo>
                  <a:lnTo>
                    <a:pt x="0" y="2583"/>
                  </a:lnTo>
                  <a:lnTo>
                    <a:pt x="108" y="2798"/>
                  </a:lnTo>
                  <a:lnTo>
                    <a:pt x="11297" y="9468"/>
                  </a:lnTo>
                  <a:lnTo>
                    <a:pt x="11512" y="9468"/>
                  </a:lnTo>
                  <a:lnTo>
                    <a:pt x="15923" y="6886"/>
                  </a:lnTo>
                  <a:lnTo>
                    <a:pt x="16031" y="6671"/>
                  </a:lnTo>
                  <a:lnTo>
                    <a:pt x="15923" y="6564"/>
                  </a:lnTo>
                  <a:lnTo>
                    <a:pt x="473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870;p29">
              <a:extLst>
                <a:ext uri="{FF2B5EF4-FFF2-40B4-BE49-F238E27FC236}">
                  <a16:creationId xmlns:a16="http://schemas.microsoft.com/office/drawing/2014/main" id="{06EA03B6-F7D3-434A-8B06-9819F5AB96E2}"/>
                </a:ext>
              </a:extLst>
            </p:cNvPr>
            <p:cNvSpPr/>
            <p:nvPr/>
          </p:nvSpPr>
          <p:spPr>
            <a:xfrm>
              <a:off x="6628750" y="2681300"/>
              <a:ext cx="78025" cy="51125"/>
            </a:xfrm>
            <a:custGeom>
              <a:avLst/>
              <a:gdLst/>
              <a:ahLst/>
              <a:cxnLst/>
              <a:rect l="l" t="t" r="r" b="b"/>
              <a:pathLst>
                <a:path w="3121" h="2045" extrusionOk="0">
                  <a:moveTo>
                    <a:pt x="1507" y="1"/>
                  </a:moveTo>
                  <a:lnTo>
                    <a:pt x="969" y="108"/>
                  </a:lnTo>
                  <a:lnTo>
                    <a:pt x="431" y="323"/>
                  </a:lnTo>
                  <a:lnTo>
                    <a:pt x="108" y="646"/>
                  </a:lnTo>
                  <a:lnTo>
                    <a:pt x="1" y="969"/>
                  </a:lnTo>
                  <a:lnTo>
                    <a:pt x="108" y="1399"/>
                  </a:lnTo>
                  <a:lnTo>
                    <a:pt x="431" y="1722"/>
                  </a:lnTo>
                  <a:lnTo>
                    <a:pt x="969" y="1937"/>
                  </a:lnTo>
                  <a:lnTo>
                    <a:pt x="1507" y="2045"/>
                  </a:lnTo>
                  <a:lnTo>
                    <a:pt x="2153" y="1937"/>
                  </a:lnTo>
                  <a:lnTo>
                    <a:pt x="2690" y="1722"/>
                  </a:lnTo>
                  <a:lnTo>
                    <a:pt x="3013" y="1399"/>
                  </a:lnTo>
                  <a:lnTo>
                    <a:pt x="3121" y="969"/>
                  </a:lnTo>
                  <a:lnTo>
                    <a:pt x="3013" y="646"/>
                  </a:lnTo>
                  <a:lnTo>
                    <a:pt x="2690" y="323"/>
                  </a:lnTo>
                  <a:lnTo>
                    <a:pt x="2153" y="108"/>
                  </a:lnTo>
                  <a:lnTo>
                    <a:pt x="1507"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871;p29">
              <a:extLst>
                <a:ext uri="{FF2B5EF4-FFF2-40B4-BE49-F238E27FC236}">
                  <a16:creationId xmlns:a16="http://schemas.microsoft.com/office/drawing/2014/main" id="{758A8CEA-4565-42BA-9ED6-4AFF7D6F6D46}"/>
                </a:ext>
              </a:extLst>
            </p:cNvPr>
            <p:cNvSpPr/>
            <p:nvPr/>
          </p:nvSpPr>
          <p:spPr>
            <a:xfrm>
              <a:off x="6612625" y="2842675"/>
              <a:ext cx="110300" cy="134525"/>
            </a:xfrm>
            <a:custGeom>
              <a:avLst/>
              <a:gdLst/>
              <a:ahLst/>
              <a:cxnLst/>
              <a:rect l="l" t="t" r="r" b="b"/>
              <a:pathLst>
                <a:path w="4412" h="5381" extrusionOk="0">
                  <a:moveTo>
                    <a:pt x="4411" y="1"/>
                  </a:moveTo>
                  <a:lnTo>
                    <a:pt x="0" y="2583"/>
                  </a:lnTo>
                  <a:lnTo>
                    <a:pt x="0" y="5380"/>
                  </a:lnTo>
                  <a:lnTo>
                    <a:pt x="4411" y="2690"/>
                  </a:lnTo>
                  <a:lnTo>
                    <a:pt x="4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872;p29">
              <a:extLst>
                <a:ext uri="{FF2B5EF4-FFF2-40B4-BE49-F238E27FC236}">
                  <a16:creationId xmlns:a16="http://schemas.microsoft.com/office/drawing/2014/main" id="{F4D5FEF9-4A19-496E-BCFC-C2332F218D6D}"/>
                </a:ext>
              </a:extLst>
            </p:cNvPr>
            <p:cNvSpPr/>
            <p:nvPr/>
          </p:nvSpPr>
          <p:spPr>
            <a:xfrm>
              <a:off x="6607250" y="2837300"/>
              <a:ext cx="121050" cy="142575"/>
            </a:xfrm>
            <a:custGeom>
              <a:avLst/>
              <a:gdLst/>
              <a:ahLst/>
              <a:cxnLst/>
              <a:rect l="l" t="t" r="r" b="b"/>
              <a:pathLst>
                <a:path w="4842" h="5703" extrusionOk="0">
                  <a:moveTo>
                    <a:pt x="4411" y="539"/>
                  </a:moveTo>
                  <a:lnTo>
                    <a:pt x="4411" y="2905"/>
                  </a:lnTo>
                  <a:lnTo>
                    <a:pt x="323" y="5256"/>
                  </a:lnTo>
                  <a:lnTo>
                    <a:pt x="323" y="2905"/>
                  </a:lnTo>
                  <a:lnTo>
                    <a:pt x="4411" y="539"/>
                  </a:lnTo>
                  <a:close/>
                  <a:moveTo>
                    <a:pt x="4519" y="1"/>
                  </a:moveTo>
                  <a:lnTo>
                    <a:pt x="108" y="2583"/>
                  </a:lnTo>
                  <a:lnTo>
                    <a:pt x="0" y="2798"/>
                  </a:lnTo>
                  <a:lnTo>
                    <a:pt x="0" y="5595"/>
                  </a:lnTo>
                  <a:lnTo>
                    <a:pt x="108" y="5703"/>
                  </a:lnTo>
                  <a:lnTo>
                    <a:pt x="215" y="5703"/>
                  </a:lnTo>
                  <a:lnTo>
                    <a:pt x="4734" y="3121"/>
                  </a:lnTo>
                  <a:lnTo>
                    <a:pt x="4841" y="2905"/>
                  </a:lnTo>
                  <a:lnTo>
                    <a:pt x="4734" y="216"/>
                  </a:lnTo>
                  <a:lnTo>
                    <a:pt x="473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873;p29">
              <a:extLst>
                <a:ext uri="{FF2B5EF4-FFF2-40B4-BE49-F238E27FC236}">
                  <a16:creationId xmlns:a16="http://schemas.microsoft.com/office/drawing/2014/main" id="{71BCCEA6-CD69-44B3-943D-802FD14D30E0}"/>
                </a:ext>
              </a:extLst>
            </p:cNvPr>
            <p:cNvSpPr/>
            <p:nvPr/>
          </p:nvSpPr>
          <p:spPr>
            <a:xfrm>
              <a:off x="6330200" y="2740475"/>
              <a:ext cx="282450" cy="236725"/>
            </a:xfrm>
            <a:custGeom>
              <a:avLst/>
              <a:gdLst/>
              <a:ahLst/>
              <a:cxnLst/>
              <a:rect l="l" t="t" r="r" b="b"/>
              <a:pathLst>
                <a:path w="11298" h="9469" extrusionOk="0">
                  <a:moveTo>
                    <a:pt x="1" y="0"/>
                  </a:moveTo>
                  <a:lnTo>
                    <a:pt x="1" y="2798"/>
                  </a:lnTo>
                  <a:lnTo>
                    <a:pt x="11297" y="9468"/>
                  </a:lnTo>
                  <a:lnTo>
                    <a:pt x="11297" y="6671"/>
                  </a:lnTo>
                  <a:lnTo>
                    <a:pt x="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874;p29">
              <a:extLst>
                <a:ext uri="{FF2B5EF4-FFF2-40B4-BE49-F238E27FC236}">
                  <a16:creationId xmlns:a16="http://schemas.microsoft.com/office/drawing/2014/main" id="{BA5FAFD1-A1E9-4BE9-A120-8BAD2A9A45D8}"/>
                </a:ext>
              </a:extLst>
            </p:cNvPr>
            <p:cNvSpPr/>
            <p:nvPr/>
          </p:nvSpPr>
          <p:spPr>
            <a:xfrm>
              <a:off x="6513100" y="2848050"/>
              <a:ext cx="40375" cy="94175"/>
            </a:xfrm>
            <a:custGeom>
              <a:avLst/>
              <a:gdLst/>
              <a:ahLst/>
              <a:cxnLst/>
              <a:rect l="l" t="t" r="r" b="b"/>
              <a:pathLst>
                <a:path w="1615" h="3767" extrusionOk="0">
                  <a:moveTo>
                    <a:pt x="1" y="1"/>
                  </a:moveTo>
                  <a:lnTo>
                    <a:pt x="108" y="2798"/>
                  </a:lnTo>
                  <a:lnTo>
                    <a:pt x="1614" y="3766"/>
                  </a:lnTo>
                  <a:lnTo>
                    <a:pt x="1614" y="9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875;p29">
              <a:extLst>
                <a:ext uri="{FF2B5EF4-FFF2-40B4-BE49-F238E27FC236}">
                  <a16:creationId xmlns:a16="http://schemas.microsoft.com/office/drawing/2014/main" id="{4642EB94-D715-4037-B38C-75A84BA8B90A}"/>
                </a:ext>
              </a:extLst>
            </p:cNvPr>
            <p:cNvSpPr/>
            <p:nvPr/>
          </p:nvSpPr>
          <p:spPr>
            <a:xfrm>
              <a:off x="6327525" y="2735100"/>
              <a:ext cx="287800" cy="244775"/>
            </a:xfrm>
            <a:custGeom>
              <a:avLst/>
              <a:gdLst/>
              <a:ahLst/>
              <a:cxnLst/>
              <a:rect l="l" t="t" r="r" b="b"/>
              <a:pathLst>
                <a:path w="11512" h="9791" extrusionOk="0">
                  <a:moveTo>
                    <a:pt x="323" y="538"/>
                  </a:moveTo>
                  <a:lnTo>
                    <a:pt x="11189" y="6930"/>
                  </a:lnTo>
                  <a:lnTo>
                    <a:pt x="11189" y="9360"/>
                  </a:lnTo>
                  <a:lnTo>
                    <a:pt x="323" y="2905"/>
                  </a:lnTo>
                  <a:lnTo>
                    <a:pt x="323" y="538"/>
                  </a:lnTo>
                  <a:close/>
                  <a:moveTo>
                    <a:pt x="0" y="0"/>
                  </a:moveTo>
                  <a:lnTo>
                    <a:pt x="0" y="215"/>
                  </a:lnTo>
                  <a:lnTo>
                    <a:pt x="0" y="3013"/>
                  </a:lnTo>
                  <a:lnTo>
                    <a:pt x="0" y="3228"/>
                  </a:lnTo>
                  <a:lnTo>
                    <a:pt x="11297" y="9791"/>
                  </a:lnTo>
                  <a:lnTo>
                    <a:pt x="11404" y="9791"/>
                  </a:lnTo>
                  <a:lnTo>
                    <a:pt x="11512" y="9683"/>
                  </a:lnTo>
                  <a:lnTo>
                    <a:pt x="11512" y="6886"/>
                  </a:lnTo>
                  <a:lnTo>
                    <a:pt x="11404" y="6778"/>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876;p29">
              <a:extLst>
                <a:ext uri="{FF2B5EF4-FFF2-40B4-BE49-F238E27FC236}">
                  <a16:creationId xmlns:a16="http://schemas.microsoft.com/office/drawing/2014/main" id="{5C43181E-28A5-45AC-8785-D316FF348965}"/>
                </a:ext>
              </a:extLst>
            </p:cNvPr>
            <p:cNvSpPr/>
            <p:nvPr/>
          </p:nvSpPr>
          <p:spPr>
            <a:xfrm>
              <a:off x="6330200" y="2678625"/>
              <a:ext cx="392725" cy="228625"/>
            </a:xfrm>
            <a:custGeom>
              <a:avLst/>
              <a:gdLst/>
              <a:ahLst/>
              <a:cxnLst/>
              <a:rect l="l" t="t" r="r" b="b"/>
              <a:pathLst>
                <a:path w="15709" h="9145" extrusionOk="0">
                  <a:moveTo>
                    <a:pt x="4412" y="0"/>
                  </a:moveTo>
                  <a:lnTo>
                    <a:pt x="1" y="2474"/>
                  </a:lnTo>
                  <a:lnTo>
                    <a:pt x="11297" y="9145"/>
                  </a:lnTo>
                  <a:lnTo>
                    <a:pt x="15708" y="6563"/>
                  </a:lnTo>
                  <a:lnTo>
                    <a:pt x="441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877;p29">
              <a:extLst>
                <a:ext uri="{FF2B5EF4-FFF2-40B4-BE49-F238E27FC236}">
                  <a16:creationId xmlns:a16="http://schemas.microsoft.com/office/drawing/2014/main" id="{2DD15F05-0ACA-45D1-9E02-1AEF6D7B6D9A}"/>
                </a:ext>
              </a:extLst>
            </p:cNvPr>
            <p:cNvSpPr/>
            <p:nvPr/>
          </p:nvSpPr>
          <p:spPr>
            <a:xfrm>
              <a:off x="6513100" y="2783500"/>
              <a:ext cx="147950" cy="88800"/>
            </a:xfrm>
            <a:custGeom>
              <a:avLst/>
              <a:gdLst/>
              <a:ahLst/>
              <a:cxnLst/>
              <a:rect l="l" t="t" r="r" b="b"/>
              <a:pathLst>
                <a:path w="5918" h="3552" extrusionOk="0">
                  <a:moveTo>
                    <a:pt x="4412" y="1"/>
                  </a:moveTo>
                  <a:lnTo>
                    <a:pt x="1" y="2583"/>
                  </a:lnTo>
                  <a:lnTo>
                    <a:pt x="1614" y="3551"/>
                  </a:lnTo>
                  <a:lnTo>
                    <a:pt x="5918" y="969"/>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878;p29">
              <a:extLst>
                <a:ext uri="{FF2B5EF4-FFF2-40B4-BE49-F238E27FC236}">
                  <a16:creationId xmlns:a16="http://schemas.microsoft.com/office/drawing/2014/main" id="{7D722207-D2A2-4670-AD01-D00FDBF945D7}"/>
                </a:ext>
              </a:extLst>
            </p:cNvPr>
            <p:cNvSpPr/>
            <p:nvPr/>
          </p:nvSpPr>
          <p:spPr>
            <a:xfrm>
              <a:off x="6384000" y="2767375"/>
              <a:ext cx="40375" cy="94150"/>
            </a:xfrm>
            <a:custGeom>
              <a:avLst/>
              <a:gdLst/>
              <a:ahLst/>
              <a:cxnLst/>
              <a:rect l="l" t="t" r="r" b="b"/>
              <a:pathLst>
                <a:path w="1615" h="3766" extrusionOk="0">
                  <a:moveTo>
                    <a:pt x="0" y="0"/>
                  </a:moveTo>
                  <a:lnTo>
                    <a:pt x="0" y="2798"/>
                  </a:lnTo>
                  <a:lnTo>
                    <a:pt x="1614" y="3766"/>
                  </a:lnTo>
                  <a:lnTo>
                    <a:pt x="1614" y="86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879;p29">
              <a:extLst>
                <a:ext uri="{FF2B5EF4-FFF2-40B4-BE49-F238E27FC236}">
                  <a16:creationId xmlns:a16="http://schemas.microsoft.com/office/drawing/2014/main" id="{90718BE1-A3E7-4CA9-BB03-AD1839FFEA41}"/>
                </a:ext>
              </a:extLst>
            </p:cNvPr>
            <p:cNvSpPr/>
            <p:nvPr/>
          </p:nvSpPr>
          <p:spPr>
            <a:xfrm>
              <a:off x="6384000" y="2702825"/>
              <a:ext cx="147950" cy="86100"/>
            </a:xfrm>
            <a:custGeom>
              <a:avLst/>
              <a:gdLst/>
              <a:ahLst/>
              <a:cxnLst/>
              <a:rect l="l" t="t" r="r" b="b"/>
              <a:pathLst>
                <a:path w="5918" h="3444" extrusionOk="0">
                  <a:moveTo>
                    <a:pt x="4304" y="0"/>
                  </a:moveTo>
                  <a:lnTo>
                    <a:pt x="0" y="2582"/>
                  </a:lnTo>
                  <a:lnTo>
                    <a:pt x="1614" y="3443"/>
                  </a:lnTo>
                  <a:lnTo>
                    <a:pt x="5918" y="861"/>
                  </a:lnTo>
                  <a:lnTo>
                    <a:pt x="4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880;p29">
              <a:extLst>
                <a:ext uri="{FF2B5EF4-FFF2-40B4-BE49-F238E27FC236}">
                  <a16:creationId xmlns:a16="http://schemas.microsoft.com/office/drawing/2014/main" id="{3E88D143-6FCD-4D1F-8325-E86539E61E78}"/>
                </a:ext>
              </a:extLst>
            </p:cNvPr>
            <p:cNvSpPr/>
            <p:nvPr/>
          </p:nvSpPr>
          <p:spPr>
            <a:xfrm>
              <a:off x="6327525" y="2673225"/>
              <a:ext cx="398075" cy="236725"/>
            </a:xfrm>
            <a:custGeom>
              <a:avLst/>
              <a:gdLst/>
              <a:ahLst/>
              <a:cxnLst/>
              <a:rect l="l" t="t" r="r" b="b"/>
              <a:pathLst>
                <a:path w="15923" h="9469" extrusionOk="0">
                  <a:moveTo>
                    <a:pt x="4519" y="431"/>
                  </a:moveTo>
                  <a:lnTo>
                    <a:pt x="15385" y="6779"/>
                  </a:lnTo>
                  <a:lnTo>
                    <a:pt x="11404" y="9146"/>
                  </a:lnTo>
                  <a:lnTo>
                    <a:pt x="497" y="2643"/>
                  </a:lnTo>
                  <a:lnTo>
                    <a:pt x="497" y="2643"/>
                  </a:lnTo>
                  <a:lnTo>
                    <a:pt x="4519" y="431"/>
                  </a:lnTo>
                  <a:close/>
                  <a:moveTo>
                    <a:pt x="4411" y="1"/>
                  </a:moveTo>
                  <a:lnTo>
                    <a:pt x="0" y="2475"/>
                  </a:lnTo>
                  <a:lnTo>
                    <a:pt x="0" y="2690"/>
                  </a:lnTo>
                  <a:lnTo>
                    <a:pt x="0" y="2798"/>
                  </a:lnTo>
                  <a:lnTo>
                    <a:pt x="11297" y="9468"/>
                  </a:lnTo>
                  <a:lnTo>
                    <a:pt x="11404" y="9468"/>
                  </a:lnTo>
                  <a:lnTo>
                    <a:pt x="15923" y="6886"/>
                  </a:lnTo>
                  <a:lnTo>
                    <a:pt x="15923" y="6779"/>
                  </a:lnTo>
                  <a:lnTo>
                    <a:pt x="15923" y="6564"/>
                  </a:lnTo>
                  <a:lnTo>
                    <a:pt x="462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881;p29">
              <a:extLst>
                <a:ext uri="{FF2B5EF4-FFF2-40B4-BE49-F238E27FC236}">
                  <a16:creationId xmlns:a16="http://schemas.microsoft.com/office/drawing/2014/main" id="{1E7F2BE4-5E6F-4A1A-A069-3E0553E63C61}"/>
                </a:ext>
              </a:extLst>
            </p:cNvPr>
            <p:cNvSpPr/>
            <p:nvPr/>
          </p:nvSpPr>
          <p:spPr>
            <a:xfrm>
              <a:off x="6483525" y="2759300"/>
              <a:ext cx="78025" cy="51125"/>
            </a:xfrm>
            <a:custGeom>
              <a:avLst/>
              <a:gdLst/>
              <a:ahLst/>
              <a:cxnLst/>
              <a:rect l="l" t="t" r="r" b="b"/>
              <a:pathLst>
                <a:path w="3121" h="2045" extrusionOk="0">
                  <a:moveTo>
                    <a:pt x="1614" y="1"/>
                  </a:moveTo>
                  <a:lnTo>
                    <a:pt x="968" y="108"/>
                  </a:lnTo>
                  <a:lnTo>
                    <a:pt x="430" y="323"/>
                  </a:lnTo>
                  <a:lnTo>
                    <a:pt x="108" y="646"/>
                  </a:lnTo>
                  <a:lnTo>
                    <a:pt x="0" y="1076"/>
                  </a:lnTo>
                  <a:lnTo>
                    <a:pt x="108" y="1507"/>
                  </a:lnTo>
                  <a:lnTo>
                    <a:pt x="430" y="1830"/>
                  </a:lnTo>
                  <a:lnTo>
                    <a:pt x="968" y="2045"/>
                  </a:lnTo>
                  <a:lnTo>
                    <a:pt x="2152" y="2045"/>
                  </a:lnTo>
                  <a:lnTo>
                    <a:pt x="2690" y="1830"/>
                  </a:lnTo>
                  <a:lnTo>
                    <a:pt x="3013" y="1507"/>
                  </a:lnTo>
                  <a:lnTo>
                    <a:pt x="3120" y="1076"/>
                  </a:lnTo>
                  <a:lnTo>
                    <a:pt x="3013" y="646"/>
                  </a:lnTo>
                  <a:lnTo>
                    <a:pt x="2690" y="323"/>
                  </a:lnTo>
                  <a:lnTo>
                    <a:pt x="2152" y="108"/>
                  </a:lnTo>
                  <a:lnTo>
                    <a:pt x="1614"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882;p29">
              <a:extLst>
                <a:ext uri="{FF2B5EF4-FFF2-40B4-BE49-F238E27FC236}">
                  <a16:creationId xmlns:a16="http://schemas.microsoft.com/office/drawing/2014/main" id="{5B1C5230-4C6C-47AB-B0A4-B9BE4786C441}"/>
                </a:ext>
              </a:extLst>
            </p:cNvPr>
            <p:cNvSpPr/>
            <p:nvPr/>
          </p:nvSpPr>
          <p:spPr>
            <a:xfrm>
              <a:off x="6319450" y="2694750"/>
              <a:ext cx="112975" cy="134500"/>
            </a:xfrm>
            <a:custGeom>
              <a:avLst/>
              <a:gdLst/>
              <a:ahLst/>
              <a:cxnLst/>
              <a:rect l="l" t="t" r="r" b="b"/>
              <a:pathLst>
                <a:path w="4519" h="5380" extrusionOk="0">
                  <a:moveTo>
                    <a:pt x="108" y="1"/>
                  </a:moveTo>
                  <a:lnTo>
                    <a:pt x="0" y="2798"/>
                  </a:lnTo>
                  <a:lnTo>
                    <a:pt x="4519" y="5380"/>
                  </a:lnTo>
                  <a:lnTo>
                    <a:pt x="4519" y="2583"/>
                  </a:lnTo>
                  <a:lnTo>
                    <a:pt x="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883;p29">
              <a:extLst>
                <a:ext uri="{FF2B5EF4-FFF2-40B4-BE49-F238E27FC236}">
                  <a16:creationId xmlns:a16="http://schemas.microsoft.com/office/drawing/2014/main" id="{46C8F738-3DFF-40DA-BDD5-ECA5C56C4131}"/>
                </a:ext>
              </a:extLst>
            </p:cNvPr>
            <p:cNvSpPr/>
            <p:nvPr/>
          </p:nvSpPr>
          <p:spPr>
            <a:xfrm>
              <a:off x="6316750" y="2689375"/>
              <a:ext cx="118375" cy="142575"/>
            </a:xfrm>
            <a:custGeom>
              <a:avLst/>
              <a:gdLst/>
              <a:ahLst/>
              <a:cxnLst/>
              <a:rect l="l" t="t" r="r" b="b"/>
              <a:pathLst>
                <a:path w="4735" h="5703" extrusionOk="0">
                  <a:moveTo>
                    <a:pt x="323" y="538"/>
                  </a:moveTo>
                  <a:lnTo>
                    <a:pt x="4412" y="2905"/>
                  </a:lnTo>
                  <a:lnTo>
                    <a:pt x="4412" y="5199"/>
                  </a:lnTo>
                  <a:lnTo>
                    <a:pt x="4412" y="5199"/>
                  </a:lnTo>
                  <a:lnTo>
                    <a:pt x="323" y="2905"/>
                  </a:lnTo>
                  <a:lnTo>
                    <a:pt x="323" y="538"/>
                  </a:lnTo>
                  <a:close/>
                  <a:moveTo>
                    <a:pt x="108" y="0"/>
                  </a:moveTo>
                  <a:lnTo>
                    <a:pt x="1" y="216"/>
                  </a:lnTo>
                  <a:lnTo>
                    <a:pt x="1" y="3013"/>
                  </a:lnTo>
                  <a:lnTo>
                    <a:pt x="108" y="3120"/>
                  </a:lnTo>
                  <a:lnTo>
                    <a:pt x="4519" y="5702"/>
                  </a:lnTo>
                  <a:lnTo>
                    <a:pt x="4735" y="5702"/>
                  </a:lnTo>
                  <a:lnTo>
                    <a:pt x="4735" y="5595"/>
                  </a:lnTo>
                  <a:lnTo>
                    <a:pt x="4735" y="2798"/>
                  </a:lnTo>
                  <a:lnTo>
                    <a:pt x="4735" y="2690"/>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884;p29">
              <a:extLst>
                <a:ext uri="{FF2B5EF4-FFF2-40B4-BE49-F238E27FC236}">
                  <a16:creationId xmlns:a16="http://schemas.microsoft.com/office/drawing/2014/main" id="{3C618BB1-30BC-4AFC-A36F-14D66840C962}"/>
                </a:ext>
              </a:extLst>
            </p:cNvPr>
            <p:cNvSpPr/>
            <p:nvPr/>
          </p:nvSpPr>
          <p:spPr>
            <a:xfrm>
              <a:off x="6432400" y="2592550"/>
              <a:ext cx="279750" cy="236700"/>
            </a:xfrm>
            <a:custGeom>
              <a:avLst/>
              <a:gdLst/>
              <a:ahLst/>
              <a:cxnLst/>
              <a:rect l="l" t="t" r="r" b="b"/>
              <a:pathLst>
                <a:path w="11190" h="9468" extrusionOk="0">
                  <a:moveTo>
                    <a:pt x="11190" y="0"/>
                  </a:moveTo>
                  <a:lnTo>
                    <a:pt x="1" y="6671"/>
                  </a:lnTo>
                  <a:lnTo>
                    <a:pt x="1" y="9468"/>
                  </a:lnTo>
                  <a:lnTo>
                    <a:pt x="11190" y="2905"/>
                  </a:lnTo>
                  <a:lnTo>
                    <a:pt x="1119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885;p29">
              <a:extLst>
                <a:ext uri="{FF2B5EF4-FFF2-40B4-BE49-F238E27FC236}">
                  <a16:creationId xmlns:a16="http://schemas.microsoft.com/office/drawing/2014/main" id="{4FADF95C-FFEA-42C2-9738-A3B761D29ABB}"/>
                </a:ext>
              </a:extLst>
            </p:cNvPr>
            <p:cNvSpPr/>
            <p:nvPr/>
          </p:nvSpPr>
          <p:spPr>
            <a:xfrm>
              <a:off x="6488900" y="2700125"/>
              <a:ext cx="40375" cy="94175"/>
            </a:xfrm>
            <a:custGeom>
              <a:avLst/>
              <a:gdLst/>
              <a:ahLst/>
              <a:cxnLst/>
              <a:rect l="l" t="t" r="r" b="b"/>
              <a:pathLst>
                <a:path w="1615" h="3767" extrusionOk="0">
                  <a:moveTo>
                    <a:pt x="1614" y="1"/>
                  </a:moveTo>
                  <a:lnTo>
                    <a:pt x="0" y="969"/>
                  </a:lnTo>
                  <a:lnTo>
                    <a:pt x="0" y="3766"/>
                  </a:lnTo>
                  <a:lnTo>
                    <a:pt x="1506" y="2906"/>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886;p29">
              <a:extLst>
                <a:ext uri="{FF2B5EF4-FFF2-40B4-BE49-F238E27FC236}">
                  <a16:creationId xmlns:a16="http://schemas.microsoft.com/office/drawing/2014/main" id="{8E18A72E-C1E1-4275-8496-67A0BB29C90D}"/>
                </a:ext>
              </a:extLst>
            </p:cNvPr>
            <p:cNvSpPr/>
            <p:nvPr/>
          </p:nvSpPr>
          <p:spPr>
            <a:xfrm>
              <a:off x="6427025" y="2589850"/>
              <a:ext cx="290525" cy="242100"/>
            </a:xfrm>
            <a:custGeom>
              <a:avLst/>
              <a:gdLst/>
              <a:ahLst/>
              <a:cxnLst/>
              <a:rect l="l" t="t" r="r" b="b"/>
              <a:pathLst>
                <a:path w="11621" h="9684" extrusionOk="0">
                  <a:moveTo>
                    <a:pt x="11190" y="431"/>
                  </a:moveTo>
                  <a:lnTo>
                    <a:pt x="11190" y="2905"/>
                  </a:lnTo>
                  <a:lnTo>
                    <a:pt x="324" y="9253"/>
                  </a:lnTo>
                  <a:lnTo>
                    <a:pt x="324" y="6994"/>
                  </a:lnTo>
                  <a:lnTo>
                    <a:pt x="11190" y="431"/>
                  </a:lnTo>
                  <a:close/>
                  <a:moveTo>
                    <a:pt x="11297" y="1"/>
                  </a:moveTo>
                  <a:lnTo>
                    <a:pt x="108" y="6671"/>
                  </a:lnTo>
                  <a:lnTo>
                    <a:pt x="1" y="6779"/>
                  </a:lnTo>
                  <a:lnTo>
                    <a:pt x="1" y="9576"/>
                  </a:lnTo>
                  <a:lnTo>
                    <a:pt x="108" y="9683"/>
                  </a:lnTo>
                  <a:lnTo>
                    <a:pt x="324" y="9683"/>
                  </a:lnTo>
                  <a:lnTo>
                    <a:pt x="11513" y="3121"/>
                  </a:lnTo>
                  <a:lnTo>
                    <a:pt x="11620" y="3013"/>
                  </a:lnTo>
                  <a:lnTo>
                    <a:pt x="11620" y="108"/>
                  </a:lnTo>
                  <a:lnTo>
                    <a:pt x="1151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887;p29">
              <a:extLst>
                <a:ext uri="{FF2B5EF4-FFF2-40B4-BE49-F238E27FC236}">
                  <a16:creationId xmlns:a16="http://schemas.microsoft.com/office/drawing/2014/main" id="{6BC2258B-B9CE-432F-9698-D8995C63A6EC}"/>
                </a:ext>
              </a:extLst>
            </p:cNvPr>
            <p:cNvSpPr/>
            <p:nvPr/>
          </p:nvSpPr>
          <p:spPr>
            <a:xfrm>
              <a:off x="6322125" y="2530675"/>
              <a:ext cx="390025" cy="228650"/>
            </a:xfrm>
            <a:custGeom>
              <a:avLst/>
              <a:gdLst/>
              <a:ahLst/>
              <a:cxnLst/>
              <a:rect l="l" t="t" r="r" b="b"/>
              <a:pathLst>
                <a:path w="15601" h="9146" extrusionOk="0">
                  <a:moveTo>
                    <a:pt x="11190" y="1"/>
                  </a:moveTo>
                  <a:lnTo>
                    <a:pt x="1" y="6564"/>
                  </a:lnTo>
                  <a:lnTo>
                    <a:pt x="4412" y="9146"/>
                  </a:lnTo>
                  <a:lnTo>
                    <a:pt x="15601" y="2475"/>
                  </a:lnTo>
                  <a:lnTo>
                    <a:pt x="1119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888;p29">
              <a:extLst>
                <a:ext uri="{FF2B5EF4-FFF2-40B4-BE49-F238E27FC236}">
                  <a16:creationId xmlns:a16="http://schemas.microsoft.com/office/drawing/2014/main" id="{6176BF68-DA6D-4483-89B6-A74DC6FF2135}"/>
                </a:ext>
              </a:extLst>
            </p:cNvPr>
            <p:cNvSpPr/>
            <p:nvPr/>
          </p:nvSpPr>
          <p:spPr>
            <a:xfrm>
              <a:off x="6381300" y="2638275"/>
              <a:ext cx="147975" cy="86075"/>
            </a:xfrm>
            <a:custGeom>
              <a:avLst/>
              <a:gdLst/>
              <a:ahLst/>
              <a:cxnLst/>
              <a:rect l="l" t="t" r="r" b="b"/>
              <a:pathLst>
                <a:path w="5919" h="3443" extrusionOk="0">
                  <a:moveTo>
                    <a:pt x="1507" y="0"/>
                  </a:moveTo>
                  <a:lnTo>
                    <a:pt x="1" y="861"/>
                  </a:lnTo>
                  <a:lnTo>
                    <a:pt x="4304" y="3443"/>
                  </a:lnTo>
                  <a:lnTo>
                    <a:pt x="5918" y="2475"/>
                  </a:lnTo>
                  <a:lnTo>
                    <a:pt x="1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889;p29">
              <a:extLst>
                <a:ext uri="{FF2B5EF4-FFF2-40B4-BE49-F238E27FC236}">
                  <a16:creationId xmlns:a16="http://schemas.microsoft.com/office/drawing/2014/main" id="{58A54430-B6A9-471A-85A8-A442A9D66175}"/>
                </a:ext>
              </a:extLst>
            </p:cNvPr>
            <p:cNvSpPr/>
            <p:nvPr/>
          </p:nvSpPr>
          <p:spPr>
            <a:xfrm>
              <a:off x="6620700" y="2619450"/>
              <a:ext cx="40350" cy="94150"/>
            </a:xfrm>
            <a:custGeom>
              <a:avLst/>
              <a:gdLst/>
              <a:ahLst/>
              <a:cxnLst/>
              <a:rect l="l" t="t" r="r" b="b"/>
              <a:pathLst>
                <a:path w="1614" h="3766" extrusionOk="0">
                  <a:moveTo>
                    <a:pt x="1614" y="0"/>
                  </a:moveTo>
                  <a:lnTo>
                    <a:pt x="0" y="968"/>
                  </a:lnTo>
                  <a:lnTo>
                    <a:pt x="0" y="3766"/>
                  </a:lnTo>
                  <a:lnTo>
                    <a:pt x="1506" y="2797"/>
                  </a:lnTo>
                  <a:lnTo>
                    <a:pt x="1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890;p29">
              <a:extLst>
                <a:ext uri="{FF2B5EF4-FFF2-40B4-BE49-F238E27FC236}">
                  <a16:creationId xmlns:a16="http://schemas.microsoft.com/office/drawing/2014/main" id="{B6F9A2DB-7D17-4078-B180-3BA999F14558}"/>
                </a:ext>
              </a:extLst>
            </p:cNvPr>
            <p:cNvSpPr/>
            <p:nvPr/>
          </p:nvSpPr>
          <p:spPr>
            <a:xfrm>
              <a:off x="6513100" y="2554900"/>
              <a:ext cx="147950" cy="88775"/>
            </a:xfrm>
            <a:custGeom>
              <a:avLst/>
              <a:gdLst/>
              <a:ahLst/>
              <a:cxnLst/>
              <a:rect l="l" t="t" r="r" b="b"/>
              <a:pathLst>
                <a:path w="5918" h="3551" extrusionOk="0">
                  <a:moveTo>
                    <a:pt x="1507" y="0"/>
                  </a:moveTo>
                  <a:lnTo>
                    <a:pt x="1" y="968"/>
                  </a:lnTo>
                  <a:lnTo>
                    <a:pt x="4304" y="3550"/>
                  </a:lnTo>
                  <a:lnTo>
                    <a:pt x="5918" y="2582"/>
                  </a:lnTo>
                  <a:lnTo>
                    <a:pt x="1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891;p29">
              <a:extLst>
                <a:ext uri="{FF2B5EF4-FFF2-40B4-BE49-F238E27FC236}">
                  <a16:creationId xmlns:a16="http://schemas.microsoft.com/office/drawing/2014/main" id="{32C9D3B0-0B42-4EC5-9DEA-3FC92F2C07C4}"/>
                </a:ext>
              </a:extLst>
            </p:cNvPr>
            <p:cNvSpPr/>
            <p:nvPr/>
          </p:nvSpPr>
          <p:spPr>
            <a:xfrm>
              <a:off x="6316750" y="2528000"/>
              <a:ext cx="400800" cy="236700"/>
            </a:xfrm>
            <a:custGeom>
              <a:avLst/>
              <a:gdLst/>
              <a:ahLst/>
              <a:cxnLst/>
              <a:rect l="l" t="t" r="r" b="b"/>
              <a:pathLst>
                <a:path w="16032" h="9468" extrusionOk="0">
                  <a:moveTo>
                    <a:pt x="11405" y="323"/>
                  </a:moveTo>
                  <a:lnTo>
                    <a:pt x="15432" y="2638"/>
                  </a:lnTo>
                  <a:lnTo>
                    <a:pt x="15432" y="2638"/>
                  </a:lnTo>
                  <a:lnTo>
                    <a:pt x="4627" y="9037"/>
                  </a:lnTo>
                  <a:lnTo>
                    <a:pt x="539" y="6671"/>
                  </a:lnTo>
                  <a:lnTo>
                    <a:pt x="11405" y="323"/>
                  </a:lnTo>
                  <a:close/>
                  <a:moveTo>
                    <a:pt x="11297" y="0"/>
                  </a:moveTo>
                  <a:lnTo>
                    <a:pt x="108" y="6455"/>
                  </a:lnTo>
                  <a:lnTo>
                    <a:pt x="1" y="6671"/>
                  </a:lnTo>
                  <a:lnTo>
                    <a:pt x="108" y="6778"/>
                  </a:lnTo>
                  <a:lnTo>
                    <a:pt x="4519" y="9468"/>
                  </a:lnTo>
                  <a:lnTo>
                    <a:pt x="4735" y="9468"/>
                  </a:lnTo>
                  <a:lnTo>
                    <a:pt x="15924" y="2797"/>
                  </a:lnTo>
                  <a:lnTo>
                    <a:pt x="16031" y="2582"/>
                  </a:lnTo>
                  <a:lnTo>
                    <a:pt x="15924" y="2475"/>
                  </a:lnTo>
                  <a:lnTo>
                    <a:pt x="1151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892;p29">
              <a:extLst>
                <a:ext uri="{FF2B5EF4-FFF2-40B4-BE49-F238E27FC236}">
                  <a16:creationId xmlns:a16="http://schemas.microsoft.com/office/drawing/2014/main" id="{1FD3BEA0-38D3-46B0-8B0C-7C08D4306B77}"/>
                </a:ext>
              </a:extLst>
            </p:cNvPr>
            <p:cNvSpPr/>
            <p:nvPr/>
          </p:nvSpPr>
          <p:spPr>
            <a:xfrm>
              <a:off x="6480825" y="2614050"/>
              <a:ext cx="78025" cy="51150"/>
            </a:xfrm>
            <a:custGeom>
              <a:avLst/>
              <a:gdLst/>
              <a:ahLst/>
              <a:cxnLst/>
              <a:rect l="l" t="t" r="r" b="b"/>
              <a:pathLst>
                <a:path w="3121" h="2046" extrusionOk="0">
                  <a:moveTo>
                    <a:pt x="969" y="1"/>
                  </a:moveTo>
                  <a:lnTo>
                    <a:pt x="431" y="216"/>
                  </a:lnTo>
                  <a:lnTo>
                    <a:pt x="108" y="539"/>
                  </a:lnTo>
                  <a:lnTo>
                    <a:pt x="0" y="969"/>
                  </a:lnTo>
                  <a:lnTo>
                    <a:pt x="108" y="1400"/>
                  </a:lnTo>
                  <a:lnTo>
                    <a:pt x="431" y="1722"/>
                  </a:lnTo>
                  <a:lnTo>
                    <a:pt x="969" y="1937"/>
                  </a:lnTo>
                  <a:lnTo>
                    <a:pt x="1614" y="2045"/>
                  </a:lnTo>
                  <a:lnTo>
                    <a:pt x="2152" y="1937"/>
                  </a:lnTo>
                  <a:lnTo>
                    <a:pt x="2690" y="1722"/>
                  </a:lnTo>
                  <a:lnTo>
                    <a:pt x="3013" y="1400"/>
                  </a:lnTo>
                  <a:lnTo>
                    <a:pt x="3121" y="969"/>
                  </a:lnTo>
                  <a:lnTo>
                    <a:pt x="3013" y="539"/>
                  </a:lnTo>
                  <a:lnTo>
                    <a:pt x="2690" y="216"/>
                  </a:lnTo>
                  <a:lnTo>
                    <a:pt x="2152"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893;p29">
              <a:extLst>
                <a:ext uri="{FF2B5EF4-FFF2-40B4-BE49-F238E27FC236}">
                  <a16:creationId xmlns:a16="http://schemas.microsoft.com/office/drawing/2014/main" id="{4799F173-CB8D-48DD-AB39-BEF150288718}"/>
                </a:ext>
              </a:extLst>
            </p:cNvPr>
            <p:cNvSpPr/>
            <p:nvPr/>
          </p:nvSpPr>
          <p:spPr>
            <a:xfrm>
              <a:off x="6464675" y="2772750"/>
              <a:ext cx="110325" cy="134500"/>
            </a:xfrm>
            <a:custGeom>
              <a:avLst/>
              <a:gdLst/>
              <a:ahLst/>
              <a:cxnLst/>
              <a:rect l="l" t="t" r="r" b="b"/>
              <a:pathLst>
                <a:path w="4413" h="5380" extrusionOk="0">
                  <a:moveTo>
                    <a:pt x="1" y="1"/>
                  </a:moveTo>
                  <a:lnTo>
                    <a:pt x="1" y="2798"/>
                  </a:lnTo>
                  <a:lnTo>
                    <a:pt x="4412" y="5380"/>
                  </a:lnTo>
                  <a:lnTo>
                    <a:pt x="4412" y="269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894;p29">
              <a:extLst>
                <a:ext uri="{FF2B5EF4-FFF2-40B4-BE49-F238E27FC236}">
                  <a16:creationId xmlns:a16="http://schemas.microsoft.com/office/drawing/2014/main" id="{09CA1BFD-24E7-4BAF-A01A-DF3152E7755D}"/>
                </a:ext>
              </a:extLst>
            </p:cNvPr>
            <p:cNvSpPr/>
            <p:nvPr/>
          </p:nvSpPr>
          <p:spPr>
            <a:xfrm>
              <a:off x="6459300" y="2770050"/>
              <a:ext cx="121075" cy="142600"/>
            </a:xfrm>
            <a:custGeom>
              <a:avLst/>
              <a:gdLst/>
              <a:ahLst/>
              <a:cxnLst/>
              <a:rect l="l" t="t" r="r" b="b"/>
              <a:pathLst>
                <a:path w="4843" h="5704" extrusionOk="0">
                  <a:moveTo>
                    <a:pt x="431" y="431"/>
                  </a:moveTo>
                  <a:lnTo>
                    <a:pt x="4519" y="2906"/>
                  </a:lnTo>
                  <a:lnTo>
                    <a:pt x="4519" y="5251"/>
                  </a:lnTo>
                  <a:lnTo>
                    <a:pt x="4519" y="5251"/>
                  </a:lnTo>
                  <a:lnTo>
                    <a:pt x="431" y="2798"/>
                  </a:lnTo>
                  <a:lnTo>
                    <a:pt x="431" y="431"/>
                  </a:lnTo>
                  <a:close/>
                  <a:moveTo>
                    <a:pt x="108" y="1"/>
                  </a:moveTo>
                  <a:lnTo>
                    <a:pt x="1" y="109"/>
                  </a:lnTo>
                  <a:lnTo>
                    <a:pt x="1" y="2906"/>
                  </a:lnTo>
                  <a:lnTo>
                    <a:pt x="108" y="3121"/>
                  </a:lnTo>
                  <a:lnTo>
                    <a:pt x="4519" y="5703"/>
                  </a:lnTo>
                  <a:lnTo>
                    <a:pt x="4735" y="5703"/>
                  </a:lnTo>
                  <a:lnTo>
                    <a:pt x="4842" y="5488"/>
                  </a:lnTo>
                  <a:lnTo>
                    <a:pt x="4842" y="2798"/>
                  </a:lnTo>
                  <a:lnTo>
                    <a:pt x="4735" y="2583"/>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895;p29">
              <a:extLst>
                <a:ext uri="{FF2B5EF4-FFF2-40B4-BE49-F238E27FC236}">
                  <a16:creationId xmlns:a16="http://schemas.microsoft.com/office/drawing/2014/main" id="{E61138D6-CC4D-4D6C-8898-98506E8AAECB}"/>
                </a:ext>
              </a:extLst>
            </p:cNvPr>
            <p:cNvSpPr/>
            <p:nvPr/>
          </p:nvSpPr>
          <p:spPr>
            <a:xfrm>
              <a:off x="6574975" y="2670550"/>
              <a:ext cx="282425" cy="236700"/>
            </a:xfrm>
            <a:custGeom>
              <a:avLst/>
              <a:gdLst/>
              <a:ahLst/>
              <a:cxnLst/>
              <a:rect l="l" t="t" r="r" b="b"/>
              <a:pathLst>
                <a:path w="11297" h="9468" extrusionOk="0">
                  <a:moveTo>
                    <a:pt x="11297" y="0"/>
                  </a:moveTo>
                  <a:lnTo>
                    <a:pt x="0" y="6778"/>
                  </a:lnTo>
                  <a:lnTo>
                    <a:pt x="0" y="9468"/>
                  </a:lnTo>
                  <a:lnTo>
                    <a:pt x="11297" y="2905"/>
                  </a:lnTo>
                  <a:lnTo>
                    <a:pt x="11297"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896;p29">
              <a:extLst>
                <a:ext uri="{FF2B5EF4-FFF2-40B4-BE49-F238E27FC236}">
                  <a16:creationId xmlns:a16="http://schemas.microsoft.com/office/drawing/2014/main" id="{C4212981-CA5B-4320-97AE-C5E50678C8EA}"/>
                </a:ext>
              </a:extLst>
            </p:cNvPr>
            <p:cNvSpPr/>
            <p:nvPr/>
          </p:nvSpPr>
          <p:spPr>
            <a:xfrm>
              <a:off x="6634125" y="2780825"/>
              <a:ext cx="40375" cy="94150"/>
            </a:xfrm>
            <a:custGeom>
              <a:avLst/>
              <a:gdLst/>
              <a:ahLst/>
              <a:cxnLst/>
              <a:rect l="l" t="t" r="r" b="b"/>
              <a:pathLst>
                <a:path w="1615" h="3766" extrusionOk="0">
                  <a:moveTo>
                    <a:pt x="1615" y="0"/>
                  </a:moveTo>
                  <a:lnTo>
                    <a:pt x="1" y="861"/>
                  </a:lnTo>
                  <a:lnTo>
                    <a:pt x="1" y="3766"/>
                  </a:lnTo>
                  <a:lnTo>
                    <a:pt x="1507" y="2798"/>
                  </a:lnTo>
                  <a:lnTo>
                    <a:pt x="1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897;p29">
              <a:extLst>
                <a:ext uri="{FF2B5EF4-FFF2-40B4-BE49-F238E27FC236}">
                  <a16:creationId xmlns:a16="http://schemas.microsoft.com/office/drawing/2014/main" id="{469F968D-0B71-4473-8E5E-40A14D3F5B4D}"/>
                </a:ext>
              </a:extLst>
            </p:cNvPr>
            <p:cNvSpPr/>
            <p:nvPr/>
          </p:nvSpPr>
          <p:spPr>
            <a:xfrm>
              <a:off x="6572275" y="2667850"/>
              <a:ext cx="287825" cy="244800"/>
            </a:xfrm>
            <a:custGeom>
              <a:avLst/>
              <a:gdLst/>
              <a:ahLst/>
              <a:cxnLst/>
              <a:rect l="l" t="t" r="r" b="b"/>
              <a:pathLst>
                <a:path w="11513" h="9792" extrusionOk="0">
                  <a:moveTo>
                    <a:pt x="11189" y="431"/>
                  </a:moveTo>
                  <a:lnTo>
                    <a:pt x="11189" y="2905"/>
                  </a:lnTo>
                  <a:lnTo>
                    <a:pt x="323" y="9253"/>
                  </a:lnTo>
                  <a:lnTo>
                    <a:pt x="323" y="6929"/>
                  </a:lnTo>
                  <a:lnTo>
                    <a:pt x="11189" y="431"/>
                  </a:lnTo>
                  <a:close/>
                  <a:moveTo>
                    <a:pt x="11297" y="1"/>
                  </a:moveTo>
                  <a:lnTo>
                    <a:pt x="0" y="6671"/>
                  </a:lnTo>
                  <a:lnTo>
                    <a:pt x="0" y="6886"/>
                  </a:lnTo>
                  <a:lnTo>
                    <a:pt x="0" y="9576"/>
                  </a:lnTo>
                  <a:lnTo>
                    <a:pt x="0" y="9791"/>
                  </a:lnTo>
                  <a:lnTo>
                    <a:pt x="216" y="9791"/>
                  </a:lnTo>
                  <a:lnTo>
                    <a:pt x="11405" y="3121"/>
                  </a:lnTo>
                  <a:lnTo>
                    <a:pt x="11512" y="3013"/>
                  </a:lnTo>
                  <a:lnTo>
                    <a:pt x="11512" y="108"/>
                  </a:lnTo>
                  <a:lnTo>
                    <a:pt x="1140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898;p29">
              <a:extLst>
                <a:ext uri="{FF2B5EF4-FFF2-40B4-BE49-F238E27FC236}">
                  <a16:creationId xmlns:a16="http://schemas.microsoft.com/office/drawing/2014/main" id="{FB57F12A-7501-4B38-BE54-91F69CDC6506}"/>
                </a:ext>
              </a:extLst>
            </p:cNvPr>
            <p:cNvSpPr/>
            <p:nvPr/>
          </p:nvSpPr>
          <p:spPr>
            <a:xfrm>
              <a:off x="6464675" y="2608675"/>
              <a:ext cx="392725" cy="231350"/>
            </a:xfrm>
            <a:custGeom>
              <a:avLst/>
              <a:gdLst/>
              <a:ahLst/>
              <a:cxnLst/>
              <a:rect l="l" t="t" r="r" b="b"/>
              <a:pathLst>
                <a:path w="15709" h="9254" extrusionOk="0">
                  <a:moveTo>
                    <a:pt x="11298" y="1"/>
                  </a:moveTo>
                  <a:lnTo>
                    <a:pt x="1" y="6564"/>
                  </a:lnTo>
                  <a:lnTo>
                    <a:pt x="4412" y="9253"/>
                  </a:lnTo>
                  <a:lnTo>
                    <a:pt x="15709" y="2475"/>
                  </a:lnTo>
                  <a:lnTo>
                    <a:pt x="11298"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899;p29">
              <a:extLst>
                <a:ext uri="{FF2B5EF4-FFF2-40B4-BE49-F238E27FC236}">
                  <a16:creationId xmlns:a16="http://schemas.microsoft.com/office/drawing/2014/main" id="{F3AA9F8B-7855-4FD4-86DD-1044D273D4BA}"/>
                </a:ext>
              </a:extLst>
            </p:cNvPr>
            <p:cNvSpPr/>
            <p:nvPr/>
          </p:nvSpPr>
          <p:spPr>
            <a:xfrm>
              <a:off x="6526550" y="2716275"/>
              <a:ext cx="147950" cy="86075"/>
            </a:xfrm>
            <a:custGeom>
              <a:avLst/>
              <a:gdLst/>
              <a:ahLst/>
              <a:cxnLst/>
              <a:rect l="l" t="t" r="r" b="b"/>
              <a:pathLst>
                <a:path w="5918" h="3443" extrusionOk="0">
                  <a:moveTo>
                    <a:pt x="1507" y="0"/>
                  </a:moveTo>
                  <a:lnTo>
                    <a:pt x="0" y="861"/>
                  </a:lnTo>
                  <a:lnTo>
                    <a:pt x="4304" y="3443"/>
                  </a:lnTo>
                  <a:lnTo>
                    <a:pt x="5918" y="2582"/>
                  </a:lnTo>
                  <a:lnTo>
                    <a:pt x="1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900;p29">
              <a:extLst>
                <a:ext uri="{FF2B5EF4-FFF2-40B4-BE49-F238E27FC236}">
                  <a16:creationId xmlns:a16="http://schemas.microsoft.com/office/drawing/2014/main" id="{E682D59B-B435-4472-ABFF-76413D47D1E4}"/>
                </a:ext>
              </a:extLst>
            </p:cNvPr>
            <p:cNvSpPr/>
            <p:nvPr/>
          </p:nvSpPr>
          <p:spPr>
            <a:xfrm>
              <a:off x="6763250" y="2697450"/>
              <a:ext cx="40350" cy="94150"/>
            </a:xfrm>
            <a:custGeom>
              <a:avLst/>
              <a:gdLst/>
              <a:ahLst/>
              <a:cxnLst/>
              <a:rect l="l" t="t" r="r" b="b"/>
              <a:pathLst>
                <a:path w="1614" h="3766" extrusionOk="0">
                  <a:moveTo>
                    <a:pt x="1614" y="0"/>
                  </a:moveTo>
                  <a:lnTo>
                    <a:pt x="0" y="968"/>
                  </a:lnTo>
                  <a:lnTo>
                    <a:pt x="0" y="3766"/>
                  </a:lnTo>
                  <a:lnTo>
                    <a:pt x="1506" y="2905"/>
                  </a:lnTo>
                  <a:lnTo>
                    <a:pt x="1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901;p29">
              <a:extLst>
                <a:ext uri="{FF2B5EF4-FFF2-40B4-BE49-F238E27FC236}">
                  <a16:creationId xmlns:a16="http://schemas.microsoft.com/office/drawing/2014/main" id="{EE51A01A-5D92-45AB-A342-31A3546AA431}"/>
                </a:ext>
              </a:extLst>
            </p:cNvPr>
            <p:cNvSpPr/>
            <p:nvPr/>
          </p:nvSpPr>
          <p:spPr>
            <a:xfrm>
              <a:off x="6655650" y="2635575"/>
              <a:ext cx="147950" cy="86100"/>
            </a:xfrm>
            <a:custGeom>
              <a:avLst/>
              <a:gdLst/>
              <a:ahLst/>
              <a:cxnLst/>
              <a:rect l="l" t="t" r="r" b="b"/>
              <a:pathLst>
                <a:path w="5918" h="3444" extrusionOk="0">
                  <a:moveTo>
                    <a:pt x="1507" y="1"/>
                  </a:moveTo>
                  <a:lnTo>
                    <a:pt x="1" y="861"/>
                  </a:lnTo>
                  <a:lnTo>
                    <a:pt x="4304" y="3443"/>
                  </a:lnTo>
                  <a:lnTo>
                    <a:pt x="5918" y="2475"/>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902;p29">
              <a:extLst>
                <a:ext uri="{FF2B5EF4-FFF2-40B4-BE49-F238E27FC236}">
                  <a16:creationId xmlns:a16="http://schemas.microsoft.com/office/drawing/2014/main" id="{5E83C5C7-8F35-4D9A-9553-EAAFAA6538C3}"/>
                </a:ext>
              </a:extLst>
            </p:cNvPr>
            <p:cNvSpPr/>
            <p:nvPr/>
          </p:nvSpPr>
          <p:spPr>
            <a:xfrm>
              <a:off x="6459300" y="2606000"/>
              <a:ext cx="400800" cy="236700"/>
            </a:xfrm>
            <a:custGeom>
              <a:avLst/>
              <a:gdLst/>
              <a:ahLst/>
              <a:cxnLst/>
              <a:rect l="l" t="t" r="r" b="b"/>
              <a:pathLst>
                <a:path w="16032" h="9468" extrusionOk="0">
                  <a:moveTo>
                    <a:pt x="11513" y="323"/>
                  </a:moveTo>
                  <a:lnTo>
                    <a:pt x="15540" y="2639"/>
                  </a:lnTo>
                  <a:lnTo>
                    <a:pt x="15540" y="2639"/>
                  </a:lnTo>
                  <a:lnTo>
                    <a:pt x="4627" y="9145"/>
                  </a:lnTo>
                  <a:lnTo>
                    <a:pt x="539" y="6671"/>
                  </a:lnTo>
                  <a:lnTo>
                    <a:pt x="11513" y="323"/>
                  </a:lnTo>
                  <a:close/>
                  <a:moveTo>
                    <a:pt x="11405" y="0"/>
                  </a:moveTo>
                  <a:lnTo>
                    <a:pt x="108" y="6563"/>
                  </a:lnTo>
                  <a:lnTo>
                    <a:pt x="1" y="6671"/>
                  </a:lnTo>
                  <a:lnTo>
                    <a:pt x="108" y="6886"/>
                  </a:lnTo>
                  <a:lnTo>
                    <a:pt x="4519" y="9468"/>
                  </a:lnTo>
                  <a:lnTo>
                    <a:pt x="4735" y="9468"/>
                  </a:lnTo>
                  <a:lnTo>
                    <a:pt x="15924" y="2797"/>
                  </a:lnTo>
                  <a:lnTo>
                    <a:pt x="16031" y="2582"/>
                  </a:lnTo>
                  <a:lnTo>
                    <a:pt x="15924" y="2475"/>
                  </a:lnTo>
                  <a:lnTo>
                    <a:pt x="1162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903;p29">
              <a:extLst>
                <a:ext uri="{FF2B5EF4-FFF2-40B4-BE49-F238E27FC236}">
                  <a16:creationId xmlns:a16="http://schemas.microsoft.com/office/drawing/2014/main" id="{708DCD79-218C-4A52-A7E0-2654BD659BD4}"/>
                </a:ext>
              </a:extLst>
            </p:cNvPr>
            <p:cNvSpPr/>
            <p:nvPr/>
          </p:nvSpPr>
          <p:spPr>
            <a:xfrm>
              <a:off x="6623375" y="2692050"/>
              <a:ext cx="80725" cy="51150"/>
            </a:xfrm>
            <a:custGeom>
              <a:avLst/>
              <a:gdLst/>
              <a:ahLst/>
              <a:cxnLst/>
              <a:rect l="l" t="t" r="r" b="b"/>
              <a:pathLst>
                <a:path w="3229" h="2046" extrusionOk="0">
                  <a:moveTo>
                    <a:pt x="1614" y="1"/>
                  </a:moveTo>
                  <a:lnTo>
                    <a:pt x="969" y="109"/>
                  </a:lnTo>
                  <a:lnTo>
                    <a:pt x="539" y="324"/>
                  </a:lnTo>
                  <a:lnTo>
                    <a:pt x="216" y="646"/>
                  </a:lnTo>
                  <a:lnTo>
                    <a:pt x="1" y="1077"/>
                  </a:lnTo>
                  <a:lnTo>
                    <a:pt x="216" y="1400"/>
                  </a:lnTo>
                  <a:lnTo>
                    <a:pt x="539" y="1722"/>
                  </a:lnTo>
                  <a:lnTo>
                    <a:pt x="969" y="1937"/>
                  </a:lnTo>
                  <a:lnTo>
                    <a:pt x="1614" y="2045"/>
                  </a:lnTo>
                  <a:lnTo>
                    <a:pt x="2260" y="1937"/>
                  </a:lnTo>
                  <a:lnTo>
                    <a:pt x="2798" y="1722"/>
                  </a:lnTo>
                  <a:lnTo>
                    <a:pt x="3121" y="1400"/>
                  </a:lnTo>
                  <a:lnTo>
                    <a:pt x="3228" y="1077"/>
                  </a:lnTo>
                  <a:lnTo>
                    <a:pt x="3121" y="646"/>
                  </a:lnTo>
                  <a:lnTo>
                    <a:pt x="2798" y="324"/>
                  </a:lnTo>
                  <a:lnTo>
                    <a:pt x="2260" y="109"/>
                  </a:lnTo>
                  <a:lnTo>
                    <a:pt x="1614"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904;p29">
              <a:extLst>
                <a:ext uri="{FF2B5EF4-FFF2-40B4-BE49-F238E27FC236}">
                  <a16:creationId xmlns:a16="http://schemas.microsoft.com/office/drawing/2014/main" id="{C3A970C3-FB44-4E0C-9F8A-42199FDA3DDF}"/>
                </a:ext>
              </a:extLst>
            </p:cNvPr>
            <p:cNvSpPr/>
            <p:nvPr/>
          </p:nvSpPr>
          <p:spPr>
            <a:xfrm>
              <a:off x="6752475" y="2627500"/>
              <a:ext cx="110300" cy="134525"/>
            </a:xfrm>
            <a:custGeom>
              <a:avLst/>
              <a:gdLst/>
              <a:ahLst/>
              <a:cxnLst/>
              <a:rect l="l" t="t" r="r" b="b"/>
              <a:pathLst>
                <a:path w="4412" h="5381" extrusionOk="0">
                  <a:moveTo>
                    <a:pt x="4412" y="1"/>
                  </a:moveTo>
                  <a:lnTo>
                    <a:pt x="1" y="2691"/>
                  </a:lnTo>
                  <a:lnTo>
                    <a:pt x="1" y="5380"/>
                  </a:lnTo>
                  <a:lnTo>
                    <a:pt x="4412" y="2798"/>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905;p29">
              <a:extLst>
                <a:ext uri="{FF2B5EF4-FFF2-40B4-BE49-F238E27FC236}">
                  <a16:creationId xmlns:a16="http://schemas.microsoft.com/office/drawing/2014/main" id="{728CEFE9-1ABD-4A90-92C4-A56D45526E76}"/>
                </a:ext>
              </a:extLst>
            </p:cNvPr>
            <p:cNvSpPr/>
            <p:nvPr/>
          </p:nvSpPr>
          <p:spPr>
            <a:xfrm>
              <a:off x="6747100" y="2624825"/>
              <a:ext cx="121050" cy="142575"/>
            </a:xfrm>
            <a:custGeom>
              <a:avLst/>
              <a:gdLst/>
              <a:ahLst/>
              <a:cxnLst/>
              <a:rect l="l" t="t" r="r" b="b"/>
              <a:pathLst>
                <a:path w="4842" h="5703" extrusionOk="0">
                  <a:moveTo>
                    <a:pt x="4519" y="431"/>
                  </a:moveTo>
                  <a:lnTo>
                    <a:pt x="4519" y="2798"/>
                  </a:lnTo>
                  <a:lnTo>
                    <a:pt x="431" y="5191"/>
                  </a:lnTo>
                  <a:lnTo>
                    <a:pt x="431" y="5191"/>
                  </a:lnTo>
                  <a:lnTo>
                    <a:pt x="431" y="2905"/>
                  </a:lnTo>
                  <a:lnTo>
                    <a:pt x="4519" y="431"/>
                  </a:lnTo>
                  <a:close/>
                  <a:moveTo>
                    <a:pt x="4627" y="0"/>
                  </a:moveTo>
                  <a:lnTo>
                    <a:pt x="108" y="2582"/>
                  </a:lnTo>
                  <a:lnTo>
                    <a:pt x="1" y="2798"/>
                  </a:lnTo>
                  <a:lnTo>
                    <a:pt x="1" y="5487"/>
                  </a:lnTo>
                  <a:lnTo>
                    <a:pt x="108" y="5702"/>
                  </a:lnTo>
                  <a:lnTo>
                    <a:pt x="323" y="5702"/>
                  </a:lnTo>
                  <a:lnTo>
                    <a:pt x="4734" y="3120"/>
                  </a:lnTo>
                  <a:lnTo>
                    <a:pt x="4842" y="2905"/>
                  </a:lnTo>
                  <a:lnTo>
                    <a:pt x="4842" y="108"/>
                  </a:lnTo>
                  <a:lnTo>
                    <a:pt x="473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906;p29">
              <a:extLst>
                <a:ext uri="{FF2B5EF4-FFF2-40B4-BE49-F238E27FC236}">
                  <a16:creationId xmlns:a16="http://schemas.microsoft.com/office/drawing/2014/main" id="{93A14324-D2C8-47F1-827B-50C7F0E8706D}"/>
                </a:ext>
              </a:extLst>
            </p:cNvPr>
            <p:cNvSpPr/>
            <p:nvPr/>
          </p:nvSpPr>
          <p:spPr>
            <a:xfrm>
              <a:off x="6472750" y="2525300"/>
              <a:ext cx="279750" cy="236725"/>
            </a:xfrm>
            <a:custGeom>
              <a:avLst/>
              <a:gdLst/>
              <a:ahLst/>
              <a:cxnLst/>
              <a:rect l="l" t="t" r="r" b="b"/>
              <a:pathLst>
                <a:path w="11190" h="9469" extrusionOk="0">
                  <a:moveTo>
                    <a:pt x="1" y="1"/>
                  </a:moveTo>
                  <a:lnTo>
                    <a:pt x="1" y="2905"/>
                  </a:lnTo>
                  <a:lnTo>
                    <a:pt x="11190" y="9468"/>
                  </a:lnTo>
                  <a:lnTo>
                    <a:pt x="11190" y="6779"/>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907;p29">
              <a:extLst>
                <a:ext uri="{FF2B5EF4-FFF2-40B4-BE49-F238E27FC236}">
                  <a16:creationId xmlns:a16="http://schemas.microsoft.com/office/drawing/2014/main" id="{B0856206-1C38-4E05-8F1D-4770E86844A0}"/>
                </a:ext>
              </a:extLst>
            </p:cNvPr>
            <p:cNvSpPr/>
            <p:nvPr/>
          </p:nvSpPr>
          <p:spPr>
            <a:xfrm>
              <a:off x="6655650" y="2632900"/>
              <a:ext cx="40375" cy="94150"/>
            </a:xfrm>
            <a:custGeom>
              <a:avLst/>
              <a:gdLst/>
              <a:ahLst/>
              <a:cxnLst/>
              <a:rect l="l" t="t" r="r" b="b"/>
              <a:pathLst>
                <a:path w="1615" h="3766" extrusionOk="0">
                  <a:moveTo>
                    <a:pt x="1" y="0"/>
                  </a:moveTo>
                  <a:lnTo>
                    <a:pt x="108" y="2905"/>
                  </a:lnTo>
                  <a:lnTo>
                    <a:pt x="1614" y="3766"/>
                  </a:lnTo>
                  <a:lnTo>
                    <a:pt x="1614" y="96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908;p29">
              <a:extLst>
                <a:ext uri="{FF2B5EF4-FFF2-40B4-BE49-F238E27FC236}">
                  <a16:creationId xmlns:a16="http://schemas.microsoft.com/office/drawing/2014/main" id="{B650F252-9034-468B-9B05-46141AA56C56}"/>
                </a:ext>
              </a:extLst>
            </p:cNvPr>
            <p:cNvSpPr/>
            <p:nvPr/>
          </p:nvSpPr>
          <p:spPr>
            <a:xfrm>
              <a:off x="6467375" y="2522600"/>
              <a:ext cx="290500" cy="244800"/>
            </a:xfrm>
            <a:custGeom>
              <a:avLst/>
              <a:gdLst/>
              <a:ahLst/>
              <a:cxnLst/>
              <a:rect l="l" t="t" r="r" b="b"/>
              <a:pathLst>
                <a:path w="11620" h="9792" extrusionOk="0">
                  <a:moveTo>
                    <a:pt x="431" y="431"/>
                  </a:moveTo>
                  <a:lnTo>
                    <a:pt x="11190" y="6929"/>
                  </a:lnTo>
                  <a:lnTo>
                    <a:pt x="11190" y="6929"/>
                  </a:lnTo>
                  <a:lnTo>
                    <a:pt x="11190" y="9253"/>
                  </a:lnTo>
                  <a:lnTo>
                    <a:pt x="431" y="2906"/>
                  </a:lnTo>
                  <a:lnTo>
                    <a:pt x="431" y="431"/>
                  </a:lnTo>
                  <a:close/>
                  <a:moveTo>
                    <a:pt x="108" y="1"/>
                  </a:moveTo>
                  <a:lnTo>
                    <a:pt x="1" y="109"/>
                  </a:lnTo>
                  <a:lnTo>
                    <a:pt x="1" y="3013"/>
                  </a:lnTo>
                  <a:lnTo>
                    <a:pt x="108" y="3121"/>
                  </a:lnTo>
                  <a:lnTo>
                    <a:pt x="11297" y="9791"/>
                  </a:lnTo>
                  <a:lnTo>
                    <a:pt x="11512" y="9791"/>
                  </a:lnTo>
                  <a:lnTo>
                    <a:pt x="11620" y="9576"/>
                  </a:lnTo>
                  <a:lnTo>
                    <a:pt x="11620" y="6887"/>
                  </a:lnTo>
                  <a:lnTo>
                    <a:pt x="11512" y="6671"/>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909;p29">
              <a:extLst>
                <a:ext uri="{FF2B5EF4-FFF2-40B4-BE49-F238E27FC236}">
                  <a16:creationId xmlns:a16="http://schemas.microsoft.com/office/drawing/2014/main" id="{86E84105-BB97-42F2-9A8F-93A3F49D92AC}"/>
                </a:ext>
              </a:extLst>
            </p:cNvPr>
            <p:cNvSpPr/>
            <p:nvPr/>
          </p:nvSpPr>
          <p:spPr>
            <a:xfrm>
              <a:off x="6472750" y="2463450"/>
              <a:ext cx="390025" cy="231325"/>
            </a:xfrm>
            <a:custGeom>
              <a:avLst/>
              <a:gdLst/>
              <a:ahLst/>
              <a:cxnLst/>
              <a:rect l="l" t="t" r="r" b="b"/>
              <a:pathLst>
                <a:path w="15601" h="9253" extrusionOk="0">
                  <a:moveTo>
                    <a:pt x="4412" y="0"/>
                  </a:moveTo>
                  <a:lnTo>
                    <a:pt x="1" y="2475"/>
                  </a:lnTo>
                  <a:lnTo>
                    <a:pt x="11190" y="9253"/>
                  </a:lnTo>
                  <a:lnTo>
                    <a:pt x="15601" y="6563"/>
                  </a:lnTo>
                  <a:lnTo>
                    <a:pt x="441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910;p29">
              <a:extLst>
                <a:ext uri="{FF2B5EF4-FFF2-40B4-BE49-F238E27FC236}">
                  <a16:creationId xmlns:a16="http://schemas.microsoft.com/office/drawing/2014/main" id="{A90E1F16-74BD-40CA-AB81-C32FAD28B26F}"/>
                </a:ext>
              </a:extLst>
            </p:cNvPr>
            <p:cNvSpPr/>
            <p:nvPr/>
          </p:nvSpPr>
          <p:spPr>
            <a:xfrm>
              <a:off x="6655650" y="2571025"/>
              <a:ext cx="147950" cy="86100"/>
            </a:xfrm>
            <a:custGeom>
              <a:avLst/>
              <a:gdLst/>
              <a:ahLst/>
              <a:cxnLst/>
              <a:rect l="l" t="t" r="r" b="b"/>
              <a:pathLst>
                <a:path w="5918" h="3444" extrusionOk="0">
                  <a:moveTo>
                    <a:pt x="4412" y="1"/>
                  </a:moveTo>
                  <a:lnTo>
                    <a:pt x="1" y="2475"/>
                  </a:lnTo>
                  <a:lnTo>
                    <a:pt x="1614" y="3443"/>
                  </a:lnTo>
                  <a:lnTo>
                    <a:pt x="5918" y="861"/>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911;p29">
              <a:extLst>
                <a:ext uri="{FF2B5EF4-FFF2-40B4-BE49-F238E27FC236}">
                  <a16:creationId xmlns:a16="http://schemas.microsoft.com/office/drawing/2014/main" id="{A79E932E-1631-4F9A-8432-EC143815097C}"/>
                </a:ext>
              </a:extLst>
            </p:cNvPr>
            <p:cNvSpPr/>
            <p:nvPr/>
          </p:nvSpPr>
          <p:spPr>
            <a:xfrm>
              <a:off x="6523850" y="2552200"/>
              <a:ext cx="40375" cy="94150"/>
            </a:xfrm>
            <a:custGeom>
              <a:avLst/>
              <a:gdLst/>
              <a:ahLst/>
              <a:cxnLst/>
              <a:rect l="l" t="t" r="r" b="b"/>
              <a:pathLst>
                <a:path w="1615" h="3766" extrusionOk="0">
                  <a:moveTo>
                    <a:pt x="1" y="0"/>
                  </a:moveTo>
                  <a:lnTo>
                    <a:pt x="108" y="2905"/>
                  </a:lnTo>
                  <a:lnTo>
                    <a:pt x="1615" y="3766"/>
                  </a:lnTo>
                  <a:lnTo>
                    <a:pt x="1615" y="9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912;p29">
              <a:extLst>
                <a:ext uri="{FF2B5EF4-FFF2-40B4-BE49-F238E27FC236}">
                  <a16:creationId xmlns:a16="http://schemas.microsoft.com/office/drawing/2014/main" id="{1792B226-E4FB-41E8-B829-B27C8A55937D}"/>
                </a:ext>
              </a:extLst>
            </p:cNvPr>
            <p:cNvSpPr/>
            <p:nvPr/>
          </p:nvSpPr>
          <p:spPr>
            <a:xfrm>
              <a:off x="6523850" y="2490325"/>
              <a:ext cx="147975" cy="86100"/>
            </a:xfrm>
            <a:custGeom>
              <a:avLst/>
              <a:gdLst/>
              <a:ahLst/>
              <a:cxnLst/>
              <a:rect l="l" t="t" r="r" b="b"/>
              <a:pathLst>
                <a:path w="5919" h="3444" extrusionOk="0">
                  <a:moveTo>
                    <a:pt x="4412" y="1"/>
                  </a:moveTo>
                  <a:lnTo>
                    <a:pt x="1" y="2475"/>
                  </a:lnTo>
                  <a:lnTo>
                    <a:pt x="1615" y="3444"/>
                  </a:lnTo>
                  <a:lnTo>
                    <a:pt x="5918" y="862"/>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913;p29">
              <a:extLst>
                <a:ext uri="{FF2B5EF4-FFF2-40B4-BE49-F238E27FC236}">
                  <a16:creationId xmlns:a16="http://schemas.microsoft.com/office/drawing/2014/main" id="{F8973F39-51B1-432E-8829-AD47B67476D8}"/>
                </a:ext>
              </a:extLst>
            </p:cNvPr>
            <p:cNvSpPr/>
            <p:nvPr/>
          </p:nvSpPr>
          <p:spPr>
            <a:xfrm>
              <a:off x="6467375" y="2460750"/>
              <a:ext cx="400775" cy="236725"/>
            </a:xfrm>
            <a:custGeom>
              <a:avLst/>
              <a:gdLst/>
              <a:ahLst/>
              <a:cxnLst/>
              <a:rect l="l" t="t" r="r" b="b"/>
              <a:pathLst>
                <a:path w="16031" h="9469" extrusionOk="0">
                  <a:moveTo>
                    <a:pt x="4627" y="323"/>
                  </a:moveTo>
                  <a:lnTo>
                    <a:pt x="15493" y="6671"/>
                  </a:lnTo>
                  <a:lnTo>
                    <a:pt x="11405" y="9145"/>
                  </a:lnTo>
                  <a:lnTo>
                    <a:pt x="598" y="2640"/>
                  </a:lnTo>
                  <a:lnTo>
                    <a:pt x="598" y="2640"/>
                  </a:lnTo>
                  <a:lnTo>
                    <a:pt x="4627" y="323"/>
                  </a:lnTo>
                  <a:close/>
                  <a:moveTo>
                    <a:pt x="4519" y="0"/>
                  </a:moveTo>
                  <a:lnTo>
                    <a:pt x="108" y="2475"/>
                  </a:lnTo>
                  <a:lnTo>
                    <a:pt x="1" y="2583"/>
                  </a:lnTo>
                  <a:lnTo>
                    <a:pt x="108" y="2798"/>
                  </a:lnTo>
                  <a:lnTo>
                    <a:pt x="11297" y="9468"/>
                  </a:lnTo>
                  <a:lnTo>
                    <a:pt x="11512" y="9468"/>
                  </a:lnTo>
                  <a:lnTo>
                    <a:pt x="15923" y="6886"/>
                  </a:lnTo>
                  <a:lnTo>
                    <a:pt x="16031" y="6671"/>
                  </a:lnTo>
                  <a:lnTo>
                    <a:pt x="15923" y="6563"/>
                  </a:lnTo>
                  <a:lnTo>
                    <a:pt x="473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914;p29">
              <a:extLst>
                <a:ext uri="{FF2B5EF4-FFF2-40B4-BE49-F238E27FC236}">
                  <a16:creationId xmlns:a16="http://schemas.microsoft.com/office/drawing/2014/main" id="{C3EC089E-9466-4F7B-9AA9-B7111D1B328C}"/>
                </a:ext>
              </a:extLst>
            </p:cNvPr>
            <p:cNvSpPr/>
            <p:nvPr/>
          </p:nvSpPr>
          <p:spPr>
            <a:xfrm>
              <a:off x="6626075" y="2546825"/>
              <a:ext cx="78025" cy="51125"/>
            </a:xfrm>
            <a:custGeom>
              <a:avLst/>
              <a:gdLst/>
              <a:ahLst/>
              <a:cxnLst/>
              <a:rect l="l" t="t" r="r" b="b"/>
              <a:pathLst>
                <a:path w="3121" h="2045" extrusionOk="0">
                  <a:moveTo>
                    <a:pt x="1506" y="0"/>
                  </a:moveTo>
                  <a:lnTo>
                    <a:pt x="968" y="108"/>
                  </a:lnTo>
                  <a:lnTo>
                    <a:pt x="431" y="323"/>
                  </a:lnTo>
                  <a:lnTo>
                    <a:pt x="108" y="646"/>
                  </a:lnTo>
                  <a:lnTo>
                    <a:pt x="0" y="969"/>
                  </a:lnTo>
                  <a:lnTo>
                    <a:pt x="108" y="1399"/>
                  </a:lnTo>
                  <a:lnTo>
                    <a:pt x="431" y="1722"/>
                  </a:lnTo>
                  <a:lnTo>
                    <a:pt x="968" y="1937"/>
                  </a:lnTo>
                  <a:lnTo>
                    <a:pt x="1506" y="2044"/>
                  </a:lnTo>
                  <a:lnTo>
                    <a:pt x="2152" y="1937"/>
                  </a:lnTo>
                  <a:lnTo>
                    <a:pt x="2690" y="1722"/>
                  </a:lnTo>
                  <a:lnTo>
                    <a:pt x="3013" y="1399"/>
                  </a:lnTo>
                  <a:lnTo>
                    <a:pt x="3120" y="969"/>
                  </a:lnTo>
                  <a:lnTo>
                    <a:pt x="3013" y="646"/>
                  </a:lnTo>
                  <a:lnTo>
                    <a:pt x="2690" y="323"/>
                  </a:lnTo>
                  <a:lnTo>
                    <a:pt x="2152" y="108"/>
                  </a:lnTo>
                  <a:lnTo>
                    <a:pt x="15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915;p29">
              <a:extLst>
                <a:ext uri="{FF2B5EF4-FFF2-40B4-BE49-F238E27FC236}">
                  <a16:creationId xmlns:a16="http://schemas.microsoft.com/office/drawing/2014/main" id="{1335D9F5-05E0-407D-9AF0-C27F05E06F4A}"/>
                </a:ext>
              </a:extLst>
            </p:cNvPr>
            <p:cNvSpPr/>
            <p:nvPr/>
          </p:nvSpPr>
          <p:spPr>
            <a:xfrm>
              <a:off x="6609925" y="2708200"/>
              <a:ext cx="110300" cy="134500"/>
            </a:xfrm>
            <a:custGeom>
              <a:avLst/>
              <a:gdLst/>
              <a:ahLst/>
              <a:cxnLst/>
              <a:rect l="l" t="t" r="r" b="b"/>
              <a:pathLst>
                <a:path w="4412" h="5380" extrusionOk="0">
                  <a:moveTo>
                    <a:pt x="4412" y="0"/>
                  </a:moveTo>
                  <a:lnTo>
                    <a:pt x="1" y="2583"/>
                  </a:lnTo>
                  <a:lnTo>
                    <a:pt x="1" y="5380"/>
                  </a:lnTo>
                  <a:lnTo>
                    <a:pt x="4412" y="2798"/>
                  </a:lnTo>
                  <a:lnTo>
                    <a:pt x="4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916;p29">
              <a:extLst>
                <a:ext uri="{FF2B5EF4-FFF2-40B4-BE49-F238E27FC236}">
                  <a16:creationId xmlns:a16="http://schemas.microsoft.com/office/drawing/2014/main" id="{07DA8AC5-B9AC-49C0-A522-B895C31F30E7}"/>
                </a:ext>
              </a:extLst>
            </p:cNvPr>
            <p:cNvSpPr/>
            <p:nvPr/>
          </p:nvSpPr>
          <p:spPr>
            <a:xfrm>
              <a:off x="6604550" y="2702825"/>
              <a:ext cx="121050" cy="142575"/>
            </a:xfrm>
            <a:custGeom>
              <a:avLst/>
              <a:gdLst/>
              <a:ahLst/>
              <a:cxnLst/>
              <a:rect l="l" t="t" r="r" b="b"/>
              <a:pathLst>
                <a:path w="4842" h="5703" extrusionOk="0">
                  <a:moveTo>
                    <a:pt x="4412" y="538"/>
                  </a:moveTo>
                  <a:lnTo>
                    <a:pt x="4412" y="2905"/>
                  </a:lnTo>
                  <a:lnTo>
                    <a:pt x="323" y="5256"/>
                  </a:lnTo>
                  <a:lnTo>
                    <a:pt x="323" y="2905"/>
                  </a:lnTo>
                  <a:lnTo>
                    <a:pt x="4412" y="538"/>
                  </a:lnTo>
                  <a:close/>
                  <a:moveTo>
                    <a:pt x="4519" y="0"/>
                  </a:moveTo>
                  <a:lnTo>
                    <a:pt x="108" y="2690"/>
                  </a:lnTo>
                  <a:lnTo>
                    <a:pt x="0" y="2798"/>
                  </a:lnTo>
                  <a:lnTo>
                    <a:pt x="0" y="5595"/>
                  </a:lnTo>
                  <a:lnTo>
                    <a:pt x="108" y="5702"/>
                  </a:lnTo>
                  <a:lnTo>
                    <a:pt x="216" y="5702"/>
                  </a:lnTo>
                  <a:lnTo>
                    <a:pt x="4734" y="3120"/>
                  </a:lnTo>
                  <a:lnTo>
                    <a:pt x="4842" y="3013"/>
                  </a:lnTo>
                  <a:lnTo>
                    <a:pt x="4842" y="215"/>
                  </a:lnTo>
                  <a:lnTo>
                    <a:pt x="473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917;p29">
              <a:extLst>
                <a:ext uri="{FF2B5EF4-FFF2-40B4-BE49-F238E27FC236}">
                  <a16:creationId xmlns:a16="http://schemas.microsoft.com/office/drawing/2014/main" id="{276093FD-EA05-45C1-BD37-17BC12D0F1DC}"/>
                </a:ext>
              </a:extLst>
            </p:cNvPr>
            <p:cNvSpPr/>
            <p:nvPr/>
          </p:nvSpPr>
          <p:spPr>
            <a:xfrm>
              <a:off x="6327525" y="2606000"/>
              <a:ext cx="282425" cy="236700"/>
            </a:xfrm>
            <a:custGeom>
              <a:avLst/>
              <a:gdLst/>
              <a:ahLst/>
              <a:cxnLst/>
              <a:rect l="l" t="t" r="r" b="b"/>
              <a:pathLst>
                <a:path w="11297" h="9468" extrusionOk="0">
                  <a:moveTo>
                    <a:pt x="0" y="0"/>
                  </a:moveTo>
                  <a:lnTo>
                    <a:pt x="0" y="2797"/>
                  </a:lnTo>
                  <a:lnTo>
                    <a:pt x="11297" y="9468"/>
                  </a:lnTo>
                  <a:lnTo>
                    <a:pt x="11297" y="6671"/>
                  </a:lnTo>
                  <a:lnTo>
                    <a:pt x="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918;p29">
              <a:extLst>
                <a:ext uri="{FF2B5EF4-FFF2-40B4-BE49-F238E27FC236}">
                  <a16:creationId xmlns:a16="http://schemas.microsoft.com/office/drawing/2014/main" id="{2637CF53-F5B1-404C-9952-AEB3A44C35D0}"/>
                </a:ext>
              </a:extLst>
            </p:cNvPr>
            <p:cNvSpPr/>
            <p:nvPr/>
          </p:nvSpPr>
          <p:spPr>
            <a:xfrm>
              <a:off x="6510400" y="2713575"/>
              <a:ext cx="40375" cy="94175"/>
            </a:xfrm>
            <a:custGeom>
              <a:avLst/>
              <a:gdLst/>
              <a:ahLst/>
              <a:cxnLst/>
              <a:rect l="l" t="t" r="r" b="b"/>
              <a:pathLst>
                <a:path w="1615" h="3767" extrusionOk="0">
                  <a:moveTo>
                    <a:pt x="1" y="1"/>
                  </a:moveTo>
                  <a:lnTo>
                    <a:pt x="109" y="2798"/>
                  </a:lnTo>
                  <a:lnTo>
                    <a:pt x="1615" y="3766"/>
                  </a:lnTo>
                  <a:lnTo>
                    <a:pt x="1615" y="9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919;p29">
              <a:extLst>
                <a:ext uri="{FF2B5EF4-FFF2-40B4-BE49-F238E27FC236}">
                  <a16:creationId xmlns:a16="http://schemas.microsoft.com/office/drawing/2014/main" id="{7676EBD0-8C38-4FF7-A2A4-B31EED8A04BF}"/>
                </a:ext>
              </a:extLst>
            </p:cNvPr>
            <p:cNvSpPr/>
            <p:nvPr/>
          </p:nvSpPr>
          <p:spPr>
            <a:xfrm>
              <a:off x="6324825" y="2600600"/>
              <a:ext cx="287825" cy="244800"/>
            </a:xfrm>
            <a:custGeom>
              <a:avLst/>
              <a:gdLst/>
              <a:ahLst/>
              <a:cxnLst/>
              <a:rect l="l" t="t" r="r" b="b"/>
              <a:pathLst>
                <a:path w="11513" h="9792" extrusionOk="0">
                  <a:moveTo>
                    <a:pt x="323" y="539"/>
                  </a:moveTo>
                  <a:lnTo>
                    <a:pt x="11189" y="6931"/>
                  </a:lnTo>
                  <a:lnTo>
                    <a:pt x="11189" y="9361"/>
                  </a:lnTo>
                  <a:lnTo>
                    <a:pt x="323" y="2906"/>
                  </a:lnTo>
                  <a:lnTo>
                    <a:pt x="323" y="539"/>
                  </a:lnTo>
                  <a:close/>
                  <a:moveTo>
                    <a:pt x="108" y="1"/>
                  </a:moveTo>
                  <a:lnTo>
                    <a:pt x="0" y="216"/>
                  </a:lnTo>
                  <a:lnTo>
                    <a:pt x="0" y="3013"/>
                  </a:lnTo>
                  <a:lnTo>
                    <a:pt x="0" y="3229"/>
                  </a:lnTo>
                  <a:lnTo>
                    <a:pt x="11297" y="9791"/>
                  </a:lnTo>
                  <a:lnTo>
                    <a:pt x="11405" y="9791"/>
                  </a:lnTo>
                  <a:lnTo>
                    <a:pt x="11512" y="9684"/>
                  </a:lnTo>
                  <a:lnTo>
                    <a:pt x="11512" y="6887"/>
                  </a:lnTo>
                  <a:lnTo>
                    <a:pt x="11405" y="6779"/>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920;p29">
              <a:extLst>
                <a:ext uri="{FF2B5EF4-FFF2-40B4-BE49-F238E27FC236}">
                  <a16:creationId xmlns:a16="http://schemas.microsoft.com/office/drawing/2014/main" id="{C1706F26-99F1-47A8-BF05-D09C1BBB8CF8}"/>
                </a:ext>
              </a:extLst>
            </p:cNvPr>
            <p:cNvSpPr/>
            <p:nvPr/>
          </p:nvSpPr>
          <p:spPr>
            <a:xfrm>
              <a:off x="6327525" y="2544125"/>
              <a:ext cx="392700" cy="228650"/>
            </a:xfrm>
            <a:custGeom>
              <a:avLst/>
              <a:gdLst/>
              <a:ahLst/>
              <a:cxnLst/>
              <a:rect l="l" t="t" r="r" b="b"/>
              <a:pathLst>
                <a:path w="15708" h="9146" extrusionOk="0">
                  <a:moveTo>
                    <a:pt x="4411" y="1"/>
                  </a:moveTo>
                  <a:lnTo>
                    <a:pt x="0" y="2475"/>
                  </a:lnTo>
                  <a:lnTo>
                    <a:pt x="11297" y="9146"/>
                  </a:lnTo>
                  <a:lnTo>
                    <a:pt x="15708" y="6563"/>
                  </a:lnTo>
                  <a:lnTo>
                    <a:pt x="441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921;p29">
              <a:extLst>
                <a:ext uri="{FF2B5EF4-FFF2-40B4-BE49-F238E27FC236}">
                  <a16:creationId xmlns:a16="http://schemas.microsoft.com/office/drawing/2014/main" id="{3AF22E38-C464-4661-A691-84B7A1B1BD83}"/>
                </a:ext>
              </a:extLst>
            </p:cNvPr>
            <p:cNvSpPr/>
            <p:nvPr/>
          </p:nvSpPr>
          <p:spPr>
            <a:xfrm>
              <a:off x="6510400" y="2649025"/>
              <a:ext cx="147975" cy="88775"/>
            </a:xfrm>
            <a:custGeom>
              <a:avLst/>
              <a:gdLst/>
              <a:ahLst/>
              <a:cxnLst/>
              <a:rect l="l" t="t" r="r" b="b"/>
              <a:pathLst>
                <a:path w="5919" h="3551" extrusionOk="0">
                  <a:moveTo>
                    <a:pt x="4412" y="1"/>
                  </a:moveTo>
                  <a:lnTo>
                    <a:pt x="1" y="2583"/>
                  </a:lnTo>
                  <a:lnTo>
                    <a:pt x="1615" y="3551"/>
                  </a:lnTo>
                  <a:lnTo>
                    <a:pt x="5918" y="969"/>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922;p29">
              <a:extLst>
                <a:ext uri="{FF2B5EF4-FFF2-40B4-BE49-F238E27FC236}">
                  <a16:creationId xmlns:a16="http://schemas.microsoft.com/office/drawing/2014/main" id="{AA43D171-2422-4689-A2B0-7AA86C063655}"/>
                </a:ext>
              </a:extLst>
            </p:cNvPr>
            <p:cNvSpPr/>
            <p:nvPr/>
          </p:nvSpPr>
          <p:spPr>
            <a:xfrm>
              <a:off x="6381300" y="2632900"/>
              <a:ext cx="40375" cy="94150"/>
            </a:xfrm>
            <a:custGeom>
              <a:avLst/>
              <a:gdLst/>
              <a:ahLst/>
              <a:cxnLst/>
              <a:rect l="l" t="t" r="r" b="b"/>
              <a:pathLst>
                <a:path w="1615" h="3766" extrusionOk="0">
                  <a:moveTo>
                    <a:pt x="1" y="0"/>
                  </a:moveTo>
                  <a:lnTo>
                    <a:pt x="108" y="2797"/>
                  </a:lnTo>
                  <a:lnTo>
                    <a:pt x="1615" y="3766"/>
                  </a:lnTo>
                  <a:lnTo>
                    <a:pt x="1615" y="86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923;p29">
              <a:extLst>
                <a:ext uri="{FF2B5EF4-FFF2-40B4-BE49-F238E27FC236}">
                  <a16:creationId xmlns:a16="http://schemas.microsoft.com/office/drawing/2014/main" id="{2B876B36-F141-416C-B15B-B8D20301080B}"/>
                </a:ext>
              </a:extLst>
            </p:cNvPr>
            <p:cNvSpPr/>
            <p:nvPr/>
          </p:nvSpPr>
          <p:spPr>
            <a:xfrm>
              <a:off x="6381300" y="2568325"/>
              <a:ext cx="147975" cy="86100"/>
            </a:xfrm>
            <a:custGeom>
              <a:avLst/>
              <a:gdLst/>
              <a:ahLst/>
              <a:cxnLst/>
              <a:rect l="l" t="t" r="r" b="b"/>
              <a:pathLst>
                <a:path w="5919" h="3444" extrusionOk="0">
                  <a:moveTo>
                    <a:pt x="4304" y="1"/>
                  </a:moveTo>
                  <a:lnTo>
                    <a:pt x="1" y="2583"/>
                  </a:lnTo>
                  <a:lnTo>
                    <a:pt x="1615" y="3444"/>
                  </a:lnTo>
                  <a:lnTo>
                    <a:pt x="5918" y="862"/>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924;p29">
              <a:extLst>
                <a:ext uri="{FF2B5EF4-FFF2-40B4-BE49-F238E27FC236}">
                  <a16:creationId xmlns:a16="http://schemas.microsoft.com/office/drawing/2014/main" id="{28337DC0-EB72-49C5-907A-CB7E5E8E490E}"/>
                </a:ext>
              </a:extLst>
            </p:cNvPr>
            <p:cNvSpPr/>
            <p:nvPr/>
          </p:nvSpPr>
          <p:spPr>
            <a:xfrm>
              <a:off x="6324825" y="2538750"/>
              <a:ext cx="400775" cy="236725"/>
            </a:xfrm>
            <a:custGeom>
              <a:avLst/>
              <a:gdLst/>
              <a:ahLst/>
              <a:cxnLst/>
              <a:rect l="l" t="t" r="r" b="b"/>
              <a:pathLst>
                <a:path w="16031" h="9469" extrusionOk="0">
                  <a:moveTo>
                    <a:pt x="4519" y="431"/>
                  </a:moveTo>
                  <a:lnTo>
                    <a:pt x="15493" y="6778"/>
                  </a:lnTo>
                  <a:lnTo>
                    <a:pt x="11405" y="9145"/>
                  </a:lnTo>
                  <a:lnTo>
                    <a:pt x="497" y="2643"/>
                  </a:lnTo>
                  <a:lnTo>
                    <a:pt x="497" y="2643"/>
                  </a:lnTo>
                  <a:lnTo>
                    <a:pt x="4519" y="431"/>
                  </a:lnTo>
                  <a:close/>
                  <a:moveTo>
                    <a:pt x="4412" y="1"/>
                  </a:moveTo>
                  <a:lnTo>
                    <a:pt x="108" y="2475"/>
                  </a:lnTo>
                  <a:lnTo>
                    <a:pt x="0" y="2690"/>
                  </a:lnTo>
                  <a:lnTo>
                    <a:pt x="0" y="2798"/>
                  </a:lnTo>
                  <a:lnTo>
                    <a:pt x="11297" y="9468"/>
                  </a:lnTo>
                  <a:lnTo>
                    <a:pt x="11405" y="9468"/>
                  </a:lnTo>
                  <a:lnTo>
                    <a:pt x="15923" y="6886"/>
                  </a:lnTo>
                  <a:lnTo>
                    <a:pt x="16031" y="6778"/>
                  </a:lnTo>
                  <a:lnTo>
                    <a:pt x="15923" y="6563"/>
                  </a:lnTo>
                  <a:lnTo>
                    <a:pt x="462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925;p29">
              <a:extLst>
                <a:ext uri="{FF2B5EF4-FFF2-40B4-BE49-F238E27FC236}">
                  <a16:creationId xmlns:a16="http://schemas.microsoft.com/office/drawing/2014/main" id="{0FDEF572-FF55-4E0E-AC7C-A9D58C92D0D1}"/>
                </a:ext>
              </a:extLst>
            </p:cNvPr>
            <p:cNvSpPr/>
            <p:nvPr/>
          </p:nvSpPr>
          <p:spPr>
            <a:xfrm>
              <a:off x="6480825" y="2624825"/>
              <a:ext cx="80725" cy="51125"/>
            </a:xfrm>
            <a:custGeom>
              <a:avLst/>
              <a:gdLst/>
              <a:ahLst/>
              <a:cxnLst/>
              <a:rect l="l" t="t" r="r" b="b"/>
              <a:pathLst>
                <a:path w="3229" h="2045" extrusionOk="0">
                  <a:moveTo>
                    <a:pt x="1614" y="0"/>
                  </a:moveTo>
                  <a:lnTo>
                    <a:pt x="969" y="108"/>
                  </a:lnTo>
                  <a:lnTo>
                    <a:pt x="431" y="323"/>
                  </a:lnTo>
                  <a:lnTo>
                    <a:pt x="108" y="646"/>
                  </a:lnTo>
                  <a:lnTo>
                    <a:pt x="0" y="1076"/>
                  </a:lnTo>
                  <a:lnTo>
                    <a:pt x="108" y="1506"/>
                  </a:lnTo>
                  <a:lnTo>
                    <a:pt x="431" y="1829"/>
                  </a:lnTo>
                  <a:lnTo>
                    <a:pt x="969" y="2044"/>
                  </a:lnTo>
                  <a:lnTo>
                    <a:pt x="2260" y="2044"/>
                  </a:lnTo>
                  <a:lnTo>
                    <a:pt x="2690" y="1829"/>
                  </a:lnTo>
                  <a:lnTo>
                    <a:pt x="3013" y="1506"/>
                  </a:lnTo>
                  <a:lnTo>
                    <a:pt x="3228" y="1076"/>
                  </a:lnTo>
                  <a:lnTo>
                    <a:pt x="3013" y="646"/>
                  </a:lnTo>
                  <a:lnTo>
                    <a:pt x="2690" y="323"/>
                  </a:lnTo>
                  <a:lnTo>
                    <a:pt x="2260" y="108"/>
                  </a:lnTo>
                  <a:lnTo>
                    <a:pt x="1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926;p29">
              <a:extLst>
                <a:ext uri="{FF2B5EF4-FFF2-40B4-BE49-F238E27FC236}">
                  <a16:creationId xmlns:a16="http://schemas.microsoft.com/office/drawing/2014/main" id="{DE03D49F-FE24-47D4-BF3D-FD757446BF19}"/>
                </a:ext>
              </a:extLst>
            </p:cNvPr>
            <p:cNvSpPr/>
            <p:nvPr/>
          </p:nvSpPr>
          <p:spPr>
            <a:xfrm>
              <a:off x="6187650" y="3154675"/>
              <a:ext cx="18850" cy="18850"/>
            </a:xfrm>
            <a:custGeom>
              <a:avLst/>
              <a:gdLst/>
              <a:ahLst/>
              <a:cxnLst/>
              <a:rect l="l" t="t" r="r" b="b"/>
              <a:pathLst>
                <a:path w="754" h="754" extrusionOk="0">
                  <a:moveTo>
                    <a:pt x="1" y="1"/>
                  </a:moveTo>
                  <a:lnTo>
                    <a:pt x="1" y="216"/>
                  </a:lnTo>
                  <a:lnTo>
                    <a:pt x="108" y="324"/>
                  </a:lnTo>
                  <a:lnTo>
                    <a:pt x="108" y="431"/>
                  </a:lnTo>
                  <a:lnTo>
                    <a:pt x="754" y="754"/>
                  </a:lnTo>
                  <a:lnTo>
                    <a:pt x="754" y="431"/>
                  </a:lnTo>
                  <a:lnTo>
                    <a:pt x="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927;p29">
              <a:extLst>
                <a:ext uri="{FF2B5EF4-FFF2-40B4-BE49-F238E27FC236}">
                  <a16:creationId xmlns:a16="http://schemas.microsoft.com/office/drawing/2014/main" id="{F57B286F-0BC2-4A78-A7FE-62CE2B08568F}"/>
                </a:ext>
              </a:extLst>
            </p:cNvPr>
            <p:cNvSpPr/>
            <p:nvPr/>
          </p:nvSpPr>
          <p:spPr>
            <a:xfrm>
              <a:off x="6184950" y="3149300"/>
              <a:ext cx="26925" cy="29625"/>
            </a:xfrm>
            <a:custGeom>
              <a:avLst/>
              <a:gdLst/>
              <a:ahLst/>
              <a:cxnLst/>
              <a:rect l="l" t="t" r="r" b="b"/>
              <a:pathLst>
                <a:path w="1077" h="1185" extrusionOk="0">
                  <a:moveTo>
                    <a:pt x="324" y="508"/>
                  </a:moveTo>
                  <a:lnTo>
                    <a:pt x="754" y="754"/>
                  </a:lnTo>
                  <a:lnTo>
                    <a:pt x="324" y="539"/>
                  </a:lnTo>
                  <a:lnTo>
                    <a:pt x="324" y="508"/>
                  </a:lnTo>
                  <a:close/>
                  <a:moveTo>
                    <a:pt x="1" y="1"/>
                  </a:moveTo>
                  <a:lnTo>
                    <a:pt x="1" y="216"/>
                  </a:lnTo>
                  <a:lnTo>
                    <a:pt x="1" y="431"/>
                  </a:lnTo>
                  <a:lnTo>
                    <a:pt x="1" y="646"/>
                  </a:lnTo>
                  <a:lnTo>
                    <a:pt x="109" y="754"/>
                  </a:lnTo>
                  <a:lnTo>
                    <a:pt x="754" y="1184"/>
                  </a:lnTo>
                  <a:lnTo>
                    <a:pt x="969" y="1184"/>
                  </a:lnTo>
                  <a:lnTo>
                    <a:pt x="1077" y="1077"/>
                  </a:lnTo>
                  <a:lnTo>
                    <a:pt x="1077" y="646"/>
                  </a:lnTo>
                  <a:lnTo>
                    <a:pt x="969" y="431"/>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928;p29">
              <a:extLst>
                <a:ext uri="{FF2B5EF4-FFF2-40B4-BE49-F238E27FC236}">
                  <a16:creationId xmlns:a16="http://schemas.microsoft.com/office/drawing/2014/main" id="{6E506DCA-237D-49B6-8EAF-EE6C38FCD5D1}"/>
                </a:ext>
              </a:extLst>
            </p:cNvPr>
            <p:cNvSpPr/>
            <p:nvPr/>
          </p:nvSpPr>
          <p:spPr>
            <a:xfrm>
              <a:off x="6187650" y="3133175"/>
              <a:ext cx="51125" cy="32300"/>
            </a:xfrm>
            <a:custGeom>
              <a:avLst/>
              <a:gdLst/>
              <a:ahLst/>
              <a:cxnLst/>
              <a:rect l="l" t="t" r="r" b="b"/>
              <a:pathLst>
                <a:path w="2045" h="1292" extrusionOk="0">
                  <a:moveTo>
                    <a:pt x="1507" y="0"/>
                  </a:moveTo>
                  <a:lnTo>
                    <a:pt x="1292" y="108"/>
                  </a:lnTo>
                  <a:lnTo>
                    <a:pt x="1" y="861"/>
                  </a:lnTo>
                  <a:lnTo>
                    <a:pt x="754" y="1291"/>
                  </a:lnTo>
                  <a:lnTo>
                    <a:pt x="1937" y="538"/>
                  </a:lnTo>
                  <a:lnTo>
                    <a:pt x="2045" y="430"/>
                  </a:lnTo>
                  <a:lnTo>
                    <a:pt x="1937" y="215"/>
                  </a:lnTo>
                  <a:lnTo>
                    <a:pt x="1614" y="108"/>
                  </a:lnTo>
                  <a:lnTo>
                    <a:pt x="150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929;p29">
              <a:extLst>
                <a:ext uri="{FF2B5EF4-FFF2-40B4-BE49-F238E27FC236}">
                  <a16:creationId xmlns:a16="http://schemas.microsoft.com/office/drawing/2014/main" id="{731A9D29-A31A-411C-93A0-92EA1904A0C8}"/>
                </a:ext>
              </a:extLst>
            </p:cNvPr>
            <p:cNvSpPr/>
            <p:nvPr/>
          </p:nvSpPr>
          <p:spPr>
            <a:xfrm>
              <a:off x="6184950" y="3127775"/>
              <a:ext cx="59200" cy="40375"/>
            </a:xfrm>
            <a:custGeom>
              <a:avLst/>
              <a:gdLst/>
              <a:ahLst/>
              <a:cxnLst/>
              <a:rect l="l" t="t" r="r" b="b"/>
              <a:pathLst>
                <a:path w="2368" h="1615" extrusionOk="0">
                  <a:moveTo>
                    <a:pt x="1722" y="431"/>
                  </a:moveTo>
                  <a:lnTo>
                    <a:pt x="1938" y="646"/>
                  </a:lnTo>
                  <a:lnTo>
                    <a:pt x="862" y="1292"/>
                  </a:lnTo>
                  <a:lnTo>
                    <a:pt x="474" y="1034"/>
                  </a:lnTo>
                  <a:lnTo>
                    <a:pt x="1507" y="431"/>
                  </a:lnTo>
                  <a:close/>
                  <a:moveTo>
                    <a:pt x="1615" y="1"/>
                  </a:moveTo>
                  <a:lnTo>
                    <a:pt x="1292" y="109"/>
                  </a:lnTo>
                  <a:lnTo>
                    <a:pt x="1" y="862"/>
                  </a:lnTo>
                  <a:lnTo>
                    <a:pt x="1" y="1077"/>
                  </a:lnTo>
                  <a:lnTo>
                    <a:pt x="1" y="1184"/>
                  </a:lnTo>
                  <a:lnTo>
                    <a:pt x="862" y="1615"/>
                  </a:lnTo>
                  <a:lnTo>
                    <a:pt x="969" y="1615"/>
                  </a:lnTo>
                  <a:lnTo>
                    <a:pt x="2153" y="969"/>
                  </a:lnTo>
                  <a:lnTo>
                    <a:pt x="2260" y="754"/>
                  </a:lnTo>
                  <a:lnTo>
                    <a:pt x="2368" y="646"/>
                  </a:lnTo>
                  <a:lnTo>
                    <a:pt x="2260" y="431"/>
                  </a:lnTo>
                  <a:lnTo>
                    <a:pt x="2153" y="324"/>
                  </a:lnTo>
                  <a:lnTo>
                    <a:pt x="1830" y="109"/>
                  </a:lnTo>
                  <a:lnTo>
                    <a:pt x="16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930;p29">
              <a:extLst>
                <a:ext uri="{FF2B5EF4-FFF2-40B4-BE49-F238E27FC236}">
                  <a16:creationId xmlns:a16="http://schemas.microsoft.com/office/drawing/2014/main" id="{3B35E96C-EA37-4332-9028-CC14061AE60E}"/>
                </a:ext>
              </a:extLst>
            </p:cNvPr>
            <p:cNvSpPr/>
            <p:nvPr/>
          </p:nvSpPr>
          <p:spPr>
            <a:xfrm>
              <a:off x="6206475" y="3143925"/>
              <a:ext cx="32300" cy="29600"/>
            </a:xfrm>
            <a:custGeom>
              <a:avLst/>
              <a:gdLst/>
              <a:ahLst/>
              <a:cxnLst/>
              <a:rect l="l" t="t" r="r" b="b"/>
              <a:pathLst>
                <a:path w="1292" h="1184" extrusionOk="0">
                  <a:moveTo>
                    <a:pt x="1292" y="0"/>
                  </a:moveTo>
                  <a:lnTo>
                    <a:pt x="1" y="861"/>
                  </a:lnTo>
                  <a:lnTo>
                    <a:pt x="1" y="1184"/>
                  </a:lnTo>
                  <a:lnTo>
                    <a:pt x="1184" y="431"/>
                  </a:lnTo>
                  <a:lnTo>
                    <a:pt x="1292" y="323"/>
                  </a:lnTo>
                  <a:lnTo>
                    <a:pt x="1292" y="216"/>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931;p29">
              <a:extLst>
                <a:ext uri="{FF2B5EF4-FFF2-40B4-BE49-F238E27FC236}">
                  <a16:creationId xmlns:a16="http://schemas.microsoft.com/office/drawing/2014/main" id="{AF9F5793-7E09-4145-A3FF-3C62B86A1984}"/>
                </a:ext>
              </a:extLst>
            </p:cNvPr>
            <p:cNvSpPr/>
            <p:nvPr/>
          </p:nvSpPr>
          <p:spPr>
            <a:xfrm>
              <a:off x="6203800" y="3138550"/>
              <a:ext cx="40350" cy="40375"/>
            </a:xfrm>
            <a:custGeom>
              <a:avLst/>
              <a:gdLst/>
              <a:ahLst/>
              <a:cxnLst/>
              <a:rect l="l" t="t" r="r" b="b"/>
              <a:pathLst>
                <a:path w="1614" h="1615" extrusionOk="0">
                  <a:moveTo>
                    <a:pt x="1291" y="0"/>
                  </a:moveTo>
                  <a:lnTo>
                    <a:pt x="0" y="861"/>
                  </a:lnTo>
                  <a:lnTo>
                    <a:pt x="0" y="1076"/>
                  </a:lnTo>
                  <a:lnTo>
                    <a:pt x="0" y="1399"/>
                  </a:lnTo>
                  <a:lnTo>
                    <a:pt x="0" y="1614"/>
                  </a:lnTo>
                  <a:lnTo>
                    <a:pt x="215" y="1614"/>
                  </a:lnTo>
                  <a:lnTo>
                    <a:pt x="1399" y="753"/>
                  </a:lnTo>
                  <a:lnTo>
                    <a:pt x="1614" y="646"/>
                  </a:lnTo>
                  <a:lnTo>
                    <a:pt x="1614" y="431"/>
                  </a:lnTo>
                  <a:lnTo>
                    <a:pt x="1614" y="215"/>
                  </a:lnTo>
                  <a:lnTo>
                    <a:pt x="150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932;p29">
              <a:extLst>
                <a:ext uri="{FF2B5EF4-FFF2-40B4-BE49-F238E27FC236}">
                  <a16:creationId xmlns:a16="http://schemas.microsoft.com/office/drawing/2014/main" id="{41C44F1F-DD5B-40B2-A3F3-21E7E6920997}"/>
                </a:ext>
              </a:extLst>
            </p:cNvPr>
            <p:cNvSpPr/>
            <p:nvPr/>
          </p:nvSpPr>
          <p:spPr>
            <a:xfrm>
              <a:off x="6182275" y="3146625"/>
              <a:ext cx="37675" cy="26900"/>
            </a:xfrm>
            <a:custGeom>
              <a:avLst/>
              <a:gdLst/>
              <a:ahLst/>
              <a:cxnLst/>
              <a:rect l="l" t="t" r="r" b="b"/>
              <a:pathLst>
                <a:path w="1507" h="1076" extrusionOk="0">
                  <a:moveTo>
                    <a:pt x="753" y="323"/>
                  </a:moveTo>
                  <a:lnTo>
                    <a:pt x="1076" y="430"/>
                  </a:lnTo>
                  <a:lnTo>
                    <a:pt x="1184" y="538"/>
                  </a:lnTo>
                  <a:lnTo>
                    <a:pt x="1076" y="646"/>
                  </a:lnTo>
                  <a:lnTo>
                    <a:pt x="753" y="753"/>
                  </a:lnTo>
                  <a:lnTo>
                    <a:pt x="431" y="646"/>
                  </a:lnTo>
                  <a:lnTo>
                    <a:pt x="431" y="538"/>
                  </a:lnTo>
                  <a:lnTo>
                    <a:pt x="431" y="430"/>
                  </a:lnTo>
                  <a:lnTo>
                    <a:pt x="753" y="323"/>
                  </a:lnTo>
                  <a:close/>
                  <a:moveTo>
                    <a:pt x="538" y="0"/>
                  </a:moveTo>
                  <a:lnTo>
                    <a:pt x="323" y="108"/>
                  </a:lnTo>
                  <a:lnTo>
                    <a:pt x="108" y="323"/>
                  </a:lnTo>
                  <a:lnTo>
                    <a:pt x="0" y="538"/>
                  </a:lnTo>
                  <a:lnTo>
                    <a:pt x="108" y="861"/>
                  </a:lnTo>
                  <a:lnTo>
                    <a:pt x="323" y="968"/>
                  </a:lnTo>
                  <a:lnTo>
                    <a:pt x="538" y="1076"/>
                  </a:lnTo>
                  <a:lnTo>
                    <a:pt x="1076" y="1076"/>
                  </a:lnTo>
                  <a:lnTo>
                    <a:pt x="1291" y="968"/>
                  </a:lnTo>
                  <a:lnTo>
                    <a:pt x="1399" y="861"/>
                  </a:lnTo>
                  <a:lnTo>
                    <a:pt x="1507" y="538"/>
                  </a:lnTo>
                  <a:lnTo>
                    <a:pt x="1507" y="323"/>
                  </a:lnTo>
                  <a:lnTo>
                    <a:pt x="1291"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933;p29">
              <a:extLst>
                <a:ext uri="{FF2B5EF4-FFF2-40B4-BE49-F238E27FC236}">
                  <a16:creationId xmlns:a16="http://schemas.microsoft.com/office/drawing/2014/main" id="{E6FC0368-9B42-4A9B-9923-B69A2579CAA7}"/>
                </a:ext>
              </a:extLst>
            </p:cNvPr>
            <p:cNvSpPr/>
            <p:nvPr/>
          </p:nvSpPr>
          <p:spPr>
            <a:xfrm>
              <a:off x="6174200" y="2979850"/>
              <a:ext cx="53825" cy="188300"/>
            </a:xfrm>
            <a:custGeom>
              <a:avLst/>
              <a:gdLst/>
              <a:ahLst/>
              <a:cxnLst/>
              <a:rect l="l" t="t" r="r" b="b"/>
              <a:pathLst>
                <a:path w="2153" h="7532" extrusionOk="0">
                  <a:moveTo>
                    <a:pt x="1" y="1"/>
                  </a:moveTo>
                  <a:lnTo>
                    <a:pt x="108" y="1184"/>
                  </a:lnTo>
                  <a:lnTo>
                    <a:pt x="539" y="7209"/>
                  </a:lnTo>
                  <a:lnTo>
                    <a:pt x="539" y="7317"/>
                  </a:lnTo>
                  <a:lnTo>
                    <a:pt x="754" y="7424"/>
                  </a:lnTo>
                  <a:lnTo>
                    <a:pt x="1076" y="7532"/>
                  </a:lnTo>
                  <a:lnTo>
                    <a:pt x="1507" y="7424"/>
                  </a:lnTo>
                  <a:lnTo>
                    <a:pt x="1614" y="7317"/>
                  </a:lnTo>
                  <a:lnTo>
                    <a:pt x="1722" y="7209"/>
                  </a:lnTo>
                  <a:lnTo>
                    <a:pt x="215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934;p29">
              <a:extLst>
                <a:ext uri="{FF2B5EF4-FFF2-40B4-BE49-F238E27FC236}">
                  <a16:creationId xmlns:a16="http://schemas.microsoft.com/office/drawing/2014/main" id="{0C771CF2-BF29-45AD-B1DB-F3916A28564B}"/>
                </a:ext>
              </a:extLst>
            </p:cNvPr>
            <p:cNvSpPr/>
            <p:nvPr/>
          </p:nvSpPr>
          <p:spPr>
            <a:xfrm>
              <a:off x="6174200" y="2979850"/>
              <a:ext cx="53825" cy="188300"/>
            </a:xfrm>
            <a:custGeom>
              <a:avLst/>
              <a:gdLst/>
              <a:ahLst/>
              <a:cxnLst/>
              <a:rect l="l" t="t" r="r" b="b"/>
              <a:pathLst>
                <a:path w="2153" h="7532" fill="none" extrusionOk="0">
                  <a:moveTo>
                    <a:pt x="2152" y="1"/>
                  </a:moveTo>
                  <a:lnTo>
                    <a:pt x="1722" y="7209"/>
                  </a:lnTo>
                  <a:lnTo>
                    <a:pt x="1722" y="7209"/>
                  </a:lnTo>
                  <a:lnTo>
                    <a:pt x="1614" y="7317"/>
                  </a:lnTo>
                  <a:lnTo>
                    <a:pt x="1507" y="7424"/>
                  </a:lnTo>
                  <a:lnTo>
                    <a:pt x="1076" y="7532"/>
                  </a:lnTo>
                  <a:lnTo>
                    <a:pt x="1076" y="7532"/>
                  </a:lnTo>
                  <a:lnTo>
                    <a:pt x="754" y="7424"/>
                  </a:lnTo>
                  <a:lnTo>
                    <a:pt x="539" y="7317"/>
                  </a:lnTo>
                  <a:lnTo>
                    <a:pt x="539" y="7209"/>
                  </a:lnTo>
                  <a:lnTo>
                    <a:pt x="108" y="118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935;p29">
              <a:extLst>
                <a:ext uri="{FF2B5EF4-FFF2-40B4-BE49-F238E27FC236}">
                  <a16:creationId xmlns:a16="http://schemas.microsoft.com/office/drawing/2014/main" id="{4010EC34-499B-4B42-A3D4-7715915C7A91}"/>
                </a:ext>
              </a:extLst>
            </p:cNvPr>
            <p:cNvSpPr/>
            <p:nvPr/>
          </p:nvSpPr>
          <p:spPr>
            <a:xfrm>
              <a:off x="6168825" y="2977175"/>
              <a:ext cx="64575" cy="196350"/>
            </a:xfrm>
            <a:custGeom>
              <a:avLst/>
              <a:gdLst/>
              <a:ahLst/>
              <a:cxnLst/>
              <a:rect l="l" t="t" r="r" b="b"/>
              <a:pathLst>
                <a:path w="2583" h="7854" extrusionOk="0">
                  <a:moveTo>
                    <a:pt x="108" y="0"/>
                  </a:moveTo>
                  <a:lnTo>
                    <a:pt x="0" y="215"/>
                  </a:lnTo>
                  <a:lnTo>
                    <a:pt x="108" y="1291"/>
                  </a:lnTo>
                  <a:lnTo>
                    <a:pt x="538" y="7316"/>
                  </a:lnTo>
                  <a:lnTo>
                    <a:pt x="646" y="7531"/>
                  </a:lnTo>
                  <a:lnTo>
                    <a:pt x="861" y="7746"/>
                  </a:lnTo>
                  <a:lnTo>
                    <a:pt x="1076" y="7854"/>
                  </a:lnTo>
                  <a:lnTo>
                    <a:pt x="1291" y="7854"/>
                  </a:lnTo>
                  <a:lnTo>
                    <a:pt x="1614" y="7746"/>
                  </a:lnTo>
                  <a:lnTo>
                    <a:pt x="1829" y="7746"/>
                  </a:lnTo>
                  <a:lnTo>
                    <a:pt x="1937" y="7531"/>
                  </a:lnTo>
                  <a:lnTo>
                    <a:pt x="2045" y="7316"/>
                  </a:lnTo>
                  <a:lnTo>
                    <a:pt x="2583" y="215"/>
                  </a:lnTo>
                  <a:lnTo>
                    <a:pt x="2475" y="0"/>
                  </a:lnTo>
                  <a:lnTo>
                    <a:pt x="2260" y="0"/>
                  </a:lnTo>
                  <a:lnTo>
                    <a:pt x="2152" y="108"/>
                  </a:lnTo>
                  <a:lnTo>
                    <a:pt x="1722" y="7316"/>
                  </a:lnTo>
                  <a:lnTo>
                    <a:pt x="1614" y="7424"/>
                  </a:lnTo>
                  <a:lnTo>
                    <a:pt x="969" y="7424"/>
                  </a:lnTo>
                  <a:lnTo>
                    <a:pt x="969" y="7316"/>
                  </a:lnTo>
                  <a:lnTo>
                    <a:pt x="538" y="1291"/>
                  </a:lnTo>
                  <a:lnTo>
                    <a:pt x="431"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936;p29">
              <a:extLst>
                <a:ext uri="{FF2B5EF4-FFF2-40B4-BE49-F238E27FC236}">
                  <a16:creationId xmlns:a16="http://schemas.microsoft.com/office/drawing/2014/main" id="{BC9D01E0-62B7-4C96-9C4B-176A89B8AA7C}"/>
                </a:ext>
              </a:extLst>
            </p:cNvPr>
            <p:cNvSpPr/>
            <p:nvPr/>
          </p:nvSpPr>
          <p:spPr>
            <a:xfrm>
              <a:off x="6168825" y="2939500"/>
              <a:ext cx="64575" cy="72650"/>
            </a:xfrm>
            <a:custGeom>
              <a:avLst/>
              <a:gdLst/>
              <a:ahLst/>
              <a:cxnLst/>
              <a:rect l="l" t="t" r="r" b="b"/>
              <a:pathLst>
                <a:path w="2583" h="2906" extrusionOk="0">
                  <a:moveTo>
                    <a:pt x="1614" y="431"/>
                  </a:moveTo>
                  <a:lnTo>
                    <a:pt x="1937" y="646"/>
                  </a:lnTo>
                  <a:lnTo>
                    <a:pt x="2152" y="1077"/>
                  </a:lnTo>
                  <a:lnTo>
                    <a:pt x="2152" y="1400"/>
                  </a:lnTo>
                  <a:lnTo>
                    <a:pt x="2152" y="1507"/>
                  </a:lnTo>
                  <a:lnTo>
                    <a:pt x="2045" y="1937"/>
                  </a:lnTo>
                  <a:lnTo>
                    <a:pt x="1937" y="2260"/>
                  </a:lnTo>
                  <a:lnTo>
                    <a:pt x="1614" y="2475"/>
                  </a:lnTo>
                  <a:lnTo>
                    <a:pt x="969" y="2475"/>
                  </a:lnTo>
                  <a:lnTo>
                    <a:pt x="754" y="2260"/>
                  </a:lnTo>
                  <a:lnTo>
                    <a:pt x="538" y="1937"/>
                  </a:lnTo>
                  <a:lnTo>
                    <a:pt x="431" y="1507"/>
                  </a:lnTo>
                  <a:lnTo>
                    <a:pt x="431" y="1400"/>
                  </a:lnTo>
                  <a:lnTo>
                    <a:pt x="431" y="1077"/>
                  </a:lnTo>
                  <a:lnTo>
                    <a:pt x="646" y="646"/>
                  </a:lnTo>
                  <a:lnTo>
                    <a:pt x="969" y="431"/>
                  </a:lnTo>
                  <a:close/>
                  <a:moveTo>
                    <a:pt x="1291" y="1"/>
                  </a:moveTo>
                  <a:lnTo>
                    <a:pt x="754" y="108"/>
                  </a:lnTo>
                  <a:lnTo>
                    <a:pt x="323" y="431"/>
                  </a:lnTo>
                  <a:lnTo>
                    <a:pt x="108" y="862"/>
                  </a:lnTo>
                  <a:lnTo>
                    <a:pt x="0" y="1400"/>
                  </a:lnTo>
                  <a:lnTo>
                    <a:pt x="0" y="1615"/>
                  </a:lnTo>
                  <a:lnTo>
                    <a:pt x="216" y="2045"/>
                  </a:lnTo>
                  <a:lnTo>
                    <a:pt x="431" y="2475"/>
                  </a:lnTo>
                  <a:lnTo>
                    <a:pt x="861" y="2798"/>
                  </a:lnTo>
                  <a:lnTo>
                    <a:pt x="1291" y="2906"/>
                  </a:lnTo>
                  <a:lnTo>
                    <a:pt x="1722" y="2798"/>
                  </a:lnTo>
                  <a:lnTo>
                    <a:pt x="2152" y="2475"/>
                  </a:lnTo>
                  <a:lnTo>
                    <a:pt x="2475" y="2045"/>
                  </a:lnTo>
                  <a:lnTo>
                    <a:pt x="2583" y="1615"/>
                  </a:lnTo>
                  <a:lnTo>
                    <a:pt x="2583" y="1400"/>
                  </a:lnTo>
                  <a:lnTo>
                    <a:pt x="2475" y="862"/>
                  </a:lnTo>
                  <a:lnTo>
                    <a:pt x="2152" y="431"/>
                  </a:lnTo>
                  <a:lnTo>
                    <a:pt x="1829"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937;p29">
              <a:extLst>
                <a:ext uri="{FF2B5EF4-FFF2-40B4-BE49-F238E27FC236}">
                  <a16:creationId xmlns:a16="http://schemas.microsoft.com/office/drawing/2014/main" id="{B6A0C518-8B87-4A94-98D3-C1B11ED1698A}"/>
                </a:ext>
              </a:extLst>
            </p:cNvPr>
            <p:cNvSpPr/>
            <p:nvPr/>
          </p:nvSpPr>
          <p:spPr>
            <a:xfrm>
              <a:off x="6174200" y="2944900"/>
              <a:ext cx="53825" cy="61875"/>
            </a:xfrm>
            <a:custGeom>
              <a:avLst/>
              <a:gdLst/>
              <a:ahLst/>
              <a:cxnLst/>
              <a:rect l="l" t="t" r="r" b="b"/>
              <a:pathLst>
                <a:path w="2153" h="2475" extrusionOk="0">
                  <a:moveTo>
                    <a:pt x="1076" y="0"/>
                  </a:moveTo>
                  <a:lnTo>
                    <a:pt x="646" y="108"/>
                  </a:lnTo>
                  <a:lnTo>
                    <a:pt x="216" y="430"/>
                  </a:lnTo>
                  <a:lnTo>
                    <a:pt x="1" y="861"/>
                  </a:lnTo>
                  <a:lnTo>
                    <a:pt x="1" y="1399"/>
                  </a:lnTo>
                  <a:lnTo>
                    <a:pt x="108" y="1829"/>
                  </a:lnTo>
                  <a:lnTo>
                    <a:pt x="323" y="2152"/>
                  </a:lnTo>
                  <a:lnTo>
                    <a:pt x="646" y="2367"/>
                  </a:lnTo>
                  <a:lnTo>
                    <a:pt x="1076" y="2475"/>
                  </a:lnTo>
                  <a:lnTo>
                    <a:pt x="1507" y="2367"/>
                  </a:lnTo>
                  <a:lnTo>
                    <a:pt x="1830" y="2152"/>
                  </a:lnTo>
                  <a:lnTo>
                    <a:pt x="2045" y="1829"/>
                  </a:lnTo>
                  <a:lnTo>
                    <a:pt x="2152" y="1291"/>
                  </a:lnTo>
                  <a:lnTo>
                    <a:pt x="2045" y="861"/>
                  </a:lnTo>
                  <a:lnTo>
                    <a:pt x="1830" y="430"/>
                  </a:lnTo>
                  <a:lnTo>
                    <a:pt x="1507" y="108"/>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938;p29">
              <a:extLst>
                <a:ext uri="{FF2B5EF4-FFF2-40B4-BE49-F238E27FC236}">
                  <a16:creationId xmlns:a16="http://schemas.microsoft.com/office/drawing/2014/main" id="{30A5EBEE-2B12-40A4-A7BE-A55DCCF3FD19}"/>
                </a:ext>
              </a:extLst>
            </p:cNvPr>
            <p:cNvSpPr/>
            <p:nvPr/>
          </p:nvSpPr>
          <p:spPr>
            <a:xfrm>
              <a:off x="6174200" y="2818475"/>
              <a:ext cx="113000" cy="209825"/>
            </a:xfrm>
            <a:custGeom>
              <a:avLst/>
              <a:gdLst/>
              <a:ahLst/>
              <a:cxnLst/>
              <a:rect l="l" t="t" r="r" b="b"/>
              <a:pathLst>
                <a:path w="4520" h="8393" extrusionOk="0">
                  <a:moveTo>
                    <a:pt x="1937" y="0"/>
                  </a:moveTo>
                  <a:lnTo>
                    <a:pt x="216" y="969"/>
                  </a:lnTo>
                  <a:lnTo>
                    <a:pt x="108" y="1076"/>
                  </a:lnTo>
                  <a:lnTo>
                    <a:pt x="1" y="1399"/>
                  </a:lnTo>
                  <a:lnTo>
                    <a:pt x="1" y="6886"/>
                  </a:lnTo>
                  <a:lnTo>
                    <a:pt x="2368" y="8285"/>
                  </a:lnTo>
                  <a:lnTo>
                    <a:pt x="2798" y="8392"/>
                  </a:lnTo>
                  <a:lnTo>
                    <a:pt x="3121" y="8285"/>
                  </a:lnTo>
                  <a:lnTo>
                    <a:pt x="4519" y="7532"/>
                  </a:lnTo>
                  <a:lnTo>
                    <a:pt x="4412" y="2152"/>
                  </a:lnTo>
                  <a:lnTo>
                    <a:pt x="4412" y="1829"/>
                  </a:lnTo>
                  <a:lnTo>
                    <a:pt x="4412" y="1722"/>
                  </a:lnTo>
                  <a:lnTo>
                    <a:pt x="4089" y="1184"/>
                  </a:lnTo>
                  <a:lnTo>
                    <a:pt x="3659" y="754"/>
                  </a:lnTo>
                  <a:lnTo>
                    <a:pt x="3013" y="431"/>
                  </a:lnTo>
                  <a:lnTo>
                    <a:pt x="247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939;p29">
              <a:extLst>
                <a:ext uri="{FF2B5EF4-FFF2-40B4-BE49-F238E27FC236}">
                  <a16:creationId xmlns:a16="http://schemas.microsoft.com/office/drawing/2014/main" id="{3C5C5522-4E6D-4E6F-B150-85B6F5F181F8}"/>
                </a:ext>
              </a:extLst>
            </p:cNvPr>
            <p:cNvSpPr/>
            <p:nvPr/>
          </p:nvSpPr>
          <p:spPr>
            <a:xfrm>
              <a:off x="6244125" y="3192350"/>
              <a:ext cx="18850" cy="18850"/>
            </a:xfrm>
            <a:custGeom>
              <a:avLst/>
              <a:gdLst/>
              <a:ahLst/>
              <a:cxnLst/>
              <a:rect l="l" t="t" r="r" b="b"/>
              <a:pathLst>
                <a:path w="754" h="754" extrusionOk="0">
                  <a:moveTo>
                    <a:pt x="1" y="0"/>
                  </a:moveTo>
                  <a:lnTo>
                    <a:pt x="1" y="215"/>
                  </a:lnTo>
                  <a:lnTo>
                    <a:pt x="1" y="323"/>
                  </a:lnTo>
                  <a:lnTo>
                    <a:pt x="108" y="430"/>
                  </a:lnTo>
                  <a:lnTo>
                    <a:pt x="754" y="753"/>
                  </a:lnTo>
                  <a:lnTo>
                    <a:pt x="754" y="430"/>
                  </a:lnTo>
                  <a:lnTo>
                    <a:pt x="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940;p29">
              <a:extLst>
                <a:ext uri="{FF2B5EF4-FFF2-40B4-BE49-F238E27FC236}">
                  <a16:creationId xmlns:a16="http://schemas.microsoft.com/office/drawing/2014/main" id="{CFD49389-C345-4BD3-980F-84F38599AA65}"/>
                </a:ext>
              </a:extLst>
            </p:cNvPr>
            <p:cNvSpPr/>
            <p:nvPr/>
          </p:nvSpPr>
          <p:spPr>
            <a:xfrm>
              <a:off x="6238750" y="3186950"/>
              <a:ext cx="29625" cy="29625"/>
            </a:xfrm>
            <a:custGeom>
              <a:avLst/>
              <a:gdLst/>
              <a:ahLst/>
              <a:cxnLst/>
              <a:rect l="l" t="t" r="r" b="b"/>
              <a:pathLst>
                <a:path w="1185" h="1185" extrusionOk="0">
                  <a:moveTo>
                    <a:pt x="108" y="1"/>
                  </a:moveTo>
                  <a:lnTo>
                    <a:pt x="1" y="216"/>
                  </a:lnTo>
                  <a:lnTo>
                    <a:pt x="1" y="431"/>
                  </a:lnTo>
                  <a:lnTo>
                    <a:pt x="108" y="646"/>
                  </a:lnTo>
                  <a:lnTo>
                    <a:pt x="216" y="754"/>
                  </a:lnTo>
                  <a:lnTo>
                    <a:pt x="861" y="1184"/>
                  </a:lnTo>
                  <a:lnTo>
                    <a:pt x="1077" y="1184"/>
                  </a:lnTo>
                  <a:lnTo>
                    <a:pt x="1184" y="969"/>
                  </a:lnTo>
                  <a:lnTo>
                    <a:pt x="1184" y="646"/>
                  </a:lnTo>
                  <a:lnTo>
                    <a:pt x="1077" y="431"/>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941;p29">
              <a:extLst>
                <a:ext uri="{FF2B5EF4-FFF2-40B4-BE49-F238E27FC236}">
                  <a16:creationId xmlns:a16="http://schemas.microsoft.com/office/drawing/2014/main" id="{1C1499AD-33C7-47CB-B06D-19D0CFB6F90A}"/>
                </a:ext>
              </a:extLst>
            </p:cNvPr>
            <p:cNvSpPr/>
            <p:nvPr/>
          </p:nvSpPr>
          <p:spPr>
            <a:xfrm>
              <a:off x="6244125" y="3170825"/>
              <a:ext cx="51150" cy="32300"/>
            </a:xfrm>
            <a:custGeom>
              <a:avLst/>
              <a:gdLst/>
              <a:ahLst/>
              <a:cxnLst/>
              <a:rect l="l" t="t" r="r" b="b"/>
              <a:pathLst>
                <a:path w="2046" h="1292" extrusionOk="0">
                  <a:moveTo>
                    <a:pt x="1400" y="0"/>
                  </a:moveTo>
                  <a:lnTo>
                    <a:pt x="1184" y="108"/>
                  </a:lnTo>
                  <a:lnTo>
                    <a:pt x="1" y="861"/>
                  </a:lnTo>
                  <a:lnTo>
                    <a:pt x="754" y="1291"/>
                  </a:lnTo>
                  <a:lnTo>
                    <a:pt x="1937" y="538"/>
                  </a:lnTo>
                  <a:lnTo>
                    <a:pt x="2045" y="431"/>
                  </a:lnTo>
                  <a:lnTo>
                    <a:pt x="1937" y="216"/>
                  </a:lnTo>
                  <a:lnTo>
                    <a:pt x="1615" y="108"/>
                  </a:lnTo>
                  <a:lnTo>
                    <a:pt x="140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942;p29">
              <a:extLst>
                <a:ext uri="{FF2B5EF4-FFF2-40B4-BE49-F238E27FC236}">
                  <a16:creationId xmlns:a16="http://schemas.microsoft.com/office/drawing/2014/main" id="{DD0838B0-9287-4887-81E7-10BFBD5921CA}"/>
                </a:ext>
              </a:extLst>
            </p:cNvPr>
            <p:cNvSpPr/>
            <p:nvPr/>
          </p:nvSpPr>
          <p:spPr>
            <a:xfrm>
              <a:off x="6238750" y="3165450"/>
              <a:ext cx="59200" cy="40350"/>
            </a:xfrm>
            <a:custGeom>
              <a:avLst/>
              <a:gdLst/>
              <a:ahLst/>
              <a:cxnLst/>
              <a:rect l="l" t="t" r="r" b="b"/>
              <a:pathLst>
                <a:path w="2368" h="1614" extrusionOk="0">
                  <a:moveTo>
                    <a:pt x="1722" y="431"/>
                  </a:moveTo>
                  <a:lnTo>
                    <a:pt x="2045" y="538"/>
                  </a:lnTo>
                  <a:lnTo>
                    <a:pt x="2045" y="646"/>
                  </a:lnTo>
                  <a:lnTo>
                    <a:pt x="969" y="1291"/>
                  </a:lnTo>
                  <a:lnTo>
                    <a:pt x="571" y="1026"/>
                  </a:lnTo>
                  <a:lnTo>
                    <a:pt x="571" y="1026"/>
                  </a:lnTo>
                  <a:lnTo>
                    <a:pt x="1507" y="431"/>
                  </a:lnTo>
                  <a:close/>
                  <a:moveTo>
                    <a:pt x="1615" y="0"/>
                  </a:moveTo>
                  <a:lnTo>
                    <a:pt x="1292" y="108"/>
                  </a:lnTo>
                  <a:lnTo>
                    <a:pt x="108" y="861"/>
                  </a:lnTo>
                  <a:lnTo>
                    <a:pt x="1" y="1076"/>
                  </a:lnTo>
                  <a:lnTo>
                    <a:pt x="108" y="1184"/>
                  </a:lnTo>
                  <a:lnTo>
                    <a:pt x="861" y="1614"/>
                  </a:lnTo>
                  <a:lnTo>
                    <a:pt x="1077" y="1614"/>
                  </a:lnTo>
                  <a:lnTo>
                    <a:pt x="2260" y="968"/>
                  </a:lnTo>
                  <a:lnTo>
                    <a:pt x="2368" y="753"/>
                  </a:lnTo>
                  <a:lnTo>
                    <a:pt x="2368" y="646"/>
                  </a:lnTo>
                  <a:lnTo>
                    <a:pt x="2368" y="431"/>
                  </a:lnTo>
                  <a:lnTo>
                    <a:pt x="2152" y="215"/>
                  </a:lnTo>
                  <a:lnTo>
                    <a:pt x="1937" y="108"/>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943;p29">
              <a:extLst>
                <a:ext uri="{FF2B5EF4-FFF2-40B4-BE49-F238E27FC236}">
                  <a16:creationId xmlns:a16="http://schemas.microsoft.com/office/drawing/2014/main" id="{42CDFBA1-D711-4158-96B4-8E0EF0F53021}"/>
                </a:ext>
              </a:extLst>
            </p:cNvPr>
            <p:cNvSpPr/>
            <p:nvPr/>
          </p:nvSpPr>
          <p:spPr>
            <a:xfrm>
              <a:off x="6262950" y="3181575"/>
              <a:ext cx="32325" cy="29625"/>
            </a:xfrm>
            <a:custGeom>
              <a:avLst/>
              <a:gdLst/>
              <a:ahLst/>
              <a:cxnLst/>
              <a:rect l="l" t="t" r="r" b="b"/>
              <a:pathLst>
                <a:path w="1293" h="1185" extrusionOk="0">
                  <a:moveTo>
                    <a:pt x="1292" y="1"/>
                  </a:moveTo>
                  <a:lnTo>
                    <a:pt x="1" y="861"/>
                  </a:lnTo>
                  <a:lnTo>
                    <a:pt x="1" y="1184"/>
                  </a:lnTo>
                  <a:lnTo>
                    <a:pt x="1184" y="431"/>
                  </a:lnTo>
                  <a:lnTo>
                    <a:pt x="1292" y="323"/>
                  </a:lnTo>
                  <a:lnTo>
                    <a:pt x="1292" y="216"/>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944;p29">
              <a:extLst>
                <a:ext uri="{FF2B5EF4-FFF2-40B4-BE49-F238E27FC236}">
                  <a16:creationId xmlns:a16="http://schemas.microsoft.com/office/drawing/2014/main" id="{C9DF9D3F-98B8-4835-B612-8C67B47E8BB6}"/>
                </a:ext>
              </a:extLst>
            </p:cNvPr>
            <p:cNvSpPr/>
            <p:nvPr/>
          </p:nvSpPr>
          <p:spPr>
            <a:xfrm>
              <a:off x="6257575" y="3176200"/>
              <a:ext cx="43075" cy="40375"/>
            </a:xfrm>
            <a:custGeom>
              <a:avLst/>
              <a:gdLst/>
              <a:ahLst/>
              <a:cxnLst/>
              <a:rect l="l" t="t" r="r" b="b"/>
              <a:pathLst>
                <a:path w="1723" h="1615" extrusionOk="0">
                  <a:moveTo>
                    <a:pt x="1399" y="1"/>
                  </a:moveTo>
                  <a:lnTo>
                    <a:pt x="108" y="861"/>
                  </a:lnTo>
                  <a:lnTo>
                    <a:pt x="1" y="1076"/>
                  </a:lnTo>
                  <a:lnTo>
                    <a:pt x="1" y="1399"/>
                  </a:lnTo>
                  <a:lnTo>
                    <a:pt x="108" y="1614"/>
                  </a:lnTo>
                  <a:lnTo>
                    <a:pt x="324" y="1614"/>
                  </a:lnTo>
                  <a:lnTo>
                    <a:pt x="1507" y="754"/>
                  </a:lnTo>
                  <a:lnTo>
                    <a:pt x="1615" y="646"/>
                  </a:lnTo>
                  <a:lnTo>
                    <a:pt x="1722" y="431"/>
                  </a:lnTo>
                  <a:lnTo>
                    <a:pt x="1722" y="323"/>
                  </a:lnTo>
                  <a:lnTo>
                    <a:pt x="1722" y="108"/>
                  </a:lnTo>
                  <a:lnTo>
                    <a:pt x="16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945;p29">
              <a:extLst>
                <a:ext uri="{FF2B5EF4-FFF2-40B4-BE49-F238E27FC236}">
                  <a16:creationId xmlns:a16="http://schemas.microsoft.com/office/drawing/2014/main" id="{71F5B3D1-7B78-48CD-9037-8237B15C84FC}"/>
                </a:ext>
              </a:extLst>
            </p:cNvPr>
            <p:cNvSpPr/>
            <p:nvPr/>
          </p:nvSpPr>
          <p:spPr>
            <a:xfrm>
              <a:off x="6230675" y="2979850"/>
              <a:ext cx="53825" cy="223275"/>
            </a:xfrm>
            <a:custGeom>
              <a:avLst/>
              <a:gdLst/>
              <a:ahLst/>
              <a:cxnLst/>
              <a:rect l="l" t="t" r="r" b="b"/>
              <a:pathLst>
                <a:path w="2153" h="8931" extrusionOk="0">
                  <a:moveTo>
                    <a:pt x="1077" y="1"/>
                  </a:moveTo>
                  <a:lnTo>
                    <a:pt x="539" y="108"/>
                  </a:lnTo>
                  <a:lnTo>
                    <a:pt x="216" y="323"/>
                  </a:lnTo>
                  <a:lnTo>
                    <a:pt x="1" y="861"/>
                  </a:lnTo>
                  <a:lnTo>
                    <a:pt x="1" y="1292"/>
                  </a:lnTo>
                  <a:lnTo>
                    <a:pt x="1" y="1399"/>
                  </a:lnTo>
                  <a:lnTo>
                    <a:pt x="109" y="2583"/>
                  </a:lnTo>
                  <a:lnTo>
                    <a:pt x="539" y="8608"/>
                  </a:lnTo>
                  <a:lnTo>
                    <a:pt x="539" y="8715"/>
                  </a:lnTo>
                  <a:lnTo>
                    <a:pt x="646" y="8823"/>
                  </a:lnTo>
                  <a:lnTo>
                    <a:pt x="1077" y="8930"/>
                  </a:lnTo>
                  <a:lnTo>
                    <a:pt x="1507" y="8823"/>
                  </a:lnTo>
                  <a:lnTo>
                    <a:pt x="1615" y="8715"/>
                  </a:lnTo>
                  <a:lnTo>
                    <a:pt x="1615" y="8608"/>
                  </a:lnTo>
                  <a:lnTo>
                    <a:pt x="2153" y="1399"/>
                  </a:lnTo>
                  <a:lnTo>
                    <a:pt x="2153" y="1292"/>
                  </a:lnTo>
                  <a:lnTo>
                    <a:pt x="2045" y="754"/>
                  </a:lnTo>
                  <a:lnTo>
                    <a:pt x="1830" y="323"/>
                  </a:lnTo>
                  <a:lnTo>
                    <a:pt x="1507"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946;p29">
              <a:extLst>
                <a:ext uri="{FF2B5EF4-FFF2-40B4-BE49-F238E27FC236}">
                  <a16:creationId xmlns:a16="http://schemas.microsoft.com/office/drawing/2014/main" id="{702F11B9-A17F-4EBB-8A32-A8C4762964BB}"/>
                </a:ext>
              </a:extLst>
            </p:cNvPr>
            <p:cNvSpPr/>
            <p:nvPr/>
          </p:nvSpPr>
          <p:spPr>
            <a:xfrm>
              <a:off x="6225300" y="2974475"/>
              <a:ext cx="64575" cy="234025"/>
            </a:xfrm>
            <a:custGeom>
              <a:avLst/>
              <a:gdLst/>
              <a:ahLst/>
              <a:cxnLst/>
              <a:rect l="l" t="t" r="r" b="b"/>
              <a:pathLst>
                <a:path w="2583" h="9361" extrusionOk="0">
                  <a:moveTo>
                    <a:pt x="1615" y="431"/>
                  </a:moveTo>
                  <a:lnTo>
                    <a:pt x="1830" y="646"/>
                  </a:lnTo>
                  <a:lnTo>
                    <a:pt x="2045" y="969"/>
                  </a:lnTo>
                  <a:lnTo>
                    <a:pt x="2153" y="1399"/>
                  </a:lnTo>
                  <a:lnTo>
                    <a:pt x="2153" y="1507"/>
                  </a:lnTo>
                  <a:lnTo>
                    <a:pt x="2153" y="1614"/>
                  </a:lnTo>
                  <a:lnTo>
                    <a:pt x="2045" y="1829"/>
                  </a:lnTo>
                  <a:lnTo>
                    <a:pt x="1615" y="8823"/>
                  </a:lnTo>
                  <a:lnTo>
                    <a:pt x="1507" y="8823"/>
                  </a:lnTo>
                  <a:lnTo>
                    <a:pt x="1292" y="8930"/>
                  </a:lnTo>
                  <a:lnTo>
                    <a:pt x="969" y="8823"/>
                  </a:lnTo>
                  <a:lnTo>
                    <a:pt x="539" y="2798"/>
                  </a:lnTo>
                  <a:lnTo>
                    <a:pt x="431" y="1614"/>
                  </a:lnTo>
                  <a:lnTo>
                    <a:pt x="431" y="1507"/>
                  </a:lnTo>
                  <a:lnTo>
                    <a:pt x="431" y="1399"/>
                  </a:lnTo>
                  <a:lnTo>
                    <a:pt x="431" y="969"/>
                  </a:lnTo>
                  <a:lnTo>
                    <a:pt x="646" y="646"/>
                  </a:lnTo>
                  <a:lnTo>
                    <a:pt x="969" y="431"/>
                  </a:lnTo>
                  <a:close/>
                  <a:moveTo>
                    <a:pt x="1292" y="1"/>
                  </a:moveTo>
                  <a:lnTo>
                    <a:pt x="754" y="108"/>
                  </a:lnTo>
                  <a:lnTo>
                    <a:pt x="324" y="431"/>
                  </a:lnTo>
                  <a:lnTo>
                    <a:pt x="108" y="861"/>
                  </a:lnTo>
                  <a:lnTo>
                    <a:pt x="1" y="1399"/>
                  </a:lnTo>
                  <a:lnTo>
                    <a:pt x="1" y="1614"/>
                  </a:lnTo>
                  <a:lnTo>
                    <a:pt x="1" y="1722"/>
                  </a:lnTo>
                  <a:lnTo>
                    <a:pt x="108" y="2798"/>
                  </a:lnTo>
                  <a:lnTo>
                    <a:pt x="539" y="8823"/>
                  </a:lnTo>
                  <a:lnTo>
                    <a:pt x="646" y="9038"/>
                  </a:lnTo>
                  <a:lnTo>
                    <a:pt x="754" y="9253"/>
                  </a:lnTo>
                  <a:lnTo>
                    <a:pt x="969" y="9361"/>
                  </a:lnTo>
                  <a:lnTo>
                    <a:pt x="1507" y="9361"/>
                  </a:lnTo>
                  <a:lnTo>
                    <a:pt x="1830" y="9253"/>
                  </a:lnTo>
                  <a:lnTo>
                    <a:pt x="1937" y="9038"/>
                  </a:lnTo>
                  <a:lnTo>
                    <a:pt x="2045" y="8823"/>
                  </a:lnTo>
                  <a:lnTo>
                    <a:pt x="2560" y="1711"/>
                  </a:lnTo>
                  <a:lnTo>
                    <a:pt x="2583" y="1722"/>
                  </a:lnTo>
                  <a:lnTo>
                    <a:pt x="2583" y="1614"/>
                  </a:lnTo>
                  <a:lnTo>
                    <a:pt x="2583" y="1507"/>
                  </a:lnTo>
                  <a:lnTo>
                    <a:pt x="2583" y="1399"/>
                  </a:lnTo>
                  <a:lnTo>
                    <a:pt x="2475" y="861"/>
                  </a:lnTo>
                  <a:lnTo>
                    <a:pt x="2153" y="431"/>
                  </a:lnTo>
                  <a:lnTo>
                    <a:pt x="1830" y="108"/>
                  </a:lnTo>
                  <a:lnTo>
                    <a:pt x="15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947;p29">
              <a:extLst>
                <a:ext uri="{FF2B5EF4-FFF2-40B4-BE49-F238E27FC236}">
                  <a16:creationId xmlns:a16="http://schemas.microsoft.com/office/drawing/2014/main" id="{DB21A839-BA6A-4671-81D6-876478AE9458}"/>
                </a:ext>
              </a:extLst>
            </p:cNvPr>
            <p:cNvSpPr/>
            <p:nvPr/>
          </p:nvSpPr>
          <p:spPr>
            <a:xfrm>
              <a:off x="6201100" y="2818475"/>
              <a:ext cx="86100" cy="209825"/>
            </a:xfrm>
            <a:custGeom>
              <a:avLst/>
              <a:gdLst/>
              <a:ahLst/>
              <a:cxnLst/>
              <a:rect l="l" t="t" r="r" b="b"/>
              <a:pathLst>
                <a:path w="3444" h="8393" extrusionOk="0">
                  <a:moveTo>
                    <a:pt x="861" y="0"/>
                  </a:moveTo>
                  <a:lnTo>
                    <a:pt x="323" y="323"/>
                  </a:lnTo>
                  <a:lnTo>
                    <a:pt x="108" y="3658"/>
                  </a:lnTo>
                  <a:lnTo>
                    <a:pt x="0" y="6348"/>
                  </a:lnTo>
                  <a:lnTo>
                    <a:pt x="108" y="7101"/>
                  </a:lnTo>
                  <a:lnTo>
                    <a:pt x="431" y="7639"/>
                  </a:lnTo>
                  <a:lnTo>
                    <a:pt x="646" y="7854"/>
                  </a:lnTo>
                  <a:lnTo>
                    <a:pt x="1292" y="8285"/>
                  </a:lnTo>
                  <a:lnTo>
                    <a:pt x="1722" y="8392"/>
                  </a:lnTo>
                  <a:lnTo>
                    <a:pt x="2045" y="8285"/>
                  </a:lnTo>
                  <a:lnTo>
                    <a:pt x="3443" y="7639"/>
                  </a:lnTo>
                  <a:lnTo>
                    <a:pt x="3336" y="2152"/>
                  </a:lnTo>
                  <a:lnTo>
                    <a:pt x="3336" y="1829"/>
                  </a:lnTo>
                  <a:lnTo>
                    <a:pt x="3336" y="1722"/>
                  </a:lnTo>
                  <a:lnTo>
                    <a:pt x="3013" y="1184"/>
                  </a:lnTo>
                  <a:lnTo>
                    <a:pt x="2583" y="754"/>
                  </a:lnTo>
                  <a:lnTo>
                    <a:pt x="1937" y="431"/>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948;p29">
              <a:extLst>
                <a:ext uri="{FF2B5EF4-FFF2-40B4-BE49-F238E27FC236}">
                  <a16:creationId xmlns:a16="http://schemas.microsoft.com/office/drawing/2014/main" id="{2412BEFB-974F-4794-B3EE-C29EDE241497}"/>
                </a:ext>
              </a:extLst>
            </p:cNvPr>
            <p:cNvSpPr/>
            <p:nvPr/>
          </p:nvSpPr>
          <p:spPr>
            <a:xfrm>
              <a:off x="6195725" y="2837300"/>
              <a:ext cx="126425" cy="80725"/>
            </a:xfrm>
            <a:custGeom>
              <a:avLst/>
              <a:gdLst/>
              <a:ahLst/>
              <a:cxnLst/>
              <a:rect l="l" t="t" r="r" b="b"/>
              <a:pathLst>
                <a:path w="5057" h="3229" extrusionOk="0">
                  <a:moveTo>
                    <a:pt x="4411" y="1"/>
                  </a:moveTo>
                  <a:lnTo>
                    <a:pt x="3766" y="108"/>
                  </a:lnTo>
                  <a:lnTo>
                    <a:pt x="3228" y="539"/>
                  </a:lnTo>
                  <a:lnTo>
                    <a:pt x="2152" y="1184"/>
                  </a:lnTo>
                  <a:lnTo>
                    <a:pt x="753" y="2045"/>
                  </a:lnTo>
                  <a:lnTo>
                    <a:pt x="646" y="2045"/>
                  </a:lnTo>
                  <a:lnTo>
                    <a:pt x="323" y="2260"/>
                  </a:lnTo>
                  <a:lnTo>
                    <a:pt x="108" y="2368"/>
                  </a:lnTo>
                  <a:lnTo>
                    <a:pt x="0" y="2583"/>
                  </a:lnTo>
                  <a:lnTo>
                    <a:pt x="0" y="2905"/>
                  </a:lnTo>
                  <a:lnTo>
                    <a:pt x="108" y="3013"/>
                  </a:lnTo>
                  <a:lnTo>
                    <a:pt x="323" y="3228"/>
                  </a:lnTo>
                  <a:lnTo>
                    <a:pt x="1076" y="3228"/>
                  </a:lnTo>
                  <a:lnTo>
                    <a:pt x="1399" y="3013"/>
                  </a:lnTo>
                  <a:lnTo>
                    <a:pt x="3551" y="1292"/>
                  </a:lnTo>
                  <a:lnTo>
                    <a:pt x="3766" y="1184"/>
                  </a:lnTo>
                  <a:lnTo>
                    <a:pt x="4519" y="539"/>
                  </a:lnTo>
                  <a:lnTo>
                    <a:pt x="4519" y="861"/>
                  </a:lnTo>
                  <a:lnTo>
                    <a:pt x="5057" y="539"/>
                  </a:lnTo>
                  <a:lnTo>
                    <a:pt x="4949" y="216"/>
                  </a:lnTo>
                  <a:lnTo>
                    <a:pt x="4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949;p29">
              <a:extLst>
                <a:ext uri="{FF2B5EF4-FFF2-40B4-BE49-F238E27FC236}">
                  <a16:creationId xmlns:a16="http://schemas.microsoft.com/office/drawing/2014/main" id="{904B9095-4760-4808-8ACB-926035F7235E}"/>
                </a:ext>
              </a:extLst>
            </p:cNvPr>
            <p:cNvSpPr/>
            <p:nvPr/>
          </p:nvSpPr>
          <p:spPr>
            <a:xfrm>
              <a:off x="6211850" y="2888400"/>
              <a:ext cx="2725" cy="25"/>
            </a:xfrm>
            <a:custGeom>
              <a:avLst/>
              <a:gdLst/>
              <a:ahLst/>
              <a:cxnLst/>
              <a:rect l="l" t="t" r="r" b="b"/>
              <a:pathLst>
                <a:path w="109" h="1" extrusionOk="0">
                  <a:moveTo>
                    <a:pt x="1" y="1"/>
                  </a:moveTo>
                  <a:lnTo>
                    <a:pt x="108" y="1"/>
                  </a:lnTo>
                  <a:lnTo>
                    <a:pt x="108" y="1"/>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950;p29">
              <a:extLst>
                <a:ext uri="{FF2B5EF4-FFF2-40B4-BE49-F238E27FC236}">
                  <a16:creationId xmlns:a16="http://schemas.microsoft.com/office/drawing/2014/main" id="{3F00ECB4-8786-4CA2-A5C6-4B7396ABC290}"/>
                </a:ext>
              </a:extLst>
            </p:cNvPr>
            <p:cNvSpPr/>
            <p:nvPr/>
          </p:nvSpPr>
          <p:spPr>
            <a:xfrm>
              <a:off x="6190350" y="2831925"/>
              <a:ext cx="137200" cy="91475"/>
            </a:xfrm>
            <a:custGeom>
              <a:avLst/>
              <a:gdLst/>
              <a:ahLst/>
              <a:cxnLst/>
              <a:rect l="l" t="t" r="r" b="b"/>
              <a:pathLst>
                <a:path w="5488" h="3659" extrusionOk="0">
                  <a:moveTo>
                    <a:pt x="4626" y="431"/>
                  </a:moveTo>
                  <a:lnTo>
                    <a:pt x="5057" y="646"/>
                  </a:lnTo>
                  <a:lnTo>
                    <a:pt x="5057" y="754"/>
                  </a:lnTo>
                  <a:lnTo>
                    <a:pt x="4949" y="861"/>
                  </a:lnTo>
                  <a:lnTo>
                    <a:pt x="4842" y="754"/>
                  </a:lnTo>
                  <a:lnTo>
                    <a:pt x="4734" y="646"/>
                  </a:lnTo>
                  <a:lnTo>
                    <a:pt x="4626" y="646"/>
                  </a:lnTo>
                  <a:lnTo>
                    <a:pt x="3873" y="1291"/>
                  </a:lnTo>
                  <a:lnTo>
                    <a:pt x="3658" y="1399"/>
                  </a:lnTo>
                  <a:lnTo>
                    <a:pt x="1506" y="3120"/>
                  </a:lnTo>
                  <a:lnTo>
                    <a:pt x="1528" y="3142"/>
                  </a:lnTo>
                  <a:lnTo>
                    <a:pt x="1528" y="3142"/>
                  </a:lnTo>
                  <a:lnTo>
                    <a:pt x="1184" y="3228"/>
                  </a:lnTo>
                  <a:lnTo>
                    <a:pt x="538" y="3228"/>
                  </a:lnTo>
                  <a:lnTo>
                    <a:pt x="323" y="3013"/>
                  </a:lnTo>
                  <a:lnTo>
                    <a:pt x="430" y="2905"/>
                  </a:lnTo>
                  <a:lnTo>
                    <a:pt x="538" y="2690"/>
                  </a:lnTo>
                  <a:lnTo>
                    <a:pt x="968" y="2475"/>
                  </a:lnTo>
                  <a:lnTo>
                    <a:pt x="1076" y="2475"/>
                  </a:lnTo>
                  <a:lnTo>
                    <a:pt x="1184" y="2367"/>
                  </a:lnTo>
                  <a:lnTo>
                    <a:pt x="1184" y="2352"/>
                  </a:lnTo>
                  <a:lnTo>
                    <a:pt x="1184" y="2352"/>
                  </a:lnTo>
                  <a:lnTo>
                    <a:pt x="2475" y="1614"/>
                  </a:lnTo>
                  <a:lnTo>
                    <a:pt x="3228" y="1184"/>
                  </a:lnTo>
                  <a:lnTo>
                    <a:pt x="3443" y="969"/>
                  </a:lnTo>
                  <a:lnTo>
                    <a:pt x="3551" y="969"/>
                  </a:lnTo>
                  <a:lnTo>
                    <a:pt x="3981" y="538"/>
                  </a:lnTo>
                  <a:lnTo>
                    <a:pt x="4626" y="431"/>
                  </a:lnTo>
                  <a:close/>
                  <a:moveTo>
                    <a:pt x="4626" y="0"/>
                  </a:moveTo>
                  <a:lnTo>
                    <a:pt x="3873" y="108"/>
                  </a:lnTo>
                  <a:lnTo>
                    <a:pt x="3766" y="216"/>
                  </a:lnTo>
                  <a:lnTo>
                    <a:pt x="3335" y="646"/>
                  </a:lnTo>
                  <a:lnTo>
                    <a:pt x="2905" y="861"/>
                  </a:lnTo>
                  <a:lnTo>
                    <a:pt x="1829" y="1614"/>
                  </a:lnTo>
                  <a:lnTo>
                    <a:pt x="1054" y="2045"/>
                  </a:lnTo>
                  <a:lnTo>
                    <a:pt x="968" y="2045"/>
                  </a:lnTo>
                  <a:lnTo>
                    <a:pt x="861" y="2152"/>
                  </a:lnTo>
                  <a:lnTo>
                    <a:pt x="538" y="2260"/>
                  </a:lnTo>
                  <a:lnTo>
                    <a:pt x="215" y="2475"/>
                  </a:lnTo>
                  <a:lnTo>
                    <a:pt x="108" y="2690"/>
                  </a:lnTo>
                  <a:lnTo>
                    <a:pt x="0" y="3013"/>
                  </a:lnTo>
                  <a:lnTo>
                    <a:pt x="0" y="3120"/>
                  </a:lnTo>
                  <a:lnTo>
                    <a:pt x="108" y="3336"/>
                  </a:lnTo>
                  <a:lnTo>
                    <a:pt x="323" y="3551"/>
                  </a:lnTo>
                  <a:lnTo>
                    <a:pt x="646" y="3551"/>
                  </a:lnTo>
                  <a:lnTo>
                    <a:pt x="861" y="3658"/>
                  </a:lnTo>
                  <a:lnTo>
                    <a:pt x="1291" y="3551"/>
                  </a:lnTo>
                  <a:lnTo>
                    <a:pt x="1722" y="3443"/>
                  </a:lnTo>
                  <a:lnTo>
                    <a:pt x="1829" y="3443"/>
                  </a:lnTo>
                  <a:lnTo>
                    <a:pt x="3760" y="1716"/>
                  </a:lnTo>
                  <a:lnTo>
                    <a:pt x="3766" y="1722"/>
                  </a:lnTo>
                  <a:lnTo>
                    <a:pt x="3873" y="1722"/>
                  </a:lnTo>
                  <a:lnTo>
                    <a:pt x="4088" y="1507"/>
                  </a:lnTo>
                  <a:lnTo>
                    <a:pt x="4626" y="1076"/>
                  </a:lnTo>
                  <a:lnTo>
                    <a:pt x="4626" y="1184"/>
                  </a:lnTo>
                  <a:lnTo>
                    <a:pt x="4734" y="1291"/>
                  </a:lnTo>
                  <a:lnTo>
                    <a:pt x="4842" y="1291"/>
                  </a:lnTo>
                  <a:lnTo>
                    <a:pt x="5379" y="969"/>
                  </a:lnTo>
                  <a:lnTo>
                    <a:pt x="5487" y="861"/>
                  </a:lnTo>
                  <a:lnTo>
                    <a:pt x="5487" y="754"/>
                  </a:lnTo>
                  <a:lnTo>
                    <a:pt x="5379" y="431"/>
                  </a:lnTo>
                  <a:lnTo>
                    <a:pt x="5272" y="323"/>
                  </a:lnTo>
                  <a:lnTo>
                    <a:pt x="473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951;p29">
              <a:extLst>
                <a:ext uri="{FF2B5EF4-FFF2-40B4-BE49-F238E27FC236}">
                  <a16:creationId xmlns:a16="http://schemas.microsoft.com/office/drawing/2014/main" id="{B484E8B6-B2B1-4619-9D60-C97E4910A1FD}"/>
                </a:ext>
              </a:extLst>
            </p:cNvPr>
            <p:cNvSpPr/>
            <p:nvPr/>
          </p:nvSpPr>
          <p:spPr>
            <a:xfrm>
              <a:off x="6209175" y="2885725"/>
              <a:ext cx="8075" cy="8075"/>
            </a:xfrm>
            <a:custGeom>
              <a:avLst/>
              <a:gdLst/>
              <a:ahLst/>
              <a:cxnLst/>
              <a:rect l="l" t="t" r="r" b="b"/>
              <a:pathLst>
                <a:path w="323" h="323" extrusionOk="0">
                  <a:moveTo>
                    <a:pt x="108" y="0"/>
                  </a:moveTo>
                  <a:lnTo>
                    <a:pt x="0" y="108"/>
                  </a:lnTo>
                  <a:lnTo>
                    <a:pt x="0" y="215"/>
                  </a:lnTo>
                  <a:lnTo>
                    <a:pt x="108" y="323"/>
                  </a:lnTo>
                  <a:lnTo>
                    <a:pt x="215" y="323"/>
                  </a:lnTo>
                  <a:lnTo>
                    <a:pt x="323" y="215"/>
                  </a:lnTo>
                  <a:lnTo>
                    <a:pt x="323" y="108"/>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52;p29">
              <a:extLst>
                <a:ext uri="{FF2B5EF4-FFF2-40B4-BE49-F238E27FC236}">
                  <a16:creationId xmlns:a16="http://schemas.microsoft.com/office/drawing/2014/main" id="{C5DFD718-91A2-4807-972A-83BB376E5105}"/>
                </a:ext>
              </a:extLst>
            </p:cNvPr>
            <p:cNvSpPr/>
            <p:nvPr/>
          </p:nvSpPr>
          <p:spPr>
            <a:xfrm>
              <a:off x="6176900" y="2794275"/>
              <a:ext cx="53800" cy="123750"/>
            </a:xfrm>
            <a:custGeom>
              <a:avLst/>
              <a:gdLst/>
              <a:ahLst/>
              <a:cxnLst/>
              <a:rect l="l" t="t" r="r" b="b"/>
              <a:pathLst>
                <a:path w="2152" h="4950" extrusionOk="0">
                  <a:moveTo>
                    <a:pt x="968" y="0"/>
                  </a:moveTo>
                  <a:lnTo>
                    <a:pt x="538" y="108"/>
                  </a:lnTo>
                  <a:lnTo>
                    <a:pt x="323" y="431"/>
                  </a:lnTo>
                  <a:lnTo>
                    <a:pt x="108" y="861"/>
                  </a:lnTo>
                  <a:lnTo>
                    <a:pt x="0" y="1506"/>
                  </a:lnTo>
                  <a:lnTo>
                    <a:pt x="108" y="2152"/>
                  </a:lnTo>
                  <a:lnTo>
                    <a:pt x="108" y="2367"/>
                  </a:lnTo>
                  <a:lnTo>
                    <a:pt x="538" y="3766"/>
                  </a:lnTo>
                  <a:lnTo>
                    <a:pt x="646" y="4196"/>
                  </a:lnTo>
                  <a:lnTo>
                    <a:pt x="753" y="4626"/>
                  </a:lnTo>
                  <a:lnTo>
                    <a:pt x="861" y="4842"/>
                  </a:lnTo>
                  <a:lnTo>
                    <a:pt x="1076" y="4949"/>
                  </a:lnTo>
                  <a:lnTo>
                    <a:pt x="1722" y="4949"/>
                  </a:lnTo>
                  <a:lnTo>
                    <a:pt x="1937" y="4734"/>
                  </a:lnTo>
                  <a:lnTo>
                    <a:pt x="2044" y="4519"/>
                  </a:lnTo>
                  <a:lnTo>
                    <a:pt x="2152" y="4196"/>
                  </a:lnTo>
                  <a:lnTo>
                    <a:pt x="2152" y="3981"/>
                  </a:lnTo>
                  <a:lnTo>
                    <a:pt x="2044" y="3551"/>
                  </a:lnTo>
                  <a:lnTo>
                    <a:pt x="2044" y="3335"/>
                  </a:lnTo>
                  <a:lnTo>
                    <a:pt x="1829" y="1829"/>
                  </a:lnTo>
                  <a:lnTo>
                    <a:pt x="1829" y="1506"/>
                  </a:lnTo>
                  <a:lnTo>
                    <a:pt x="1722" y="861"/>
                  </a:lnTo>
                  <a:lnTo>
                    <a:pt x="1614" y="431"/>
                  </a:lnTo>
                  <a:lnTo>
                    <a:pt x="1291" y="108"/>
                  </a:lnTo>
                  <a:lnTo>
                    <a:pt x="96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53;p29">
              <a:extLst>
                <a:ext uri="{FF2B5EF4-FFF2-40B4-BE49-F238E27FC236}">
                  <a16:creationId xmlns:a16="http://schemas.microsoft.com/office/drawing/2014/main" id="{855A0452-3BD8-4B81-8B5A-86FD00F53979}"/>
                </a:ext>
              </a:extLst>
            </p:cNvPr>
            <p:cNvSpPr/>
            <p:nvPr/>
          </p:nvSpPr>
          <p:spPr>
            <a:xfrm>
              <a:off x="6171525" y="2788900"/>
              <a:ext cx="64575" cy="134500"/>
            </a:xfrm>
            <a:custGeom>
              <a:avLst/>
              <a:gdLst/>
              <a:ahLst/>
              <a:cxnLst/>
              <a:rect l="l" t="t" r="r" b="b"/>
              <a:pathLst>
                <a:path w="2583" h="5380" extrusionOk="0">
                  <a:moveTo>
                    <a:pt x="1183" y="323"/>
                  </a:moveTo>
                  <a:lnTo>
                    <a:pt x="1399" y="430"/>
                  </a:lnTo>
                  <a:lnTo>
                    <a:pt x="1614" y="646"/>
                  </a:lnTo>
                  <a:lnTo>
                    <a:pt x="1721" y="861"/>
                  </a:lnTo>
                  <a:lnTo>
                    <a:pt x="1829" y="1291"/>
                  </a:lnTo>
                  <a:lnTo>
                    <a:pt x="1829" y="1721"/>
                  </a:lnTo>
                  <a:lnTo>
                    <a:pt x="1829" y="2044"/>
                  </a:lnTo>
                  <a:lnTo>
                    <a:pt x="2044" y="3550"/>
                  </a:lnTo>
                  <a:lnTo>
                    <a:pt x="2152" y="3873"/>
                  </a:lnTo>
                  <a:lnTo>
                    <a:pt x="2152" y="4196"/>
                  </a:lnTo>
                  <a:lnTo>
                    <a:pt x="2152" y="4411"/>
                  </a:lnTo>
                  <a:lnTo>
                    <a:pt x="2152" y="4626"/>
                  </a:lnTo>
                  <a:lnTo>
                    <a:pt x="2044" y="4841"/>
                  </a:lnTo>
                  <a:lnTo>
                    <a:pt x="1829" y="4949"/>
                  </a:lnTo>
                  <a:lnTo>
                    <a:pt x="1614" y="5057"/>
                  </a:lnTo>
                  <a:lnTo>
                    <a:pt x="1506" y="5057"/>
                  </a:lnTo>
                  <a:lnTo>
                    <a:pt x="1291" y="4949"/>
                  </a:lnTo>
                  <a:lnTo>
                    <a:pt x="1183" y="4841"/>
                  </a:lnTo>
                  <a:lnTo>
                    <a:pt x="968" y="4411"/>
                  </a:lnTo>
                  <a:lnTo>
                    <a:pt x="861" y="3981"/>
                  </a:lnTo>
                  <a:lnTo>
                    <a:pt x="538" y="2582"/>
                  </a:lnTo>
                  <a:lnTo>
                    <a:pt x="538" y="2259"/>
                  </a:lnTo>
                  <a:lnTo>
                    <a:pt x="430" y="1721"/>
                  </a:lnTo>
                  <a:lnTo>
                    <a:pt x="430" y="1183"/>
                  </a:lnTo>
                  <a:lnTo>
                    <a:pt x="646" y="753"/>
                  </a:lnTo>
                  <a:lnTo>
                    <a:pt x="861" y="430"/>
                  </a:lnTo>
                  <a:lnTo>
                    <a:pt x="1183" y="323"/>
                  </a:lnTo>
                  <a:close/>
                  <a:moveTo>
                    <a:pt x="861" y="0"/>
                  </a:moveTo>
                  <a:lnTo>
                    <a:pt x="646" y="108"/>
                  </a:lnTo>
                  <a:lnTo>
                    <a:pt x="430" y="430"/>
                  </a:lnTo>
                  <a:lnTo>
                    <a:pt x="215" y="753"/>
                  </a:lnTo>
                  <a:lnTo>
                    <a:pt x="108" y="1183"/>
                  </a:lnTo>
                  <a:lnTo>
                    <a:pt x="0" y="1721"/>
                  </a:lnTo>
                  <a:lnTo>
                    <a:pt x="108" y="2367"/>
                  </a:lnTo>
                  <a:lnTo>
                    <a:pt x="215" y="2690"/>
                  </a:lnTo>
                  <a:lnTo>
                    <a:pt x="538" y="4088"/>
                  </a:lnTo>
                  <a:lnTo>
                    <a:pt x="646" y="4519"/>
                  </a:lnTo>
                  <a:lnTo>
                    <a:pt x="861" y="4949"/>
                  </a:lnTo>
                  <a:lnTo>
                    <a:pt x="968" y="5164"/>
                  </a:lnTo>
                  <a:lnTo>
                    <a:pt x="1291" y="5379"/>
                  </a:lnTo>
                  <a:lnTo>
                    <a:pt x="1937" y="5379"/>
                  </a:lnTo>
                  <a:lnTo>
                    <a:pt x="2152" y="5272"/>
                  </a:lnTo>
                  <a:lnTo>
                    <a:pt x="2259" y="5164"/>
                  </a:lnTo>
                  <a:lnTo>
                    <a:pt x="2475" y="4841"/>
                  </a:lnTo>
                  <a:lnTo>
                    <a:pt x="2582" y="4411"/>
                  </a:lnTo>
                  <a:lnTo>
                    <a:pt x="2475" y="4196"/>
                  </a:lnTo>
                  <a:lnTo>
                    <a:pt x="2475" y="3766"/>
                  </a:lnTo>
                  <a:lnTo>
                    <a:pt x="2475" y="3550"/>
                  </a:lnTo>
                  <a:lnTo>
                    <a:pt x="2152" y="2044"/>
                  </a:lnTo>
                  <a:lnTo>
                    <a:pt x="2259" y="1721"/>
                  </a:lnTo>
                  <a:lnTo>
                    <a:pt x="2152" y="1076"/>
                  </a:lnTo>
                  <a:lnTo>
                    <a:pt x="1937" y="538"/>
                  </a:lnTo>
                  <a:lnTo>
                    <a:pt x="1614" y="108"/>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54;p29">
              <a:extLst>
                <a:ext uri="{FF2B5EF4-FFF2-40B4-BE49-F238E27FC236}">
                  <a16:creationId xmlns:a16="http://schemas.microsoft.com/office/drawing/2014/main" id="{46387F8E-73D8-4CDC-B233-CEB025B763C9}"/>
                </a:ext>
              </a:extLst>
            </p:cNvPr>
            <p:cNvSpPr/>
            <p:nvPr/>
          </p:nvSpPr>
          <p:spPr>
            <a:xfrm>
              <a:off x="6174200" y="2788900"/>
              <a:ext cx="113000" cy="196350"/>
            </a:xfrm>
            <a:custGeom>
              <a:avLst/>
              <a:gdLst/>
              <a:ahLst/>
              <a:cxnLst/>
              <a:rect l="l" t="t" r="r" b="b"/>
              <a:pathLst>
                <a:path w="4520" h="7854" extrusionOk="0">
                  <a:moveTo>
                    <a:pt x="1292" y="0"/>
                  </a:moveTo>
                  <a:lnTo>
                    <a:pt x="969" y="215"/>
                  </a:lnTo>
                  <a:lnTo>
                    <a:pt x="646" y="538"/>
                  </a:lnTo>
                  <a:lnTo>
                    <a:pt x="431" y="968"/>
                  </a:lnTo>
                  <a:lnTo>
                    <a:pt x="108" y="1721"/>
                  </a:lnTo>
                  <a:lnTo>
                    <a:pt x="1" y="2475"/>
                  </a:lnTo>
                  <a:lnTo>
                    <a:pt x="1" y="3228"/>
                  </a:lnTo>
                  <a:lnTo>
                    <a:pt x="1" y="4088"/>
                  </a:lnTo>
                  <a:lnTo>
                    <a:pt x="1" y="6240"/>
                  </a:lnTo>
                  <a:lnTo>
                    <a:pt x="2798" y="7854"/>
                  </a:lnTo>
                  <a:lnTo>
                    <a:pt x="4519" y="6886"/>
                  </a:lnTo>
                  <a:lnTo>
                    <a:pt x="4412" y="1506"/>
                  </a:lnTo>
                  <a:lnTo>
                    <a:pt x="4304" y="1183"/>
                  </a:lnTo>
                  <a:lnTo>
                    <a:pt x="4089" y="861"/>
                  </a:lnTo>
                  <a:lnTo>
                    <a:pt x="3766" y="538"/>
                  </a:lnTo>
                  <a:lnTo>
                    <a:pt x="3443" y="323"/>
                  </a:lnTo>
                  <a:lnTo>
                    <a:pt x="2905" y="108"/>
                  </a:lnTo>
                  <a:lnTo>
                    <a:pt x="226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955;p29">
              <a:extLst>
                <a:ext uri="{FF2B5EF4-FFF2-40B4-BE49-F238E27FC236}">
                  <a16:creationId xmlns:a16="http://schemas.microsoft.com/office/drawing/2014/main" id="{DF101BC5-9549-4C4A-AE95-F924CFDBB87B}"/>
                </a:ext>
              </a:extLst>
            </p:cNvPr>
            <p:cNvSpPr/>
            <p:nvPr/>
          </p:nvSpPr>
          <p:spPr>
            <a:xfrm>
              <a:off x="6168825" y="2783500"/>
              <a:ext cx="121050" cy="204450"/>
            </a:xfrm>
            <a:custGeom>
              <a:avLst/>
              <a:gdLst/>
              <a:ahLst/>
              <a:cxnLst/>
              <a:rect l="l" t="t" r="r" b="b"/>
              <a:pathLst>
                <a:path w="4842" h="8178" extrusionOk="0">
                  <a:moveTo>
                    <a:pt x="2475" y="324"/>
                  </a:moveTo>
                  <a:lnTo>
                    <a:pt x="3013" y="431"/>
                  </a:lnTo>
                  <a:lnTo>
                    <a:pt x="3551" y="646"/>
                  </a:lnTo>
                  <a:lnTo>
                    <a:pt x="3874" y="862"/>
                  </a:lnTo>
                  <a:lnTo>
                    <a:pt x="4196" y="1184"/>
                  </a:lnTo>
                  <a:lnTo>
                    <a:pt x="4412" y="1399"/>
                  </a:lnTo>
                  <a:lnTo>
                    <a:pt x="4412" y="1722"/>
                  </a:lnTo>
                  <a:lnTo>
                    <a:pt x="4519" y="6994"/>
                  </a:lnTo>
                  <a:lnTo>
                    <a:pt x="3013" y="7855"/>
                  </a:lnTo>
                  <a:lnTo>
                    <a:pt x="431" y="6305"/>
                  </a:lnTo>
                  <a:lnTo>
                    <a:pt x="431" y="4304"/>
                  </a:lnTo>
                  <a:lnTo>
                    <a:pt x="431" y="3121"/>
                  </a:lnTo>
                  <a:lnTo>
                    <a:pt x="431" y="2691"/>
                  </a:lnTo>
                  <a:lnTo>
                    <a:pt x="538" y="1937"/>
                  </a:lnTo>
                  <a:lnTo>
                    <a:pt x="754" y="1292"/>
                  </a:lnTo>
                  <a:lnTo>
                    <a:pt x="969" y="862"/>
                  </a:lnTo>
                  <a:lnTo>
                    <a:pt x="1291" y="646"/>
                  </a:lnTo>
                  <a:lnTo>
                    <a:pt x="1614" y="431"/>
                  </a:lnTo>
                  <a:lnTo>
                    <a:pt x="2152" y="324"/>
                  </a:lnTo>
                  <a:close/>
                  <a:moveTo>
                    <a:pt x="2152" y="1"/>
                  </a:moveTo>
                  <a:lnTo>
                    <a:pt x="1507" y="108"/>
                  </a:lnTo>
                  <a:lnTo>
                    <a:pt x="1076" y="324"/>
                  </a:lnTo>
                  <a:lnTo>
                    <a:pt x="754" y="646"/>
                  </a:lnTo>
                  <a:lnTo>
                    <a:pt x="431" y="1077"/>
                  </a:lnTo>
                  <a:lnTo>
                    <a:pt x="216" y="1937"/>
                  </a:lnTo>
                  <a:lnTo>
                    <a:pt x="0" y="2691"/>
                  </a:lnTo>
                  <a:lnTo>
                    <a:pt x="0" y="3121"/>
                  </a:lnTo>
                  <a:lnTo>
                    <a:pt x="108" y="4304"/>
                  </a:lnTo>
                  <a:lnTo>
                    <a:pt x="108" y="6456"/>
                  </a:lnTo>
                  <a:lnTo>
                    <a:pt x="216" y="6564"/>
                  </a:lnTo>
                  <a:lnTo>
                    <a:pt x="2905" y="8177"/>
                  </a:lnTo>
                  <a:lnTo>
                    <a:pt x="3013" y="8177"/>
                  </a:lnTo>
                  <a:lnTo>
                    <a:pt x="4734" y="7317"/>
                  </a:lnTo>
                  <a:lnTo>
                    <a:pt x="4842" y="7102"/>
                  </a:lnTo>
                  <a:lnTo>
                    <a:pt x="4842" y="1722"/>
                  </a:lnTo>
                  <a:lnTo>
                    <a:pt x="4734" y="1292"/>
                  </a:lnTo>
                  <a:lnTo>
                    <a:pt x="4412" y="862"/>
                  </a:lnTo>
                  <a:lnTo>
                    <a:pt x="4089" y="646"/>
                  </a:lnTo>
                  <a:lnTo>
                    <a:pt x="3766" y="324"/>
                  </a:lnTo>
                  <a:lnTo>
                    <a:pt x="3120" y="108"/>
                  </a:lnTo>
                  <a:lnTo>
                    <a:pt x="247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956;p29">
              <a:extLst>
                <a:ext uri="{FF2B5EF4-FFF2-40B4-BE49-F238E27FC236}">
                  <a16:creationId xmlns:a16="http://schemas.microsoft.com/office/drawing/2014/main" id="{C7055FB5-34B5-4FD4-8CAD-B26684E60311}"/>
                </a:ext>
              </a:extLst>
            </p:cNvPr>
            <p:cNvSpPr/>
            <p:nvPr/>
          </p:nvSpPr>
          <p:spPr>
            <a:xfrm>
              <a:off x="6308675" y="2853450"/>
              <a:ext cx="134525" cy="72625"/>
            </a:xfrm>
            <a:custGeom>
              <a:avLst/>
              <a:gdLst/>
              <a:ahLst/>
              <a:cxnLst/>
              <a:rect l="l" t="t" r="r" b="b"/>
              <a:pathLst>
                <a:path w="5381" h="2905" extrusionOk="0">
                  <a:moveTo>
                    <a:pt x="3982" y="0"/>
                  </a:moveTo>
                  <a:lnTo>
                    <a:pt x="3444" y="430"/>
                  </a:lnTo>
                  <a:lnTo>
                    <a:pt x="2368" y="968"/>
                  </a:lnTo>
                  <a:lnTo>
                    <a:pt x="862" y="1722"/>
                  </a:lnTo>
                  <a:lnTo>
                    <a:pt x="862" y="1829"/>
                  </a:lnTo>
                  <a:lnTo>
                    <a:pt x="431" y="1937"/>
                  </a:lnTo>
                  <a:lnTo>
                    <a:pt x="216" y="2044"/>
                  </a:lnTo>
                  <a:lnTo>
                    <a:pt x="109" y="2259"/>
                  </a:lnTo>
                  <a:lnTo>
                    <a:pt x="1" y="2475"/>
                  </a:lnTo>
                  <a:lnTo>
                    <a:pt x="109" y="2690"/>
                  </a:lnTo>
                  <a:lnTo>
                    <a:pt x="431" y="2797"/>
                  </a:lnTo>
                  <a:lnTo>
                    <a:pt x="754" y="2905"/>
                  </a:lnTo>
                  <a:lnTo>
                    <a:pt x="1077" y="2905"/>
                  </a:lnTo>
                  <a:lnTo>
                    <a:pt x="1507" y="2797"/>
                  </a:lnTo>
                  <a:lnTo>
                    <a:pt x="3766" y="1184"/>
                  </a:lnTo>
                  <a:lnTo>
                    <a:pt x="3874" y="1076"/>
                  </a:lnTo>
                  <a:lnTo>
                    <a:pt x="4735" y="538"/>
                  </a:lnTo>
                  <a:lnTo>
                    <a:pt x="4735" y="861"/>
                  </a:lnTo>
                  <a:lnTo>
                    <a:pt x="5380" y="646"/>
                  </a:lnTo>
                  <a:lnTo>
                    <a:pt x="5273" y="215"/>
                  </a:lnTo>
                  <a:lnTo>
                    <a:pt x="46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957;p29">
              <a:extLst>
                <a:ext uri="{FF2B5EF4-FFF2-40B4-BE49-F238E27FC236}">
                  <a16:creationId xmlns:a16="http://schemas.microsoft.com/office/drawing/2014/main" id="{E88CC202-2AA9-4EA5-A05A-EDDA2F1C356C}"/>
                </a:ext>
              </a:extLst>
            </p:cNvPr>
            <p:cNvSpPr/>
            <p:nvPr/>
          </p:nvSpPr>
          <p:spPr>
            <a:xfrm>
              <a:off x="6330200" y="2896475"/>
              <a:ext cx="25" cy="2725"/>
            </a:xfrm>
            <a:custGeom>
              <a:avLst/>
              <a:gdLst/>
              <a:ahLst/>
              <a:cxnLst/>
              <a:rect l="l" t="t" r="r" b="b"/>
              <a:pathLst>
                <a:path w="1" h="109" extrusionOk="0">
                  <a:moveTo>
                    <a:pt x="1" y="108"/>
                  </a:moveTo>
                  <a:lnTo>
                    <a:pt x="1" y="1"/>
                  </a:lnTo>
                  <a:lnTo>
                    <a:pt x="1" y="108"/>
                  </a:lnTo>
                  <a:lnTo>
                    <a:pt x="1" y="108"/>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958;p29">
              <a:extLst>
                <a:ext uri="{FF2B5EF4-FFF2-40B4-BE49-F238E27FC236}">
                  <a16:creationId xmlns:a16="http://schemas.microsoft.com/office/drawing/2014/main" id="{8236B3CE-7841-4871-87F9-926807F8A1D7}"/>
                </a:ext>
              </a:extLst>
            </p:cNvPr>
            <p:cNvSpPr/>
            <p:nvPr/>
          </p:nvSpPr>
          <p:spPr>
            <a:xfrm>
              <a:off x="6306000" y="2848050"/>
              <a:ext cx="139875" cy="83425"/>
            </a:xfrm>
            <a:custGeom>
              <a:avLst/>
              <a:gdLst/>
              <a:ahLst/>
              <a:cxnLst/>
              <a:rect l="l" t="t" r="r" b="b"/>
              <a:pathLst>
                <a:path w="5595" h="3337" extrusionOk="0">
                  <a:moveTo>
                    <a:pt x="4734" y="324"/>
                  </a:moveTo>
                  <a:lnTo>
                    <a:pt x="5165" y="539"/>
                  </a:lnTo>
                  <a:lnTo>
                    <a:pt x="5272" y="754"/>
                  </a:lnTo>
                  <a:lnTo>
                    <a:pt x="5057" y="862"/>
                  </a:lnTo>
                  <a:lnTo>
                    <a:pt x="4949" y="754"/>
                  </a:lnTo>
                  <a:lnTo>
                    <a:pt x="4842" y="646"/>
                  </a:lnTo>
                  <a:lnTo>
                    <a:pt x="4734" y="646"/>
                  </a:lnTo>
                  <a:lnTo>
                    <a:pt x="3873" y="1184"/>
                  </a:lnTo>
                  <a:lnTo>
                    <a:pt x="3766" y="1292"/>
                  </a:lnTo>
                  <a:lnTo>
                    <a:pt x="1507" y="2798"/>
                  </a:lnTo>
                  <a:lnTo>
                    <a:pt x="1184" y="2906"/>
                  </a:lnTo>
                  <a:lnTo>
                    <a:pt x="538" y="2906"/>
                  </a:lnTo>
                  <a:lnTo>
                    <a:pt x="323" y="2691"/>
                  </a:lnTo>
                  <a:lnTo>
                    <a:pt x="323" y="2583"/>
                  </a:lnTo>
                  <a:lnTo>
                    <a:pt x="431" y="2368"/>
                  </a:lnTo>
                  <a:lnTo>
                    <a:pt x="969" y="2153"/>
                  </a:lnTo>
                  <a:lnTo>
                    <a:pt x="1184" y="2153"/>
                  </a:lnTo>
                  <a:lnTo>
                    <a:pt x="1184" y="2099"/>
                  </a:lnTo>
                  <a:lnTo>
                    <a:pt x="1184" y="2099"/>
                  </a:lnTo>
                  <a:lnTo>
                    <a:pt x="2582" y="1400"/>
                  </a:lnTo>
                  <a:lnTo>
                    <a:pt x="3336" y="969"/>
                  </a:lnTo>
                  <a:lnTo>
                    <a:pt x="3551" y="862"/>
                  </a:lnTo>
                  <a:lnTo>
                    <a:pt x="3658" y="862"/>
                  </a:lnTo>
                  <a:lnTo>
                    <a:pt x="4196" y="431"/>
                  </a:lnTo>
                  <a:lnTo>
                    <a:pt x="4734" y="324"/>
                  </a:lnTo>
                  <a:close/>
                  <a:moveTo>
                    <a:pt x="4734" y="1"/>
                  </a:moveTo>
                  <a:lnTo>
                    <a:pt x="4089" y="109"/>
                  </a:lnTo>
                  <a:lnTo>
                    <a:pt x="3981" y="109"/>
                  </a:lnTo>
                  <a:lnTo>
                    <a:pt x="3443" y="539"/>
                  </a:lnTo>
                  <a:lnTo>
                    <a:pt x="2260" y="1184"/>
                  </a:lnTo>
                  <a:lnTo>
                    <a:pt x="861" y="1830"/>
                  </a:lnTo>
                  <a:lnTo>
                    <a:pt x="538" y="1938"/>
                  </a:lnTo>
                  <a:lnTo>
                    <a:pt x="216" y="2153"/>
                  </a:lnTo>
                  <a:lnTo>
                    <a:pt x="0" y="2368"/>
                  </a:lnTo>
                  <a:lnTo>
                    <a:pt x="0" y="2691"/>
                  </a:lnTo>
                  <a:lnTo>
                    <a:pt x="108" y="3013"/>
                  </a:lnTo>
                  <a:lnTo>
                    <a:pt x="323" y="3229"/>
                  </a:lnTo>
                  <a:lnTo>
                    <a:pt x="646" y="3336"/>
                  </a:lnTo>
                  <a:lnTo>
                    <a:pt x="1291" y="3336"/>
                  </a:lnTo>
                  <a:lnTo>
                    <a:pt x="1722" y="3121"/>
                  </a:lnTo>
                  <a:lnTo>
                    <a:pt x="3981" y="1615"/>
                  </a:lnTo>
                  <a:lnTo>
                    <a:pt x="4089" y="1507"/>
                  </a:lnTo>
                  <a:lnTo>
                    <a:pt x="4734" y="1077"/>
                  </a:lnTo>
                  <a:lnTo>
                    <a:pt x="4734" y="1184"/>
                  </a:lnTo>
                  <a:lnTo>
                    <a:pt x="4842" y="1292"/>
                  </a:lnTo>
                  <a:lnTo>
                    <a:pt x="4949" y="1292"/>
                  </a:lnTo>
                  <a:lnTo>
                    <a:pt x="5487" y="969"/>
                  </a:lnTo>
                  <a:lnTo>
                    <a:pt x="5595" y="862"/>
                  </a:lnTo>
                  <a:lnTo>
                    <a:pt x="5595" y="754"/>
                  </a:lnTo>
                  <a:lnTo>
                    <a:pt x="5487" y="431"/>
                  </a:lnTo>
                  <a:lnTo>
                    <a:pt x="5487" y="324"/>
                  </a:lnTo>
                  <a:lnTo>
                    <a:pt x="484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959;p29">
              <a:extLst>
                <a:ext uri="{FF2B5EF4-FFF2-40B4-BE49-F238E27FC236}">
                  <a16:creationId xmlns:a16="http://schemas.microsoft.com/office/drawing/2014/main" id="{670AD295-61F3-4861-84EE-35F6233DAD2C}"/>
                </a:ext>
              </a:extLst>
            </p:cNvPr>
            <p:cNvSpPr/>
            <p:nvPr/>
          </p:nvSpPr>
          <p:spPr>
            <a:xfrm>
              <a:off x="6324825" y="2893775"/>
              <a:ext cx="8100" cy="8100"/>
            </a:xfrm>
            <a:custGeom>
              <a:avLst/>
              <a:gdLst/>
              <a:ahLst/>
              <a:cxnLst/>
              <a:rect l="l" t="t" r="r" b="b"/>
              <a:pathLst>
                <a:path w="324" h="324" extrusionOk="0">
                  <a:moveTo>
                    <a:pt x="108" y="1"/>
                  </a:moveTo>
                  <a:lnTo>
                    <a:pt x="0" y="109"/>
                  </a:lnTo>
                  <a:lnTo>
                    <a:pt x="0" y="216"/>
                  </a:lnTo>
                  <a:lnTo>
                    <a:pt x="108" y="324"/>
                  </a:lnTo>
                  <a:lnTo>
                    <a:pt x="323" y="324"/>
                  </a:lnTo>
                  <a:lnTo>
                    <a:pt x="323" y="216"/>
                  </a:lnTo>
                  <a:lnTo>
                    <a:pt x="323" y="109"/>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960;p29">
              <a:extLst>
                <a:ext uri="{FF2B5EF4-FFF2-40B4-BE49-F238E27FC236}">
                  <a16:creationId xmlns:a16="http://schemas.microsoft.com/office/drawing/2014/main" id="{A7428AAB-DC90-4E19-A9CB-37B2C3768D03}"/>
                </a:ext>
              </a:extLst>
            </p:cNvPr>
            <p:cNvSpPr/>
            <p:nvPr/>
          </p:nvSpPr>
          <p:spPr>
            <a:xfrm>
              <a:off x="6246825" y="2826550"/>
              <a:ext cx="99550" cy="102225"/>
            </a:xfrm>
            <a:custGeom>
              <a:avLst/>
              <a:gdLst/>
              <a:ahLst/>
              <a:cxnLst/>
              <a:rect l="l" t="t" r="r" b="b"/>
              <a:pathLst>
                <a:path w="3982" h="4089" extrusionOk="0">
                  <a:moveTo>
                    <a:pt x="646" y="0"/>
                  </a:moveTo>
                  <a:lnTo>
                    <a:pt x="216" y="108"/>
                  </a:lnTo>
                  <a:lnTo>
                    <a:pt x="0" y="431"/>
                  </a:lnTo>
                  <a:lnTo>
                    <a:pt x="0" y="861"/>
                  </a:lnTo>
                  <a:lnTo>
                    <a:pt x="108" y="1399"/>
                  </a:lnTo>
                  <a:lnTo>
                    <a:pt x="431" y="1937"/>
                  </a:lnTo>
                  <a:lnTo>
                    <a:pt x="969" y="2367"/>
                  </a:lnTo>
                  <a:lnTo>
                    <a:pt x="1076" y="2475"/>
                  </a:lnTo>
                  <a:lnTo>
                    <a:pt x="2260" y="3443"/>
                  </a:lnTo>
                  <a:lnTo>
                    <a:pt x="2583" y="3766"/>
                  </a:lnTo>
                  <a:lnTo>
                    <a:pt x="3013" y="3981"/>
                  </a:lnTo>
                  <a:lnTo>
                    <a:pt x="3228" y="4089"/>
                  </a:lnTo>
                  <a:lnTo>
                    <a:pt x="3443" y="3981"/>
                  </a:lnTo>
                  <a:lnTo>
                    <a:pt x="3658" y="3873"/>
                  </a:lnTo>
                  <a:lnTo>
                    <a:pt x="3874" y="3658"/>
                  </a:lnTo>
                  <a:lnTo>
                    <a:pt x="3981" y="3335"/>
                  </a:lnTo>
                  <a:lnTo>
                    <a:pt x="3981" y="3013"/>
                  </a:lnTo>
                  <a:lnTo>
                    <a:pt x="3766" y="2798"/>
                  </a:lnTo>
                  <a:lnTo>
                    <a:pt x="3658" y="2582"/>
                  </a:lnTo>
                  <a:lnTo>
                    <a:pt x="3443" y="2367"/>
                  </a:lnTo>
                  <a:lnTo>
                    <a:pt x="3228" y="2152"/>
                  </a:lnTo>
                  <a:lnTo>
                    <a:pt x="2045" y="1076"/>
                  </a:lnTo>
                  <a:lnTo>
                    <a:pt x="1937" y="753"/>
                  </a:lnTo>
                  <a:lnTo>
                    <a:pt x="1507" y="323"/>
                  </a:lnTo>
                  <a:lnTo>
                    <a:pt x="1076" y="108"/>
                  </a:lnTo>
                  <a:lnTo>
                    <a:pt x="64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961;p29">
              <a:extLst>
                <a:ext uri="{FF2B5EF4-FFF2-40B4-BE49-F238E27FC236}">
                  <a16:creationId xmlns:a16="http://schemas.microsoft.com/office/drawing/2014/main" id="{C4DC09B8-EE6D-41BC-ADEF-DBD85D44482B}"/>
                </a:ext>
              </a:extLst>
            </p:cNvPr>
            <p:cNvSpPr/>
            <p:nvPr/>
          </p:nvSpPr>
          <p:spPr>
            <a:xfrm>
              <a:off x="6241450" y="2821175"/>
              <a:ext cx="110300" cy="110300"/>
            </a:xfrm>
            <a:custGeom>
              <a:avLst/>
              <a:gdLst/>
              <a:ahLst/>
              <a:cxnLst/>
              <a:rect l="l" t="t" r="r" b="b"/>
              <a:pathLst>
                <a:path w="4412" h="4412" extrusionOk="0">
                  <a:moveTo>
                    <a:pt x="1076" y="430"/>
                  </a:moveTo>
                  <a:lnTo>
                    <a:pt x="1399" y="538"/>
                  </a:lnTo>
                  <a:lnTo>
                    <a:pt x="1722" y="861"/>
                  </a:lnTo>
                  <a:lnTo>
                    <a:pt x="1937" y="1076"/>
                  </a:lnTo>
                  <a:lnTo>
                    <a:pt x="2152" y="1399"/>
                  </a:lnTo>
                  <a:lnTo>
                    <a:pt x="3335" y="2475"/>
                  </a:lnTo>
                  <a:lnTo>
                    <a:pt x="3443" y="2690"/>
                  </a:lnTo>
                  <a:lnTo>
                    <a:pt x="3766" y="2905"/>
                  </a:lnTo>
                  <a:lnTo>
                    <a:pt x="3873" y="3120"/>
                  </a:lnTo>
                  <a:lnTo>
                    <a:pt x="3981" y="3335"/>
                  </a:lnTo>
                  <a:lnTo>
                    <a:pt x="3981" y="3550"/>
                  </a:lnTo>
                  <a:lnTo>
                    <a:pt x="3981" y="3766"/>
                  </a:lnTo>
                  <a:lnTo>
                    <a:pt x="3766" y="3873"/>
                  </a:lnTo>
                  <a:lnTo>
                    <a:pt x="3443" y="4088"/>
                  </a:lnTo>
                  <a:lnTo>
                    <a:pt x="3335" y="3981"/>
                  </a:lnTo>
                  <a:lnTo>
                    <a:pt x="2905" y="3766"/>
                  </a:lnTo>
                  <a:lnTo>
                    <a:pt x="2582" y="3550"/>
                  </a:lnTo>
                  <a:lnTo>
                    <a:pt x="1507" y="2582"/>
                  </a:lnTo>
                  <a:lnTo>
                    <a:pt x="1291" y="2475"/>
                  </a:lnTo>
                  <a:lnTo>
                    <a:pt x="861" y="2044"/>
                  </a:lnTo>
                  <a:lnTo>
                    <a:pt x="538" y="1399"/>
                  </a:lnTo>
                  <a:lnTo>
                    <a:pt x="431" y="968"/>
                  </a:lnTo>
                  <a:lnTo>
                    <a:pt x="431" y="646"/>
                  </a:lnTo>
                  <a:lnTo>
                    <a:pt x="538" y="538"/>
                  </a:lnTo>
                  <a:lnTo>
                    <a:pt x="861" y="430"/>
                  </a:lnTo>
                  <a:close/>
                  <a:moveTo>
                    <a:pt x="861" y="0"/>
                  </a:moveTo>
                  <a:lnTo>
                    <a:pt x="538" y="108"/>
                  </a:lnTo>
                  <a:lnTo>
                    <a:pt x="323" y="215"/>
                  </a:lnTo>
                  <a:lnTo>
                    <a:pt x="108" y="538"/>
                  </a:lnTo>
                  <a:lnTo>
                    <a:pt x="0" y="968"/>
                  </a:lnTo>
                  <a:lnTo>
                    <a:pt x="215" y="1614"/>
                  </a:lnTo>
                  <a:lnTo>
                    <a:pt x="538" y="2259"/>
                  </a:lnTo>
                  <a:lnTo>
                    <a:pt x="1035" y="2657"/>
                  </a:lnTo>
                  <a:lnTo>
                    <a:pt x="1035" y="2657"/>
                  </a:lnTo>
                  <a:lnTo>
                    <a:pt x="969" y="2690"/>
                  </a:lnTo>
                  <a:lnTo>
                    <a:pt x="1184" y="2905"/>
                  </a:lnTo>
                  <a:lnTo>
                    <a:pt x="2367" y="3766"/>
                  </a:lnTo>
                  <a:lnTo>
                    <a:pt x="2690" y="4088"/>
                  </a:lnTo>
                  <a:lnTo>
                    <a:pt x="3120" y="4304"/>
                  </a:lnTo>
                  <a:lnTo>
                    <a:pt x="3443" y="4411"/>
                  </a:lnTo>
                  <a:lnTo>
                    <a:pt x="3766" y="4304"/>
                  </a:lnTo>
                  <a:lnTo>
                    <a:pt x="3981" y="4196"/>
                  </a:lnTo>
                  <a:lnTo>
                    <a:pt x="4196" y="3981"/>
                  </a:lnTo>
                  <a:lnTo>
                    <a:pt x="4304" y="3766"/>
                  </a:lnTo>
                  <a:lnTo>
                    <a:pt x="4411" y="3550"/>
                  </a:lnTo>
                  <a:lnTo>
                    <a:pt x="4304" y="3228"/>
                  </a:lnTo>
                  <a:lnTo>
                    <a:pt x="4196" y="2905"/>
                  </a:lnTo>
                  <a:lnTo>
                    <a:pt x="3981" y="2690"/>
                  </a:lnTo>
                  <a:lnTo>
                    <a:pt x="3766" y="2367"/>
                  </a:lnTo>
                  <a:lnTo>
                    <a:pt x="3551" y="2259"/>
                  </a:lnTo>
                  <a:lnTo>
                    <a:pt x="2475" y="1184"/>
                  </a:lnTo>
                  <a:lnTo>
                    <a:pt x="2260" y="861"/>
                  </a:lnTo>
                  <a:lnTo>
                    <a:pt x="1937" y="538"/>
                  </a:lnTo>
                  <a:lnTo>
                    <a:pt x="1614" y="323"/>
                  </a:lnTo>
                  <a:lnTo>
                    <a:pt x="1184" y="108"/>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962;p29">
              <a:extLst>
                <a:ext uri="{FF2B5EF4-FFF2-40B4-BE49-F238E27FC236}">
                  <a16:creationId xmlns:a16="http://schemas.microsoft.com/office/drawing/2014/main" id="{4671664B-BBF6-4AA4-B7A5-E48525AE85C4}"/>
                </a:ext>
              </a:extLst>
            </p:cNvPr>
            <p:cNvSpPr/>
            <p:nvPr/>
          </p:nvSpPr>
          <p:spPr>
            <a:xfrm>
              <a:off x="6219925" y="2751225"/>
              <a:ext cx="43050" cy="59200"/>
            </a:xfrm>
            <a:custGeom>
              <a:avLst/>
              <a:gdLst/>
              <a:ahLst/>
              <a:cxnLst/>
              <a:rect l="l" t="t" r="r" b="b"/>
              <a:pathLst>
                <a:path w="1722" h="2368" extrusionOk="0">
                  <a:moveTo>
                    <a:pt x="539" y="1"/>
                  </a:moveTo>
                  <a:lnTo>
                    <a:pt x="216" y="216"/>
                  </a:lnTo>
                  <a:lnTo>
                    <a:pt x="108" y="431"/>
                  </a:lnTo>
                  <a:lnTo>
                    <a:pt x="1" y="646"/>
                  </a:lnTo>
                  <a:lnTo>
                    <a:pt x="1" y="862"/>
                  </a:lnTo>
                  <a:lnTo>
                    <a:pt x="1" y="1507"/>
                  </a:lnTo>
                  <a:lnTo>
                    <a:pt x="108" y="1937"/>
                  </a:lnTo>
                  <a:lnTo>
                    <a:pt x="323" y="2153"/>
                  </a:lnTo>
                  <a:lnTo>
                    <a:pt x="754" y="2368"/>
                  </a:lnTo>
                  <a:lnTo>
                    <a:pt x="1184" y="2368"/>
                  </a:lnTo>
                  <a:lnTo>
                    <a:pt x="1507" y="2260"/>
                  </a:lnTo>
                  <a:lnTo>
                    <a:pt x="1614" y="2153"/>
                  </a:lnTo>
                  <a:lnTo>
                    <a:pt x="1722" y="1937"/>
                  </a:lnTo>
                  <a:lnTo>
                    <a:pt x="1722" y="1722"/>
                  </a:lnTo>
                  <a:lnTo>
                    <a:pt x="1722" y="754"/>
                  </a:lnTo>
                  <a:lnTo>
                    <a:pt x="1292" y="324"/>
                  </a:lnTo>
                  <a:lnTo>
                    <a:pt x="969" y="108"/>
                  </a:lnTo>
                  <a:lnTo>
                    <a:pt x="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963;p29">
              <a:extLst>
                <a:ext uri="{FF2B5EF4-FFF2-40B4-BE49-F238E27FC236}">
                  <a16:creationId xmlns:a16="http://schemas.microsoft.com/office/drawing/2014/main" id="{44CB9946-052B-4857-B9EA-4D6153B9D4C8}"/>
                </a:ext>
              </a:extLst>
            </p:cNvPr>
            <p:cNvSpPr/>
            <p:nvPr/>
          </p:nvSpPr>
          <p:spPr>
            <a:xfrm>
              <a:off x="6214550" y="2745850"/>
              <a:ext cx="53825" cy="69950"/>
            </a:xfrm>
            <a:custGeom>
              <a:avLst/>
              <a:gdLst/>
              <a:ahLst/>
              <a:cxnLst/>
              <a:rect l="l" t="t" r="r" b="b"/>
              <a:pathLst>
                <a:path w="2153" h="2798" extrusionOk="0">
                  <a:moveTo>
                    <a:pt x="861" y="431"/>
                  </a:moveTo>
                  <a:lnTo>
                    <a:pt x="1184" y="539"/>
                  </a:lnTo>
                  <a:lnTo>
                    <a:pt x="1507" y="754"/>
                  </a:lnTo>
                  <a:lnTo>
                    <a:pt x="1722" y="969"/>
                  </a:lnTo>
                  <a:lnTo>
                    <a:pt x="1722" y="1937"/>
                  </a:lnTo>
                  <a:lnTo>
                    <a:pt x="1722" y="2045"/>
                  </a:lnTo>
                  <a:lnTo>
                    <a:pt x="1722" y="2152"/>
                  </a:lnTo>
                  <a:lnTo>
                    <a:pt x="1722" y="2260"/>
                  </a:lnTo>
                  <a:lnTo>
                    <a:pt x="1614" y="2368"/>
                  </a:lnTo>
                  <a:lnTo>
                    <a:pt x="969" y="2368"/>
                  </a:lnTo>
                  <a:lnTo>
                    <a:pt x="646" y="2260"/>
                  </a:lnTo>
                  <a:lnTo>
                    <a:pt x="431" y="2045"/>
                  </a:lnTo>
                  <a:lnTo>
                    <a:pt x="323" y="1722"/>
                  </a:lnTo>
                  <a:lnTo>
                    <a:pt x="323" y="1614"/>
                  </a:lnTo>
                  <a:lnTo>
                    <a:pt x="323" y="1077"/>
                  </a:lnTo>
                  <a:lnTo>
                    <a:pt x="431" y="646"/>
                  </a:lnTo>
                  <a:lnTo>
                    <a:pt x="538" y="539"/>
                  </a:lnTo>
                  <a:lnTo>
                    <a:pt x="861" y="431"/>
                  </a:lnTo>
                  <a:close/>
                  <a:moveTo>
                    <a:pt x="861" y="1"/>
                  </a:moveTo>
                  <a:lnTo>
                    <a:pt x="754" y="108"/>
                  </a:lnTo>
                  <a:lnTo>
                    <a:pt x="323" y="216"/>
                  </a:lnTo>
                  <a:lnTo>
                    <a:pt x="108" y="539"/>
                  </a:lnTo>
                  <a:lnTo>
                    <a:pt x="0" y="754"/>
                  </a:lnTo>
                  <a:lnTo>
                    <a:pt x="0" y="1077"/>
                  </a:lnTo>
                  <a:lnTo>
                    <a:pt x="0" y="1614"/>
                  </a:lnTo>
                  <a:lnTo>
                    <a:pt x="0" y="1830"/>
                  </a:lnTo>
                  <a:lnTo>
                    <a:pt x="108" y="2260"/>
                  </a:lnTo>
                  <a:lnTo>
                    <a:pt x="431" y="2583"/>
                  </a:lnTo>
                  <a:lnTo>
                    <a:pt x="861" y="2690"/>
                  </a:lnTo>
                  <a:lnTo>
                    <a:pt x="1184" y="2798"/>
                  </a:lnTo>
                  <a:lnTo>
                    <a:pt x="1507" y="2798"/>
                  </a:lnTo>
                  <a:lnTo>
                    <a:pt x="1722" y="2690"/>
                  </a:lnTo>
                  <a:lnTo>
                    <a:pt x="2045" y="2475"/>
                  </a:lnTo>
                  <a:lnTo>
                    <a:pt x="2045" y="2260"/>
                  </a:lnTo>
                  <a:lnTo>
                    <a:pt x="2152" y="2045"/>
                  </a:lnTo>
                  <a:lnTo>
                    <a:pt x="2152" y="1937"/>
                  </a:lnTo>
                  <a:lnTo>
                    <a:pt x="2152" y="969"/>
                  </a:lnTo>
                  <a:lnTo>
                    <a:pt x="2045" y="861"/>
                  </a:lnTo>
                  <a:lnTo>
                    <a:pt x="1722" y="539"/>
                  </a:lnTo>
                  <a:lnTo>
                    <a:pt x="1399" y="216"/>
                  </a:lnTo>
                  <a:lnTo>
                    <a:pt x="1184" y="108"/>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964;p29">
              <a:extLst>
                <a:ext uri="{FF2B5EF4-FFF2-40B4-BE49-F238E27FC236}">
                  <a16:creationId xmlns:a16="http://schemas.microsoft.com/office/drawing/2014/main" id="{E8752161-F611-4C8B-BFB2-D7A04CC8C186}"/>
                </a:ext>
              </a:extLst>
            </p:cNvPr>
            <p:cNvSpPr/>
            <p:nvPr/>
          </p:nvSpPr>
          <p:spPr>
            <a:xfrm>
              <a:off x="6209175" y="2697450"/>
              <a:ext cx="80700" cy="94150"/>
            </a:xfrm>
            <a:custGeom>
              <a:avLst/>
              <a:gdLst/>
              <a:ahLst/>
              <a:cxnLst/>
              <a:rect l="l" t="t" r="r" b="b"/>
              <a:pathLst>
                <a:path w="3228" h="3766" extrusionOk="0">
                  <a:moveTo>
                    <a:pt x="1291" y="0"/>
                  </a:moveTo>
                  <a:lnTo>
                    <a:pt x="969" y="108"/>
                  </a:lnTo>
                  <a:lnTo>
                    <a:pt x="646" y="323"/>
                  </a:lnTo>
                  <a:lnTo>
                    <a:pt x="431" y="538"/>
                  </a:lnTo>
                  <a:lnTo>
                    <a:pt x="108" y="1184"/>
                  </a:lnTo>
                  <a:lnTo>
                    <a:pt x="0" y="1506"/>
                  </a:lnTo>
                  <a:lnTo>
                    <a:pt x="0" y="1829"/>
                  </a:lnTo>
                  <a:lnTo>
                    <a:pt x="0" y="2259"/>
                  </a:lnTo>
                  <a:lnTo>
                    <a:pt x="108" y="2582"/>
                  </a:lnTo>
                  <a:lnTo>
                    <a:pt x="431" y="3120"/>
                  </a:lnTo>
                  <a:lnTo>
                    <a:pt x="969" y="3550"/>
                  </a:lnTo>
                  <a:lnTo>
                    <a:pt x="1291" y="3658"/>
                  </a:lnTo>
                  <a:lnTo>
                    <a:pt x="1614" y="3766"/>
                  </a:lnTo>
                  <a:lnTo>
                    <a:pt x="2044" y="3766"/>
                  </a:lnTo>
                  <a:lnTo>
                    <a:pt x="2475" y="3658"/>
                  </a:lnTo>
                  <a:lnTo>
                    <a:pt x="2690" y="3443"/>
                  </a:lnTo>
                  <a:lnTo>
                    <a:pt x="2905" y="3228"/>
                  </a:lnTo>
                  <a:lnTo>
                    <a:pt x="3120" y="2905"/>
                  </a:lnTo>
                  <a:lnTo>
                    <a:pt x="3228" y="2582"/>
                  </a:lnTo>
                  <a:lnTo>
                    <a:pt x="3228" y="1829"/>
                  </a:lnTo>
                  <a:lnTo>
                    <a:pt x="3228" y="1506"/>
                  </a:lnTo>
                  <a:lnTo>
                    <a:pt x="3120" y="1184"/>
                  </a:lnTo>
                  <a:lnTo>
                    <a:pt x="2798" y="538"/>
                  </a:lnTo>
                  <a:lnTo>
                    <a:pt x="2582" y="323"/>
                  </a:lnTo>
                  <a:lnTo>
                    <a:pt x="2260" y="108"/>
                  </a:lnTo>
                  <a:lnTo>
                    <a:pt x="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965;p29">
              <a:extLst>
                <a:ext uri="{FF2B5EF4-FFF2-40B4-BE49-F238E27FC236}">
                  <a16:creationId xmlns:a16="http://schemas.microsoft.com/office/drawing/2014/main" id="{519CD6C2-9F2B-41A1-896B-2A29DEAE1993}"/>
                </a:ext>
              </a:extLst>
            </p:cNvPr>
            <p:cNvSpPr/>
            <p:nvPr/>
          </p:nvSpPr>
          <p:spPr>
            <a:xfrm>
              <a:off x="6203800" y="2692050"/>
              <a:ext cx="91475" cy="102250"/>
            </a:xfrm>
            <a:custGeom>
              <a:avLst/>
              <a:gdLst/>
              <a:ahLst/>
              <a:cxnLst/>
              <a:rect l="l" t="t" r="r" b="b"/>
              <a:pathLst>
                <a:path w="3659" h="4090" extrusionOk="0">
                  <a:moveTo>
                    <a:pt x="1829" y="1"/>
                  </a:moveTo>
                  <a:lnTo>
                    <a:pt x="1399" y="109"/>
                  </a:lnTo>
                  <a:lnTo>
                    <a:pt x="1011" y="302"/>
                  </a:lnTo>
                  <a:lnTo>
                    <a:pt x="968" y="216"/>
                  </a:lnTo>
                  <a:lnTo>
                    <a:pt x="753" y="324"/>
                  </a:lnTo>
                  <a:lnTo>
                    <a:pt x="430" y="646"/>
                  </a:lnTo>
                  <a:lnTo>
                    <a:pt x="108" y="1077"/>
                  </a:lnTo>
                  <a:lnTo>
                    <a:pt x="0" y="1507"/>
                  </a:lnTo>
                  <a:lnTo>
                    <a:pt x="0" y="1937"/>
                  </a:lnTo>
                  <a:lnTo>
                    <a:pt x="108" y="2583"/>
                  </a:lnTo>
                  <a:lnTo>
                    <a:pt x="430" y="3551"/>
                  </a:lnTo>
                  <a:lnTo>
                    <a:pt x="538" y="3659"/>
                  </a:lnTo>
                  <a:lnTo>
                    <a:pt x="646" y="3659"/>
                  </a:lnTo>
                  <a:lnTo>
                    <a:pt x="753" y="3551"/>
                  </a:lnTo>
                  <a:lnTo>
                    <a:pt x="753" y="3336"/>
                  </a:lnTo>
                  <a:lnTo>
                    <a:pt x="430" y="2583"/>
                  </a:lnTo>
                  <a:lnTo>
                    <a:pt x="430" y="1937"/>
                  </a:lnTo>
                  <a:lnTo>
                    <a:pt x="430" y="1507"/>
                  </a:lnTo>
                  <a:lnTo>
                    <a:pt x="538" y="1292"/>
                  </a:lnTo>
                  <a:lnTo>
                    <a:pt x="753" y="862"/>
                  </a:lnTo>
                  <a:lnTo>
                    <a:pt x="968" y="646"/>
                  </a:lnTo>
                  <a:lnTo>
                    <a:pt x="1076" y="646"/>
                  </a:lnTo>
                  <a:lnTo>
                    <a:pt x="1506" y="431"/>
                  </a:lnTo>
                  <a:lnTo>
                    <a:pt x="2152" y="431"/>
                  </a:lnTo>
                  <a:lnTo>
                    <a:pt x="2367" y="539"/>
                  </a:lnTo>
                  <a:lnTo>
                    <a:pt x="2797" y="862"/>
                  </a:lnTo>
                  <a:lnTo>
                    <a:pt x="3013" y="1184"/>
                  </a:lnTo>
                  <a:lnTo>
                    <a:pt x="3120" y="1292"/>
                  </a:lnTo>
                  <a:lnTo>
                    <a:pt x="3228" y="1722"/>
                  </a:lnTo>
                  <a:lnTo>
                    <a:pt x="3335" y="2045"/>
                  </a:lnTo>
                  <a:lnTo>
                    <a:pt x="3228" y="2583"/>
                  </a:lnTo>
                  <a:lnTo>
                    <a:pt x="3120" y="3121"/>
                  </a:lnTo>
                  <a:lnTo>
                    <a:pt x="3013" y="3444"/>
                  </a:lnTo>
                  <a:lnTo>
                    <a:pt x="3013" y="3551"/>
                  </a:lnTo>
                  <a:lnTo>
                    <a:pt x="2152" y="3766"/>
                  </a:lnTo>
                  <a:lnTo>
                    <a:pt x="1721" y="3336"/>
                  </a:lnTo>
                  <a:lnTo>
                    <a:pt x="1614" y="3121"/>
                  </a:lnTo>
                  <a:lnTo>
                    <a:pt x="1506" y="3013"/>
                  </a:lnTo>
                  <a:lnTo>
                    <a:pt x="1399" y="2906"/>
                  </a:lnTo>
                  <a:lnTo>
                    <a:pt x="1291" y="3013"/>
                  </a:lnTo>
                  <a:lnTo>
                    <a:pt x="1184" y="3121"/>
                  </a:lnTo>
                  <a:lnTo>
                    <a:pt x="1184" y="3229"/>
                  </a:lnTo>
                  <a:lnTo>
                    <a:pt x="1506" y="3659"/>
                  </a:lnTo>
                  <a:lnTo>
                    <a:pt x="1721" y="3982"/>
                  </a:lnTo>
                  <a:lnTo>
                    <a:pt x="1937" y="4089"/>
                  </a:lnTo>
                  <a:lnTo>
                    <a:pt x="2152" y="4089"/>
                  </a:lnTo>
                  <a:lnTo>
                    <a:pt x="2797" y="3982"/>
                  </a:lnTo>
                  <a:lnTo>
                    <a:pt x="3013" y="3982"/>
                  </a:lnTo>
                  <a:lnTo>
                    <a:pt x="3120" y="3874"/>
                  </a:lnTo>
                  <a:lnTo>
                    <a:pt x="3228" y="3874"/>
                  </a:lnTo>
                  <a:lnTo>
                    <a:pt x="3335" y="3766"/>
                  </a:lnTo>
                  <a:lnTo>
                    <a:pt x="3335" y="3551"/>
                  </a:lnTo>
                  <a:lnTo>
                    <a:pt x="3550" y="2906"/>
                  </a:lnTo>
                  <a:lnTo>
                    <a:pt x="3658" y="2045"/>
                  </a:lnTo>
                  <a:lnTo>
                    <a:pt x="3658" y="1615"/>
                  </a:lnTo>
                  <a:lnTo>
                    <a:pt x="3443" y="1184"/>
                  </a:lnTo>
                  <a:lnTo>
                    <a:pt x="3335" y="969"/>
                  </a:lnTo>
                  <a:lnTo>
                    <a:pt x="3120" y="646"/>
                  </a:lnTo>
                  <a:lnTo>
                    <a:pt x="2582" y="216"/>
                  </a:lnTo>
                  <a:lnTo>
                    <a:pt x="2259" y="109"/>
                  </a:lnTo>
                  <a:lnTo>
                    <a:pt x="182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966;p29">
              <a:extLst>
                <a:ext uri="{FF2B5EF4-FFF2-40B4-BE49-F238E27FC236}">
                  <a16:creationId xmlns:a16="http://schemas.microsoft.com/office/drawing/2014/main" id="{9E314123-CD59-4C62-BAB2-C7AB386B838D}"/>
                </a:ext>
              </a:extLst>
            </p:cNvPr>
            <p:cNvSpPr/>
            <p:nvPr/>
          </p:nvSpPr>
          <p:spPr>
            <a:xfrm>
              <a:off x="6190350" y="2837300"/>
              <a:ext cx="37675" cy="69950"/>
            </a:xfrm>
            <a:custGeom>
              <a:avLst/>
              <a:gdLst/>
              <a:ahLst/>
              <a:cxnLst/>
              <a:rect l="l" t="t" r="r" b="b"/>
              <a:pathLst>
                <a:path w="1507" h="2798" extrusionOk="0">
                  <a:moveTo>
                    <a:pt x="753" y="1"/>
                  </a:moveTo>
                  <a:lnTo>
                    <a:pt x="430" y="108"/>
                  </a:lnTo>
                  <a:lnTo>
                    <a:pt x="215" y="431"/>
                  </a:lnTo>
                  <a:lnTo>
                    <a:pt x="108" y="861"/>
                  </a:lnTo>
                  <a:lnTo>
                    <a:pt x="0" y="1399"/>
                  </a:lnTo>
                  <a:lnTo>
                    <a:pt x="108" y="1937"/>
                  </a:lnTo>
                  <a:lnTo>
                    <a:pt x="215" y="2368"/>
                  </a:lnTo>
                  <a:lnTo>
                    <a:pt x="430" y="2690"/>
                  </a:lnTo>
                  <a:lnTo>
                    <a:pt x="753" y="2798"/>
                  </a:lnTo>
                  <a:lnTo>
                    <a:pt x="1076" y="2690"/>
                  </a:lnTo>
                  <a:lnTo>
                    <a:pt x="1291" y="2368"/>
                  </a:lnTo>
                  <a:lnTo>
                    <a:pt x="1399" y="1937"/>
                  </a:lnTo>
                  <a:lnTo>
                    <a:pt x="1506" y="1399"/>
                  </a:lnTo>
                  <a:lnTo>
                    <a:pt x="1399" y="861"/>
                  </a:lnTo>
                  <a:lnTo>
                    <a:pt x="1291" y="431"/>
                  </a:lnTo>
                  <a:lnTo>
                    <a:pt x="1076" y="108"/>
                  </a:lnTo>
                  <a:lnTo>
                    <a:pt x="7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967;p29">
              <a:extLst>
                <a:ext uri="{FF2B5EF4-FFF2-40B4-BE49-F238E27FC236}">
                  <a16:creationId xmlns:a16="http://schemas.microsoft.com/office/drawing/2014/main" id="{0096A985-1446-46D1-B7E0-31250AEF2EC4}"/>
                </a:ext>
              </a:extLst>
            </p:cNvPr>
            <p:cNvSpPr/>
            <p:nvPr/>
          </p:nvSpPr>
          <p:spPr>
            <a:xfrm>
              <a:off x="5305450" y="3308000"/>
              <a:ext cx="1982300" cy="1199600"/>
            </a:xfrm>
            <a:custGeom>
              <a:avLst/>
              <a:gdLst/>
              <a:ahLst/>
              <a:cxnLst/>
              <a:rect l="l" t="t" r="r" b="b"/>
              <a:pathLst>
                <a:path w="79292" h="47984" extrusionOk="0">
                  <a:moveTo>
                    <a:pt x="26359" y="0"/>
                  </a:moveTo>
                  <a:lnTo>
                    <a:pt x="25929" y="215"/>
                  </a:lnTo>
                  <a:lnTo>
                    <a:pt x="4519" y="12803"/>
                  </a:lnTo>
                  <a:lnTo>
                    <a:pt x="4088" y="13126"/>
                  </a:lnTo>
                  <a:lnTo>
                    <a:pt x="3873" y="13449"/>
                  </a:lnTo>
                  <a:lnTo>
                    <a:pt x="3658" y="13879"/>
                  </a:lnTo>
                  <a:lnTo>
                    <a:pt x="3658" y="14309"/>
                  </a:lnTo>
                  <a:lnTo>
                    <a:pt x="3658" y="14632"/>
                  </a:lnTo>
                  <a:lnTo>
                    <a:pt x="3873" y="15062"/>
                  </a:lnTo>
                  <a:lnTo>
                    <a:pt x="4088" y="15385"/>
                  </a:lnTo>
                  <a:lnTo>
                    <a:pt x="4411" y="15708"/>
                  </a:lnTo>
                  <a:lnTo>
                    <a:pt x="13771" y="21410"/>
                  </a:lnTo>
                  <a:lnTo>
                    <a:pt x="14094" y="21733"/>
                  </a:lnTo>
                  <a:lnTo>
                    <a:pt x="14309" y="22055"/>
                  </a:lnTo>
                  <a:lnTo>
                    <a:pt x="14524" y="22486"/>
                  </a:lnTo>
                  <a:lnTo>
                    <a:pt x="14524" y="22916"/>
                  </a:lnTo>
                  <a:lnTo>
                    <a:pt x="14524" y="23347"/>
                  </a:lnTo>
                  <a:lnTo>
                    <a:pt x="14309" y="23777"/>
                  </a:lnTo>
                  <a:lnTo>
                    <a:pt x="14094" y="24100"/>
                  </a:lnTo>
                  <a:lnTo>
                    <a:pt x="13664" y="24422"/>
                  </a:lnTo>
                  <a:lnTo>
                    <a:pt x="861" y="31953"/>
                  </a:lnTo>
                  <a:lnTo>
                    <a:pt x="431" y="32276"/>
                  </a:lnTo>
                  <a:lnTo>
                    <a:pt x="215" y="32599"/>
                  </a:lnTo>
                  <a:lnTo>
                    <a:pt x="0" y="33029"/>
                  </a:lnTo>
                  <a:lnTo>
                    <a:pt x="0" y="33460"/>
                  </a:lnTo>
                  <a:lnTo>
                    <a:pt x="0" y="33890"/>
                  </a:lnTo>
                  <a:lnTo>
                    <a:pt x="215" y="34320"/>
                  </a:lnTo>
                  <a:lnTo>
                    <a:pt x="431" y="34643"/>
                  </a:lnTo>
                  <a:lnTo>
                    <a:pt x="861" y="34966"/>
                  </a:lnTo>
                  <a:lnTo>
                    <a:pt x="22378" y="47769"/>
                  </a:lnTo>
                  <a:lnTo>
                    <a:pt x="22809" y="47984"/>
                  </a:lnTo>
                  <a:lnTo>
                    <a:pt x="23669" y="47984"/>
                  </a:lnTo>
                  <a:lnTo>
                    <a:pt x="24100" y="47769"/>
                  </a:lnTo>
                  <a:lnTo>
                    <a:pt x="78431" y="15923"/>
                  </a:lnTo>
                  <a:lnTo>
                    <a:pt x="78861" y="15708"/>
                  </a:lnTo>
                  <a:lnTo>
                    <a:pt x="79076" y="15278"/>
                  </a:lnTo>
                  <a:lnTo>
                    <a:pt x="79291" y="14955"/>
                  </a:lnTo>
                  <a:lnTo>
                    <a:pt x="79291" y="14524"/>
                  </a:lnTo>
                  <a:lnTo>
                    <a:pt x="79291" y="14094"/>
                  </a:lnTo>
                  <a:lnTo>
                    <a:pt x="79076" y="13664"/>
                  </a:lnTo>
                  <a:lnTo>
                    <a:pt x="78861" y="13341"/>
                  </a:lnTo>
                  <a:lnTo>
                    <a:pt x="78538" y="13018"/>
                  </a:lnTo>
                  <a:lnTo>
                    <a:pt x="60464" y="2152"/>
                  </a:lnTo>
                  <a:lnTo>
                    <a:pt x="60033" y="2044"/>
                  </a:lnTo>
                  <a:lnTo>
                    <a:pt x="59603" y="1937"/>
                  </a:lnTo>
                  <a:lnTo>
                    <a:pt x="59065" y="2044"/>
                  </a:lnTo>
                  <a:lnTo>
                    <a:pt x="58635" y="2152"/>
                  </a:lnTo>
                  <a:lnTo>
                    <a:pt x="48629" y="8177"/>
                  </a:lnTo>
                  <a:lnTo>
                    <a:pt x="45832" y="9898"/>
                  </a:lnTo>
                  <a:lnTo>
                    <a:pt x="45402" y="10006"/>
                  </a:lnTo>
                  <a:lnTo>
                    <a:pt x="44971" y="10113"/>
                  </a:lnTo>
                  <a:lnTo>
                    <a:pt x="44541" y="10006"/>
                  </a:lnTo>
                  <a:lnTo>
                    <a:pt x="44111" y="9898"/>
                  </a:lnTo>
                  <a:lnTo>
                    <a:pt x="27757" y="215"/>
                  </a:lnTo>
                  <a:lnTo>
                    <a:pt x="27327"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968;p29">
              <a:extLst>
                <a:ext uri="{FF2B5EF4-FFF2-40B4-BE49-F238E27FC236}">
                  <a16:creationId xmlns:a16="http://schemas.microsoft.com/office/drawing/2014/main" id="{AF6B574C-582D-412E-9DA7-9AE2CE5A53AC}"/>
                </a:ext>
              </a:extLst>
            </p:cNvPr>
            <p:cNvSpPr/>
            <p:nvPr/>
          </p:nvSpPr>
          <p:spPr>
            <a:xfrm>
              <a:off x="5305450" y="3308000"/>
              <a:ext cx="1982300" cy="1199600"/>
            </a:xfrm>
            <a:custGeom>
              <a:avLst/>
              <a:gdLst/>
              <a:ahLst/>
              <a:cxnLst/>
              <a:rect l="l" t="t" r="r" b="b"/>
              <a:pathLst>
                <a:path w="79292" h="47984" fill="none" extrusionOk="0">
                  <a:moveTo>
                    <a:pt x="26789" y="0"/>
                  </a:moveTo>
                  <a:lnTo>
                    <a:pt x="26789" y="0"/>
                  </a:lnTo>
                  <a:lnTo>
                    <a:pt x="26359" y="0"/>
                  </a:lnTo>
                  <a:lnTo>
                    <a:pt x="25929" y="215"/>
                  </a:lnTo>
                  <a:lnTo>
                    <a:pt x="4519" y="12803"/>
                  </a:lnTo>
                  <a:lnTo>
                    <a:pt x="4519" y="12803"/>
                  </a:lnTo>
                  <a:lnTo>
                    <a:pt x="4088" y="13126"/>
                  </a:lnTo>
                  <a:lnTo>
                    <a:pt x="3873" y="13449"/>
                  </a:lnTo>
                  <a:lnTo>
                    <a:pt x="3658" y="13879"/>
                  </a:lnTo>
                  <a:lnTo>
                    <a:pt x="3658" y="14309"/>
                  </a:lnTo>
                  <a:lnTo>
                    <a:pt x="3658" y="14632"/>
                  </a:lnTo>
                  <a:lnTo>
                    <a:pt x="3873" y="15062"/>
                  </a:lnTo>
                  <a:lnTo>
                    <a:pt x="4088" y="15385"/>
                  </a:lnTo>
                  <a:lnTo>
                    <a:pt x="4411" y="15708"/>
                  </a:lnTo>
                  <a:lnTo>
                    <a:pt x="13771" y="21410"/>
                  </a:lnTo>
                  <a:lnTo>
                    <a:pt x="13771" y="21410"/>
                  </a:lnTo>
                  <a:lnTo>
                    <a:pt x="14094" y="21733"/>
                  </a:lnTo>
                  <a:lnTo>
                    <a:pt x="14309" y="22055"/>
                  </a:lnTo>
                  <a:lnTo>
                    <a:pt x="14524" y="22486"/>
                  </a:lnTo>
                  <a:lnTo>
                    <a:pt x="14524" y="22916"/>
                  </a:lnTo>
                  <a:lnTo>
                    <a:pt x="14524" y="23347"/>
                  </a:lnTo>
                  <a:lnTo>
                    <a:pt x="14309" y="23777"/>
                  </a:lnTo>
                  <a:lnTo>
                    <a:pt x="14094" y="24100"/>
                  </a:lnTo>
                  <a:lnTo>
                    <a:pt x="13664" y="24422"/>
                  </a:lnTo>
                  <a:lnTo>
                    <a:pt x="861" y="31953"/>
                  </a:lnTo>
                  <a:lnTo>
                    <a:pt x="861" y="31953"/>
                  </a:lnTo>
                  <a:lnTo>
                    <a:pt x="431" y="32276"/>
                  </a:lnTo>
                  <a:lnTo>
                    <a:pt x="215" y="32599"/>
                  </a:lnTo>
                  <a:lnTo>
                    <a:pt x="0" y="33029"/>
                  </a:lnTo>
                  <a:lnTo>
                    <a:pt x="0" y="33460"/>
                  </a:lnTo>
                  <a:lnTo>
                    <a:pt x="0" y="33890"/>
                  </a:lnTo>
                  <a:lnTo>
                    <a:pt x="215" y="34320"/>
                  </a:lnTo>
                  <a:lnTo>
                    <a:pt x="431" y="34643"/>
                  </a:lnTo>
                  <a:lnTo>
                    <a:pt x="861" y="34966"/>
                  </a:lnTo>
                  <a:lnTo>
                    <a:pt x="22378" y="47769"/>
                  </a:lnTo>
                  <a:lnTo>
                    <a:pt x="22378" y="47769"/>
                  </a:lnTo>
                  <a:lnTo>
                    <a:pt x="22809" y="47984"/>
                  </a:lnTo>
                  <a:lnTo>
                    <a:pt x="23239" y="47984"/>
                  </a:lnTo>
                  <a:lnTo>
                    <a:pt x="23239" y="47984"/>
                  </a:lnTo>
                  <a:lnTo>
                    <a:pt x="23669" y="47984"/>
                  </a:lnTo>
                  <a:lnTo>
                    <a:pt x="24100" y="47769"/>
                  </a:lnTo>
                  <a:lnTo>
                    <a:pt x="78431" y="15923"/>
                  </a:lnTo>
                  <a:lnTo>
                    <a:pt x="78431" y="15923"/>
                  </a:lnTo>
                  <a:lnTo>
                    <a:pt x="78861" y="15708"/>
                  </a:lnTo>
                  <a:lnTo>
                    <a:pt x="79076" y="15278"/>
                  </a:lnTo>
                  <a:lnTo>
                    <a:pt x="79291" y="14955"/>
                  </a:lnTo>
                  <a:lnTo>
                    <a:pt x="79291" y="14524"/>
                  </a:lnTo>
                  <a:lnTo>
                    <a:pt x="79291" y="14094"/>
                  </a:lnTo>
                  <a:lnTo>
                    <a:pt x="79076" y="13664"/>
                  </a:lnTo>
                  <a:lnTo>
                    <a:pt x="78861" y="13341"/>
                  </a:lnTo>
                  <a:lnTo>
                    <a:pt x="78538" y="13018"/>
                  </a:lnTo>
                  <a:lnTo>
                    <a:pt x="60464" y="2152"/>
                  </a:lnTo>
                  <a:lnTo>
                    <a:pt x="60464" y="2152"/>
                  </a:lnTo>
                  <a:lnTo>
                    <a:pt x="60033" y="2044"/>
                  </a:lnTo>
                  <a:lnTo>
                    <a:pt x="59603" y="1937"/>
                  </a:lnTo>
                  <a:lnTo>
                    <a:pt x="59603" y="1937"/>
                  </a:lnTo>
                  <a:lnTo>
                    <a:pt x="59065" y="2044"/>
                  </a:lnTo>
                  <a:lnTo>
                    <a:pt x="58635" y="2152"/>
                  </a:lnTo>
                  <a:lnTo>
                    <a:pt x="48629" y="8177"/>
                  </a:lnTo>
                  <a:lnTo>
                    <a:pt x="45832" y="9898"/>
                  </a:lnTo>
                  <a:lnTo>
                    <a:pt x="45832" y="9898"/>
                  </a:lnTo>
                  <a:lnTo>
                    <a:pt x="45402" y="10006"/>
                  </a:lnTo>
                  <a:lnTo>
                    <a:pt x="44971" y="10113"/>
                  </a:lnTo>
                  <a:lnTo>
                    <a:pt x="44971" y="10113"/>
                  </a:lnTo>
                  <a:lnTo>
                    <a:pt x="44541" y="10006"/>
                  </a:lnTo>
                  <a:lnTo>
                    <a:pt x="44111" y="9898"/>
                  </a:lnTo>
                  <a:lnTo>
                    <a:pt x="27757" y="215"/>
                  </a:lnTo>
                  <a:lnTo>
                    <a:pt x="27757" y="215"/>
                  </a:lnTo>
                  <a:lnTo>
                    <a:pt x="27327" y="0"/>
                  </a:lnTo>
                  <a:lnTo>
                    <a:pt x="2678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969;p29">
              <a:extLst>
                <a:ext uri="{FF2B5EF4-FFF2-40B4-BE49-F238E27FC236}">
                  <a16:creationId xmlns:a16="http://schemas.microsoft.com/office/drawing/2014/main" id="{AD2883CC-C947-440C-8682-BF9CA1D06A25}"/>
                </a:ext>
              </a:extLst>
            </p:cNvPr>
            <p:cNvSpPr/>
            <p:nvPr/>
          </p:nvSpPr>
          <p:spPr>
            <a:xfrm>
              <a:off x="6626075" y="3501650"/>
              <a:ext cx="139875" cy="309325"/>
            </a:xfrm>
            <a:custGeom>
              <a:avLst/>
              <a:gdLst/>
              <a:ahLst/>
              <a:cxnLst/>
              <a:rect l="l" t="t" r="r" b="b"/>
              <a:pathLst>
                <a:path w="5595" h="12373" extrusionOk="0">
                  <a:moveTo>
                    <a:pt x="0" y="0"/>
                  </a:moveTo>
                  <a:lnTo>
                    <a:pt x="0" y="9038"/>
                  </a:lnTo>
                  <a:lnTo>
                    <a:pt x="5595" y="12373"/>
                  </a:lnTo>
                  <a:lnTo>
                    <a:pt x="5595" y="3443"/>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970;p29">
              <a:extLst>
                <a:ext uri="{FF2B5EF4-FFF2-40B4-BE49-F238E27FC236}">
                  <a16:creationId xmlns:a16="http://schemas.microsoft.com/office/drawing/2014/main" id="{E92F6EF7-507F-4B41-9CE0-0A471EF2CF81}"/>
                </a:ext>
              </a:extLst>
            </p:cNvPr>
            <p:cNvSpPr/>
            <p:nvPr/>
          </p:nvSpPr>
          <p:spPr>
            <a:xfrm>
              <a:off x="6620700" y="3496275"/>
              <a:ext cx="150625" cy="320100"/>
            </a:xfrm>
            <a:custGeom>
              <a:avLst/>
              <a:gdLst/>
              <a:ahLst/>
              <a:cxnLst/>
              <a:rect l="l" t="t" r="r" b="b"/>
              <a:pathLst>
                <a:path w="6025" h="12804" extrusionOk="0">
                  <a:moveTo>
                    <a:pt x="323" y="538"/>
                  </a:moveTo>
                  <a:lnTo>
                    <a:pt x="5595" y="3702"/>
                  </a:lnTo>
                  <a:lnTo>
                    <a:pt x="5595" y="3702"/>
                  </a:lnTo>
                  <a:lnTo>
                    <a:pt x="5702" y="12265"/>
                  </a:lnTo>
                  <a:lnTo>
                    <a:pt x="323" y="9145"/>
                  </a:lnTo>
                  <a:lnTo>
                    <a:pt x="323" y="538"/>
                  </a:lnTo>
                  <a:close/>
                  <a:moveTo>
                    <a:pt x="108" y="0"/>
                  </a:moveTo>
                  <a:lnTo>
                    <a:pt x="0" y="215"/>
                  </a:lnTo>
                  <a:lnTo>
                    <a:pt x="0" y="9253"/>
                  </a:lnTo>
                  <a:lnTo>
                    <a:pt x="108" y="9468"/>
                  </a:lnTo>
                  <a:lnTo>
                    <a:pt x="5810" y="12803"/>
                  </a:lnTo>
                  <a:lnTo>
                    <a:pt x="5917" y="12803"/>
                  </a:lnTo>
                  <a:lnTo>
                    <a:pt x="6025" y="12588"/>
                  </a:lnTo>
                  <a:lnTo>
                    <a:pt x="6025" y="3658"/>
                  </a:lnTo>
                  <a:lnTo>
                    <a:pt x="5917" y="3443"/>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971;p29">
              <a:extLst>
                <a:ext uri="{FF2B5EF4-FFF2-40B4-BE49-F238E27FC236}">
                  <a16:creationId xmlns:a16="http://schemas.microsoft.com/office/drawing/2014/main" id="{22C71B41-2F11-47DB-BD8A-3DF076D6688F}"/>
                </a:ext>
              </a:extLst>
            </p:cNvPr>
            <p:cNvSpPr/>
            <p:nvPr/>
          </p:nvSpPr>
          <p:spPr>
            <a:xfrm>
              <a:off x="6626075" y="3380625"/>
              <a:ext cx="346975" cy="207125"/>
            </a:xfrm>
            <a:custGeom>
              <a:avLst/>
              <a:gdLst/>
              <a:ahLst/>
              <a:cxnLst/>
              <a:rect l="l" t="t" r="r" b="b"/>
              <a:pathLst>
                <a:path w="13879" h="8285" extrusionOk="0">
                  <a:moveTo>
                    <a:pt x="8284" y="0"/>
                  </a:moveTo>
                  <a:lnTo>
                    <a:pt x="0" y="4841"/>
                  </a:lnTo>
                  <a:lnTo>
                    <a:pt x="5595" y="8284"/>
                  </a:lnTo>
                  <a:lnTo>
                    <a:pt x="13879" y="3335"/>
                  </a:lnTo>
                  <a:lnTo>
                    <a:pt x="8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972;p29">
              <a:extLst>
                <a:ext uri="{FF2B5EF4-FFF2-40B4-BE49-F238E27FC236}">
                  <a16:creationId xmlns:a16="http://schemas.microsoft.com/office/drawing/2014/main" id="{55576D2E-1BE4-4ABD-B4CD-66DAAAB1C968}"/>
                </a:ext>
              </a:extLst>
            </p:cNvPr>
            <p:cNvSpPr/>
            <p:nvPr/>
          </p:nvSpPr>
          <p:spPr>
            <a:xfrm>
              <a:off x="6620700" y="3375225"/>
              <a:ext cx="355050" cy="215200"/>
            </a:xfrm>
            <a:custGeom>
              <a:avLst/>
              <a:gdLst/>
              <a:ahLst/>
              <a:cxnLst/>
              <a:rect l="l" t="t" r="r" b="b"/>
              <a:pathLst>
                <a:path w="14202" h="8608" extrusionOk="0">
                  <a:moveTo>
                    <a:pt x="8499" y="431"/>
                  </a:moveTo>
                  <a:lnTo>
                    <a:pt x="13664" y="3551"/>
                  </a:lnTo>
                  <a:lnTo>
                    <a:pt x="5810" y="8285"/>
                  </a:lnTo>
                  <a:lnTo>
                    <a:pt x="504" y="5060"/>
                  </a:lnTo>
                  <a:lnTo>
                    <a:pt x="504" y="5060"/>
                  </a:lnTo>
                  <a:lnTo>
                    <a:pt x="8499" y="431"/>
                  </a:lnTo>
                  <a:close/>
                  <a:moveTo>
                    <a:pt x="8392" y="1"/>
                  </a:moveTo>
                  <a:lnTo>
                    <a:pt x="108" y="4950"/>
                  </a:lnTo>
                  <a:lnTo>
                    <a:pt x="0" y="5057"/>
                  </a:lnTo>
                  <a:lnTo>
                    <a:pt x="108" y="5165"/>
                  </a:lnTo>
                  <a:lnTo>
                    <a:pt x="5702" y="8608"/>
                  </a:lnTo>
                  <a:lnTo>
                    <a:pt x="5917" y="8608"/>
                  </a:lnTo>
                  <a:lnTo>
                    <a:pt x="14201" y="3766"/>
                  </a:lnTo>
                  <a:lnTo>
                    <a:pt x="14201" y="3551"/>
                  </a:lnTo>
                  <a:lnTo>
                    <a:pt x="14201" y="3444"/>
                  </a:lnTo>
                  <a:lnTo>
                    <a:pt x="84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973;p29">
              <a:extLst>
                <a:ext uri="{FF2B5EF4-FFF2-40B4-BE49-F238E27FC236}">
                  <a16:creationId xmlns:a16="http://schemas.microsoft.com/office/drawing/2014/main" id="{2BDB6FC9-87DE-44C3-B7BF-D2386B5D5C5A}"/>
                </a:ext>
              </a:extLst>
            </p:cNvPr>
            <p:cNvSpPr/>
            <p:nvPr/>
          </p:nvSpPr>
          <p:spPr>
            <a:xfrm>
              <a:off x="6765925" y="3464000"/>
              <a:ext cx="207125" cy="346975"/>
            </a:xfrm>
            <a:custGeom>
              <a:avLst/>
              <a:gdLst/>
              <a:ahLst/>
              <a:cxnLst/>
              <a:rect l="l" t="t" r="r" b="b"/>
              <a:pathLst>
                <a:path w="8285" h="13879" extrusionOk="0">
                  <a:moveTo>
                    <a:pt x="8285" y="0"/>
                  </a:moveTo>
                  <a:lnTo>
                    <a:pt x="1" y="4949"/>
                  </a:lnTo>
                  <a:lnTo>
                    <a:pt x="108" y="13879"/>
                  </a:lnTo>
                  <a:lnTo>
                    <a:pt x="8285" y="9038"/>
                  </a:lnTo>
                  <a:lnTo>
                    <a:pt x="828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974;p29">
              <a:extLst>
                <a:ext uri="{FF2B5EF4-FFF2-40B4-BE49-F238E27FC236}">
                  <a16:creationId xmlns:a16="http://schemas.microsoft.com/office/drawing/2014/main" id="{9E449989-132C-4640-9200-1268C382D23A}"/>
                </a:ext>
              </a:extLst>
            </p:cNvPr>
            <p:cNvSpPr/>
            <p:nvPr/>
          </p:nvSpPr>
          <p:spPr>
            <a:xfrm>
              <a:off x="6765925" y="3464000"/>
              <a:ext cx="207125" cy="346975"/>
            </a:xfrm>
            <a:custGeom>
              <a:avLst/>
              <a:gdLst/>
              <a:ahLst/>
              <a:cxnLst/>
              <a:rect l="l" t="t" r="r" b="b"/>
              <a:pathLst>
                <a:path w="8285" h="13879" extrusionOk="0">
                  <a:moveTo>
                    <a:pt x="8285" y="0"/>
                  </a:moveTo>
                  <a:lnTo>
                    <a:pt x="1" y="4949"/>
                  </a:lnTo>
                  <a:lnTo>
                    <a:pt x="108" y="13879"/>
                  </a:lnTo>
                  <a:lnTo>
                    <a:pt x="8285" y="9038"/>
                  </a:lnTo>
                  <a:lnTo>
                    <a:pt x="828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975;p29">
              <a:extLst>
                <a:ext uri="{FF2B5EF4-FFF2-40B4-BE49-F238E27FC236}">
                  <a16:creationId xmlns:a16="http://schemas.microsoft.com/office/drawing/2014/main" id="{47102B61-F8CD-4BE9-B8A2-C5CD93E5242F}"/>
                </a:ext>
              </a:extLst>
            </p:cNvPr>
            <p:cNvSpPr/>
            <p:nvPr/>
          </p:nvSpPr>
          <p:spPr>
            <a:xfrm>
              <a:off x="6763250" y="3461300"/>
              <a:ext cx="215175" cy="355075"/>
            </a:xfrm>
            <a:custGeom>
              <a:avLst/>
              <a:gdLst/>
              <a:ahLst/>
              <a:cxnLst/>
              <a:rect l="l" t="t" r="r" b="b"/>
              <a:pathLst>
                <a:path w="8607" h="14203" extrusionOk="0">
                  <a:moveTo>
                    <a:pt x="8177" y="515"/>
                  </a:moveTo>
                  <a:lnTo>
                    <a:pt x="8177" y="9038"/>
                  </a:lnTo>
                  <a:lnTo>
                    <a:pt x="323" y="13664"/>
                  </a:lnTo>
                  <a:lnTo>
                    <a:pt x="323" y="5165"/>
                  </a:lnTo>
                  <a:lnTo>
                    <a:pt x="8177" y="515"/>
                  </a:lnTo>
                  <a:close/>
                  <a:moveTo>
                    <a:pt x="8284" y="1"/>
                  </a:moveTo>
                  <a:lnTo>
                    <a:pt x="0" y="4842"/>
                  </a:lnTo>
                  <a:lnTo>
                    <a:pt x="0" y="5057"/>
                  </a:lnTo>
                  <a:lnTo>
                    <a:pt x="0" y="13987"/>
                  </a:lnTo>
                  <a:lnTo>
                    <a:pt x="108" y="14202"/>
                  </a:lnTo>
                  <a:lnTo>
                    <a:pt x="215" y="14202"/>
                  </a:lnTo>
                  <a:lnTo>
                    <a:pt x="8499" y="9253"/>
                  </a:lnTo>
                  <a:lnTo>
                    <a:pt x="8607" y="9146"/>
                  </a:lnTo>
                  <a:lnTo>
                    <a:pt x="8607" y="108"/>
                  </a:lnTo>
                  <a:lnTo>
                    <a:pt x="84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976;p29">
              <a:extLst>
                <a:ext uri="{FF2B5EF4-FFF2-40B4-BE49-F238E27FC236}">
                  <a16:creationId xmlns:a16="http://schemas.microsoft.com/office/drawing/2014/main" id="{92166592-ABEB-423D-9F1A-416956D773A0}"/>
                </a:ext>
              </a:extLst>
            </p:cNvPr>
            <p:cNvSpPr/>
            <p:nvPr/>
          </p:nvSpPr>
          <p:spPr>
            <a:xfrm>
              <a:off x="6792825" y="3668400"/>
              <a:ext cx="37675" cy="107625"/>
            </a:xfrm>
            <a:custGeom>
              <a:avLst/>
              <a:gdLst/>
              <a:ahLst/>
              <a:cxnLst/>
              <a:rect l="l" t="t" r="r" b="b"/>
              <a:pathLst>
                <a:path w="1507" h="4305" extrusionOk="0">
                  <a:moveTo>
                    <a:pt x="1507" y="1"/>
                  </a:moveTo>
                  <a:lnTo>
                    <a:pt x="1" y="862"/>
                  </a:lnTo>
                  <a:lnTo>
                    <a:pt x="1" y="4304"/>
                  </a:lnTo>
                  <a:lnTo>
                    <a:pt x="1507" y="3551"/>
                  </a:lnTo>
                  <a:lnTo>
                    <a:pt x="15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977;p29">
              <a:extLst>
                <a:ext uri="{FF2B5EF4-FFF2-40B4-BE49-F238E27FC236}">
                  <a16:creationId xmlns:a16="http://schemas.microsoft.com/office/drawing/2014/main" id="{16349F99-3645-4804-99C2-421FBA305D43}"/>
                </a:ext>
              </a:extLst>
            </p:cNvPr>
            <p:cNvSpPr/>
            <p:nvPr/>
          </p:nvSpPr>
          <p:spPr>
            <a:xfrm>
              <a:off x="6792825" y="3574275"/>
              <a:ext cx="37675" cy="107600"/>
            </a:xfrm>
            <a:custGeom>
              <a:avLst/>
              <a:gdLst/>
              <a:ahLst/>
              <a:cxnLst/>
              <a:rect l="l" t="t" r="r" b="b"/>
              <a:pathLst>
                <a:path w="1507" h="4304" extrusionOk="0">
                  <a:moveTo>
                    <a:pt x="1507" y="0"/>
                  </a:moveTo>
                  <a:lnTo>
                    <a:pt x="1" y="753"/>
                  </a:lnTo>
                  <a:lnTo>
                    <a:pt x="1" y="4304"/>
                  </a:lnTo>
                  <a:lnTo>
                    <a:pt x="1507" y="3443"/>
                  </a:lnTo>
                  <a:lnTo>
                    <a:pt x="150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978;p29">
              <a:extLst>
                <a:ext uri="{FF2B5EF4-FFF2-40B4-BE49-F238E27FC236}">
                  <a16:creationId xmlns:a16="http://schemas.microsoft.com/office/drawing/2014/main" id="{D15163B0-619D-4A2C-9740-5164D0AF5B12}"/>
                </a:ext>
              </a:extLst>
            </p:cNvPr>
            <p:cNvSpPr/>
            <p:nvPr/>
          </p:nvSpPr>
          <p:spPr>
            <a:xfrm>
              <a:off x="6768625" y="3466675"/>
              <a:ext cx="341600" cy="277075"/>
            </a:xfrm>
            <a:custGeom>
              <a:avLst/>
              <a:gdLst/>
              <a:ahLst/>
              <a:cxnLst/>
              <a:rect l="l" t="t" r="r" b="b"/>
              <a:pathLst>
                <a:path w="13664" h="11083" extrusionOk="0">
                  <a:moveTo>
                    <a:pt x="8177" y="1"/>
                  </a:moveTo>
                  <a:lnTo>
                    <a:pt x="0" y="4735"/>
                  </a:lnTo>
                  <a:lnTo>
                    <a:pt x="0" y="7962"/>
                  </a:lnTo>
                  <a:lnTo>
                    <a:pt x="5487" y="11082"/>
                  </a:lnTo>
                  <a:lnTo>
                    <a:pt x="13664" y="6348"/>
                  </a:lnTo>
                  <a:lnTo>
                    <a:pt x="81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979;p29">
              <a:extLst>
                <a:ext uri="{FF2B5EF4-FFF2-40B4-BE49-F238E27FC236}">
                  <a16:creationId xmlns:a16="http://schemas.microsoft.com/office/drawing/2014/main" id="{55AC7F64-524C-4C31-8A9A-F33BCA2D3FB6}"/>
                </a:ext>
              </a:extLst>
            </p:cNvPr>
            <p:cNvSpPr/>
            <p:nvPr/>
          </p:nvSpPr>
          <p:spPr>
            <a:xfrm>
              <a:off x="6765925" y="3461300"/>
              <a:ext cx="349675" cy="287825"/>
            </a:xfrm>
            <a:custGeom>
              <a:avLst/>
              <a:gdLst/>
              <a:ahLst/>
              <a:cxnLst/>
              <a:rect l="l" t="t" r="r" b="b"/>
              <a:pathLst>
                <a:path w="13987" h="11513" extrusionOk="0">
                  <a:moveTo>
                    <a:pt x="8285" y="431"/>
                  </a:moveTo>
                  <a:lnTo>
                    <a:pt x="13514" y="6497"/>
                  </a:lnTo>
                  <a:lnTo>
                    <a:pt x="5595" y="11082"/>
                  </a:lnTo>
                  <a:lnTo>
                    <a:pt x="323" y="8070"/>
                  </a:lnTo>
                  <a:lnTo>
                    <a:pt x="323" y="5057"/>
                  </a:lnTo>
                  <a:lnTo>
                    <a:pt x="8285" y="431"/>
                  </a:lnTo>
                  <a:close/>
                  <a:moveTo>
                    <a:pt x="8177" y="1"/>
                  </a:moveTo>
                  <a:lnTo>
                    <a:pt x="108" y="4842"/>
                  </a:lnTo>
                  <a:lnTo>
                    <a:pt x="1" y="4950"/>
                  </a:lnTo>
                  <a:lnTo>
                    <a:pt x="1" y="8177"/>
                  </a:lnTo>
                  <a:lnTo>
                    <a:pt x="108" y="8285"/>
                  </a:lnTo>
                  <a:lnTo>
                    <a:pt x="5488" y="11512"/>
                  </a:lnTo>
                  <a:lnTo>
                    <a:pt x="5703" y="11512"/>
                  </a:lnTo>
                  <a:lnTo>
                    <a:pt x="13879" y="6671"/>
                  </a:lnTo>
                  <a:lnTo>
                    <a:pt x="13987" y="6563"/>
                  </a:lnTo>
                  <a:lnTo>
                    <a:pt x="13987" y="6456"/>
                  </a:lnTo>
                  <a:lnTo>
                    <a:pt x="8392" y="108"/>
                  </a:lnTo>
                  <a:lnTo>
                    <a:pt x="828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980;p29">
              <a:extLst>
                <a:ext uri="{FF2B5EF4-FFF2-40B4-BE49-F238E27FC236}">
                  <a16:creationId xmlns:a16="http://schemas.microsoft.com/office/drawing/2014/main" id="{F1BA1C75-6A84-4A8F-847F-F18E231D9AB7}"/>
                </a:ext>
              </a:extLst>
            </p:cNvPr>
            <p:cNvSpPr/>
            <p:nvPr/>
          </p:nvSpPr>
          <p:spPr>
            <a:xfrm>
              <a:off x="6768625" y="3585025"/>
              <a:ext cx="137200" cy="158725"/>
            </a:xfrm>
            <a:custGeom>
              <a:avLst/>
              <a:gdLst/>
              <a:ahLst/>
              <a:cxnLst/>
              <a:rect l="l" t="t" r="r" b="b"/>
              <a:pathLst>
                <a:path w="5488" h="6349" extrusionOk="0">
                  <a:moveTo>
                    <a:pt x="108" y="1"/>
                  </a:moveTo>
                  <a:lnTo>
                    <a:pt x="0" y="3228"/>
                  </a:lnTo>
                  <a:lnTo>
                    <a:pt x="5487" y="6348"/>
                  </a:lnTo>
                  <a:lnTo>
                    <a:pt x="108"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981;p29">
              <a:extLst>
                <a:ext uri="{FF2B5EF4-FFF2-40B4-BE49-F238E27FC236}">
                  <a16:creationId xmlns:a16="http://schemas.microsoft.com/office/drawing/2014/main" id="{BF0EBB58-9A76-4F88-93B1-0DEE5F8D6C6D}"/>
                </a:ext>
              </a:extLst>
            </p:cNvPr>
            <p:cNvSpPr/>
            <p:nvPr/>
          </p:nvSpPr>
          <p:spPr>
            <a:xfrm>
              <a:off x="6765925" y="3579650"/>
              <a:ext cx="142575" cy="166775"/>
            </a:xfrm>
            <a:custGeom>
              <a:avLst/>
              <a:gdLst/>
              <a:ahLst/>
              <a:cxnLst/>
              <a:rect l="l" t="t" r="r" b="b"/>
              <a:pathLst>
                <a:path w="5703" h="6671" extrusionOk="0">
                  <a:moveTo>
                    <a:pt x="415" y="687"/>
                  </a:moveTo>
                  <a:lnTo>
                    <a:pt x="4734" y="5810"/>
                  </a:lnTo>
                  <a:lnTo>
                    <a:pt x="4734" y="5810"/>
                  </a:lnTo>
                  <a:lnTo>
                    <a:pt x="323" y="3336"/>
                  </a:lnTo>
                  <a:lnTo>
                    <a:pt x="415" y="687"/>
                  </a:lnTo>
                  <a:close/>
                  <a:moveTo>
                    <a:pt x="216" y="0"/>
                  </a:moveTo>
                  <a:lnTo>
                    <a:pt x="108" y="108"/>
                  </a:lnTo>
                  <a:lnTo>
                    <a:pt x="1" y="108"/>
                  </a:lnTo>
                  <a:lnTo>
                    <a:pt x="1" y="216"/>
                  </a:lnTo>
                  <a:lnTo>
                    <a:pt x="1" y="3443"/>
                  </a:lnTo>
                  <a:lnTo>
                    <a:pt x="108" y="3551"/>
                  </a:lnTo>
                  <a:lnTo>
                    <a:pt x="5488" y="6671"/>
                  </a:lnTo>
                  <a:lnTo>
                    <a:pt x="5703" y="6671"/>
                  </a:lnTo>
                  <a:lnTo>
                    <a:pt x="5703" y="6563"/>
                  </a:lnTo>
                  <a:lnTo>
                    <a:pt x="5703" y="6348"/>
                  </a:lnTo>
                  <a:lnTo>
                    <a:pt x="430" y="232"/>
                  </a:lnTo>
                  <a:lnTo>
                    <a:pt x="431" y="216"/>
                  </a:lnTo>
                  <a:lnTo>
                    <a:pt x="416" y="216"/>
                  </a:lnTo>
                  <a:lnTo>
                    <a:pt x="323" y="10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982;p29">
              <a:extLst>
                <a:ext uri="{FF2B5EF4-FFF2-40B4-BE49-F238E27FC236}">
                  <a16:creationId xmlns:a16="http://schemas.microsoft.com/office/drawing/2014/main" id="{378A1D98-03CB-4CEA-BA93-C45BA4D78FC8}"/>
                </a:ext>
              </a:extLst>
            </p:cNvPr>
            <p:cNvSpPr/>
            <p:nvPr/>
          </p:nvSpPr>
          <p:spPr>
            <a:xfrm>
              <a:off x="6843925" y="3595800"/>
              <a:ext cx="72650" cy="69950"/>
            </a:xfrm>
            <a:custGeom>
              <a:avLst/>
              <a:gdLst/>
              <a:ahLst/>
              <a:cxnLst/>
              <a:rect l="l" t="t" r="r" b="b"/>
              <a:pathLst>
                <a:path w="2906" h="2798" extrusionOk="0">
                  <a:moveTo>
                    <a:pt x="1292" y="0"/>
                  </a:moveTo>
                  <a:lnTo>
                    <a:pt x="754" y="108"/>
                  </a:lnTo>
                  <a:lnTo>
                    <a:pt x="323" y="430"/>
                  </a:lnTo>
                  <a:lnTo>
                    <a:pt x="108" y="861"/>
                  </a:lnTo>
                  <a:lnTo>
                    <a:pt x="1" y="1399"/>
                  </a:lnTo>
                  <a:lnTo>
                    <a:pt x="216" y="1937"/>
                  </a:lnTo>
                  <a:lnTo>
                    <a:pt x="646" y="2367"/>
                  </a:lnTo>
                  <a:lnTo>
                    <a:pt x="1077" y="2690"/>
                  </a:lnTo>
                  <a:lnTo>
                    <a:pt x="1614" y="2797"/>
                  </a:lnTo>
                  <a:lnTo>
                    <a:pt x="2260" y="2690"/>
                  </a:lnTo>
                  <a:lnTo>
                    <a:pt x="2583" y="2367"/>
                  </a:lnTo>
                  <a:lnTo>
                    <a:pt x="2906" y="1937"/>
                  </a:lnTo>
                  <a:lnTo>
                    <a:pt x="2906" y="1399"/>
                  </a:lnTo>
                  <a:lnTo>
                    <a:pt x="2690" y="861"/>
                  </a:lnTo>
                  <a:lnTo>
                    <a:pt x="2368" y="430"/>
                  </a:lnTo>
                  <a:lnTo>
                    <a:pt x="1830"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983;p29">
              <a:extLst>
                <a:ext uri="{FF2B5EF4-FFF2-40B4-BE49-F238E27FC236}">
                  <a16:creationId xmlns:a16="http://schemas.microsoft.com/office/drawing/2014/main" id="{5FAB7A3C-69F4-4F83-B2D9-61567AD9200D}"/>
                </a:ext>
              </a:extLst>
            </p:cNvPr>
            <p:cNvSpPr/>
            <p:nvPr/>
          </p:nvSpPr>
          <p:spPr>
            <a:xfrm>
              <a:off x="6946125" y="3520475"/>
              <a:ext cx="56525" cy="43050"/>
            </a:xfrm>
            <a:custGeom>
              <a:avLst/>
              <a:gdLst/>
              <a:ahLst/>
              <a:cxnLst/>
              <a:rect l="l" t="t" r="r" b="b"/>
              <a:pathLst>
                <a:path w="2261" h="1722" extrusionOk="0">
                  <a:moveTo>
                    <a:pt x="1722" y="1"/>
                  </a:moveTo>
                  <a:lnTo>
                    <a:pt x="1" y="1076"/>
                  </a:lnTo>
                  <a:lnTo>
                    <a:pt x="539" y="1722"/>
                  </a:lnTo>
                  <a:lnTo>
                    <a:pt x="2260" y="64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984;p29">
              <a:extLst>
                <a:ext uri="{FF2B5EF4-FFF2-40B4-BE49-F238E27FC236}">
                  <a16:creationId xmlns:a16="http://schemas.microsoft.com/office/drawing/2014/main" id="{5131788B-78F0-42DB-851B-929D5E31174B}"/>
                </a:ext>
              </a:extLst>
            </p:cNvPr>
            <p:cNvSpPr/>
            <p:nvPr/>
          </p:nvSpPr>
          <p:spPr>
            <a:xfrm>
              <a:off x="6967650" y="3544675"/>
              <a:ext cx="56500" cy="40375"/>
            </a:xfrm>
            <a:custGeom>
              <a:avLst/>
              <a:gdLst/>
              <a:ahLst/>
              <a:cxnLst/>
              <a:rect l="l" t="t" r="r" b="b"/>
              <a:pathLst>
                <a:path w="2260" h="1615" extrusionOk="0">
                  <a:moveTo>
                    <a:pt x="1722" y="1"/>
                  </a:moveTo>
                  <a:lnTo>
                    <a:pt x="1" y="969"/>
                  </a:lnTo>
                  <a:lnTo>
                    <a:pt x="539" y="1615"/>
                  </a:lnTo>
                  <a:lnTo>
                    <a:pt x="2260" y="64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85;p29">
              <a:extLst>
                <a:ext uri="{FF2B5EF4-FFF2-40B4-BE49-F238E27FC236}">
                  <a16:creationId xmlns:a16="http://schemas.microsoft.com/office/drawing/2014/main" id="{5AF2394D-FF1A-4463-B818-E09585CEEFE4}"/>
                </a:ext>
              </a:extLst>
            </p:cNvPr>
            <p:cNvSpPr/>
            <p:nvPr/>
          </p:nvSpPr>
          <p:spPr>
            <a:xfrm>
              <a:off x="6986475" y="3566200"/>
              <a:ext cx="59200" cy="43050"/>
            </a:xfrm>
            <a:custGeom>
              <a:avLst/>
              <a:gdLst/>
              <a:ahLst/>
              <a:cxnLst/>
              <a:rect l="l" t="t" r="r" b="b"/>
              <a:pathLst>
                <a:path w="2368" h="1722" extrusionOk="0">
                  <a:moveTo>
                    <a:pt x="1722" y="1"/>
                  </a:moveTo>
                  <a:lnTo>
                    <a:pt x="1" y="1076"/>
                  </a:lnTo>
                  <a:lnTo>
                    <a:pt x="646" y="1722"/>
                  </a:lnTo>
                  <a:lnTo>
                    <a:pt x="2368" y="64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86;p29">
              <a:extLst>
                <a:ext uri="{FF2B5EF4-FFF2-40B4-BE49-F238E27FC236}">
                  <a16:creationId xmlns:a16="http://schemas.microsoft.com/office/drawing/2014/main" id="{6C99ECCB-BD78-4C63-9B0E-28436E53D80D}"/>
                </a:ext>
              </a:extLst>
            </p:cNvPr>
            <p:cNvSpPr/>
            <p:nvPr/>
          </p:nvSpPr>
          <p:spPr>
            <a:xfrm>
              <a:off x="7008000" y="3590400"/>
              <a:ext cx="59200" cy="40375"/>
            </a:xfrm>
            <a:custGeom>
              <a:avLst/>
              <a:gdLst/>
              <a:ahLst/>
              <a:cxnLst/>
              <a:rect l="l" t="t" r="r" b="b"/>
              <a:pathLst>
                <a:path w="2368" h="1615" extrusionOk="0">
                  <a:moveTo>
                    <a:pt x="1722" y="1"/>
                  </a:moveTo>
                  <a:lnTo>
                    <a:pt x="0" y="969"/>
                  </a:lnTo>
                  <a:lnTo>
                    <a:pt x="646" y="1615"/>
                  </a:lnTo>
                  <a:lnTo>
                    <a:pt x="2367" y="64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87;p29">
              <a:extLst>
                <a:ext uri="{FF2B5EF4-FFF2-40B4-BE49-F238E27FC236}">
                  <a16:creationId xmlns:a16="http://schemas.microsoft.com/office/drawing/2014/main" id="{92F3478C-09FC-4500-BB59-76DA18E10014}"/>
                </a:ext>
              </a:extLst>
            </p:cNvPr>
            <p:cNvSpPr/>
            <p:nvPr/>
          </p:nvSpPr>
          <p:spPr>
            <a:xfrm>
              <a:off x="6895025" y="3552750"/>
              <a:ext cx="59200" cy="40375"/>
            </a:xfrm>
            <a:custGeom>
              <a:avLst/>
              <a:gdLst/>
              <a:ahLst/>
              <a:cxnLst/>
              <a:rect l="l" t="t" r="r" b="b"/>
              <a:pathLst>
                <a:path w="2368" h="1615" extrusionOk="0">
                  <a:moveTo>
                    <a:pt x="1722" y="1"/>
                  </a:moveTo>
                  <a:lnTo>
                    <a:pt x="1" y="969"/>
                  </a:lnTo>
                  <a:lnTo>
                    <a:pt x="646" y="1614"/>
                  </a:lnTo>
                  <a:lnTo>
                    <a:pt x="2368" y="64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88;p29">
              <a:extLst>
                <a:ext uri="{FF2B5EF4-FFF2-40B4-BE49-F238E27FC236}">
                  <a16:creationId xmlns:a16="http://schemas.microsoft.com/office/drawing/2014/main" id="{4CF011F8-F461-4495-9B11-FD4944CA2AF7}"/>
                </a:ext>
              </a:extLst>
            </p:cNvPr>
            <p:cNvSpPr/>
            <p:nvPr/>
          </p:nvSpPr>
          <p:spPr>
            <a:xfrm>
              <a:off x="6916550" y="3574275"/>
              <a:ext cx="59200" cy="40375"/>
            </a:xfrm>
            <a:custGeom>
              <a:avLst/>
              <a:gdLst/>
              <a:ahLst/>
              <a:cxnLst/>
              <a:rect l="l" t="t" r="r" b="b"/>
              <a:pathLst>
                <a:path w="2368" h="1615" extrusionOk="0">
                  <a:moveTo>
                    <a:pt x="1722" y="0"/>
                  </a:moveTo>
                  <a:lnTo>
                    <a:pt x="1" y="1076"/>
                  </a:lnTo>
                  <a:lnTo>
                    <a:pt x="646" y="1614"/>
                  </a:lnTo>
                  <a:lnTo>
                    <a:pt x="2367" y="646"/>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89;p29">
              <a:extLst>
                <a:ext uri="{FF2B5EF4-FFF2-40B4-BE49-F238E27FC236}">
                  <a16:creationId xmlns:a16="http://schemas.microsoft.com/office/drawing/2014/main" id="{08D82771-61D4-4608-971E-584D69EB7AA0}"/>
                </a:ext>
              </a:extLst>
            </p:cNvPr>
            <p:cNvSpPr/>
            <p:nvPr/>
          </p:nvSpPr>
          <p:spPr>
            <a:xfrm>
              <a:off x="6938075" y="3598475"/>
              <a:ext cx="59200" cy="40375"/>
            </a:xfrm>
            <a:custGeom>
              <a:avLst/>
              <a:gdLst/>
              <a:ahLst/>
              <a:cxnLst/>
              <a:rect l="l" t="t" r="r" b="b"/>
              <a:pathLst>
                <a:path w="2368" h="1615" extrusionOk="0">
                  <a:moveTo>
                    <a:pt x="1722" y="1"/>
                  </a:moveTo>
                  <a:lnTo>
                    <a:pt x="0" y="969"/>
                  </a:lnTo>
                  <a:lnTo>
                    <a:pt x="646" y="1614"/>
                  </a:lnTo>
                  <a:lnTo>
                    <a:pt x="2367" y="646"/>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90;p29">
              <a:extLst>
                <a:ext uri="{FF2B5EF4-FFF2-40B4-BE49-F238E27FC236}">
                  <a16:creationId xmlns:a16="http://schemas.microsoft.com/office/drawing/2014/main" id="{F59280B8-B7FB-4B57-8CD1-0CBB99F16F9E}"/>
                </a:ext>
              </a:extLst>
            </p:cNvPr>
            <p:cNvSpPr/>
            <p:nvPr/>
          </p:nvSpPr>
          <p:spPr>
            <a:xfrm>
              <a:off x="6959575" y="3620000"/>
              <a:ext cx="56525" cy="40375"/>
            </a:xfrm>
            <a:custGeom>
              <a:avLst/>
              <a:gdLst/>
              <a:ahLst/>
              <a:cxnLst/>
              <a:rect l="l" t="t" r="r" b="b"/>
              <a:pathLst>
                <a:path w="2261" h="1615" extrusionOk="0">
                  <a:moveTo>
                    <a:pt x="1722" y="0"/>
                  </a:moveTo>
                  <a:lnTo>
                    <a:pt x="1" y="1076"/>
                  </a:lnTo>
                  <a:lnTo>
                    <a:pt x="539" y="1614"/>
                  </a:lnTo>
                  <a:lnTo>
                    <a:pt x="2260" y="646"/>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91;p29">
              <a:extLst>
                <a:ext uri="{FF2B5EF4-FFF2-40B4-BE49-F238E27FC236}">
                  <a16:creationId xmlns:a16="http://schemas.microsoft.com/office/drawing/2014/main" id="{257EF9F3-D720-4C05-8C14-A1B04F1AAB68}"/>
                </a:ext>
              </a:extLst>
            </p:cNvPr>
            <p:cNvSpPr/>
            <p:nvPr/>
          </p:nvSpPr>
          <p:spPr>
            <a:xfrm>
              <a:off x="5924075" y="4209025"/>
              <a:ext cx="129125" cy="137200"/>
            </a:xfrm>
            <a:custGeom>
              <a:avLst/>
              <a:gdLst/>
              <a:ahLst/>
              <a:cxnLst/>
              <a:rect l="l" t="t" r="r" b="b"/>
              <a:pathLst>
                <a:path w="5165" h="5488" extrusionOk="0">
                  <a:moveTo>
                    <a:pt x="0" y="1"/>
                  </a:moveTo>
                  <a:lnTo>
                    <a:pt x="0" y="3659"/>
                  </a:lnTo>
                  <a:lnTo>
                    <a:pt x="0" y="3981"/>
                  </a:lnTo>
                  <a:lnTo>
                    <a:pt x="0" y="4197"/>
                  </a:lnTo>
                  <a:lnTo>
                    <a:pt x="215" y="4519"/>
                  </a:lnTo>
                  <a:lnTo>
                    <a:pt x="430" y="4842"/>
                  </a:lnTo>
                  <a:lnTo>
                    <a:pt x="753" y="5057"/>
                  </a:lnTo>
                  <a:lnTo>
                    <a:pt x="1076" y="5165"/>
                  </a:lnTo>
                  <a:lnTo>
                    <a:pt x="1506" y="5380"/>
                  </a:lnTo>
                  <a:lnTo>
                    <a:pt x="2582" y="5488"/>
                  </a:lnTo>
                  <a:lnTo>
                    <a:pt x="3550" y="5380"/>
                  </a:lnTo>
                  <a:lnTo>
                    <a:pt x="4411" y="5057"/>
                  </a:lnTo>
                  <a:lnTo>
                    <a:pt x="4734" y="4842"/>
                  </a:lnTo>
                  <a:lnTo>
                    <a:pt x="4949" y="4519"/>
                  </a:lnTo>
                  <a:lnTo>
                    <a:pt x="5057" y="4197"/>
                  </a:lnTo>
                  <a:lnTo>
                    <a:pt x="5164" y="3981"/>
                  </a:lnTo>
                  <a:lnTo>
                    <a:pt x="516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92;p29">
              <a:extLst>
                <a:ext uri="{FF2B5EF4-FFF2-40B4-BE49-F238E27FC236}">
                  <a16:creationId xmlns:a16="http://schemas.microsoft.com/office/drawing/2014/main" id="{15ADD1B2-7517-4D09-BBAE-56A30979E2BA}"/>
                </a:ext>
              </a:extLst>
            </p:cNvPr>
            <p:cNvSpPr/>
            <p:nvPr/>
          </p:nvSpPr>
          <p:spPr>
            <a:xfrm>
              <a:off x="5924075" y="4209025"/>
              <a:ext cx="129125" cy="137200"/>
            </a:xfrm>
            <a:custGeom>
              <a:avLst/>
              <a:gdLst/>
              <a:ahLst/>
              <a:cxnLst/>
              <a:rect l="l" t="t" r="r" b="b"/>
              <a:pathLst>
                <a:path w="5165" h="5488" fill="none" extrusionOk="0">
                  <a:moveTo>
                    <a:pt x="5164" y="1"/>
                  </a:moveTo>
                  <a:lnTo>
                    <a:pt x="5164" y="3981"/>
                  </a:lnTo>
                  <a:lnTo>
                    <a:pt x="5164" y="3981"/>
                  </a:lnTo>
                  <a:lnTo>
                    <a:pt x="5057" y="4197"/>
                  </a:lnTo>
                  <a:lnTo>
                    <a:pt x="4949" y="4519"/>
                  </a:lnTo>
                  <a:lnTo>
                    <a:pt x="4734" y="4842"/>
                  </a:lnTo>
                  <a:lnTo>
                    <a:pt x="4411" y="5057"/>
                  </a:lnTo>
                  <a:lnTo>
                    <a:pt x="3550" y="5380"/>
                  </a:lnTo>
                  <a:lnTo>
                    <a:pt x="2582" y="5488"/>
                  </a:lnTo>
                  <a:lnTo>
                    <a:pt x="2582" y="5488"/>
                  </a:lnTo>
                  <a:lnTo>
                    <a:pt x="1506" y="5380"/>
                  </a:lnTo>
                  <a:lnTo>
                    <a:pt x="1076" y="5165"/>
                  </a:lnTo>
                  <a:lnTo>
                    <a:pt x="753" y="5057"/>
                  </a:lnTo>
                  <a:lnTo>
                    <a:pt x="430" y="4842"/>
                  </a:lnTo>
                  <a:lnTo>
                    <a:pt x="215" y="4519"/>
                  </a:lnTo>
                  <a:lnTo>
                    <a:pt x="0" y="4197"/>
                  </a:lnTo>
                  <a:lnTo>
                    <a:pt x="0" y="3981"/>
                  </a:lnTo>
                  <a:lnTo>
                    <a:pt x="0" y="365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93;p29">
              <a:extLst>
                <a:ext uri="{FF2B5EF4-FFF2-40B4-BE49-F238E27FC236}">
                  <a16:creationId xmlns:a16="http://schemas.microsoft.com/office/drawing/2014/main" id="{0831BBF9-828C-4592-BCC8-53C5CD3F6D21}"/>
                </a:ext>
              </a:extLst>
            </p:cNvPr>
            <p:cNvSpPr/>
            <p:nvPr/>
          </p:nvSpPr>
          <p:spPr>
            <a:xfrm>
              <a:off x="5918675" y="4203650"/>
              <a:ext cx="139900" cy="147950"/>
            </a:xfrm>
            <a:custGeom>
              <a:avLst/>
              <a:gdLst/>
              <a:ahLst/>
              <a:cxnLst/>
              <a:rect l="l" t="t" r="r" b="b"/>
              <a:pathLst>
                <a:path w="5596" h="5918" extrusionOk="0">
                  <a:moveTo>
                    <a:pt x="216" y="1"/>
                  </a:moveTo>
                  <a:lnTo>
                    <a:pt x="108" y="108"/>
                  </a:lnTo>
                  <a:lnTo>
                    <a:pt x="1" y="216"/>
                  </a:lnTo>
                  <a:lnTo>
                    <a:pt x="1" y="3874"/>
                  </a:lnTo>
                  <a:lnTo>
                    <a:pt x="1" y="4196"/>
                  </a:lnTo>
                  <a:lnTo>
                    <a:pt x="108" y="4519"/>
                  </a:lnTo>
                  <a:lnTo>
                    <a:pt x="216" y="4842"/>
                  </a:lnTo>
                  <a:lnTo>
                    <a:pt x="539" y="5165"/>
                  </a:lnTo>
                  <a:lnTo>
                    <a:pt x="862" y="5380"/>
                  </a:lnTo>
                  <a:lnTo>
                    <a:pt x="1292" y="5595"/>
                  </a:lnTo>
                  <a:lnTo>
                    <a:pt x="1722" y="5703"/>
                  </a:lnTo>
                  <a:lnTo>
                    <a:pt x="2260" y="5810"/>
                  </a:lnTo>
                  <a:lnTo>
                    <a:pt x="2798" y="5918"/>
                  </a:lnTo>
                  <a:lnTo>
                    <a:pt x="3336" y="5810"/>
                  </a:lnTo>
                  <a:lnTo>
                    <a:pt x="3766" y="5703"/>
                  </a:lnTo>
                  <a:lnTo>
                    <a:pt x="4304" y="5595"/>
                  </a:lnTo>
                  <a:lnTo>
                    <a:pt x="4735" y="5380"/>
                  </a:lnTo>
                  <a:lnTo>
                    <a:pt x="5057" y="5165"/>
                  </a:lnTo>
                  <a:lnTo>
                    <a:pt x="5273" y="4842"/>
                  </a:lnTo>
                  <a:lnTo>
                    <a:pt x="5488" y="4519"/>
                  </a:lnTo>
                  <a:lnTo>
                    <a:pt x="5595" y="4196"/>
                  </a:lnTo>
                  <a:lnTo>
                    <a:pt x="5488" y="216"/>
                  </a:lnTo>
                  <a:lnTo>
                    <a:pt x="5488" y="108"/>
                  </a:lnTo>
                  <a:lnTo>
                    <a:pt x="5380" y="1"/>
                  </a:lnTo>
                  <a:lnTo>
                    <a:pt x="5165" y="108"/>
                  </a:lnTo>
                  <a:lnTo>
                    <a:pt x="5165" y="216"/>
                  </a:lnTo>
                  <a:lnTo>
                    <a:pt x="5165" y="4196"/>
                  </a:lnTo>
                  <a:lnTo>
                    <a:pt x="5165" y="4412"/>
                  </a:lnTo>
                  <a:lnTo>
                    <a:pt x="5057" y="4627"/>
                  </a:lnTo>
                  <a:lnTo>
                    <a:pt x="4627" y="4950"/>
                  </a:lnTo>
                  <a:lnTo>
                    <a:pt x="4197" y="5272"/>
                  </a:lnTo>
                  <a:lnTo>
                    <a:pt x="3551" y="5487"/>
                  </a:lnTo>
                  <a:lnTo>
                    <a:pt x="2798" y="5487"/>
                  </a:lnTo>
                  <a:lnTo>
                    <a:pt x="1830" y="5380"/>
                  </a:lnTo>
                  <a:lnTo>
                    <a:pt x="1077" y="5057"/>
                  </a:lnTo>
                  <a:lnTo>
                    <a:pt x="754" y="4842"/>
                  </a:lnTo>
                  <a:lnTo>
                    <a:pt x="539" y="4627"/>
                  </a:lnTo>
                  <a:lnTo>
                    <a:pt x="431" y="4412"/>
                  </a:lnTo>
                  <a:lnTo>
                    <a:pt x="431" y="4196"/>
                  </a:lnTo>
                  <a:lnTo>
                    <a:pt x="431" y="4089"/>
                  </a:lnTo>
                  <a:lnTo>
                    <a:pt x="324" y="3874"/>
                  </a:lnTo>
                  <a:lnTo>
                    <a:pt x="324" y="216"/>
                  </a:lnTo>
                  <a:lnTo>
                    <a:pt x="324"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94;p29">
              <a:extLst>
                <a:ext uri="{FF2B5EF4-FFF2-40B4-BE49-F238E27FC236}">
                  <a16:creationId xmlns:a16="http://schemas.microsoft.com/office/drawing/2014/main" id="{337771FD-BCDD-4B59-8E84-C4A07C1E6ABC}"/>
                </a:ext>
              </a:extLst>
            </p:cNvPr>
            <p:cNvSpPr/>
            <p:nvPr/>
          </p:nvSpPr>
          <p:spPr>
            <a:xfrm>
              <a:off x="5924075" y="4168675"/>
              <a:ext cx="129125" cy="75350"/>
            </a:xfrm>
            <a:custGeom>
              <a:avLst/>
              <a:gdLst/>
              <a:ahLst/>
              <a:cxnLst/>
              <a:rect l="l" t="t" r="r" b="b"/>
              <a:pathLst>
                <a:path w="5165" h="3014" extrusionOk="0">
                  <a:moveTo>
                    <a:pt x="2582" y="1"/>
                  </a:moveTo>
                  <a:lnTo>
                    <a:pt x="1506" y="109"/>
                  </a:lnTo>
                  <a:lnTo>
                    <a:pt x="753" y="431"/>
                  </a:lnTo>
                  <a:lnTo>
                    <a:pt x="430" y="646"/>
                  </a:lnTo>
                  <a:lnTo>
                    <a:pt x="108" y="862"/>
                  </a:lnTo>
                  <a:lnTo>
                    <a:pt x="0" y="1184"/>
                  </a:lnTo>
                  <a:lnTo>
                    <a:pt x="0" y="1507"/>
                  </a:lnTo>
                  <a:lnTo>
                    <a:pt x="0" y="1830"/>
                  </a:lnTo>
                  <a:lnTo>
                    <a:pt x="108" y="2153"/>
                  </a:lnTo>
                  <a:lnTo>
                    <a:pt x="430" y="2368"/>
                  </a:lnTo>
                  <a:lnTo>
                    <a:pt x="753" y="2583"/>
                  </a:lnTo>
                  <a:lnTo>
                    <a:pt x="1506" y="2906"/>
                  </a:lnTo>
                  <a:lnTo>
                    <a:pt x="2582" y="3013"/>
                  </a:lnTo>
                  <a:lnTo>
                    <a:pt x="3550" y="2906"/>
                  </a:lnTo>
                  <a:lnTo>
                    <a:pt x="4411" y="2583"/>
                  </a:lnTo>
                  <a:lnTo>
                    <a:pt x="4734" y="2368"/>
                  </a:lnTo>
                  <a:lnTo>
                    <a:pt x="4949" y="2153"/>
                  </a:lnTo>
                  <a:lnTo>
                    <a:pt x="5057" y="1830"/>
                  </a:lnTo>
                  <a:lnTo>
                    <a:pt x="5164" y="1507"/>
                  </a:lnTo>
                  <a:lnTo>
                    <a:pt x="5057" y="1184"/>
                  </a:lnTo>
                  <a:lnTo>
                    <a:pt x="4949" y="862"/>
                  </a:lnTo>
                  <a:lnTo>
                    <a:pt x="4734" y="646"/>
                  </a:lnTo>
                  <a:lnTo>
                    <a:pt x="4411" y="431"/>
                  </a:lnTo>
                  <a:lnTo>
                    <a:pt x="3550" y="109"/>
                  </a:lnTo>
                  <a:lnTo>
                    <a:pt x="258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995;p29">
              <a:extLst>
                <a:ext uri="{FF2B5EF4-FFF2-40B4-BE49-F238E27FC236}">
                  <a16:creationId xmlns:a16="http://schemas.microsoft.com/office/drawing/2014/main" id="{EA0FBCC8-6E5E-4BA2-82BA-48C831FC7FBE}"/>
                </a:ext>
              </a:extLst>
            </p:cNvPr>
            <p:cNvSpPr/>
            <p:nvPr/>
          </p:nvSpPr>
          <p:spPr>
            <a:xfrm>
              <a:off x="5918675" y="4163300"/>
              <a:ext cx="139900" cy="86100"/>
            </a:xfrm>
            <a:custGeom>
              <a:avLst/>
              <a:gdLst/>
              <a:ahLst/>
              <a:cxnLst/>
              <a:rect l="l" t="t" r="r" b="b"/>
              <a:pathLst>
                <a:path w="5596" h="3444" extrusionOk="0">
                  <a:moveTo>
                    <a:pt x="2798" y="324"/>
                  </a:moveTo>
                  <a:lnTo>
                    <a:pt x="3766" y="539"/>
                  </a:lnTo>
                  <a:lnTo>
                    <a:pt x="4520" y="754"/>
                  </a:lnTo>
                  <a:lnTo>
                    <a:pt x="4842" y="969"/>
                  </a:lnTo>
                  <a:lnTo>
                    <a:pt x="5057" y="1184"/>
                  </a:lnTo>
                  <a:lnTo>
                    <a:pt x="5165" y="1507"/>
                  </a:lnTo>
                  <a:lnTo>
                    <a:pt x="5165" y="1722"/>
                  </a:lnTo>
                  <a:lnTo>
                    <a:pt x="5165" y="1937"/>
                  </a:lnTo>
                  <a:lnTo>
                    <a:pt x="5057" y="2260"/>
                  </a:lnTo>
                  <a:lnTo>
                    <a:pt x="4627" y="2583"/>
                  </a:lnTo>
                  <a:lnTo>
                    <a:pt x="4197" y="2798"/>
                  </a:lnTo>
                  <a:lnTo>
                    <a:pt x="3551" y="3013"/>
                  </a:lnTo>
                  <a:lnTo>
                    <a:pt x="2798" y="3121"/>
                  </a:lnTo>
                  <a:lnTo>
                    <a:pt x="1830" y="2906"/>
                  </a:lnTo>
                  <a:lnTo>
                    <a:pt x="969" y="2690"/>
                  </a:lnTo>
                  <a:lnTo>
                    <a:pt x="754" y="2475"/>
                  </a:lnTo>
                  <a:lnTo>
                    <a:pt x="539" y="2260"/>
                  </a:lnTo>
                  <a:lnTo>
                    <a:pt x="431" y="1937"/>
                  </a:lnTo>
                  <a:lnTo>
                    <a:pt x="324" y="1722"/>
                  </a:lnTo>
                  <a:lnTo>
                    <a:pt x="431" y="1507"/>
                  </a:lnTo>
                  <a:lnTo>
                    <a:pt x="539" y="1184"/>
                  </a:lnTo>
                  <a:lnTo>
                    <a:pt x="862" y="861"/>
                  </a:lnTo>
                  <a:lnTo>
                    <a:pt x="1400" y="646"/>
                  </a:lnTo>
                  <a:lnTo>
                    <a:pt x="2045" y="431"/>
                  </a:lnTo>
                  <a:lnTo>
                    <a:pt x="2798" y="324"/>
                  </a:lnTo>
                  <a:close/>
                  <a:moveTo>
                    <a:pt x="2260" y="1"/>
                  </a:moveTo>
                  <a:lnTo>
                    <a:pt x="1722" y="108"/>
                  </a:lnTo>
                  <a:lnTo>
                    <a:pt x="1292" y="324"/>
                  </a:lnTo>
                  <a:lnTo>
                    <a:pt x="862" y="431"/>
                  </a:lnTo>
                  <a:lnTo>
                    <a:pt x="539" y="754"/>
                  </a:lnTo>
                  <a:lnTo>
                    <a:pt x="216" y="969"/>
                  </a:lnTo>
                  <a:lnTo>
                    <a:pt x="1" y="1399"/>
                  </a:lnTo>
                  <a:lnTo>
                    <a:pt x="1" y="1722"/>
                  </a:lnTo>
                  <a:lnTo>
                    <a:pt x="1" y="2045"/>
                  </a:lnTo>
                  <a:lnTo>
                    <a:pt x="216" y="2475"/>
                  </a:lnTo>
                  <a:lnTo>
                    <a:pt x="646" y="2798"/>
                  </a:lnTo>
                  <a:lnTo>
                    <a:pt x="1292" y="3121"/>
                  </a:lnTo>
                  <a:lnTo>
                    <a:pt x="1937" y="3336"/>
                  </a:lnTo>
                  <a:lnTo>
                    <a:pt x="2798" y="3444"/>
                  </a:lnTo>
                  <a:lnTo>
                    <a:pt x="3336" y="3444"/>
                  </a:lnTo>
                  <a:lnTo>
                    <a:pt x="3766" y="3336"/>
                  </a:lnTo>
                  <a:lnTo>
                    <a:pt x="4304" y="3121"/>
                  </a:lnTo>
                  <a:lnTo>
                    <a:pt x="4735" y="3013"/>
                  </a:lnTo>
                  <a:lnTo>
                    <a:pt x="5057" y="2690"/>
                  </a:lnTo>
                  <a:lnTo>
                    <a:pt x="5273" y="2475"/>
                  </a:lnTo>
                  <a:lnTo>
                    <a:pt x="5488" y="2045"/>
                  </a:lnTo>
                  <a:lnTo>
                    <a:pt x="5595" y="1722"/>
                  </a:lnTo>
                  <a:lnTo>
                    <a:pt x="5488" y="1399"/>
                  </a:lnTo>
                  <a:lnTo>
                    <a:pt x="5273" y="969"/>
                  </a:lnTo>
                  <a:lnTo>
                    <a:pt x="4842" y="646"/>
                  </a:lnTo>
                  <a:lnTo>
                    <a:pt x="4304" y="324"/>
                  </a:lnTo>
                  <a:lnTo>
                    <a:pt x="3551" y="108"/>
                  </a:lnTo>
                  <a:lnTo>
                    <a:pt x="279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996;p29">
              <a:extLst>
                <a:ext uri="{FF2B5EF4-FFF2-40B4-BE49-F238E27FC236}">
                  <a16:creationId xmlns:a16="http://schemas.microsoft.com/office/drawing/2014/main" id="{08A4C722-9647-4CFD-B785-C58CDF4ECFB1}"/>
                </a:ext>
              </a:extLst>
            </p:cNvPr>
            <p:cNvSpPr/>
            <p:nvPr/>
          </p:nvSpPr>
          <p:spPr>
            <a:xfrm>
              <a:off x="6176900" y="4053025"/>
              <a:ext cx="129125" cy="137200"/>
            </a:xfrm>
            <a:custGeom>
              <a:avLst/>
              <a:gdLst/>
              <a:ahLst/>
              <a:cxnLst/>
              <a:rect l="l" t="t" r="r" b="b"/>
              <a:pathLst>
                <a:path w="5165" h="5488" extrusionOk="0">
                  <a:moveTo>
                    <a:pt x="0" y="1"/>
                  </a:moveTo>
                  <a:lnTo>
                    <a:pt x="0" y="3659"/>
                  </a:lnTo>
                  <a:lnTo>
                    <a:pt x="0" y="3981"/>
                  </a:lnTo>
                  <a:lnTo>
                    <a:pt x="0" y="4304"/>
                  </a:lnTo>
                  <a:lnTo>
                    <a:pt x="108" y="4519"/>
                  </a:lnTo>
                  <a:lnTo>
                    <a:pt x="431" y="4842"/>
                  </a:lnTo>
                  <a:lnTo>
                    <a:pt x="753" y="5057"/>
                  </a:lnTo>
                  <a:lnTo>
                    <a:pt x="1076" y="5165"/>
                  </a:lnTo>
                  <a:lnTo>
                    <a:pt x="1506" y="5380"/>
                  </a:lnTo>
                  <a:lnTo>
                    <a:pt x="2475" y="5488"/>
                  </a:lnTo>
                  <a:lnTo>
                    <a:pt x="3551" y="5380"/>
                  </a:lnTo>
                  <a:lnTo>
                    <a:pt x="4411" y="5057"/>
                  </a:lnTo>
                  <a:lnTo>
                    <a:pt x="4626" y="4842"/>
                  </a:lnTo>
                  <a:lnTo>
                    <a:pt x="4949" y="4519"/>
                  </a:lnTo>
                  <a:lnTo>
                    <a:pt x="5057" y="4304"/>
                  </a:lnTo>
                  <a:lnTo>
                    <a:pt x="5164" y="3981"/>
                  </a:lnTo>
                  <a:lnTo>
                    <a:pt x="5057"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997;p29">
              <a:extLst>
                <a:ext uri="{FF2B5EF4-FFF2-40B4-BE49-F238E27FC236}">
                  <a16:creationId xmlns:a16="http://schemas.microsoft.com/office/drawing/2014/main" id="{C8F2F28F-A7D1-4F3A-BEF7-FC10A6DC7D38}"/>
                </a:ext>
              </a:extLst>
            </p:cNvPr>
            <p:cNvSpPr/>
            <p:nvPr/>
          </p:nvSpPr>
          <p:spPr>
            <a:xfrm>
              <a:off x="6176900" y="4053025"/>
              <a:ext cx="129125" cy="137200"/>
            </a:xfrm>
            <a:custGeom>
              <a:avLst/>
              <a:gdLst/>
              <a:ahLst/>
              <a:cxnLst/>
              <a:rect l="l" t="t" r="r" b="b"/>
              <a:pathLst>
                <a:path w="5165" h="5488" fill="none" extrusionOk="0">
                  <a:moveTo>
                    <a:pt x="5057" y="1"/>
                  </a:moveTo>
                  <a:lnTo>
                    <a:pt x="5164" y="3981"/>
                  </a:lnTo>
                  <a:lnTo>
                    <a:pt x="5164" y="3981"/>
                  </a:lnTo>
                  <a:lnTo>
                    <a:pt x="5057" y="4304"/>
                  </a:lnTo>
                  <a:lnTo>
                    <a:pt x="4949" y="4519"/>
                  </a:lnTo>
                  <a:lnTo>
                    <a:pt x="4626" y="4842"/>
                  </a:lnTo>
                  <a:lnTo>
                    <a:pt x="4411" y="5057"/>
                  </a:lnTo>
                  <a:lnTo>
                    <a:pt x="3551" y="5380"/>
                  </a:lnTo>
                  <a:lnTo>
                    <a:pt x="2475" y="5488"/>
                  </a:lnTo>
                  <a:lnTo>
                    <a:pt x="2475" y="5488"/>
                  </a:lnTo>
                  <a:lnTo>
                    <a:pt x="1506" y="5380"/>
                  </a:lnTo>
                  <a:lnTo>
                    <a:pt x="1076" y="5165"/>
                  </a:lnTo>
                  <a:lnTo>
                    <a:pt x="753" y="5057"/>
                  </a:lnTo>
                  <a:lnTo>
                    <a:pt x="431" y="4842"/>
                  </a:lnTo>
                  <a:lnTo>
                    <a:pt x="108" y="4519"/>
                  </a:lnTo>
                  <a:lnTo>
                    <a:pt x="0" y="4304"/>
                  </a:lnTo>
                  <a:lnTo>
                    <a:pt x="0" y="3981"/>
                  </a:lnTo>
                  <a:lnTo>
                    <a:pt x="0" y="365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998;p29">
              <a:extLst>
                <a:ext uri="{FF2B5EF4-FFF2-40B4-BE49-F238E27FC236}">
                  <a16:creationId xmlns:a16="http://schemas.microsoft.com/office/drawing/2014/main" id="{110E6591-D2F5-4D44-9A4E-90220CD0E3A6}"/>
                </a:ext>
              </a:extLst>
            </p:cNvPr>
            <p:cNvSpPr/>
            <p:nvPr/>
          </p:nvSpPr>
          <p:spPr>
            <a:xfrm>
              <a:off x="6171525" y="4047650"/>
              <a:ext cx="137175" cy="147950"/>
            </a:xfrm>
            <a:custGeom>
              <a:avLst/>
              <a:gdLst/>
              <a:ahLst/>
              <a:cxnLst/>
              <a:rect l="l" t="t" r="r" b="b"/>
              <a:pathLst>
                <a:path w="5487" h="5918" extrusionOk="0">
                  <a:moveTo>
                    <a:pt x="215" y="1"/>
                  </a:moveTo>
                  <a:lnTo>
                    <a:pt x="0" y="108"/>
                  </a:lnTo>
                  <a:lnTo>
                    <a:pt x="0" y="216"/>
                  </a:lnTo>
                  <a:lnTo>
                    <a:pt x="0" y="3874"/>
                  </a:lnTo>
                  <a:lnTo>
                    <a:pt x="0" y="4196"/>
                  </a:lnTo>
                  <a:lnTo>
                    <a:pt x="0" y="4519"/>
                  </a:lnTo>
                  <a:lnTo>
                    <a:pt x="215" y="4842"/>
                  </a:lnTo>
                  <a:lnTo>
                    <a:pt x="538" y="5165"/>
                  </a:lnTo>
                  <a:lnTo>
                    <a:pt x="861" y="5380"/>
                  </a:lnTo>
                  <a:lnTo>
                    <a:pt x="1183" y="5595"/>
                  </a:lnTo>
                  <a:lnTo>
                    <a:pt x="1721" y="5703"/>
                  </a:lnTo>
                  <a:lnTo>
                    <a:pt x="2152" y="5810"/>
                  </a:lnTo>
                  <a:lnTo>
                    <a:pt x="2690" y="5918"/>
                  </a:lnTo>
                  <a:lnTo>
                    <a:pt x="3335" y="5810"/>
                  </a:lnTo>
                  <a:lnTo>
                    <a:pt x="3766" y="5703"/>
                  </a:lnTo>
                  <a:lnTo>
                    <a:pt x="4304" y="5595"/>
                  </a:lnTo>
                  <a:lnTo>
                    <a:pt x="4626" y="5380"/>
                  </a:lnTo>
                  <a:lnTo>
                    <a:pt x="5057" y="5165"/>
                  </a:lnTo>
                  <a:lnTo>
                    <a:pt x="5272" y="4842"/>
                  </a:lnTo>
                  <a:lnTo>
                    <a:pt x="5487" y="4519"/>
                  </a:lnTo>
                  <a:lnTo>
                    <a:pt x="5487" y="4196"/>
                  </a:lnTo>
                  <a:lnTo>
                    <a:pt x="5487" y="216"/>
                  </a:lnTo>
                  <a:lnTo>
                    <a:pt x="5487" y="108"/>
                  </a:lnTo>
                  <a:lnTo>
                    <a:pt x="5164" y="108"/>
                  </a:lnTo>
                  <a:lnTo>
                    <a:pt x="5164" y="216"/>
                  </a:lnTo>
                  <a:lnTo>
                    <a:pt x="5164" y="4196"/>
                  </a:lnTo>
                  <a:lnTo>
                    <a:pt x="5057" y="4412"/>
                  </a:lnTo>
                  <a:lnTo>
                    <a:pt x="4949" y="4627"/>
                  </a:lnTo>
                  <a:lnTo>
                    <a:pt x="4626" y="4950"/>
                  </a:lnTo>
                  <a:lnTo>
                    <a:pt x="4088" y="5272"/>
                  </a:lnTo>
                  <a:lnTo>
                    <a:pt x="3443" y="5487"/>
                  </a:lnTo>
                  <a:lnTo>
                    <a:pt x="2690" y="5487"/>
                  </a:lnTo>
                  <a:lnTo>
                    <a:pt x="1829" y="5380"/>
                  </a:lnTo>
                  <a:lnTo>
                    <a:pt x="968" y="5057"/>
                  </a:lnTo>
                  <a:lnTo>
                    <a:pt x="753" y="4842"/>
                  </a:lnTo>
                  <a:lnTo>
                    <a:pt x="538" y="4627"/>
                  </a:lnTo>
                  <a:lnTo>
                    <a:pt x="430" y="4412"/>
                  </a:lnTo>
                  <a:lnTo>
                    <a:pt x="323" y="4196"/>
                  </a:lnTo>
                  <a:lnTo>
                    <a:pt x="323" y="3874"/>
                  </a:lnTo>
                  <a:lnTo>
                    <a:pt x="323" y="216"/>
                  </a:lnTo>
                  <a:lnTo>
                    <a:pt x="323" y="108"/>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999;p29">
              <a:extLst>
                <a:ext uri="{FF2B5EF4-FFF2-40B4-BE49-F238E27FC236}">
                  <a16:creationId xmlns:a16="http://schemas.microsoft.com/office/drawing/2014/main" id="{C4AFE4E2-29E8-4F49-AE9A-7038205440FB}"/>
                </a:ext>
              </a:extLst>
            </p:cNvPr>
            <p:cNvSpPr/>
            <p:nvPr/>
          </p:nvSpPr>
          <p:spPr>
            <a:xfrm>
              <a:off x="6174200" y="4012675"/>
              <a:ext cx="131825" cy="75350"/>
            </a:xfrm>
            <a:custGeom>
              <a:avLst/>
              <a:gdLst/>
              <a:ahLst/>
              <a:cxnLst/>
              <a:rect l="l" t="t" r="r" b="b"/>
              <a:pathLst>
                <a:path w="5273" h="3014" extrusionOk="0">
                  <a:moveTo>
                    <a:pt x="2583" y="1"/>
                  </a:moveTo>
                  <a:lnTo>
                    <a:pt x="1614" y="108"/>
                  </a:lnTo>
                  <a:lnTo>
                    <a:pt x="754" y="431"/>
                  </a:lnTo>
                  <a:lnTo>
                    <a:pt x="431" y="646"/>
                  </a:lnTo>
                  <a:lnTo>
                    <a:pt x="216" y="969"/>
                  </a:lnTo>
                  <a:lnTo>
                    <a:pt x="108" y="1184"/>
                  </a:lnTo>
                  <a:lnTo>
                    <a:pt x="1" y="1507"/>
                  </a:lnTo>
                  <a:lnTo>
                    <a:pt x="108" y="1830"/>
                  </a:lnTo>
                  <a:lnTo>
                    <a:pt x="216" y="2153"/>
                  </a:lnTo>
                  <a:lnTo>
                    <a:pt x="431" y="2368"/>
                  </a:lnTo>
                  <a:lnTo>
                    <a:pt x="754" y="2583"/>
                  </a:lnTo>
                  <a:lnTo>
                    <a:pt x="1614" y="2906"/>
                  </a:lnTo>
                  <a:lnTo>
                    <a:pt x="2583" y="3013"/>
                  </a:lnTo>
                  <a:lnTo>
                    <a:pt x="3659" y="2906"/>
                  </a:lnTo>
                  <a:lnTo>
                    <a:pt x="4519" y="2583"/>
                  </a:lnTo>
                  <a:lnTo>
                    <a:pt x="4734" y="2368"/>
                  </a:lnTo>
                  <a:lnTo>
                    <a:pt x="5057" y="2153"/>
                  </a:lnTo>
                  <a:lnTo>
                    <a:pt x="5165" y="1830"/>
                  </a:lnTo>
                  <a:lnTo>
                    <a:pt x="5272" y="1507"/>
                  </a:lnTo>
                  <a:lnTo>
                    <a:pt x="5165" y="1184"/>
                  </a:lnTo>
                  <a:lnTo>
                    <a:pt x="5057" y="969"/>
                  </a:lnTo>
                  <a:lnTo>
                    <a:pt x="4734" y="646"/>
                  </a:lnTo>
                  <a:lnTo>
                    <a:pt x="4519" y="431"/>
                  </a:lnTo>
                  <a:lnTo>
                    <a:pt x="3659" y="108"/>
                  </a:lnTo>
                  <a:lnTo>
                    <a:pt x="2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000;p29">
              <a:extLst>
                <a:ext uri="{FF2B5EF4-FFF2-40B4-BE49-F238E27FC236}">
                  <a16:creationId xmlns:a16="http://schemas.microsoft.com/office/drawing/2014/main" id="{5D2BD314-0BD8-4ECB-B691-2E71618E7795}"/>
                </a:ext>
              </a:extLst>
            </p:cNvPr>
            <p:cNvSpPr/>
            <p:nvPr/>
          </p:nvSpPr>
          <p:spPr>
            <a:xfrm>
              <a:off x="6171525" y="4007300"/>
              <a:ext cx="137175" cy="86100"/>
            </a:xfrm>
            <a:custGeom>
              <a:avLst/>
              <a:gdLst/>
              <a:ahLst/>
              <a:cxnLst/>
              <a:rect l="l" t="t" r="r" b="b"/>
              <a:pathLst>
                <a:path w="5487" h="3444" extrusionOk="0">
                  <a:moveTo>
                    <a:pt x="2690" y="431"/>
                  </a:moveTo>
                  <a:lnTo>
                    <a:pt x="3658" y="539"/>
                  </a:lnTo>
                  <a:lnTo>
                    <a:pt x="4519" y="754"/>
                  </a:lnTo>
                  <a:lnTo>
                    <a:pt x="4734" y="969"/>
                  </a:lnTo>
                  <a:lnTo>
                    <a:pt x="4949" y="1292"/>
                  </a:lnTo>
                  <a:lnTo>
                    <a:pt x="5057" y="1507"/>
                  </a:lnTo>
                  <a:lnTo>
                    <a:pt x="5164" y="1722"/>
                  </a:lnTo>
                  <a:lnTo>
                    <a:pt x="5057" y="1937"/>
                  </a:lnTo>
                  <a:lnTo>
                    <a:pt x="4949" y="2260"/>
                  </a:lnTo>
                  <a:lnTo>
                    <a:pt x="4626" y="2583"/>
                  </a:lnTo>
                  <a:lnTo>
                    <a:pt x="4088" y="2798"/>
                  </a:lnTo>
                  <a:lnTo>
                    <a:pt x="3443" y="3013"/>
                  </a:lnTo>
                  <a:lnTo>
                    <a:pt x="2690" y="3121"/>
                  </a:lnTo>
                  <a:lnTo>
                    <a:pt x="1721" y="3013"/>
                  </a:lnTo>
                  <a:lnTo>
                    <a:pt x="968" y="2690"/>
                  </a:lnTo>
                  <a:lnTo>
                    <a:pt x="753" y="2475"/>
                  </a:lnTo>
                  <a:lnTo>
                    <a:pt x="538" y="2260"/>
                  </a:lnTo>
                  <a:lnTo>
                    <a:pt x="323" y="1937"/>
                  </a:lnTo>
                  <a:lnTo>
                    <a:pt x="323" y="1722"/>
                  </a:lnTo>
                  <a:lnTo>
                    <a:pt x="323" y="1507"/>
                  </a:lnTo>
                  <a:lnTo>
                    <a:pt x="538" y="1292"/>
                  </a:lnTo>
                  <a:lnTo>
                    <a:pt x="861" y="861"/>
                  </a:lnTo>
                  <a:lnTo>
                    <a:pt x="1399" y="646"/>
                  </a:lnTo>
                  <a:lnTo>
                    <a:pt x="2044" y="431"/>
                  </a:lnTo>
                  <a:close/>
                  <a:moveTo>
                    <a:pt x="2152" y="1"/>
                  </a:moveTo>
                  <a:lnTo>
                    <a:pt x="1721" y="108"/>
                  </a:lnTo>
                  <a:lnTo>
                    <a:pt x="1183" y="323"/>
                  </a:lnTo>
                  <a:lnTo>
                    <a:pt x="861" y="539"/>
                  </a:lnTo>
                  <a:lnTo>
                    <a:pt x="430" y="754"/>
                  </a:lnTo>
                  <a:lnTo>
                    <a:pt x="215" y="1077"/>
                  </a:lnTo>
                  <a:lnTo>
                    <a:pt x="0" y="1399"/>
                  </a:lnTo>
                  <a:lnTo>
                    <a:pt x="0" y="1722"/>
                  </a:lnTo>
                  <a:lnTo>
                    <a:pt x="0" y="2152"/>
                  </a:lnTo>
                  <a:lnTo>
                    <a:pt x="215" y="2475"/>
                  </a:lnTo>
                  <a:lnTo>
                    <a:pt x="646" y="2906"/>
                  </a:lnTo>
                  <a:lnTo>
                    <a:pt x="1183" y="3121"/>
                  </a:lnTo>
                  <a:lnTo>
                    <a:pt x="1937" y="3336"/>
                  </a:lnTo>
                  <a:lnTo>
                    <a:pt x="2690" y="3444"/>
                  </a:lnTo>
                  <a:lnTo>
                    <a:pt x="3335" y="3444"/>
                  </a:lnTo>
                  <a:lnTo>
                    <a:pt x="3766" y="3336"/>
                  </a:lnTo>
                  <a:lnTo>
                    <a:pt x="4304" y="3121"/>
                  </a:lnTo>
                  <a:lnTo>
                    <a:pt x="4626" y="3013"/>
                  </a:lnTo>
                  <a:lnTo>
                    <a:pt x="5057" y="2690"/>
                  </a:lnTo>
                  <a:lnTo>
                    <a:pt x="5272" y="2475"/>
                  </a:lnTo>
                  <a:lnTo>
                    <a:pt x="5487" y="2152"/>
                  </a:lnTo>
                  <a:lnTo>
                    <a:pt x="5487" y="1722"/>
                  </a:lnTo>
                  <a:lnTo>
                    <a:pt x="5487" y="1399"/>
                  </a:lnTo>
                  <a:lnTo>
                    <a:pt x="5272" y="1077"/>
                  </a:lnTo>
                  <a:lnTo>
                    <a:pt x="4841" y="646"/>
                  </a:lnTo>
                  <a:lnTo>
                    <a:pt x="4304" y="323"/>
                  </a:lnTo>
                  <a:lnTo>
                    <a:pt x="3550" y="108"/>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001;p29">
              <a:extLst>
                <a:ext uri="{FF2B5EF4-FFF2-40B4-BE49-F238E27FC236}">
                  <a16:creationId xmlns:a16="http://schemas.microsoft.com/office/drawing/2014/main" id="{9671C8F9-A244-4DBE-AA3A-8CC458845319}"/>
                </a:ext>
              </a:extLst>
            </p:cNvPr>
            <p:cNvSpPr/>
            <p:nvPr/>
          </p:nvSpPr>
          <p:spPr>
            <a:xfrm>
              <a:off x="6427025" y="3905100"/>
              <a:ext cx="129125" cy="137200"/>
            </a:xfrm>
            <a:custGeom>
              <a:avLst/>
              <a:gdLst/>
              <a:ahLst/>
              <a:cxnLst/>
              <a:rect l="l" t="t" r="r" b="b"/>
              <a:pathLst>
                <a:path w="5165" h="5488" extrusionOk="0">
                  <a:moveTo>
                    <a:pt x="1" y="0"/>
                  </a:moveTo>
                  <a:lnTo>
                    <a:pt x="1" y="3658"/>
                  </a:lnTo>
                  <a:lnTo>
                    <a:pt x="1" y="3981"/>
                  </a:lnTo>
                  <a:lnTo>
                    <a:pt x="108" y="4196"/>
                  </a:lnTo>
                  <a:lnTo>
                    <a:pt x="216" y="4519"/>
                  </a:lnTo>
                  <a:lnTo>
                    <a:pt x="431" y="4734"/>
                  </a:lnTo>
                  <a:lnTo>
                    <a:pt x="754" y="5057"/>
                  </a:lnTo>
                  <a:lnTo>
                    <a:pt x="1184" y="5165"/>
                  </a:lnTo>
                  <a:lnTo>
                    <a:pt x="1615" y="5380"/>
                  </a:lnTo>
                  <a:lnTo>
                    <a:pt x="2583" y="5487"/>
                  </a:lnTo>
                  <a:lnTo>
                    <a:pt x="3659" y="5380"/>
                  </a:lnTo>
                  <a:lnTo>
                    <a:pt x="4412" y="5057"/>
                  </a:lnTo>
                  <a:lnTo>
                    <a:pt x="4735" y="4734"/>
                  </a:lnTo>
                  <a:lnTo>
                    <a:pt x="4950" y="4519"/>
                  </a:lnTo>
                  <a:lnTo>
                    <a:pt x="5165" y="4196"/>
                  </a:lnTo>
                  <a:lnTo>
                    <a:pt x="5165" y="3981"/>
                  </a:lnTo>
                  <a:lnTo>
                    <a:pt x="516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002;p29">
              <a:extLst>
                <a:ext uri="{FF2B5EF4-FFF2-40B4-BE49-F238E27FC236}">
                  <a16:creationId xmlns:a16="http://schemas.microsoft.com/office/drawing/2014/main" id="{F115CEAF-F817-4894-932B-14A1B7701486}"/>
                </a:ext>
              </a:extLst>
            </p:cNvPr>
            <p:cNvSpPr/>
            <p:nvPr/>
          </p:nvSpPr>
          <p:spPr>
            <a:xfrm>
              <a:off x="6427025" y="3905100"/>
              <a:ext cx="129125" cy="137200"/>
            </a:xfrm>
            <a:custGeom>
              <a:avLst/>
              <a:gdLst/>
              <a:ahLst/>
              <a:cxnLst/>
              <a:rect l="l" t="t" r="r" b="b"/>
              <a:pathLst>
                <a:path w="5165" h="5488" fill="none" extrusionOk="0">
                  <a:moveTo>
                    <a:pt x="5165" y="0"/>
                  </a:moveTo>
                  <a:lnTo>
                    <a:pt x="5165" y="3981"/>
                  </a:lnTo>
                  <a:lnTo>
                    <a:pt x="5165" y="3981"/>
                  </a:lnTo>
                  <a:lnTo>
                    <a:pt x="5165" y="4196"/>
                  </a:lnTo>
                  <a:lnTo>
                    <a:pt x="4950" y="4519"/>
                  </a:lnTo>
                  <a:lnTo>
                    <a:pt x="4735" y="4734"/>
                  </a:lnTo>
                  <a:lnTo>
                    <a:pt x="4412" y="5057"/>
                  </a:lnTo>
                  <a:lnTo>
                    <a:pt x="3659" y="5380"/>
                  </a:lnTo>
                  <a:lnTo>
                    <a:pt x="2583" y="5487"/>
                  </a:lnTo>
                  <a:lnTo>
                    <a:pt x="2583" y="5487"/>
                  </a:lnTo>
                  <a:lnTo>
                    <a:pt x="1615" y="5380"/>
                  </a:lnTo>
                  <a:lnTo>
                    <a:pt x="1184" y="5165"/>
                  </a:lnTo>
                  <a:lnTo>
                    <a:pt x="754" y="5057"/>
                  </a:lnTo>
                  <a:lnTo>
                    <a:pt x="431" y="4734"/>
                  </a:lnTo>
                  <a:lnTo>
                    <a:pt x="216" y="4519"/>
                  </a:lnTo>
                  <a:lnTo>
                    <a:pt x="108" y="4196"/>
                  </a:lnTo>
                  <a:lnTo>
                    <a:pt x="1" y="3981"/>
                  </a:lnTo>
                  <a:lnTo>
                    <a:pt x="1" y="36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003;p29">
              <a:extLst>
                <a:ext uri="{FF2B5EF4-FFF2-40B4-BE49-F238E27FC236}">
                  <a16:creationId xmlns:a16="http://schemas.microsoft.com/office/drawing/2014/main" id="{B236CA86-4FFC-4C5E-8C07-69F87C7148A2}"/>
                </a:ext>
              </a:extLst>
            </p:cNvPr>
            <p:cNvSpPr/>
            <p:nvPr/>
          </p:nvSpPr>
          <p:spPr>
            <a:xfrm>
              <a:off x="6424350" y="3899725"/>
              <a:ext cx="137200" cy="145250"/>
            </a:xfrm>
            <a:custGeom>
              <a:avLst/>
              <a:gdLst/>
              <a:ahLst/>
              <a:cxnLst/>
              <a:rect l="l" t="t" r="r" b="b"/>
              <a:pathLst>
                <a:path w="5488" h="5810" extrusionOk="0">
                  <a:moveTo>
                    <a:pt x="108" y="0"/>
                  </a:moveTo>
                  <a:lnTo>
                    <a:pt x="0" y="108"/>
                  </a:lnTo>
                  <a:lnTo>
                    <a:pt x="0" y="215"/>
                  </a:lnTo>
                  <a:lnTo>
                    <a:pt x="0" y="3873"/>
                  </a:lnTo>
                  <a:lnTo>
                    <a:pt x="0" y="4196"/>
                  </a:lnTo>
                  <a:lnTo>
                    <a:pt x="0" y="4519"/>
                  </a:lnTo>
                  <a:lnTo>
                    <a:pt x="215" y="4842"/>
                  </a:lnTo>
                  <a:lnTo>
                    <a:pt x="431" y="5164"/>
                  </a:lnTo>
                  <a:lnTo>
                    <a:pt x="753" y="5380"/>
                  </a:lnTo>
                  <a:lnTo>
                    <a:pt x="1184" y="5595"/>
                  </a:lnTo>
                  <a:lnTo>
                    <a:pt x="1614" y="5702"/>
                  </a:lnTo>
                  <a:lnTo>
                    <a:pt x="2152" y="5810"/>
                  </a:lnTo>
                  <a:lnTo>
                    <a:pt x="3228" y="5810"/>
                  </a:lnTo>
                  <a:lnTo>
                    <a:pt x="3766" y="5702"/>
                  </a:lnTo>
                  <a:lnTo>
                    <a:pt x="4196" y="5595"/>
                  </a:lnTo>
                  <a:lnTo>
                    <a:pt x="4626" y="5380"/>
                  </a:lnTo>
                  <a:lnTo>
                    <a:pt x="4949" y="5164"/>
                  </a:lnTo>
                  <a:lnTo>
                    <a:pt x="5272" y="4842"/>
                  </a:lnTo>
                  <a:lnTo>
                    <a:pt x="5380" y="4519"/>
                  </a:lnTo>
                  <a:lnTo>
                    <a:pt x="5487" y="4196"/>
                  </a:lnTo>
                  <a:lnTo>
                    <a:pt x="5487" y="215"/>
                  </a:lnTo>
                  <a:lnTo>
                    <a:pt x="5380" y="108"/>
                  </a:lnTo>
                  <a:lnTo>
                    <a:pt x="5272" y="0"/>
                  </a:lnTo>
                  <a:lnTo>
                    <a:pt x="5164" y="108"/>
                  </a:lnTo>
                  <a:lnTo>
                    <a:pt x="5164" y="215"/>
                  </a:lnTo>
                  <a:lnTo>
                    <a:pt x="5164" y="4196"/>
                  </a:lnTo>
                  <a:lnTo>
                    <a:pt x="5057" y="4411"/>
                  </a:lnTo>
                  <a:lnTo>
                    <a:pt x="4949" y="4626"/>
                  </a:lnTo>
                  <a:lnTo>
                    <a:pt x="4626" y="4949"/>
                  </a:lnTo>
                  <a:lnTo>
                    <a:pt x="4088" y="5272"/>
                  </a:lnTo>
                  <a:lnTo>
                    <a:pt x="3443" y="5380"/>
                  </a:lnTo>
                  <a:lnTo>
                    <a:pt x="2690" y="5487"/>
                  </a:lnTo>
                  <a:lnTo>
                    <a:pt x="1722" y="5380"/>
                  </a:lnTo>
                  <a:lnTo>
                    <a:pt x="968" y="5057"/>
                  </a:lnTo>
                  <a:lnTo>
                    <a:pt x="753" y="4842"/>
                  </a:lnTo>
                  <a:lnTo>
                    <a:pt x="538" y="4626"/>
                  </a:lnTo>
                  <a:lnTo>
                    <a:pt x="323" y="4411"/>
                  </a:lnTo>
                  <a:lnTo>
                    <a:pt x="323" y="4196"/>
                  </a:lnTo>
                  <a:lnTo>
                    <a:pt x="323" y="4089"/>
                  </a:lnTo>
                  <a:lnTo>
                    <a:pt x="323" y="3873"/>
                  </a:lnTo>
                  <a:lnTo>
                    <a:pt x="323" y="215"/>
                  </a:lnTo>
                  <a:lnTo>
                    <a:pt x="215" y="108"/>
                  </a:lnTo>
                  <a:lnTo>
                    <a:pt x="10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004;p29">
              <a:extLst>
                <a:ext uri="{FF2B5EF4-FFF2-40B4-BE49-F238E27FC236}">
                  <a16:creationId xmlns:a16="http://schemas.microsoft.com/office/drawing/2014/main" id="{DDA8EB44-5573-496A-9A7B-1AEDAE90718B}"/>
                </a:ext>
              </a:extLst>
            </p:cNvPr>
            <p:cNvSpPr/>
            <p:nvPr/>
          </p:nvSpPr>
          <p:spPr>
            <a:xfrm>
              <a:off x="6427025" y="3864750"/>
              <a:ext cx="129125" cy="75350"/>
            </a:xfrm>
            <a:custGeom>
              <a:avLst/>
              <a:gdLst/>
              <a:ahLst/>
              <a:cxnLst/>
              <a:rect l="l" t="t" r="r" b="b"/>
              <a:pathLst>
                <a:path w="5165" h="3014" extrusionOk="0">
                  <a:moveTo>
                    <a:pt x="2583" y="1"/>
                  </a:moveTo>
                  <a:lnTo>
                    <a:pt x="1615" y="108"/>
                  </a:lnTo>
                  <a:lnTo>
                    <a:pt x="754" y="431"/>
                  </a:lnTo>
                  <a:lnTo>
                    <a:pt x="431" y="646"/>
                  </a:lnTo>
                  <a:lnTo>
                    <a:pt x="216" y="861"/>
                  </a:lnTo>
                  <a:lnTo>
                    <a:pt x="108" y="1184"/>
                  </a:lnTo>
                  <a:lnTo>
                    <a:pt x="1" y="1507"/>
                  </a:lnTo>
                  <a:lnTo>
                    <a:pt x="108" y="1830"/>
                  </a:lnTo>
                  <a:lnTo>
                    <a:pt x="216" y="2045"/>
                  </a:lnTo>
                  <a:lnTo>
                    <a:pt x="431" y="2368"/>
                  </a:lnTo>
                  <a:lnTo>
                    <a:pt x="754" y="2583"/>
                  </a:lnTo>
                  <a:lnTo>
                    <a:pt x="1615" y="2905"/>
                  </a:lnTo>
                  <a:lnTo>
                    <a:pt x="2583" y="3013"/>
                  </a:lnTo>
                  <a:lnTo>
                    <a:pt x="3659" y="2905"/>
                  </a:lnTo>
                  <a:lnTo>
                    <a:pt x="4412" y="2583"/>
                  </a:lnTo>
                  <a:lnTo>
                    <a:pt x="4735" y="2368"/>
                  </a:lnTo>
                  <a:lnTo>
                    <a:pt x="4950" y="2045"/>
                  </a:lnTo>
                  <a:lnTo>
                    <a:pt x="5165" y="1830"/>
                  </a:lnTo>
                  <a:lnTo>
                    <a:pt x="5165" y="1507"/>
                  </a:lnTo>
                  <a:lnTo>
                    <a:pt x="5165" y="1184"/>
                  </a:lnTo>
                  <a:lnTo>
                    <a:pt x="4950" y="861"/>
                  </a:lnTo>
                  <a:lnTo>
                    <a:pt x="4735" y="646"/>
                  </a:lnTo>
                  <a:lnTo>
                    <a:pt x="4412" y="431"/>
                  </a:lnTo>
                  <a:lnTo>
                    <a:pt x="3659" y="108"/>
                  </a:lnTo>
                  <a:lnTo>
                    <a:pt x="2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005;p29">
              <a:extLst>
                <a:ext uri="{FF2B5EF4-FFF2-40B4-BE49-F238E27FC236}">
                  <a16:creationId xmlns:a16="http://schemas.microsoft.com/office/drawing/2014/main" id="{A8FDD867-C90B-4E1B-92C8-680D54EC1F2C}"/>
                </a:ext>
              </a:extLst>
            </p:cNvPr>
            <p:cNvSpPr/>
            <p:nvPr/>
          </p:nvSpPr>
          <p:spPr>
            <a:xfrm>
              <a:off x="6421650" y="3859375"/>
              <a:ext cx="139900" cy="86100"/>
            </a:xfrm>
            <a:custGeom>
              <a:avLst/>
              <a:gdLst/>
              <a:ahLst/>
              <a:cxnLst/>
              <a:rect l="l" t="t" r="r" b="b"/>
              <a:pathLst>
                <a:path w="5596" h="3444" extrusionOk="0">
                  <a:moveTo>
                    <a:pt x="2798" y="323"/>
                  </a:moveTo>
                  <a:lnTo>
                    <a:pt x="3766" y="431"/>
                  </a:lnTo>
                  <a:lnTo>
                    <a:pt x="4519" y="754"/>
                  </a:lnTo>
                  <a:lnTo>
                    <a:pt x="4842" y="969"/>
                  </a:lnTo>
                  <a:lnTo>
                    <a:pt x="5057" y="1184"/>
                  </a:lnTo>
                  <a:lnTo>
                    <a:pt x="5165" y="1507"/>
                  </a:lnTo>
                  <a:lnTo>
                    <a:pt x="5272" y="1722"/>
                  </a:lnTo>
                  <a:lnTo>
                    <a:pt x="5165" y="1937"/>
                  </a:lnTo>
                  <a:lnTo>
                    <a:pt x="5057" y="2152"/>
                  </a:lnTo>
                  <a:lnTo>
                    <a:pt x="4734" y="2583"/>
                  </a:lnTo>
                  <a:lnTo>
                    <a:pt x="4196" y="2798"/>
                  </a:lnTo>
                  <a:lnTo>
                    <a:pt x="3551" y="3013"/>
                  </a:lnTo>
                  <a:lnTo>
                    <a:pt x="2798" y="3013"/>
                  </a:lnTo>
                  <a:lnTo>
                    <a:pt x="1830" y="2905"/>
                  </a:lnTo>
                  <a:lnTo>
                    <a:pt x="1076" y="2690"/>
                  </a:lnTo>
                  <a:lnTo>
                    <a:pt x="754" y="2475"/>
                  </a:lnTo>
                  <a:lnTo>
                    <a:pt x="539" y="2152"/>
                  </a:lnTo>
                  <a:lnTo>
                    <a:pt x="431" y="1937"/>
                  </a:lnTo>
                  <a:lnTo>
                    <a:pt x="431" y="1722"/>
                  </a:lnTo>
                  <a:lnTo>
                    <a:pt x="431" y="1507"/>
                  </a:lnTo>
                  <a:lnTo>
                    <a:pt x="539" y="1184"/>
                  </a:lnTo>
                  <a:lnTo>
                    <a:pt x="969" y="861"/>
                  </a:lnTo>
                  <a:lnTo>
                    <a:pt x="1399" y="646"/>
                  </a:lnTo>
                  <a:lnTo>
                    <a:pt x="2045" y="431"/>
                  </a:lnTo>
                  <a:lnTo>
                    <a:pt x="2798" y="323"/>
                  </a:lnTo>
                  <a:close/>
                  <a:moveTo>
                    <a:pt x="2260" y="0"/>
                  </a:moveTo>
                  <a:lnTo>
                    <a:pt x="1722" y="108"/>
                  </a:lnTo>
                  <a:lnTo>
                    <a:pt x="1292" y="323"/>
                  </a:lnTo>
                  <a:lnTo>
                    <a:pt x="861" y="431"/>
                  </a:lnTo>
                  <a:lnTo>
                    <a:pt x="539" y="754"/>
                  </a:lnTo>
                  <a:lnTo>
                    <a:pt x="323" y="969"/>
                  </a:lnTo>
                  <a:lnTo>
                    <a:pt x="108" y="1292"/>
                  </a:lnTo>
                  <a:lnTo>
                    <a:pt x="1" y="1722"/>
                  </a:lnTo>
                  <a:lnTo>
                    <a:pt x="108" y="2045"/>
                  </a:lnTo>
                  <a:lnTo>
                    <a:pt x="323" y="2367"/>
                  </a:lnTo>
                  <a:lnTo>
                    <a:pt x="754" y="2798"/>
                  </a:lnTo>
                  <a:lnTo>
                    <a:pt x="1292" y="3120"/>
                  </a:lnTo>
                  <a:lnTo>
                    <a:pt x="2045" y="3336"/>
                  </a:lnTo>
                  <a:lnTo>
                    <a:pt x="2798" y="3443"/>
                  </a:lnTo>
                  <a:lnTo>
                    <a:pt x="3336" y="3443"/>
                  </a:lnTo>
                  <a:lnTo>
                    <a:pt x="3874" y="3336"/>
                  </a:lnTo>
                  <a:lnTo>
                    <a:pt x="4304" y="3120"/>
                  </a:lnTo>
                  <a:lnTo>
                    <a:pt x="4734" y="2905"/>
                  </a:lnTo>
                  <a:lnTo>
                    <a:pt x="5057" y="2690"/>
                  </a:lnTo>
                  <a:lnTo>
                    <a:pt x="5380" y="2367"/>
                  </a:lnTo>
                  <a:lnTo>
                    <a:pt x="5488" y="2045"/>
                  </a:lnTo>
                  <a:lnTo>
                    <a:pt x="5595" y="1722"/>
                  </a:lnTo>
                  <a:lnTo>
                    <a:pt x="5488" y="1292"/>
                  </a:lnTo>
                  <a:lnTo>
                    <a:pt x="5380" y="969"/>
                  </a:lnTo>
                  <a:lnTo>
                    <a:pt x="4950" y="538"/>
                  </a:lnTo>
                  <a:lnTo>
                    <a:pt x="4304" y="323"/>
                  </a:lnTo>
                  <a:lnTo>
                    <a:pt x="3659" y="108"/>
                  </a:lnTo>
                  <a:lnTo>
                    <a:pt x="279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006;p29">
              <a:extLst>
                <a:ext uri="{FF2B5EF4-FFF2-40B4-BE49-F238E27FC236}">
                  <a16:creationId xmlns:a16="http://schemas.microsoft.com/office/drawing/2014/main" id="{5D8385BB-E1F5-4284-9DC8-34A85EE32AF6}"/>
                </a:ext>
              </a:extLst>
            </p:cNvPr>
            <p:cNvSpPr/>
            <p:nvPr/>
          </p:nvSpPr>
          <p:spPr>
            <a:xfrm>
              <a:off x="5601300" y="3644200"/>
              <a:ext cx="1089350" cy="640175"/>
            </a:xfrm>
            <a:custGeom>
              <a:avLst/>
              <a:gdLst/>
              <a:ahLst/>
              <a:cxnLst/>
              <a:rect l="l" t="t" r="r" b="b"/>
              <a:pathLst>
                <a:path w="43574" h="25607" extrusionOk="0">
                  <a:moveTo>
                    <a:pt x="34966" y="1"/>
                  </a:moveTo>
                  <a:lnTo>
                    <a:pt x="1" y="20442"/>
                  </a:lnTo>
                  <a:lnTo>
                    <a:pt x="8608" y="25606"/>
                  </a:lnTo>
                  <a:lnTo>
                    <a:pt x="43573" y="5057"/>
                  </a:lnTo>
                  <a:lnTo>
                    <a:pt x="34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007;p29">
              <a:extLst>
                <a:ext uri="{FF2B5EF4-FFF2-40B4-BE49-F238E27FC236}">
                  <a16:creationId xmlns:a16="http://schemas.microsoft.com/office/drawing/2014/main" id="{5C51D310-CEA9-497F-877B-658A7AD229D9}"/>
                </a:ext>
              </a:extLst>
            </p:cNvPr>
            <p:cNvSpPr/>
            <p:nvPr/>
          </p:nvSpPr>
          <p:spPr>
            <a:xfrm>
              <a:off x="5595925" y="3638825"/>
              <a:ext cx="1100100" cy="650925"/>
            </a:xfrm>
            <a:custGeom>
              <a:avLst/>
              <a:gdLst/>
              <a:ahLst/>
              <a:cxnLst/>
              <a:rect l="l" t="t" r="r" b="b"/>
              <a:pathLst>
                <a:path w="44004" h="26037" extrusionOk="0">
                  <a:moveTo>
                    <a:pt x="35181" y="431"/>
                  </a:moveTo>
                  <a:lnTo>
                    <a:pt x="43466" y="5272"/>
                  </a:lnTo>
                  <a:lnTo>
                    <a:pt x="8823" y="25606"/>
                  </a:lnTo>
                  <a:lnTo>
                    <a:pt x="491" y="20711"/>
                  </a:lnTo>
                  <a:lnTo>
                    <a:pt x="491" y="20711"/>
                  </a:lnTo>
                  <a:lnTo>
                    <a:pt x="35181" y="431"/>
                  </a:lnTo>
                  <a:close/>
                  <a:moveTo>
                    <a:pt x="35074" y="0"/>
                  </a:moveTo>
                  <a:lnTo>
                    <a:pt x="108" y="20549"/>
                  </a:lnTo>
                  <a:lnTo>
                    <a:pt x="1" y="20657"/>
                  </a:lnTo>
                  <a:lnTo>
                    <a:pt x="108" y="20872"/>
                  </a:lnTo>
                  <a:lnTo>
                    <a:pt x="8823" y="26036"/>
                  </a:lnTo>
                  <a:lnTo>
                    <a:pt x="8930" y="26036"/>
                  </a:lnTo>
                  <a:lnTo>
                    <a:pt x="43896" y="5380"/>
                  </a:lnTo>
                  <a:lnTo>
                    <a:pt x="44003" y="5272"/>
                  </a:lnTo>
                  <a:lnTo>
                    <a:pt x="43896" y="5057"/>
                  </a:lnTo>
                  <a:lnTo>
                    <a:pt x="3528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008;p29">
              <a:extLst>
                <a:ext uri="{FF2B5EF4-FFF2-40B4-BE49-F238E27FC236}">
                  <a16:creationId xmlns:a16="http://schemas.microsoft.com/office/drawing/2014/main" id="{CE650A02-D01C-4829-BCF0-A473B00BF2C5}"/>
                </a:ext>
              </a:extLst>
            </p:cNvPr>
            <p:cNvSpPr/>
            <p:nvPr/>
          </p:nvSpPr>
          <p:spPr>
            <a:xfrm>
              <a:off x="5816475" y="3770625"/>
              <a:ext cx="876850" cy="599800"/>
            </a:xfrm>
            <a:custGeom>
              <a:avLst/>
              <a:gdLst/>
              <a:ahLst/>
              <a:cxnLst/>
              <a:rect l="l" t="t" r="r" b="b"/>
              <a:pathLst>
                <a:path w="35074" h="23992" extrusionOk="0">
                  <a:moveTo>
                    <a:pt x="34966" y="0"/>
                  </a:moveTo>
                  <a:lnTo>
                    <a:pt x="1" y="20549"/>
                  </a:lnTo>
                  <a:lnTo>
                    <a:pt x="1" y="23992"/>
                  </a:lnTo>
                  <a:lnTo>
                    <a:pt x="35074" y="3443"/>
                  </a:lnTo>
                  <a:lnTo>
                    <a:pt x="3496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009;p29">
              <a:extLst>
                <a:ext uri="{FF2B5EF4-FFF2-40B4-BE49-F238E27FC236}">
                  <a16:creationId xmlns:a16="http://schemas.microsoft.com/office/drawing/2014/main" id="{ED266A6B-C2C1-4E87-A702-69B02E211B22}"/>
                </a:ext>
              </a:extLst>
            </p:cNvPr>
            <p:cNvSpPr/>
            <p:nvPr/>
          </p:nvSpPr>
          <p:spPr>
            <a:xfrm>
              <a:off x="5813800" y="3765225"/>
              <a:ext cx="882225" cy="610600"/>
            </a:xfrm>
            <a:custGeom>
              <a:avLst/>
              <a:gdLst/>
              <a:ahLst/>
              <a:cxnLst/>
              <a:rect l="l" t="t" r="r" b="b"/>
              <a:pathLst>
                <a:path w="35289" h="24424" extrusionOk="0">
                  <a:moveTo>
                    <a:pt x="34966" y="539"/>
                  </a:moveTo>
                  <a:lnTo>
                    <a:pt x="34966" y="3551"/>
                  </a:lnTo>
                  <a:lnTo>
                    <a:pt x="323" y="23885"/>
                  </a:lnTo>
                  <a:lnTo>
                    <a:pt x="323" y="20917"/>
                  </a:lnTo>
                  <a:lnTo>
                    <a:pt x="323" y="20917"/>
                  </a:lnTo>
                  <a:lnTo>
                    <a:pt x="34966" y="539"/>
                  </a:lnTo>
                  <a:close/>
                  <a:moveTo>
                    <a:pt x="35073" y="1"/>
                  </a:moveTo>
                  <a:lnTo>
                    <a:pt x="108" y="20658"/>
                  </a:lnTo>
                  <a:lnTo>
                    <a:pt x="0" y="20765"/>
                  </a:lnTo>
                  <a:lnTo>
                    <a:pt x="0" y="24208"/>
                  </a:lnTo>
                  <a:lnTo>
                    <a:pt x="108" y="24423"/>
                  </a:lnTo>
                  <a:lnTo>
                    <a:pt x="215" y="24423"/>
                  </a:lnTo>
                  <a:lnTo>
                    <a:pt x="35181" y="3874"/>
                  </a:lnTo>
                  <a:lnTo>
                    <a:pt x="35288" y="3659"/>
                  </a:lnTo>
                  <a:lnTo>
                    <a:pt x="35288" y="216"/>
                  </a:lnTo>
                  <a:lnTo>
                    <a:pt x="3518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010;p29">
              <a:extLst>
                <a:ext uri="{FF2B5EF4-FFF2-40B4-BE49-F238E27FC236}">
                  <a16:creationId xmlns:a16="http://schemas.microsoft.com/office/drawing/2014/main" id="{275F3A82-8EA4-4AA2-AA69-6E37B8863B95}"/>
                </a:ext>
              </a:extLst>
            </p:cNvPr>
            <p:cNvSpPr/>
            <p:nvPr/>
          </p:nvSpPr>
          <p:spPr>
            <a:xfrm>
              <a:off x="5601300" y="4155225"/>
              <a:ext cx="215200" cy="215200"/>
            </a:xfrm>
            <a:custGeom>
              <a:avLst/>
              <a:gdLst/>
              <a:ahLst/>
              <a:cxnLst/>
              <a:rect l="l" t="t" r="r" b="b"/>
              <a:pathLst>
                <a:path w="8608" h="8608" extrusionOk="0">
                  <a:moveTo>
                    <a:pt x="1" y="1"/>
                  </a:moveTo>
                  <a:lnTo>
                    <a:pt x="1" y="3444"/>
                  </a:lnTo>
                  <a:lnTo>
                    <a:pt x="8608" y="8608"/>
                  </a:lnTo>
                  <a:lnTo>
                    <a:pt x="8608" y="5165"/>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011;p29">
              <a:extLst>
                <a:ext uri="{FF2B5EF4-FFF2-40B4-BE49-F238E27FC236}">
                  <a16:creationId xmlns:a16="http://schemas.microsoft.com/office/drawing/2014/main" id="{CE269B9A-1743-4BD4-A906-CAC7297701EC}"/>
                </a:ext>
              </a:extLst>
            </p:cNvPr>
            <p:cNvSpPr/>
            <p:nvPr/>
          </p:nvSpPr>
          <p:spPr>
            <a:xfrm>
              <a:off x="5595925" y="4152550"/>
              <a:ext cx="225950" cy="223275"/>
            </a:xfrm>
            <a:custGeom>
              <a:avLst/>
              <a:gdLst/>
              <a:ahLst/>
              <a:cxnLst/>
              <a:rect l="l" t="t" r="r" b="b"/>
              <a:pathLst>
                <a:path w="9038" h="8931" extrusionOk="0">
                  <a:moveTo>
                    <a:pt x="323" y="450"/>
                  </a:moveTo>
                  <a:lnTo>
                    <a:pt x="8715" y="5380"/>
                  </a:lnTo>
                  <a:lnTo>
                    <a:pt x="8715" y="8392"/>
                  </a:lnTo>
                  <a:lnTo>
                    <a:pt x="323" y="3443"/>
                  </a:lnTo>
                  <a:lnTo>
                    <a:pt x="323" y="450"/>
                  </a:lnTo>
                  <a:close/>
                  <a:moveTo>
                    <a:pt x="108" y="0"/>
                  </a:moveTo>
                  <a:lnTo>
                    <a:pt x="1" y="108"/>
                  </a:lnTo>
                  <a:lnTo>
                    <a:pt x="1" y="3551"/>
                  </a:lnTo>
                  <a:lnTo>
                    <a:pt x="108" y="3658"/>
                  </a:lnTo>
                  <a:lnTo>
                    <a:pt x="8823" y="8930"/>
                  </a:lnTo>
                  <a:lnTo>
                    <a:pt x="8930" y="8930"/>
                  </a:lnTo>
                  <a:lnTo>
                    <a:pt x="9038" y="8715"/>
                  </a:lnTo>
                  <a:lnTo>
                    <a:pt x="9038" y="5272"/>
                  </a:lnTo>
                  <a:lnTo>
                    <a:pt x="8930" y="5165"/>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012;p29">
              <a:extLst>
                <a:ext uri="{FF2B5EF4-FFF2-40B4-BE49-F238E27FC236}">
                  <a16:creationId xmlns:a16="http://schemas.microsoft.com/office/drawing/2014/main" id="{A9BCAE36-5A7D-492B-98AB-60E8D0B350F9}"/>
                </a:ext>
              </a:extLst>
            </p:cNvPr>
            <p:cNvSpPr/>
            <p:nvPr/>
          </p:nvSpPr>
          <p:spPr>
            <a:xfrm>
              <a:off x="5829925" y="3770625"/>
              <a:ext cx="815000" cy="473400"/>
            </a:xfrm>
            <a:custGeom>
              <a:avLst/>
              <a:gdLst/>
              <a:ahLst/>
              <a:cxnLst/>
              <a:rect l="l" t="t" r="r" b="b"/>
              <a:pathLst>
                <a:path w="32600" h="18936" extrusionOk="0">
                  <a:moveTo>
                    <a:pt x="32492" y="0"/>
                  </a:moveTo>
                  <a:lnTo>
                    <a:pt x="1" y="18720"/>
                  </a:lnTo>
                  <a:lnTo>
                    <a:pt x="1" y="18935"/>
                  </a:lnTo>
                  <a:lnTo>
                    <a:pt x="108" y="18935"/>
                  </a:lnTo>
                  <a:lnTo>
                    <a:pt x="32599" y="215"/>
                  </a:lnTo>
                  <a:lnTo>
                    <a:pt x="32599" y="108"/>
                  </a:lnTo>
                  <a:lnTo>
                    <a:pt x="32492" y="0"/>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013;p29">
              <a:extLst>
                <a:ext uri="{FF2B5EF4-FFF2-40B4-BE49-F238E27FC236}">
                  <a16:creationId xmlns:a16="http://schemas.microsoft.com/office/drawing/2014/main" id="{2C5A5FF9-949B-48F7-AD3A-D8FF4ACD5896}"/>
                </a:ext>
              </a:extLst>
            </p:cNvPr>
            <p:cNvSpPr/>
            <p:nvPr/>
          </p:nvSpPr>
          <p:spPr>
            <a:xfrm>
              <a:off x="5829925" y="3770625"/>
              <a:ext cx="815000" cy="473400"/>
            </a:xfrm>
            <a:custGeom>
              <a:avLst/>
              <a:gdLst/>
              <a:ahLst/>
              <a:cxnLst/>
              <a:rect l="l" t="t" r="r" b="b"/>
              <a:pathLst>
                <a:path w="32600" h="18936" fill="none" extrusionOk="0">
                  <a:moveTo>
                    <a:pt x="108" y="18935"/>
                  </a:moveTo>
                  <a:lnTo>
                    <a:pt x="32599" y="215"/>
                  </a:lnTo>
                  <a:lnTo>
                    <a:pt x="32599" y="215"/>
                  </a:lnTo>
                  <a:lnTo>
                    <a:pt x="32599" y="108"/>
                  </a:lnTo>
                  <a:lnTo>
                    <a:pt x="32599" y="108"/>
                  </a:lnTo>
                  <a:lnTo>
                    <a:pt x="32492" y="0"/>
                  </a:lnTo>
                  <a:lnTo>
                    <a:pt x="1" y="18720"/>
                  </a:lnTo>
                  <a:lnTo>
                    <a:pt x="1" y="18720"/>
                  </a:lnTo>
                  <a:lnTo>
                    <a:pt x="1" y="18935"/>
                  </a:lnTo>
                  <a:lnTo>
                    <a:pt x="1" y="18935"/>
                  </a:lnTo>
                  <a:lnTo>
                    <a:pt x="108" y="18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014;p29">
              <a:extLst>
                <a:ext uri="{FF2B5EF4-FFF2-40B4-BE49-F238E27FC236}">
                  <a16:creationId xmlns:a16="http://schemas.microsoft.com/office/drawing/2014/main" id="{A537A2E5-9D08-40E1-8917-7573DA07D6E3}"/>
                </a:ext>
              </a:extLst>
            </p:cNvPr>
            <p:cNvSpPr/>
            <p:nvPr/>
          </p:nvSpPr>
          <p:spPr>
            <a:xfrm>
              <a:off x="5663175" y="3676475"/>
              <a:ext cx="817675" cy="470725"/>
            </a:xfrm>
            <a:custGeom>
              <a:avLst/>
              <a:gdLst/>
              <a:ahLst/>
              <a:cxnLst/>
              <a:rect l="l" t="t" r="r" b="b"/>
              <a:pathLst>
                <a:path w="32707" h="18829" extrusionOk="0">
                  <a:moveTo>
                    <a:pt x="32599" y="1"/>
                  </a:moveTo>
                  <a:lnTo>
                    <a:pt x="108" y="18721"/>
                  </a:lnTo>
                  <a:lnTo>
                    <a:pt x="0" y="18828"/>
                  </a:lnTo>
                  <a:lnTo>
                    <a:pt x="215" y="18828"/>
                  </a:lnTo>
                  <a:lnTo>
                    <a:pt x="32706" y="108"/>
                  </a:lnTo>
                  <a:lnTo>
                    <a:pt x="32706" y="1"/>
                  </a:lnTo>
                  <a:close/>
                </a:path>
              </a:pathLst>
            </a:custGeom>
            <a:solidFill>
              <a:srgbClr val="749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015;p29">
              <a:extLst>
                <a:ext uri="{FF2B5EF4-FFF2-40B4-BE49-F238E27FC236}">
                  <a16:creationId xmlns:a16="http://schemas.microsoft.com/office/drawing/2014/main" id="{E65D5716-9472-4E5E-9F26-DF3C589871FC}"/>
                </a:ext>
              </a:extLst>
            </p:cNvPr>
            <p:cNvSpPr/>
            <p:nvPr/>
          </p:nvSpPr>
          <p:spPr>
            <a:xfrm>
              <a:off x="5663175" y="3676475"/>
              <a:ext cx="817675" cy="470725"/>
            </a:xfrm>
            <a:custGeom>
              <a:avLst/>
              <a:gdLst/>
              <a:ahLst/>
              <a:cxnLst/>
              <a:rect l="l" t="t" r="r" b="b"/>
              <a:pathLst>
                <a:path w="32707" h="18829" fill="none" extrusionOk="0">
                  <a:moveTo>
                    <a:pt x="215" y="18828"/>
                  </a:moveTo>
                  <a:lnTo>
                    <a:pt x="32706" y="108"/>
                  </a:lnTo>
                  <a:lnTo>
                    <a:pt x="32706" y="108"/>
                  </a:lnTo>
                  <a:lnTo>
                    <a:pt x="32706" y="1"/>
                  </a:lnTo>
                  <a:lnTo>
                    <a:pt x="32706" y="1"/>
                  </a:lnTo>
                  <a:lnTo>
                    <a:pt x="32599" y="1"/>
                  </a:lnTo>
                  <a:lnTo>
                    <a:pt x="108" y="18721"/>
                  </a:lnTo>
                  <a:lnTo>
                    <a:pt x="108" y="18721"/>
                  </a:lnTo>
                  <a:lnTo>
                    <a:pt x="0" y="18828"/>
                  </a:lnTo>
                  <a:lnTo>
                    <a:pt x="0" y="18828"/>
                  </a:lnTo>
                  <a:lnTo>
                    <a:pt x="215" y="188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016;p29">
              <a:extLst>
                <a:ext uri="{FF2B5EF4-FFF2-40B4-BE49-F238E27FC236}">
                  <a16:creationId xmlns:a16="http://schemas.microsoft.com/office/drawing/2014/main" id="{7F6F9BC3-B7FA-4330-8F66-B00D8DB8D68D}"/>
                </a:ext>
              </a:extLst>
            </p:cNvPr>
            <p:cNvSpPr/>
            <p:nvPr/>
          </p:nvSpPr>
          <p:spPr>
            <a:xfrm>
              <a:off x="5924075" y="4206350"/>
              <a:ext cx="69950" cy="75325"/>
            </a:xfrm>
            <a:custGeom>
              <a:avLst/>
              <a:gdLst/>
              <a:ahLst/>
              <a:cxnLst/>
              <a:rect l="l" t="t" r="r" b="b"/>
              <a:pathLst>
                <a:path w="2798" h="3013" extrusionOk="0">
                  <a:moveTo>
                    <a:pt x="1506" y="0"/>
                  </a:moveTo>
                  <a:lnTo>
                    <a:pt x="968" y="108"/>
                  </a:lnTo>
                  <a:lnTo>
                    <a:pt x="538" y="430"/>
                  </a:lnTo>
                  <a:lnTo>
                    <a:pt x="108" y="861"/>
                  </a:lnTo>
                  <a:lnTo>
                    <a:pt x="0" y="1506"/>
                  </a:lnTo>
                  <a:lnTo>
                    <a:pt x="0" y="2044"/>
                  </a:lnTo>
                  <a:lnTo>
                    <a:pt x="215" y="2582"/>
                  </a:lnTo>
                  <a:lnTo>
                    <a:pt x="646" y="2905"/>
                  </a:lnTo>
                  <a:lnTo>
                    <a:pt x="1184" y="3013"/>
                  </a:lnTo>
                  <a:lnTo>
                    <a:pt x="1721" y="2905"/>
                  </a:lnTo>
                  <a:lnTo>
                    <a:pt x="2259" y="2582"/>
                  </a:lnTo>
                  <a:lnTo>
                    <a:pt x="2582" y="2044"/>
                  </a:lnTo>
                  <a:lnTo>
                    <a:pt x="2797" y="1506"/>
                  </a:lnTo>
                  <a:lnTo>
                    <a:pt x="2690" y="861"/>
                  </a:lnTo>
                  <a:lnTo>
                    <a:pt x="2475" y="430"/>
                  </a:lnTo>
                  <a:lnTo>
                    <a:pt x="2044" y="108"/>
                  </a:lnTo>
                  <a:lnTo>
                    <a:pt x="15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017;p29">
              <a:extLst>
                <a:ext uri="{FF2B5EF4-FFF2-40B4-BE49-F238E27FC236}">
                  <a16:creationId xmlns:a16="http://schemas.microsoft.com/office/drawing/2014/main" id="{A6695684-3D06-4B0C-BF07-608D72466C14}"/>
                </a:ext>
              </a:extLst>
            </p:cNvPr>
            <p:cNvSpPr/>
            <p:nvPr/>
          </p:nvSpPr>
          <p:spPr>
            <a:xfrm>
              <a:off x="6128475" y="4085300"/>
              <a:ext cx="69950" cy="75350"/>
            </a:xfrm>
            <a:custGeom>
              <a:avLst/>
              <a:gdLst/>
              <a:ahLst/>
              <a:cxnLst/>
              <a:rect l="l" t="t" r="r" b="b"/>
              <a:pathLst>
                <a:path w="2798" h="3014" extrusionOk="0">
                  <a:moveTo>
                    <a:pt x="1507" y="1"/>
                  </a:moveTo>
                  <a:lnTo>
                    <a:pt x="969" y="216"/>
                  </a:lnTo>
                  <a:lnTo>
                    <a:pt x="539" y="539"/>
                  </a:lnTo>
                  <a:lnTo>
                    <a:pt x="108" y="969"/>
                  </a:lnTo>
                  <a:lnTo>
                    <a:pt x="1" y="1507"/>
                  </a:lnTo>
                  <a:lnTo>
                    <a:pt x="1" y="2152"/>
                  </a:lnTo>
                  <a:lnTo>
                    <a:pt x="216" y="2583"/>
                  </a:lnTo>
                  <a:lnTo>
                    <a:pt x="646" y="2906"/>
                  </a:lnTo>
                  <a:lnTo>
                    <a:pt x="1184" y="3013"/>
                  </a:lnTo>
                  <a:lnTo>
                    <a:pt x="1722" y="2906"/>
                  </a:lnTo>
                  <a:lnTo>
                    <a:pt x="2260" y="2583"/>
                  </a:lnTo>
                  <a:lnTo>
                    <a:pt x="2583" y="2152"/>
                  </a:lnTo>
                  <a:lnTo>
                    <a:pt x="2798" y="1507"/>
                  </a:lnTo>
                  <a:lnTo>
                    <a:pt x="2690" y="969"/>
                  </a:lnTo>
                  <a:lnTo>
                    <a:pt x="2475" y="539"/>
                  </a:lnTo>
                  <a:lnTo>
                    <a:pt x="2045" y="216"/>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018;p29">
              <a:extLst>
                <a:ext uri="{FF2B5EF4-FFF2-40B4-BE49-F238E27FC236}">
                  <a16:creationId xmlns:a16="http://schemas.microsoft.com/office/drawing/2014/main" id="{5D613E4D-F1D7-4C63-9D5A-E803FDF93E58}"/>
                </a:ext>
              </a:extLst>
            </p:cNvPr>
            <p:cNvSpPr/>
            <p:nvPr/>
          </p:nvSpPr>
          <p:spPr>
            <a:xfrm>
              <a:off x="6332900" y="3966950"/>
              <a:ext cx="69950" cy="75350"/>
            </a:xfrm>
            <a:custGeom>
              <a:avLst/>
              <a:gdLst/>
              <a:ahLst/>
              <a:cxnLst/>
              <a:rect l="l" t="t" r="r" b="b"/>
              <a:pathLst>
                <a:path w="2798" h="3014" extrusionOk="0">
                  <a:moveTo>
                    <a:pt x="1506" y="1"/>
                  </a:moveTo>
                  <a:lnTo>
                    <a:pt x="969" y="109"/>
                  </a:lnTo>
                  <a:lnTo>
                    <a:pt x="538" y="431"/>
                  </a:lnTo>
                  <a:lnTo>
                    <a:pt x="108" y="969"/>
                  </a:lnTo>
                  <a:lnTo>
                    <a:pt x="0" y="1507"/>
                  </a:lnTo>
                  <a:lnTo>
                    <a:pt x="0" y="2045"/>
                  </a:lnTo>
                  <a:lnTo>
                    <a:pt x="215" y="2583"/>
                  </a:lnTo>
                  <a:lnTo>
                    <a:pt x="646" y="2906"/>
                  </a:lnTo>
                  <a:lnTo>
                    <a:pt x="1184" y="3013"/>
                  </a:lnTo>
                  <a:lnTo>
                    <a:pt x="1722" y="2906"/>
                  </a:lnTo>
                  <a:lnTo>
                    <a:pt x="2260" y="2583"/>
                  </a:lnTo>
                  <a:lnTo>
                    <a:pt x="2582" y="2045"/>
                  </a:lnTo>
                  <a:lnTo>
                    <a:pt x="2797" y="1507"/>
                  </a:lnTo>
                  <a:lnTo>
                    <a:pt x="2690" y="969"/>
                  </a:lnTo>
                  <a:lnTo>
                    <a:pt x="2475" y="431"/>
                  </a:lnTo>
                  <a:lnTo>
                    <a:pt x="2044" y="109"/>
                  </a:lnTo>
                  <a:lnTo>
                    <a:pt x="1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019;p29">
              <a:extLst>
                <a:ext uri="{FF2B5EF4-FFF2-40B4-BE49-F238E27FC236}">
                  <a16:creationId xmlns:a16="http://schemas.microsoft.com/office/drawing/2014/main" id="{F9618525-68D3-4E0E-A4F8-529ED1D814C0}"/>
                </a:ext>
              </a:extLst>
            </p:cNvPr>
            <p:cNvSpPr/>
            <p:nvPr/>
          </p:nvSpPr>
          <p:spPr>
            <a:xfrm>
              <a:off x="6537300" y="3845925"/>
              <a:ext cx="69975" cy="78025"/>
            </a:xfrm>
            <a:custGeom>
              <a:avLst/>
              <a:gdLst/>
              <a:ahLst/>
              <a:cxnLst/>
              <a:rect l="l" t="t" r="r" b="b"/>
              <a:pathLst>
                <a:path w="2799" h="3121" extrusionOk="0">
                  <a:moveTo>
                    <a:pt x="1507" y="1"/>
                  </a:moveTo>
                  <a:lnTo>
                    <a:pt x="969" y="216"/>
                  </a:lnTo>
                  <a:lnTo>
                    <a:pt x="539" y="538"/>
                  </a:lnTo>
                  <a:lnTo>
                    <a:pt x="108" y="969"/>
                  </a:lnTo>
                  <a:lnTo>
                    <a:pt x="1" y="1614"/>
                  </a:lnTo>
                  <a:lnTo>
                    <a:pt x="1" y="2152"/>
                  </a:lnTo>
                  <a:lnTo>
                    <a:pt x="324" y="2583"/>
                  </a:lnTo>
                  <a:lnTo>
                    <a:pt x="646" y="2905"/>
                  </a:lnTo>
                  <a:lnTo>
                    <a:pt x="1184" y="3121"/>
                  </a:lnTo>
                  <a:lnTo>
                    <a:pt x="1830" y="2905"/>
                  </a:lnTo>
                  <a:lnTo>
                    <a:pt x="2260" y="2583"/>
                  </a:lnTo>
                  <a:lnTo>
                    <a:pt x="2583" y="2152"/>
                  </a:lnTo>
                  <a:lnTo>
                    <a:pt x="2798" y="1614"/>
                  </a:lnTo>
                  <a:lnTo>
                    <a:pt x="2690" y="969"/>
                  </a:lnTo>
                  <a:lnTo>
                    <a:pt x="2475" y="538"/>
                  </a:lnTo>
                  <a:lnTo>
                    <a:pt x="2045" y="216"/>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020;p29">
              <a:extLst>
                <a:ext uri="{FF2B5EF4-FFF2-40B4-BE49-F238E27FC236}">
                  <a16:creationId xmlns:a16="http://schemas.microsoft.com/office/drawing/2014/main" id="{1FBD90BB-D23B-41C3-AD90-57FF23455272}"/>
                </a:ext>
              </a:extLst>
            </p:cNvPr>
            <p:cNvSpPr/>
            <p:nvPr/>
          </p:nvSpPr>
          <p:spPr>
            <a:xfrm>
              <a:off x="5918675" y="4200950"/>
              <a:ext cx="80725" cy="86100"/>
            </a:xfrm>
            <a:custGeom>
              <a:avLst/>
              <a:gdLst/>
              <a:ahLst/>
              <a:cxnLst/>
              <a:rect l="l" t="t" r="r" b="b"/>
              <a:pathLst>
                <a:path w="3229" h="3444" extrusionOk="0">
                  <a:moveTo>
                    <a:pt x="2153" y="431"/>
                  </a:moveTo>
                  <a:lnTo>
                    <a:pt x="2475" y="754"/>
                  </a:lnTo>
                  <a:lnTo>
                    <a:pt x="2691" y="1077"/>
                  </a:lnTo>
                  <a:lnTo>
                    <a:pt x="2798" y="1507"/>
                  </a:lnTo>
                  <a:lnTo>
                    <a:pt x="2798" y="1722"/>
                  </a:lnTo>
                  <a:lnTo>
                    <a:pt x="2691" y="2260"/>
                  </a:lnTo>
                  <a:lnTo>
                    <a:pt x="2368" y="2691"/>
                  </a:lnTo>
                  <a:lnTo>
                    <a:pt x="1937" y="2906"/>
                  </a:lnTo>
                  <a:lnTo>
                    <a:pt x="1400" y="3013"/>
                  </a:lnTo>
                  <a:lnTo>
                    <a:pt x="969" y="2906"/>
                  </a:lnTo>
                  <a:lnTo>
                    <a:pt x="646" y="2691"/>
                  </a:lnTo>
                  <a:lnTo>
                    <a:pt x="431" y="2368"/>
                  </a:lnTo>
                  <a:lnTo>
                    <a:pt x="324" y="1938"/>
                  </a:lnTo>
                  <a:lnTo>
                    <a:pt x="324" y="1722"/>
                  </a:lnTo>
                  <a:lnTo>
                    <a:pt x="539" y="1184"/>
                  </a:lnTo>
                  <a:lnTo>
                    <a:pt x="862" y="754"/>
                  </a:lnTo>
                  <a:lnTo>
                    <a:pt x="1292" y="539"/>
                  </a:lnTo>
                  <a:lnTo>
                    <a:pt x="1722" y="431"/>
                  </a:lnTo>
                  <a:close/>
                  <a:moveTo>
                    <a:pt x="1722" y="1"/>
                  </a:moveTo>
                  <a:lnTo>
                    <a:pt x="1400" y="109"/>
                  </a:lnTo>
                  <a:lnTo>
                    <a:pt x="1077" y="109"/>
                  </a:lnTo>
                  <a:lnTo>
                    <a:pt x="539" y="539"/>
                  </a:lnTo>
                  <a:lnTo>
                    <a:pt x="216" y="1077"/>
                  </a:lnTo>
                  <a:lnTo>
                    <a:pt x="1" y="1722"/>
                  </a:lnTo>
                  <a:lnTo>
                    <a:pt x="1" y="1938"/>
                  </a:lnTo>
                  <a:lnTo>
                    <a:pt x="108" y="2475"/>
                  </a:lnTo>
                  <a:lnTo>
                    <a:pt x="431" y="3013"/>
                  </a:lnTo>
                  <a:lnTo>
                    <a:pt x="862" y="3336"/>
                  </a:lnTo>
                  <a:lnTo>
                    <a:pt x="1400" y="3444"/>
                  </a:lnTo>
                  <a:lnTo>
                    <a:pt x="1722" y="3336"/>
                  </a:lnTo>
                  <a:lnTo>
                    <a:pt x="2045" y="3229"/>
                  </a:lnTo>
                  <a:lnTo>
                    <a:pt x="2583" y="2906"/>
                  </a:lnTo>
                  <a:lnTo>
                    <a:pt x="3013" y="2368"/>
                  </a:lnTo>
                  <a:lnTo>
                    <a:pt x="3121" y="1722"/>
                  </a:lnTo>
                  <a:lnTo>
                    <a:pt x="3228" y="1507"/>
                  </a:lnTo>
                  <a:lnTo>
                    <a:pt x="3121" y="969"/>
                  </a:lnTo>
                  <a:lnTo>
                    <a:pt x="2798" y="431"/>
                  </a:lnTo>
                  <a:lnTo>
                    <a:pt x="2368" y="109"/>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021;p29">
              <a:extLst>
                <a:ext uri="{FF2B5EF4-FFF2-40B4-BE49-F238E27FC236}">
                  <a16:creationId xmlns:a16="http://schemas.microsoft.com/office/drawing/2014/main" id="{7B81BA1C-D739-4F46-989D-984968365C35}"/>
                </a:ext>
              </a:extLst>
            </p:cNvPr>
            <p:cNvSpPr/>
            <p:nvPr/>
          </p:nvSpPr>
          <p:spPr>
            <a:xfrm>
              <a:off x="6123100" y="4082625"/>
              <a:ext cx="80725" cy="83400"/>
            </a:xfrm>
            <a:custGeom>
              <a:avLst/>
              <a:gdLst/>
              <a:ahLst/>
              <a:cxnLst/>
              <a:rect l="l" t="t" r="r" b="b"/>
              <a:pathLst>
                <a:path w="3229" h="3336" extrusionOk="0">
                  <a:moveTo>
                    <a:pt x="1722" y="323"/>
                  </a:moveTo>
                  <a:lnTo>
                    <a:pt x="2152" y="431"/>
                  </a:lnTo>
                  <a:lnTo>
                    <a:pt x="2475" y="646"/>
                  </a:lnTo>
                  <a:lnTo>
                    <a:pt x="2690" y="1076"/>
                  </a:lnTo>
                  <a:lnTo>
                    <a:pt x="2798" y="1506"/>
                  </a:lnTo>
                  <a:lnTo>
                    <a:pt x="2798" y="1614"/>
                  </a:lnTo>
                  <a:lnTo>
                    <a:pt x="2690" y="2152"/>
                  </a:lnTo>
                  <a:lnTo>
                    <a:pt x="2367" y="2582"/>
                  </a:lnTo>
                  <a:lnTo>
                    <a:pt x="1937" y="2905"/>
                  </a:lnTo>
                  <a:lnTo>
                    <a:pt x="1399" y="3013"/>
                  </a:lnTo>
                  <a:lnTo>
                    <a:pt x="969" y="2905"/>
                  </a:lnTo>
                  <a:lnTo>
                    <a:pt x="646" y="2690"/>
                  </a:lnTo>
                  <a:lnTo>
                    <a:pt x="431" y="2259"/>
                  </a:lnTo>
                  <a:lnTo>
                    <a:pt x="323" y="1829"/>
                  </a:lnTo>
                  <a:lnTo>
                    <a:pt x="323" y="1722"/>
                  </a:lnTo>
                  <a:lnTo>
                    <a:pt x="538" y="1184"/>
                  </a:lnTo>
                  <a:lnTo>
                    <a:pt x="861" y="753"/>
                  </a:lnTo>
                  <a:lnTo>
                    <a:pt x="1292" y="431"/>
                  </a:lnTo>
                  <a:lnTo>
                    <a:pt x="1722" y="323"/>
                  </a:lnTo>
                  <a:close/>
                  <a:moveTo>
                    <a:pt x="1399" y="0"/>
                  </a:moveTo>
                  <a:lnTo>
                    <a:pt x="1076" y="108"/>
                  </a:lnTo>
                  <a:lnTo>
                    <a:pt x="538" y="431"/>
                  </a:lnTo>
                  <a:lnTo>
                    <a:pt x="216" y="968"/>
                  </a:lnTo>
                  <a:lnTo>
                    <a:pt x="0" y="1614"/>
                  </a:lnTo>
                  <a:lnTo>
                    <a:pt x="0" y="1829"/>
                  </a:lnTo>
                  <a:lnTo>
                    <a:pt x="108" y="2475"/>
                  </a:lnTo>
                  <a:lnTo>
                    <a:pt x="431" y="2905"/>
                  </a:lnTo>
                  <a:lnTo>
                    <a:pt x="861" y="3228"/>
                  </a:lnTo>
                  <a:lnTo>
                    <a:pt x="1399" y="3335"/>
                  </a:lnTo>
                  <a:lnTo>
                    <a:pt x="1722" y="3335"/>
                  </a:lnTo>
                  <a:lnTo>
                    <a:pt x="2045" y="3228"/>
                  </a:lnTo>
                  <a:lnTo>
                    <a:pt x="2583" y="2905"/>
                  </a:lnTo>
                  <a:lnTo>
                    <a:pt x="3013" y="2367"/>
                  </a:lnTo>
                  <a:lnTo>
                    <a:pt x="3228" y="1722"/>
                  </a:lnTo>
                  <a:lnTo>
                    <a:pt x="3228" y="1506"/>
                  </a:lnTo>
                  <a:lnTo>
                    <a:pt x="3120" y="861"/>
                  </a:lnTo>
                  <a:lnTo>
                    <a:pt x="2798" y="431"/>
                  </a:lnTo>
                  <a:lnTo>
                    <a:pt x="2367" y="108"/>
                  </a:lnTo>
                  <a:lnTo>
                    <a:pt x="17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022;p29">
              <a:extLst>
                <a:ext uri="{FF2B5EF4-FFF2-40B4-BE49-F238E27FC236}">
                  <a16:creationId xmlns:a16="http://schemas.microsoft.com/office/drawing/2014/main" id="{A32F5017-2DCC-4AED-8AC2-BE7747903320}"/>
                </a:ext>
              </a:extLst>
            </p:cNvPr>
            <p:cNvSpPr/>
            <p:nvPr/>
          </p:nvSpPr>
          <p:spPr>
            <a:xfrm>
              <a:off x="6327525" y="3961575"/>
              <a:ext cx="80700" cy="86100"/>
            </a:xfrm>
            <a:custGeom>
              <a:avLst/>
              <a:gdLst/>
              <a:ahLst/>
              <a:cxnLst/>
              <a:rect l="l" t="t" r="r" b="b"/>
              <a:pathLst>
                <a:path w="3228" h="3444" extrusionOk="0">
                  <a:moveTo>
                    <a:pt x="2152" y="431"/>
                  </a:moveTo>
                  <a:lnTo>
                    <a:pt x="2475" y="754"/>
                  </a:lnTo>
                  <a:lnTo>
                    <a:pt x="2690" y="1077"/>
                  </a:lnTo>
                  <a:lnTo>
                    <a:pt x="2797" y="1507"/>
                  </a:lnTo>
                  <a:lnTo>
                    <a:pt x="2797" y="1722"/>
                  </a:lnTo>
                  <a:lnTo>
                    <a:pt x="2690" y="2260"/>
                  </a:lnTo>
                  <a:lnTo>
                    <a:pt x="2367" y="2690"/>
                  </a:lnTo>
                  <a:lnTo>
                    <a:pt x="1937" y="2906"/>
                  </a:lnTo>
                  <a:lnTo>
                    <a:pt x="1399" y="3013"/>
                  </a:lnTo>
                  <a:lnTo>
                    <a:pt x="968" y="2906"/>
                  </a:lnTo>
                  <a:lnTo>
                    <a:pt x="646" y="2690"/>
                  </a:lnTo>
                  <a:lnTo>
                    <a:pt x="430" y="2368"/>
                  </a:lnTo>
                  <a:lnTo>
                    <a:pt x="323" y="1937"/>
                  </a:lnTo>
                  <a:lnTo>
                    <a:pt x="323" y="1722"/>
                  </a:lnTo>
                  <a:lnTo>
                    <a:pt x="538" y="1184"/>
                  </a:lnTo>
                  <a:lnTo>
                    <a:pt x="861" y="754"/>
                  </a:lnTo>
                  <a:lnTo>
                    <a:pt x="1291" y="539"/>
                  </a:lnTo>
                  <a:lnTo>
                    <a:pt x="1721" y="431"/>
                  </a:lnTo>
                  <a:close/>
                  <a:moveTo>
                    <a:pt x="1721" y="1"/>
                  </a:moveTo>
                  <a:lnTo>
                    <a:pt x="1399" y="108"/>
                  </a:lnTo>
                  <a:lnTo>
                    <a:pt x="1076" y="108"/>
                  </a:lnTo>
                  <a:lnTo>
                    <a:pt x="538" y="539"/>
                  </a:lnTo>
                  <a:lnTo>
                    <a:pt x="215" y="1077"/>
                  </a:lnTo>
                  <a:lnTo>
                    <a:pt x="0" y="1722"/>
                  </a:lnTo>
                  <a:lnTo>
                    <a:pt x="0" y="1937"/>
                  </a:lnTo>
                  <a:lnTo>
                    <a:pt x="108" y="2475"/>
                  </a:lnTo>
                  <a:lnTo>
                    <a:pt x="430" y="3013"/>
                  </a:lnTo>
                  <a:lnTo>
                    <a:pt x="861" y="3336"/>
                  </a:lnTo>
                  <a:lnTo>
                    <a:pt x="1399" y="3444"/>
                  </a:lnTo>
                  <a:lnTo>
                    <a:pt x="1721" y="3336"/>
                  </a:lnTo>
                  <a:lnTo>
                    <a:pt x="2044" y="3228"/>
                  </a:lnTo>
                  <a:lnTo>
                    <a:pt x="2582" y="2906"/>
                  </a:lnTo>
                  <a:lnTo>
                    <a:pt x="3012" y="2368"/>
                  </a:lnTo>
                  <a:lnTo>
                    <a:pt x="3228" y="1722"/>
                  </a:lnTo>
                  <a:lnTo>
                    <a:pt x="3228" y="1507"/>
                  </a:lnTo>
                  <a:lnTo>
                    <a:pt x="3120" y="969"/>
                  </a:lnTo>
                  <a:lnTo>
                    <a:pt x="2797" y="431"/>
                  </a:lnTo>
                  <a:lnTo>
                    <a:pt x="2367" y="108"/>
                  </a:lnTo>
                  <a:lnTo>
                    <a:pt x="172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023;p29">
              <a:extLst>
                <a:ext uri="{FF2B5EF4-FFF2-40B4-BE49-F238E27FC236}">
                  <a16:creationId xmlns:a16="http://schemas.microsoft.com/office/drawing/2014/main" id="{D7359E7E-B6A5-4916-A3F8-C07103BC8F8F}"/>
                </a:ext>
              </a:extLst>
            </p:cNvPr>
            <p:cNvSpPr/>
            <p:nvPr/>
          </p:nvSpPr>
          <p:spPr>
            <a:xfrm>
              <a:off x="6531925" y="3843225"/>
              <a:ext cx="80725" cy="83425"/>
            </a:xfrm>
            <a:custGeom>
              <a:avLst/>
              <a:gdLst/>
              <a:ahLst/>
              <a:cxnLst/>
              <a:rect l="l" t="t" r="r" b="b"/>
              <a:pathLst>
                <a:path w="3229" h="3337" extrusionOk="0">
                  <a:moveTo>
                    <a:pt x="1722" y="324"/>
                  </a:moveTo>
                  <a:lnTo>
                    <a:pt x="2152" y="431"/>
                  </a:lnTo>
                  <a:lnTo>
                    <a:pt x="2475" y="646"/>
                  </a:lnTo>
                  <a:lnTo>
                    <a:pt x="2690" y="1077"/>
                  </a:lnTo>
                  <a:lnTo>
                    <a:pt x="2798" y="1507"/>
                  </a:lnTo>
                  <a:lnTo>
                    <a:pt x="2798" y="1615"/>
                  </a:lnTo>
                  <a:lnTo>
                    <a:pt x="2690" y="2153"/>
                  </a:lnTo>
                  <a:lnTo>
                    <a:pt x="2368" y="2583"/>
                  </a:lnTo>
                  <a:lnTo>
                    <a:pt x="1937" y="2906"/>
                  </a:lnTo>
                  <a:lnTo>
                    <a:pt x="1399" y="3013"/>
                  </a:lnTo>
                  <a:lnTo>
                    <a:pt x="969" y="2906"/>
                  </a:lnTo>
                  <a:lnTo>
                    <a:pt x="646" y="2691"/>
                  </a:lnTo>
                  <a:lnTo>
                    <a:pt x="431" y="2260"/>
                  </a:lnTo>
                  <a:lnTo>
                    <a:pt x="323" y="1830"/>
                  </a:lnTo>
                  <a:lnTo>
                    <a:pt x="323" y="1722"/>
                  </a:lnTo>
                  <a:lnTo>
                    <a:pt x="539" y="1184"/>
                  </a:lnTo>
                  <a:lnTo>
                    <a:pt x="861" y="754"/>
                  </a:lnTo>
                  <a:lnTo>
                    <a:pt x="1292" y="431"/>
                  </a:lnTo>
                  <a:lnTo>
                    <a:pt x="1722" y="324"/>
                  </a:lnTo>
                  <a:close/>
                  <a:moveTo>
                    <a:pt x="1399" y="1"/>
                  </a:moveTo>
                  <a:lnTo>
                    <a:pt x="1077" y="109"/>
                  </a:lnTo>
                  <a:lnTo>
                    <a:pt x="539" y="431"/>
                  </a:lnTo>
                  <a:lnTo>
                    <a:pt x="216" y="969"/>
                  </a:lnTo>
                  <a:lnTo>
                    <a:pt x="1" y="1615"/>
                  </a:lnTo>
                  <a:lnTo>
                    <a:pt x="1" y="1830"/>
                  </a:lnTo>
                  <a:lnTo>
                    <a:pt x="108" y="2475"/>
                  </a:lnTo>
                  <a:lnTo>
                    <a:pt x="431" y="2906"/>
                  </a:lnTo>
                  <a:lnTo>
                    <a:pt x="861" y="3229"/>
                  </a:lnTo>
                  <a:lnTo>
                    <a:pt x="1399" y="3336"/>
                  </a:lnTo>
                  <a:lnTo>
                    <a:pt x="1722" y="3336"/>
                  </a:lnTo>
                  <a:lnTo>
                    <a:pt x="2045" y="3229"/>
                  </a:lnTo>
                  <a:lnTo>
                    <a:pt x="2583" y="2906"/>
                  </a:lnTo>
                  <a:lnTo>
                    <a:pt x="3013" y="2368"/>
                  </a:lnTo>
                  <a:lnTo>
                    <a:pt x="3228" y="1722"/>
                  </a:lnTo>
                  <a:lnTo>
                    <a:pt x="3228" y="1507"/>
                  </a:lnTo>
                  <a:lnTo>
                    <a:pt x="3121" y="862"/>
                  </a:lnTo>
                  <a:lnTo>
                    <a:pt x="2798" y="431"/>
                  </a:lnTo>
                  <a:lnTo>
                    <a:pt x="2368" y="109"/>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24;p29">
              <a:extLst>
                <a:ext uri="{FF2B5EF4-FFF2-40B4-BE49-F238E27FC236}">
                  <a16:creationId xmlns:a16="http://schemas.microsoft.com/office/drawing/2014/main" id="{3D30E868-8F33-4249-A650-4E706677F06A}"/>
                </a:ext>
              </a:extLst>
            </p:cNvPr>
            <p:cNvSpPr/>
            <p:nvPr/>
          </p:nvSpPr>
          <p:spPr>
            <a:xfrm>
              <a:off x="6131175" y="3654950"/>
              <a:ext cx="400775" cy="236725"/>
            </a:xfrm>
            <a:custGeom>
              <a:avLst/>
              <a:gdLst/>
              <a:ahLst/>
              <a:cxnLst/>
              <a:rect l="l" t="t" r="r" b="b"/>
              <a:pathLst>
                <a:path w="16031" h="9469" extrusionOk="0">
                  <a:moveTo>
                    <a:pt x="10329" y="1"/>
                  </a:moveTo>
                  <a:lnTo>
                    <a:pt x="0" y="6241"/>
                  </a:lnTo>
                  <a:lnTo>
                    <a:pt x="5487" y="9469"/>
                  </a:lnTo>
                  <a:lnTo>
                    <a:pt x="16031" y="3336"/>
                  </a:lnTo>
                  <a:lnTo>
                    <a:pt x="103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25;p29">
              <a:extLst>
                <a:ext uri="{FF2B5EF4-FFF2-40B4-BE49-F238E27FC236}">
                  <a16:creationId xmlns:a16="http://schemas.microsoft.com/office/drawing/2014/main" id="{1EF36F4F-7A94-4EB8-BEE5-FB12FDF67306}"/>
                </a:ext>
              </a:extLst>
            </p:cNvPr>
            <p:cNvSpPr/>
            <p:nvPr/>
          </p:nvSpPr>
          <p:spPr>
            <a:xfrm>
              <a:off x="6131175" y="3568900"/>
              <a:ext cx="258225" cy="242075"/>
            </a:xfrm>
            <a:custGeom>
              <a:avLst/>
              <a:gdLst/>
              <a:ahLst/>
              <a:cxnLst/>
              <a:rect l="l" t="t" r="r" b="b"/>
              <a:pathLst>
                <a:path w="10329" h="9683" extrusionOk="0">
                  <a:moveTo>
                    <a:pt x="10329" y="0"/>
                  </a:moveTo>
                  <a:lnTo>
                    <a:pt x="0" y="6348"/>
                  </a:lnTo>
                  <a:lnTo>
                    <a:pt x="0" y="9683"/>
                  </a:lnTo>
                  <a:lnTo>
                    <a:pt x="10329" y="3443"/>
                  </a:lnTo>
                  <a:lnTo>
                    <a:pt x="10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26;p29">
              <a:extLst>
                <a:ext uri="{FF2B5EF4-FFF2-40B4-BE49-F238E27FC236}">
                  <a16:creationId xmlns:a16="http://schemas.microsoft.com/office/drawing/2014/main" id="{7B973388-61E6-4278-8D6A-B9A6DD728075}"/>
                </a:ext>
              </a:extLst>
            </p:cNvPr>
            <p:cNvSpPr/>
            <p:nvPr/>
          </p:nvSpPr>
          <p:spPr>
            <a:xfrm>
              <a:off x="6125800" y="3563500"/>
              <a:ext cx="268975" cy="250175"/>
            </a:xfrm>
            <a:custGeom>
              <a:avLst/>
              <a:gdLst/>
              <a:ahLst/>
              <a:cxnLst/>
              <a:rect l="l" t="t" r="r" b="b"/>
              <a:pathLst>
                <a:path w="10759" h="10007" extrusionOk="0">
                  <a:moveTo>
                    <a:pt x="10328" y="539"/>
                  </a:moveTo>
                  <a:lnTo>
                    <a:pt x="10328" y="3659"/>
                  </a:lnTo>
                  <a:lnTo>
                    <a:pt x="323" y="9576"/>
                  </a:lnTo>
                  <a:lnTo>
                    <a:pt x="429" y="6713"/>
                  </a:lnTo>
                  <a:lnTo>
                    <a:pt x="429" y="6713"/>
                  </a:lnTo>
                  <a:lnTo>
                    <a:pt x="10328" y="539"/>
                  </a:lnTo>
                  <a:close/>
                  <a:moveTo>
                    <a:pt x="10436" y="1"/>
                  </a:moveTo>
                  <a:lnTo>
                    <a:pt x="108" y="6456"/>
                  </a:lnTo>
                  <a:lnTo>
                    <a:pt x="0" y="6671"/>
                  </a:lnTo>
                  <a:lnTo>
                    <a:pt x="0" y="9899"/>
                  </a:lnTo>
                  <a:lnTo>
                    <a:pt x="108" y="10007"/>
                  </a:lnTo>
                  <a:lnTo>
                    <a:pt x="323" y="10007"/>
                  </a:lnTo>
                  <a:lnTo>
                    <a:pt x="10651" y="3874"/>
                  </a:lnTo>
                  <a:lnTo>
                    <a:pt x="10759" y="3766"/>
                  </a:lnTo>
                  <a:lnTo>
                    <a:pt x="10759" y="109"/>
                  </a:lnTo>
                  <a:lnTo>
                    <a:pt x="1065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27;p29">
              <a:extLst>
                <a:ext uri="{FF2B5EF4-FFF2-40B4-BE49-F238E27FC236}">
                  <a16:creationId xmlns:a16="http://schemas.microsoft.com/office/drawing/2014/main" id="{AC3D2CA2-A7C2-4650-9865-55C055BAF6FF}"/>
                </a:ext>
              </a:extLst>
            </p:cNvPr>
            <p:cNvSpPr/>
            <p:nvPr/>
          </p:nvSpPr>
          <p:spPr>
            <a:xfrm>
              <a:off x="6128475" y="3810950"/>
              <a:ext cx="139900" cy="177550"/>
            </a:xfrm>
            <a:custGeom>
              <a:avLst/>
              <a:gdLst/>
              <a:ahLst/>
              <a:cxnLst/>
              <a:rect l="l" t="t" r="r" b="b"/>
              <a:pathLst>
                <a:path w="5596" h="7102" extrusionOk="0">
                  <a:moveTo>
                    <a:pt x="1" y="1"/>
                  </a:moveTo>
                  <a:lnTo>
                    <a:pt x="1" y="3874"/>
                  </a:lnTo>
                  <a:lnTo>
                    <a:pt x="5488" y="7102"/>
                  </a:lnTo>
                  <a:lnTo>
                    <a:pt x="5595" y="3229"/>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28;p29">
              <a:extLst>
                <a:ext uri="{FF2B5EF4-FFF2-40B4-BE49-F238E27FC236}">
                  <a16:creationId xmlns:a16="http://schemas.microsoft.com/office/drawing/2014/main" id="{E04975E1-4CC7-43BB-9F50-9C1133FF62D0}"/>
                </a:ext>
              </a:extLst>
            </p:cNvPr>
            <p:cNvSpPr/>
            <p:nvPr/>
          </p:nvSpPr>
          <p:spPr>
            <a:xfrm>
              <a:off x="6123100" y="3805575"/>
              <a:ext cx="147950" cy="188300"/>
            </a:xfrm>
            <a:custGeom>
              <a:avLst/>
              <a:gdLst/>
              <a:ahLst/>
              <a:cxnLst/>
              <a:rect l="l" t="t" r="r" b="b"/>
              <a:pathLst>
                <a:path w="5918" h="7532" extrusionOk="0">
                  <a:moveTo>
                    <a:pt x="431" y="539"/>
                  </a:moveTo>
                  <a:lnTo>
                    <a:pt x="5595" y="3551"/>
                  </a:lnTo>
                  <a:lnTo>
                    <a:pt x="5595" y="7080"/>
                  </a:lnTo>
                  <a:lnTo>
                    <a:pt x="431" y="3981"/>
                  </a:lnTo>
                  <a:lnTo>
                    <a:pt x="431" y="539"/>
                  </a:lnTo>
                  <a:close/>
                  <a:moveTo>
                    <a:pt x="216" y="1"/>
                  </a:moveTo>
                  <a:lnTo>
                    <a:pt x="108" y="216"/>
                  </a:lnTo>
                  <a:lnTo>
                    <a:pt x="0" y="4089"/>
                  </a:lnTo>
                  <a:lnTo>
                    <a:pt x="108" y="4197"/>
                  </a:lnTo>
                  <a:lnTo>
                    <a:pt x="5595" y="7532"/>
                  </a:lnTo>
                  <a:lnTo>
                    <a:pt x="5810" y="7532"/>
                  </a:lnTo>
                  <a:lnTo>
                    <a:pt x="5918" y="7317"/>
                  </a:lnTo>
                  <a:lnTo>
                    <a:pt x="5918" y="3444"/>
                  </a:lnTo>
                  <a:lnTo>
                    <a:pt x="5918" y="3228"/>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29;p29">
              <a:extLst>
                <a:ext uri="{FF2B5EF4-FFF2-40B4-BE49-F238E27FC236}">
                  <a16:creationId xmlns:a16="http://schemas.microsoft.com/office/drawing/2014/main" id="{9C2E43F1-A9EB-4D4C-AD95-63ADE35394DA}"/>
                </a:ext>
              </a:extLst>
            </p:cNvPr>
            <p:cNvSpPr/>
            <p:nvPr/>
          </p:nvSpPr>
          <p:spPr>
            <a:xfrm>
              <a:off x="6265650" y="3738350"/>
              <a:ext cx="266300" cy="250150"/>
            </a:xfrm>
            <a:custGeom>
              <a:avLst/>
              <a:gdLst/>
              <a:ahLst/>
              <a:cxnLst/>
              <a:rect l="l" t="t" r="r" b="b"/>
              <a:pathLst>
                <a:path w="10652" h="10006" extrusionOk="0">
                  <a:moveTo>
                    <a:pt x="10652" y="0"/>
                  </a:moveTo>
                  <a:lnTo>
                    <a:pt x="108" y="6240"/>
                  </a:lnTo>
                  <a:lnTo>
                    <a:pt x="1" y="10006"/>
                  </a:lnTo>
                  <a:lnTo>
                    <a:pt x="10544" y="3766"/>
                  </a:lnTo>
                  <a:lnTo>
                    <a:pt x="10652"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30;p29">
              <a:extLst>
                <a:ext uri="{FF2B5EF4-FFF2-40B4-BE49-F238E27FC236}">
                  <a16:creationId xmlns:a16="http://schemas.microsoft.com/office/drawing/2014/main" id="{53A65C96-A804-4CBF-A6EA-E78822315D33}"/>
                </a:ext>
              </a:extLst>
            </p:cNvPr>
            <p:cNvSpPr/>
            <p:nvPr/>
          </p:nvSpPr>
          <p:spPr>
            <a:xfrm>
              <a:off x="6262950" y="3735650"/>
              <a:ext cx="271700" cy="258225"/>
            </a:xfrm>
            <a:custGeom>
              <a:avLst/>
              <a:gdLst/>
              <a:ahLst/>
              <a:cxnLst/>
              <a:rect l="l" t="t" r="r" b="b"/>
              <a:pathLst>
                <a:path w="10868" h="10329" extrusionOk="0">
                  <a:moveTo>
                    <a:pt x="10544" y="431"/>
                  </a:moveTo>
                  <a:lnTo>
                    <a:pt x="10544" y="3766"/>
                  </a:lnTo>
                  <a:lnTo>
                    <a:pt x="324" y="9791"/>
                  </a:lnTo>
                  <a:lnTo>
                    <a:pt x="324" y="9791"/>
                  </a:lnTo>
                  <a:lnTo>
                    <a:pt x="430" y="6393"/>
                  </a:lnTo>
                  <a:lnTo>
                    <a:pt x="430" y="6393"/>
                  </a:lnTo>
                  <a:lnTo>
                    <a:pt x="10544" y="431"/>
                  </a:lnTo>
                  <a:close/>
                  <a:moveTo>
                    <a:pt x="10652" y="1"/>
                  </a:moveTo>
                  <a:lnTo>
                    <a:pt x="109" y="6133"/>
                  </a:lnTo>
                  <a:lnTo>
                    <a:pt x="1" y="6348"/>
                  </a:lnTo>
                  <a:lnTo>
                    <a:pt x="1" y="10114"/>
                  </a:lnTo>
                  <a:lnTo>
                    <a:pt x="1" y="10329"/>
                  </a:lnTo>
                  <a:lnTo>
                    <a:pt x="216" y="10329"/>
                  </a:lnTo>
                  <a:lnTo>
                    <a:pt x="10760" y="4089"/>
                  </a:lnTo>
                  <a:lnTo>
                    <a:pt x="10867" y="3874"/>
                  </a:lnTo>
                  <a:lnTo>
                    <a:pt x="10867" y="108"/>
                  </a:lnTo>
                  <a:lnTo>
                    <a:pt x="107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31;p29">
              <a:extLst>
                <a:ext uri="{FF2B5EF4-FFF2-40B4-BE49-F238E27FC236}">
                  <a16:creationId xmlns:a16="http://schemas.microsoft.com/office/drawing/2014/main" id="{520D703A-B2D5-4478-A56F-4674AF4E1112}"/>
                </a:ext>
              </a:extLst>
            </p:cNvPr>
            <p:cNvSpPr/>
            <p:nvPr/>
          </p:nvSpPr>
          <p:spPr>
            <a:xfrm>
              <a:off x="6125800" y="3652275"/>
              <a:ext cx="408850" cy="244775"/>
            </a:xfrm>
            <a:custGeom>
              <a:avLst/>
              <a:gdLst/>
              <a:ahLst/>
              <a:cxnLst/>
              <a:rect l="l" t="t" r="r" b="b"/>
              <a:pathLst>
                <a:path w="16354" h="9791" extrusionOk="0">
                  <a:moveTo>
                    <a:pt x="10544" y="386"/>
                  </a:moveTo>
                  <a:lnTo>
                    <a:pt x="15815" y="3443"/>
                  </a:lnTo>
                  <a:lnTo>
                    <a:pt x="5702" y="9468"/>
                  </a:lnTo>
                  <a:lnTo>
                    <a:pt x="534" y="6326"/>
                  </a:lnTo>
                  <a:lnTo>
                    <a:pt x="2259" y="5272"/>
                  </a:lnTo>
                  <a:lnTo>
                    <a:pt x="10544" y="386"/>
                  </a:lnTo>
                  <a:close/>
                  <a:moveTo>
                    <a:pt x="10436" y="0"/>
                  </a:moveTo>
                  <a:lnTo>
                    <a:pt x="8822" y="969"/>
                  </a:lnTo>
                  <a:lnTo>
                    <a:pt x="3443" y="4196"/>
                  </a:lnTo>
                  <a:lnTo>
                    <a:pt x="1076" y="5595"/>
                  </a:lnTo>
                  <a:lnTo>
                    <a:pt x="323" y="6025"/>
                  </a:lnTo>
                  <a:lnTo>
                    <a:pt x="108" y="6133"/>
                  </a:lnTo>
                  <a:lnTo>
                    <a:pt x="0" y="6240"/>
                  </a:lnTo>
                  <a:lnTo>
                    <a:pt x="0" y="6348"/>
                  </a:lnTo>
                  <a:lnTo>
                    <a:pt x="108" y="6456"/>
                  </a:lnTo>
                  <a:lnTo>
                    <a:pt x="108" y="6563"/>
                  </a:lnTo>
                  <a:lnTo>
                    <a:pt x="175" y="6496"/>
                  </a:lnTo>
                  <a:lnTo>
                    <a:pt x="5595" y="9791"/>
                  </a:lnTo>
                  <a:lnTo>
                    <a:pt x="5810" y="9791"/>
                  </a:lnTo>
                  <a:lnTo>
                    <a:pt x="16246" y="3658"/>
                  </a:lnTo>
                  <a:lnTo>
                    <a:pt x="16353" y="3443"/>
                  </a:lnTo>
                  <a:lnTo>
                    <a:pt x="16246" y="3336"/>
                  </a:lnTo>
                  <a:lnTo>
                    <a:pt x="1065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32;p29">
              <a:extLst>
                <a:ext uri="{FF2B5EF4-FFF2-40B4-BE49-F238E27FC236}">
                  <a16:creationId xmlns:a16="http://schemas.microsoft.com/office/drawing/2014/main" id="{BD8C76CC-C7A9-4530-BA18-D6776285E401}"/>
                </a:ext>
              </a:extLst>
            </p:cNvPr>
            <p:cNvSpPr/>
            <p:nvPr/>
          </p:nvSpPr>
          <p:spPr>
            <a:xfrm>
              <a:off x="6389375" y="3566200"/>
              <a:ext cx="142575" cy="172175"/>
            </a:xfrm>
            <a:custGeom>
              <a:avLst/>
              <a:gdLst/>
              <a:ahLst/>
              <a:cxnLst/>
              <a:rect l="l" t="t" r="r" b="b"/>
              <a:pathLst>
                <a:path w="5703" h="6887" extrusionOk="0">
                  <a:moveTo>
                    <a:pt x="1" y="1"/>
                  </a:moveTo>
                  <a:lnTo>
                    <a:pt x="1" y="3551"/>
                  </a:lnTo>
                  <a:lnTo>
                    <a:pt x="5703" y="6886"/>
                  </a:lnTo>
                  <a:lnTo>
                    <a:pt x="5703" y="35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33;p29">
              <a:extLst>
                <a:ext uri="{FF2B5EF4-FFF2-40B4-BE49-F238E27FC236}">
                  <a16:creationId xmlns:a16="http://schemas.microsoft.com/office/drawing/2014/main" id="{0E987B7D-2C06-4ACE-8CBB-0C4716BAF495}"/>
                </a:ext>
              </a:extLst>
            </p:cNvPr>
            <p:cNvSpPr/>
            <p:nvPr/>
          </p:nvSpPr>
          <p:spPr>
            <a:xfrm>
              <a:off x="6384000" y="3563500"/>
              <a:ext cx="153325" cy="180250"/>
            </a:xfrm>
            <a:custGeom>
              <a:avLst/>
              <a:gdLst/>
              <a:ahLst/>
              <a:cxnLst/>
              <a:rect l="l" t="t" r="r" b="b"/>
              <a:pathLst>
                <a:path w="6133" h="7210" extrusionOk="0">
                  <a:moveTo>
                    <a:pt x="431" y="431"/>
                  </a:moveTo>
                  <a:lnTo>
                    <a:pt x="5702" y="3766"/>
                  </a:lnTo>
                  <a:lnTo>
                    <a:pt x="5702" y="6756"/>
                  </a:lnTo>
                  <a:lnTo>
                    <a:pt x="431" y="3551"/>
                  </a:lnTo>
                  <a:lnTo>
                    <a:pt x="431" y="431"/>
                  </a:lnTo>
                  <a:close/>
                  <a:moveTo>
                    <a:pt x="108" y="1"/>
                  </a:moveTo>
                  <a:lnTo>
                    <a:pt x="0" y="109"/>
                  </a:lnTo>
                  <a:lnTo>
                    <a:pt x="0" y="3659"/>
                  </a:lnTo>
                  <a:lnTo>
                    <a:pt x="108" y="3874"/>
                  </a:lnTo>
                  <a:lnTo>
                    <a:pt x="5810" y="7209"/>
                  </a:lnTo>
                  <a:lnTo>
                    <a:pt x="5918" y="7209"/>
                  </a:lnTo>
                  <a:lnTo>
                    <a:pt x="6025" y="6994"/>
                  </a:lnTo>
                  <a:lnTo>
                    <a:pt x="6133" y="3659"/>
                  </a:lnTo>
                  <a:lnTo>
                    <a:pt x="6025" y="3444"/>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034;p29">
              <a:extLst>
                <a:ext uri="{FF2B5EF4-FFF2-40B4-BE49-F238E27FC236}">
                  <a16:creationId xmlns:a16="http://schemas.microsoft.com/office/drawing/2014/main" id="{820509C0-D3E1-4CAF-A461-D5DEAC38A4C9}"/>
                </a:ext>
              </a:extLst>
            </p:cNvPr>
            <p:cNvSpPr/>
            <p:nvPr/>
          </p:nvSpPr>
          <p:spPr>
            <a:xfrm>
              <a:off x="6211850" y="3743725"/>
              <a:ext cx="75350" cy="137200"/>
            </a:xfrm>
            <a:custGeom>
              <a:avLst/>
              <a:gdLst/>
              <a:ahLst/>
              <a:cxnLst/>
              <a:rect l="l" t="t" r="r" b="b"/>
              <a:pathLst>
                <a:path w="3014" h="5488" extrusionOk="0">
                  <a:moveTo>
                    <a:pt x="1" y="0"/>
                  </a:moveTo>
                  <a:lnTo>
                    <a:pt x="1" y="3873"/>
                  </a:lnTo>
                  <a:lnTo>
                    <a:pt x="3013" y="5487"/>
                  </a:lnTo>
                  <a:lnTo>
                    <a:pt x="3013" y="1722"/>
                  </a:lnTo>
                  <a:lnTo>
                    <a:pt x="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035;p29">
              <a:extLst>
                <a:ext uri="{FF2B5EF4-FFF2-40B4-BE49-F238E27FC236}">
                  <a16:creationId xmlns:a16="http://schemas.microsoft.com/office/drawing/2014/main" id="{DC53376E-5C5A-4A25-9F90-2CDDDC398435}"/>
                </a:ext>
              </a:extLst>
            </p:cNvPr>
            <p:cNvSpPr/>
            <p:nvPr/>
          </p:nvSpPr>
          <p:spPr>
            <a:xfrm>
              <a:off x="6206475" y="3738350"/>
              <a:ext cx="83400" cy="147950"/>
            </a:xfrm>
            <a:custGeom>
              <a:avLst/>
              <a:gdLst/>
              <a:ahLst/>
              <a:cxnLst/>
              <a:rect l="l" t="t" r="r" b="b"/>
              <a:pathLst>
                <a:path w="3336" h="5918" extrusionOk="0">
                  <a:moveTo>
                    <a:pt x="431" y="538"/>
                  </a:moveTo>
                  <a:lnTo>
                    <a:pt x="3013" y="2044"/>
                  </a:lnTo>
                  <a:lnTo>
                    <a:pt x="3013" y="5470"/>
                  </a:lnTo>
                  <a:lnTo>
                    <a:pt x="3013" y="5470"/>
                  </a:lnTo>
                  <a:lnTo>
                    <a:pt x="431" y="3981"/>
                  </a:lnTo>
                  <a:lnTo>
                    <a:pt x="431" y="538"/>
                  </a:lnTo>
                  <a:close/>
                  <a:moveTo>
                    <a:pt x="108" y="0"/>
                  </a:moveTo>
                  <a:lnTo>
                    <a:pt x="1" y="215"/>
                  </a:lnTo>
                  <a:lnTo>
                    <a:pt x="108" y="4088"/>
                  </a:lnTo>
                  <a:lnTo>
                    <a:pt x="216" y="4196"/>
                  </a:lnTo>
                  <a:lnTo>
                    <a:pt x="3121" y="5917"/>
                  </a:lnTo>
                  <a:lnTo>
                    <a:pt x="3228" y="5917"/>
                  </a:lnTo>
                  <a:lnTo>
                    <a:pt x="3336" y="5702"/>
                  </a:lnTo>
                  <a:lnTo>
                    <a:pt x="3336" y="1937"/>
                  </a:lnTo>
                  <a:lnTo>
                    <a:pt x="3228" y="1829"/>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036;p29">
              <a:extLst>
                <a:ext uri="{FF2B5EF4-FFF2-40B4-BE49-F238E27FC236}">
                  <a16:creationId xmlns:a16="http://schemas.microsoft.com/office/drawing/2014/main" id="{62BDEF55-6BF6-4D31-9A15-21E20FEED918}"/>
                </a:ext>
              </a:extLst>
            </p:cNvPr>
            <p:cNvSpPr/>
            <p:nvPr/>
          </p:nvSpPr>
          <p:spPr>
            <a:xfrm>
              <a:off x="6284475" y="3687225"/>
              <a:ext cx="161400" cy="193700"/>
            </a:xfrm>
            <a:custGeom>
              <a:avLst/>
              <a:gdLst/>
              <a:ahLst/>
              <a:cxnLst/>
              <a:rect l="l" t="t" r="r" b="b"/>
              <a:pathLst>
                <a:path w="6456" h="7748" extrusionOk="0">
                  <a:moveTo>
                    <a:pt x="6348" y="1"/>
                  </a:moveTo>
                  <a:lnTo>
                    <a:pt x="1" y="3874"/>
                  </a:lnTo>
                  <a:lnTo>
                    <a:pt x="108" y="7747"/>
                  </a:lnTo>
                  <a:lnTo>
                    <a:pt x="6456" y="3874"/>
                  </a:lnTo>
                  <a:lnTo>
                    <a:pt x="6348"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037;p29">
              <a:extLst>
                <a:ext uri="{FF2B5EF4-FFF2-40B4-BE49-F238E27FC236}">
                  <a16:creationId xmlns:a16="http://schemas.microsoft.com/office/drawing/2014/main" id="{F2A6231D-70FA-47D6-AA8A-D201460438BB}"/>
                </a:ext>
              </a:extLst>
            </p:cNvPr>
            <p:cNvSpPr/>
            <p:nvPr/>
          </p:nvSpPr>
          <p:spPr>
            <a:xfrm>
              <a:off x="6281800" y="3684550"/>
              <a:ext cx="166775" cy="201750"/>
            </a:xfrm>
            <a:custGeom>
              <a:avLst/>
              <a:gdLst/>
              <a:ahLst/>
              <a:cxnLst/>
              <a:rect l="l" t="t" r="r" b="b"/>
              <a:pathLst>
                <a:path w="6671" h="8070" extrusionOk="0">
                  <a:moveTo>
                    <a:pt x="6348" y="538"/>
                  </a:moveTo>
                  <a:lnTo>
                    <a:pt x="6348" y="3873"/>
                  </a:lnTo>
                  <a:lnTo>
                    <a:pt x="323" y="7531"/>
                  </a:lnTo>
                  <a:lnTo>
                    <a:pt x="323" y="4132"/>
                  </a:lnTo>
                  <a:lnTo>
                    <a:pt x="323" y="4132"/>
                  </a:lnTo>
                  <a:lnTo>
                    <a:pt x="6348" y="538"/>
                  </a:lnTo>
                  <a:close/>
                  <a:moveTo>
                    <a:pt x="6348" y="0"/>
                  </a:moveTo>
                  <a:lnTo>
                    <a:pt x="108" y="3873"/>
                  </a:lnTo>
                  <a:lnTo>
                    <a:pt x="0" y="3981"/>
                  </a:lnTo>
                  <a:lnTo>
                    <a:pt x="0" y="7854"/>
                  </a:lnTo>
                  <a:lnTo>
                    <a:pt x="108" y="8069"/>
                  </a:lnTo>
                  <a:lnTo>
                    <a:pt x="323" y="8069"/>
                  </a:lnTo>
                  <a:lnTo>
                    <a:pt x="6670" y="4089"/>
                  </a:lnTo>
                  <a:lnTo>
                    <a:pt x="6670" y="3981"/>
                  </a:lnTo>
                  <a:lnTo>
                    <a:pt x="6670" y="108"/>
                  </a:lnTo>
                  <a:lnTo>
                    <a:pt x="656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038;p29">
              <a:extLst>
                <a:ext uri="{FF2B5EF4-FFF2-40B4-BE49-F238E27FC236}">
                  <a16:creationId xmlns:a16="http://schemas.microsoft.com/office/drawing/2014/main" id="{FA72D625-DEE1-4DD3-9E6C-7B84FB602ACC}"/>
                </a:ext>
              </a:extLst>
            </p:cNvPr>
            <p:cNvSpPr/>
            <p:nvPr/>
          </p:nvSpPr>
          <p:spPr>
            <a:xfrm>
              <a:off x="6211850" y="3646900"/>
              <a:ext cx="231350" cy="137200"/>
            </a:xfrm>
            <a:custGeom>
              <a:avLst/>
              <a:gdLst/>
              <a:ahLst/>
              <a:cxnLst/>
              <a:rect l="l" t="t" r="r" b="b"/>
              <a:pathLst>
                <a:path w="9254" h="5488" extrusionOk="0">
                  <a:moveTo>
                    <a:pt x="6241" y="0"/>
                  </a:moveTo>
                  <a:lnTo>
                    <a:pt x="3121" y="1937"/>
                  </a:lnTo>
                  <a:lnTo>
                    <a:pt x="1" y="3873"/>
                  </a:lnTo>
                  <a:lnTo>
                    <a:pt x="2906" y="5487"/>
                  </a:lnTo>
                  <a:lnTo>
                    <a:pt x="9253" y="1614"/>
                  </a:lnTo>
                  <a:lnTo>
                    <a:pt x="62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039;p29">
              <a:extLst>
                <a:ext uri="{FF2B5EF4-FFF2-40B4-BE49-F238E27FC236}">
                  <a16:creationId xmlns:a16="http://schemas.microsoft.com/office/drawing/2014/main" id="{3923218E-3414-46F0-A19D-14DE7AC8C844}"/>
                </a:ext>
              </a:extLst>
            </p:cNvPr>
            <p:cNvSpPr/>
            <p:nvPr/>
          </p:nvSpPr>
          <p:spPr>
            <a:xfrm>
              <a:off x="6206475" y="3641500"/>
              <a:ext cx="242100" cy="147975"/>
            </a:xfrm>
            <a:custGeom>
              <a:avLst/>
              <a:gdLst/>
              <a:ahLst/>
              <a:cxnLst/>
              <a:rect l="l" t="t" r="r" b="b"/>
              <a:pathLst>
                <a:path w="9684" h="5919" extrusionOk="0">
                  <a:moveTo>
                    <a:pt x="6510" y="356"/>
                  </a:moveTo>
                  <a:lnTo>
                    <a:pt x="9146" y="1938"/>
                  </a:lnTo>
                  <a:lnTo>
                    <a:pt x="3121" y="5488"/>
                  </a:lnTo>
                  <a:lnTo>
                    <a:pt x="589" y="4028"/>
                  </a:lnTo>
                  <a:lnTo>
                    <a:pt x="589" y="4028"/>
                  </a:lnTo>
                  <a:lnTo>
                    <a:pt x="1507" y="3444"/>
                  </a:lnTo>
                  <a:lnTo>
                    <a:pt x="6510" y="356"/>
                  </a:lnTo>
                  <a:close/>
                  <a:moveTo>
                    <a:pt x="6348" y="1"/>
                  </a:moveTo>
                  <a:lnTo>
                    <a:pt x="5380" y="646"/>
                  </a:lnTo>
                  <a:lnTo>
                    <a:pt x="2152" y="2691"/>
                  </a:lnTo>
                  <a:lnTo>
                    <a:pt x="754" y="3551"/>
                  </a:lnTo>
                  <a:lnTo>
                    <a:pt x="323" y="3874"/>
                  </a:lnTo>
                  <a:lnTo>
                    <a:pt x="108" y="3874"/>
                  </a:lnTo>
                  <a:lnTo>
                    <a:pt x="162" y="3928"/>
                  </a:lnTo>
                  <a:lnTo>
                    <a:pt x="162" y="3928"/>
                  </a:lnTo>
                  <a:lnTo>
                    <a:pt x="108" y="3982"/>
                  </a:lnTo>
                  <a:lnTo>
                    <a:pt x="1" y="3982"/>
                  </a:lnTo>
                  <a:lnTo>
                    <a:pt x="1" y="4197"/>
                  </a:lnTo>
                  <a:lnTo>
                    <a:pt x="108" y="4197"/>
                  </a:lnTo>
                  <a:lnTo>
                    <a:pt x="216" y="4258"/>
                  </a:lnTo>
                  <a:lnTo>
                    <a:pt x="216" y="4304"/>
                  </a:lnTo>
                  <a:lnTo>
                    <a:pt x="245" y="4275"/>
                  </a:lnTo>
                  <a:lnTo>
                    <a:pt x="3121" y="5918"/>
                  </a:lnTo>
                  <a:lnTo>
                    <a:pt x="3228" y="5918"/>
                  </a:lnTo>
                  <a:lnTo>
                    <a:pt x="9576" y="2045"/>
                  </a:lnTo>
                  <a:lnTo>
                    <a:pt x="9683" y="1830"/>
                  </a:lnTo>
                  <a:lnTo>
                    <a:pt x="9576" y="1722"/>
                  </a:lnTo>
                  <a:lnTo>
                    <a:pt x="656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040;p29">
              <a:extLst>
                <a:ext uri="{FF2B5EF4-FFF2-40B4-BE49-F238E27FC236}">
                  <a16:creationId xmlns:a16="http://schemas.microsoft.com/office/drawing/2014/main" id="{5308FB32-629A-4D69-B430-BC2472F0EB07}"/>
                </a:ext>
              </a:extLst>
            </p:cNvPr>
            <p:cNvSpPr/>
            <p:nvPr/>
          </p:nvSpPr>
          <p:spPr>
            <a:xfrm>
              <a:off x="6314075" y="3679175"/>
              <a:ext cx="72625" cy="43050"/>
            </a:xfrm>
            <a:custGeom>
              <a:avLst/>
              <a:gdLst/>
              <a:ahLst/>
              <a:cxnLst/>
              <a:rect l="l" t="t" r="r" b="b"/>
              <a:pathLst>
                <a:path w="2905" h="1722" extrusionOk="0">
                  <a:moveTo>
                    <a:pt x="753" y="0"/>
                  </a:moveTo>
                  <a:lnTo>
                    <a:pt x="0" y="431"/>
                  </a:lnTo>
                  <a:lnTo>
                    <a:pt x="2152" y="1722"/>
                  </a:lnTo>
                  <a:lnTo>
                    <a:pt x="2905" y="1291"/>
                  </a:lnTo>
                  <a:lnTo>
                    <a:pt x="7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041;p29">
              <a:extLst>
                <a:ext uri="{FF2B5EF4-FFF2-40B4-BE49-F238E27FC236}">
                  <a16:creationId xmlns:a16="http://schemas.microsoft.com/office/drawing/2014/main" id="{C775C1D3-EE90-4BEB-AB0B-710977EF2EC1}"/>
                </a:ext>
              </a:extLst>
            </p:cNvPr>
            <p:cNvSpPr/>
            <p:nvPr/>
          </p:nvSpPr>
          <p:spPr>
            <a:xfrm>
              <a:off x="6238750" y="3730275"/>
              <a:ext cx="69950" cy="40375"/>
            </a:xfrm>
            <a:custGeom>
              <a:avLst/>
              <a:gdLst/>
              <a:ahLst/>
              <a:cxnLst/>
              <a:rect l="l" t="t" r="r" b="b"/>
              <a:pathLst>
                <a:path w="2798" h="1615" extrusionOk="0">
                  <a:moveTo>
                    <a:pt x="646" y="0"/>
                  </a:moveTo>
                  <a:lnTo>
                    <a:pt x="1" y="431"/>
                  </a:lnTo>
                  <a:lnTo>
                    <a:pt x="2045" y="1614"/>
                  </a:lnTo>
                  <a:lnTo>
                    <a:pt x="2798" y="1184"/>
                  </a:lnTo>
                  <a:lnTo>
                    <a:pt x="6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042;p29">
              <a:extLst>
                <a:ext uri="{FF2B5EF4-FFF2-40B4-BE49-F238E27FC236}">
                  <a16:creationId xmlns:a16="http://schemas.microsoft.com/office/drawing/2014/main" id="{8F5448C6-CBBD-4B2C-B5F7-DC36F19D4320}"/>
                </a:ext>
              </a:extLst>
            </p:cNvPr>
            <p:cNvSpPr/>
            <p:nvPr/>
          </p:nvSpPr>
          <p:spPr>
            <a:xfrm>
              <a:off x="6335575" y="3665725"/>
              <a:ext cx="72650" cy="43050"/>
            </a:xfrm>
            <a:custGeom>
              <a:avLst/>
              <a:gdLst/>
              <a:ahLst/>
              <a:cxnLst/>
              <a:rect l="l" t="t" r="r" b="b"/>
              <a:pathLst>
                <a:path w="2906" h="1722" extrusionOk="0">
                  <a:moveTo>
                    <a:pt x="754" y="0"/>
                  </a:moveTo>
                  <a:lnTo>
                    <a:pt x="1" y="431"/>
                  </a:lnTo>
                  <a:lnTo>
                    <a:pt x="2153" y="1722"/>
                  </a:lnTo>
                  <a:lnTo>
                    <a:pt x="2906" y="1291"/>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043;p29">
              <a:extLst>
                <a:ext uri="{FF2B5EF4-FFF2-40B4-BE49-F238E27FC236}">
                  <a16:creationId xmlns:a16="http://schemas.microsoft.com/office/drawing/2014/main" id="{62AF6891-99D3-4479-A6AE-C5400C090CA6}"/>
                </a:ext>
              </a:extLst>
            </p:cNvPr>
            <p:cNvSpPr/>
            <p:nvPr/>
          </p:nvSpPr>
          <p:spPr>
            <a:xfrm>
              <a:off x="6365175" y="3657650"/>
              <a:ext cx="16150" cy="13475"/>
            </a:xfrm>
            <a:custGeom>
              <a:avLst/>
              <a:gdLst/>
              <a:ahLst/>
              <a:cxnLst/>
              <a:rect l="l" t="t" r="r" b="b"/>
              <a:pathLst>
                <a:path w="646" h="539" extrusionOk="0">
                  <a:moveTo>
                    <a:pt x="323" y="0"/>
                  </a:moveTo>
                  <a:lnTo>
                    <a:pt x="108" y="108"/>
                  </a:lnTo>
                  <a:lnTo>
                    <a:pt x="0" y="323"/>
                  </a:lnTo>
                  <a:lnTo>
                    <a:pt x="108" y="431"/>
                  </a:lnTo>
                  <a:lnTo>
                    <a:pt x="323" y="538"/>
                  </a:lnTo>
                  <a:lnTo>
                    <a:pt x="538" y="431"/>
                  </a:lnTo>
                  <a:lnTo>
                    <a:pt x="646" y="323"/>
                  </a:lnTo>
                  <a:lnTo>
                    <a:pt x="538" y="10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044;p29">
              <a:extLst>
                <a:ext uri="{FF2B5EF4-FFF2-40B4-BE49-F238E27FC236}">
                  <a16:creationId xmlns:a16="http://schemas.microsoft.com/office/drawing/2014/main" id="{833D6BAA-BDC4-4D08-95B6-3A371353C020}"/>
                </a:ext>
              </a:extLst>
            </p:cNvPr>
            <p:cNvSpPr/>
            <p:nvPr/>
          </p:nvSpPr>
          <p:spPr>
            <a:xfrm>
              <a:off x="6381300" y="3668400"/>
              <a:ext cx="16175" cy="13475"/>
            </a:xfrm>
            <a:custGeom>
              <a:avLst/>
              <a:gdLst/>
              <a:ahLst/>
              <a:cxnLst/>
              <a:rect l="l" t="t" r="r" b="b"/>
              <a:pathLst>
                <a:path w="647" h="539" extrusionOk="0">
                  <a:moveTo>
                    <a:pt x="324" y="1"/>
                  </a:moveTo>
                  <a:lnTo>
                    <a:pt x="108" y="108"/>
                  </a:lnTo>
                  <a:lnTo>
                    <a:pt x="1" y="324"/>
                  </a:lnTo>
                  <a:lnTo>
                    <a:pt x="108" y="431"/>
                  </a:lnTo>
                  <a:lnTo>
                    <a:pt x="324" y="539"/>
                  </a:lnTo>
                  <a:lnTo>
                    <a:pt x="539" y="431"/>
                  </a:lnTo>
                  <a:lnTo>
                    <a:pt x="646" y="324"/>
                  </a:lnTo>
                  <a:lnTo>
                    <a:pt x="539" y="108"/>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045;p29">
              <a:extLst>
                <a:ext uri="{FF2B5EF4-FFF2-40B4-BE49-F238E27FC236}">
                  <a16:creationId xmlns:a16="http://schemas.microsoft.com/office/drawing/2014/main" id="{5D0C6158-DD73-4DCC-8D74-2FA13E7D7F2A}"/>
                </a:ext>
              </a:extLst>
            </p:cNvPr>
            <p:cNvSpPr/>
            <p:nvPr/>
          </p:nvSpPr>
          <p:spPr>
            <a:xfrm>
              <a:off x="6402825" y="3681850"/>
              <a:ext cx="16150" cy="10800"/>
            </a:xfrm>
            <a:custGeom>
              <a:avLst/>
              <a:gdLst/>
              <a:ahLst/>
              <a:cxnLst/>
              <a:rect l="l" t="t" r="r" b="b"/>
              <a:pathLst>
                <a:path w="646" h="432" extrusionOk="0">
                  <a:moveTo>
                    <a:pt x="0" y="1"/>
                  </a:moveTo>
                  <a:lnTo>
                    <a:pt x="0" y="216"/>
                  </a:lnTo>
                  <a:lnTo>
                    <a:pt x="108" y="431"/>
                  </a:lnTo>
                  <a:lnTo>
                    <a:pt x="323" y="431"/>
                  </a:lnTo>
                  <a:lnTo>
                    <a:pt x="538" y="324"/>
                  </a:lnTo>
                  <a:lnTo>
                    <a:pt x="646" y="216"/>
                  </a:lnTo>
                  <a:lnTo>
                    <a:pt x="53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046;p29">
              <a:extLst>
                <a:ext uri="{FF2B5EF4-FFF2-40B4-BE49-F238E27FC236}">
                  <a16:creationId xmlns:a16="http://schemas.microsoft.com/office/drawing/2014/main" id="{622D3487-ACEB-4690-BE23-4C367392362C}"/>
                </a:ext>
              </a:extLst>
            </p:cNvPr>
            <p:cNvSpPr/>
            <p:nvPr/>
          </p:nvSpPr>
          <p:spPr>
            <a:xfrm>
              <a:off x="6362475" y="3727575"/>
              <a:ext cx="67275" cy="80725"/>
            </a:xfrm>
            <a:custGeom>
              <a:avLst/>
              <a:gdLst/>
              <a:ahLst/>
              <a:cxnLst/>
              <a:rect l="l" t="t" r="r" b="b"/>
              <a:pathLst>
                <a:path w="2691" h="3229" extrusionOk="0">
                  <a:moveTo>
                    <a:pt x="2690" y="1"/>
                  </a:moveTo>
                  <a:lnTo>
                    <a:pt x="1" y="1722"/>
                  </a:lnTo>
                  <a:lnTo>
                    <a:pt x="108" y="3228"/>
                  </a:lnTo>
                  <a:lnTo>
                    <a:pt x="2690" y="1615"/>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047;p29">
              <a:extLst>
                <a:ext uri="{FF2B5EF4-FFF2-40B4-BE49-F238E27FC236}">
                  <a16:creationId xmlns:a16="http://schemas.microsoft.com/office/drawing/2014/main" id="{0D7E63A3-9AB8-41EF-9AAC-F779C9B0B174}"/>
                </a:ext>
              </a:extLst>
            </p:cNvPr>
            <p:cNvSpPr/>
            <p:nvPr/>
          </p:nvSpPr>
          <p:spPr>
            <a:xfrm>
              <a:off x="6268350" y="3654950"/>
              <a:ext cx="263600" cy="239425"/>
            </a:xfrm>
            <a:custGeom>
              <a:avLst/>
              <a:gdLst/>
              <a:ahLst/>
              <a:cxnLst/>
              <a:rect l="l" t="t" r="r" b="b"/>
              <a:pathLst>
                <a:path w="10544" h="9577" extrusionOk="0">
                  <a:moveTo>
                    <a:pt x="10544" y="1"/>
                  </a:moveTo>
                  <a:lnTo>
                    <a:pt x="0" y="6456"/>
                  </a:lnTo>
                  <a:lnTo>
                    <a:pt x="0" y="9576"/>
                  </a:lnTo>
                  <a:lnTo>
                    <a:pt x="10544" y="3336"/>
                  </a:lnTo>
                  <a:lnTo>
                    <a:pt x="10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048;p29">
              <a:extLst>
                <a:ext uri="{FF2B5EF4-FFF2-40B4-BE49-F238E27FC236}">
                  <a16:creationId xmlns:a16="http://schemas.microsoft.com/office/drawing/2014/main" id="{EA21E1E6-EB11-4488-99D6-DF62D94E86F2}"/>
                </a:ext>
              </a:extLst>
            </p:cNvPr>
            <p:cNvSpPr/>
            <p:nvPr/>
          </p:nvSpPr>
          <p:spPr>
            <a:xfrm>
              <a:off x="6262950" y="3649575"/>
              <a:ext cx="274375" cy="247475"/>
            </a:xfrm>
            <a:custGeom>
              <a:avLst/>
              <a:gdLst/>
              <a:ahLst/>
              <a:cxnLst/>
              <a:rect l="l" t="t" r="r" b="b"/>
              <a:pathLst>
                <a:path w="10975" h="9899" extrusionOk="0">
                  <a:moveTo>
                    <a:pt x="10544" y="539"/>
                  </a:moveTo>
                  <a:lnTo>
                    <a:pt x="10544" y="3444"/>
                  </a:lnTo>
                  <a:lnTo>
                    <a:pt x="431" y="9468"/>
                  </a:lnTo>
                  <a:lnTo>
                    <a:pt x="431" y="6819"/>
                  </a:lnTo>
                  <a:lnTo>
                    <a:pt x="431" y="6819"/>
                  </a:lnTo>
                  <a:lnTo>
                    <a:pt x="10544" y="539"/>
                  </a:lnTo>
                  <a:close/>
                  <a:moveTo>
                    <a:pt x="10652" y="1"/>
                  </a:moveTo>
                  <a:lnTo>
                    <a:pt x="109" y="6564"/>
                  </a:lnTo>
                  <a:lnTo>
                    <a:pt x="1" y="6671"/>
                  </a:lnTo>
                  <a:lnTo>
                    <a:pt x="1" y="9791"/>
                  </a:lnTo>
                  <a:lnTo>
                    <a:pt x="109" y="9899"/>
                  </a:lnTo>
                  <a:lnTo>
                    <a:pt x="324" y="9899"/>
                  </a:lnTo>
                  <a:lnTo>
                    <a:pt x="10760" y="3766"/>
                  </a:lnTo>
                  <a:lnTo>
                    <a:pt x="10867" y="3551"/>
                  </a:lnTo>
                  <a:lnTo>
                    <a:pt x="10975" y="216"/>
                  </a:lnTo>
                  <a:lnTo>
                    <a:pt x="1086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049;p29">
              <a:extLst>
                <a:ext uri="{FF2B5EF4-FFF2-40B4-BE49-F238E27FC236}">
                  <a16:creationId xmlns:a16="http://schemas.microsoft.com/office/drawing/2014/main" id="{C63FF99C-3433-49A7-8BE8-365F00925D36}"/>
                </a:ext>
              </a:extLst>
            </p:cNvPr>
            <p:cNvSpPr/>
            <p:nvPr/>
          </p:nvSpPr>
          <p:spPr>
            <a:xfrm>
              <a:off x="6131175" y="3730275"/>
              <a:ext cx="137200" cy="161400"/>
            </a:xfrm>
            <a:custGeom>
              <a:avLst/>
              <a:gdLst/>
              <a:ahLst/>
              <a:cxnLst/>
              <a:rect l="l" t="t" r="r" b="b"/>
              <a:pathLst>
                <a:path w="5488" h="6456" extrusionOk="0">
                  <a:moveTo>
                    <a:pt x="0" y="0"/>
                  </a:moveTo>
                  <a:lnTo>
                    <a:pt x="0" y="3228"/>
                  </a:lnTo>
                  <a:lnTo>
                    <a:pt x="5487" y="6456"/>
                  </a:lnTo>
                  <a:lnTo>
                    <a:pt x="5487" y="34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050;p29">
              <a:extLst>
                <a:ext uri="{FF2B5EF4-FFF2-40B4-BE49-F238E27FC236}">
                  <a16:creationId xmlns:a16="http://schemas.microsoft.com/office/drawing/2014/main" id="{7BCE2EF2-ED4B-48DD-AF05-F9E888399FD9}"/>
                </a:ext>
              </a:extLst>
            </p:cNvPr>
            <p:cNvSpPr/>
            <p:nvPr/>
          </p:nvSpPr>
          <p:spPr>
            <a:xfrm>
              <a:off x="6125800" y="3724900"/>
              <a:ext cx="147950" cy="169475"/>
            </a:xfrm>
            <a:custGeom>
              <a:avLst/>
              <a:gdLst/>
              <a:ahLst/>
              <a:cxnLst/>
              <a:rect l="l" t="t" r="r" b="b"/>
              <a:pathLst>
                <a:path w="5918" h="6779" extrusionOk="0">
                  <a:moveTo>
                    <a:pt x="430" y="538"/>
                  </a:moveTo>
                  <a:lnTo>
                    <a:pt x="5487" y="3766"/>
                  </a:lnTo>
                  <a:lnTo>
                    <a:pt x="5487" y="6272"/>
                  </a:lnTo>
                  <a:lnTo>
                    <a:pt x="323" y="3335"/>
                  </a:lnTo>
                  <a:lnTo>
                    <a:pt x="430" y="538"/>
                  </a:lnTo>
                  <a:close/>
                  <a:moveTo>
                    <a:pt x="108" y="0"/>
                  </a:moveTo>
                  <a:lnTo>
                    <a:pt x="0" y="215"/>
                  </a:lnTo>
                  <a:lnTo>
                    <a:pt x="0" y="3443"/>
                  </a:lnTo>
                  <a:lnTo>
                    <a:pt x="108" y="3658"/>
                  </a:lnTo>
                  <a:lnTo>
                    <a:pt x="5595" y="6778"/>
                  </a:lnTo>
                  <a:lnTo>
                    <a:pt x="5810" y="6778"/>
                  </a:lnTo>
                  <a:lnTo>
                    <a:pt x="5810" y="6671"/>
                  </a:lnTo>
                  <a:lnTo>
                    <a:pt x="5917" y="3658"/>
                  </a:lnTo>
                  <a:lnTo>
                    <a:pt x="5810" y="355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051;p29">
              <a:extLst>
                <a:ext uri="{FF2B5EF4-FFF2-40B4-BE49-F238E27FC236}">
                  <a16:creationId xmlns:a16="http://schemas.microsoft.com/office/drawing/2014/main" id="{B3D13A81-6557-4AB0-90FB-3E8FDEBFCFC6}"/>
                </a:ext>
              </a:extLst>
            </p:cNvPr>
            <p:cNvSpPr/>
            <p:nvPr/>
          </p:nvSpPr>
          <p:spPr>
            <a:xfrm>
              <a:off x="5768075" y="3864750"/>
              <a:ext cx="400775" cy="236725"/>
            </a:xfrm>
            <a:custGeom>
              <a:avLst/>
              <a:gdLst/>
              <a:ahLst/>
              <a:cxnLst/>
              <a:rect l="l" t="t" r="r" b="b"/>
              <a:pathLst>
                <a:path w="16031" h="9469" extrusionOk="0">
                  <a:moveTo>
                    <a:pt x="10328" y="1"/>
                  </a:moveTo>
                  <a:lnTo>
                    <a:pt x="0" y="6241"/>
                  </a:lnTo>
                  <a:lnTo>
                    <a:pt x="5487" y="9468"/>
                  </a:lnTo>
                  <a:lnTo>
                    <a:pt x="16030" y="3336"/>
                  </a:lnTo>
                  <a:lnTo>
                    <a:pt x="103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052;p29">
              <a:extLst>
                <a:ext uri="{FF2B5EF4-FFF2-40B4-BE49-F238E27FC236}">
                  <a16:creationId xmlns:a16="http://schemas.microsoft.com/office/drawing/2014/main" id="{B9254236-7AE6-4511-BA3E-57167B41C04E}"/>
                </a:ext>
              </a:extLst>
            </p:cNvPr>
            <p:cNvSpPr/>
            <p:nvPr/>
          </p:nvSpPr>
          <p:spPr>
            <a:xfrm>
              <a:off x="5768075" y="3776000"/>
              <a:ext cx="258225" cy="242100"/>
            </a:xfrm>
            <a:custGeom>
              <a:avLst/>
              <a:gdLst/>
              <a:ahLst/>
              <a:cxnLst/>
              <a:rect l="l" t="t" r="r" b="b"/>
              <a:pathLst>
                <a:path w="10329" h="9684" extrusionOk="0">
                  <a:moveTo>
                    <a:pt x="10328" y="0"/>
                  </a:moveTo>
                  <a:lnTo>
                    <a:pt x="0" y="6348"/>
                  </a:lnTo>
                  <a:lnTo>
                    <a:pt x="0" y="9683"/>
                  </a:lnTo>
                  <a:lnTo>
                    <a:pt x="10328" y="3551"/>
                  </a:lnTo>
                  <a:lnTo>
                    <a:pt x="103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053;p29">
              <a:extLst>
                <a:ext uri="{FF2B5EF4-FFF2-40B4-BE49-F238E27FC236}">
                  <a16:creationId xmlns:a16="http://schemas.microsoft.com/office/drawing/2014/main" id="{A16B497B-0D62-4781-A450-8F73BF341150}"/>
                </a:ext>
              </a:extLst>
            </p:cNvPr>
            <p:cNvSpPr/>
            <p:nvPr/>
          </p:nvSpPr>
          <p:spPr>
            <a:xfrm>
              <a:off x="5762675" y="3770625"/>
              <a:ext cx="269000" cy="252850"/>
            </a:xfrm>
            <a:custGeom>
              <a:avLst/>
              <a:gdLst/>
              <a:ahLst/>
              <a:cxnLst/>
              <a:rect l="l" t="t" r="r" b="b"/>
              <a:pathLst>
                <a:path w="10760" h="10114" extrusionOk="0">
                  <a:moveTo>
                    <a:pt x="10329" y="538"/>
                  </a:moveTo>
                  <a:lnTo>
                    <a:pt x="10437" y="3658"/>
                  </a:lnTo>
                  <a:lnTo>
                    <a:pt x="431" y="9575"/>
                  </a:lnTo>
                  <a:lnTo>
                    <a:pt x="431" y="6817"/>
                  </a:lnTo>
                  <a:lnTo>
                    <a:pt x="10329" y="538"/>
                  </a:lnTo>
                  <a:close/>
                  <a:moveTo>
                    <a:pt x="10652" y="0"/>
                  </a:moveTo>
                  <a:lnTo>
                    <a:pt x="10437" y="108"/>
                  </a:lnTo>
                  <a:lnTo>
                    <a:pt x="108" y="6563"/>
                  </a:lnTo>
                  <a:lnTo>
                    <a:pt x="1" y="6670"/>
                  </a:lnTo>
                  <a:lnTo>
                    <a:pt x="1" y="9898"/>
                  </a:lnTo>
                  <a:lnTo>
                    <a:pt x="108" y="10113"/>
                  </a:lnTo>
                  <a:lnTo>
                    <a:pt x="324" y="10113"/>
                  </a:lnTo>
                  <a:lnTo>
                    <a:pt x="10652" y="3873"/>
                  </a:lnTo>
                  <a:lnTo>
                    <a:pt x="10760" y="3766"/>
                  </a:lnTo>
                  <a:lnTo>
                    <a:pt x="10760" y="215"/>
                  </a:lnTo>
                  <a:lnTo>
                    <a:pt x="1065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054;p29">
              <a:extLst>
                <a:ext uri="{FF2B5EF4-FFF2-40B4-BE49-F238E27FC236}">
                  <a16:creationId xmlns:a16="http://schemas.microsoft.com/office/drawing/2014/main" id="{8E4D0303-5696-49CF-B79F-252A1DE2E180}"/>
                </a:ext>
              </a:extLst>
            </p:cNvPr>
            <p:cNvSpPr/>
            <p:nvPr/>
          </p:nvSpPr>
          <p:spPr>
            <a:xfrm>
              <a:off x="5765375" y="4018075"/>
              <a:ext cx="139875" cy="180225"/>
            </a:xfrm>
            <a:custGeom>
              <a:avLst/>
              <a:gdLst/>
              <a:ahLst/>
              <a:cxnLst/>
              <a:rect l="l" t="t" r="r" b="b"/>
              <a:pathLst>
                <a:path w="5595" h="7209" extrusionOk="0">
                  <a:moveTo>
                    <a:pt x="0" y="0"/>
                  </a:moveTo>
                  <a:lnTo>
                    <a:pt x="0" y="3873"/>
                  </a:lnTo>
                  <a:lnTo>
                    <a:pt x="5487" y="7208"/>
                  </a:lnTo>
                  <a:lnTo>
                    <a:pt x="5595" y="3335"/>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055;p29">
              <a:extLst>
                <a:ext uri="{FF2B5EF4-FFF2-40B4-BE49-F238E27FC236}">
                  <a16:creationId xmlns:a16="http://schemas.microsoft.com/office/drawing/2014/main" id="{D3FD22F1-07B6-4B70-9B9D-A9647D0C2DAB}"/>
                </a:ext>
              </a:extLst>
            </p:cNvPr>
            <p:cNvSpPr/>
            <p:nvPr/>
          </p:nvSpPr>
          <p:spPr>
            <a:xfrm>
              <a:off x="5760000" y="4015375"/>
              <a:ext cx="150650" cy="185600"/>
            </a:xfrm>
            <a:custGeom>
              <a:avLst/>
              <a:gdLst/>
              <a:ahLst/>
              <a:cxnLst/>
              <a:rect l="l" t="t" r="r" b="b"/>
              <a:pathLst>
                <a:path w="6026" h="7424" extrusionOk="0">
                  <a:moveTo>
                    <a:pt x="431" y="431"/>
                  </a:moveTo>
                  <a:lnTo>
                    <a:pt x="5595" y="3443"/>
                  </a:lnTo>
                  <a:lnTo>
                    <a:pt x="5595" y="6972"/>
                  </a:lnTo>
                  <a:lnTo>
                    <a:pt x="5595" y="6972"/>
                  </a:lnTo>
                  <a:lnTo>
                    <a:pt x="431" y="3874"/>
                  </a:lnTo>
                  <a:lnTo>
                    <a:pt x="431" y="431"/>
                  </a:lnTo>
                  <a:close/>
                  <a:moveTo>
                    <a:pt x="215" y="0"/>
                  </a:moveTo>
                  <a:lnTo>
                    <a:pt x="108" y="108"/>
                  </a:lnTo>
                  <a:lnTo>
                    <a:pt x="0" y="3981"/>
                  </a:lnTo>
                  <a:lnTo>
                    <a:pt x="108" y="4196"/>
                  </a:lnTo>
                  <a:lnTo>
                    <a:pt x="5702" y="7424"/>
                  </a:lnTo>
                  <a:lnTo>
                    <a:pt x="5810" y="7424"/>
                  </a:lnTo>
                  <a:lnTo>
                    <a:pt x="5918" y="7316"/>
                  </a:lnTo>
                  <a:lnTo>
                    <a:pt x="6025" y="3336"/>
                  </a:lnTo>
                  <a:lnTo>
                    <a:pt x="5918" y="3228"/>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056;p29">
              <a:extLst>
                <a:ext uri="{FF2B5EF4-FFF2-40B4-BE49-F238E27FC236}">
                  <a16:creationId xmlns:a16="http://schemas.microsoft.com/office/drawing/2014/main" id="{C1EECE8D-29CF-4276-8670-85EE2DB95AA9}"/>
                </a:ext>
              </a:extLst>
            </p:cNvPr>
            <p:cNvSpPr/>
            <p:nvPr/>
          </p:nvSpPr>
          <p:spPr>
            <a:xfrm>
              <a:off x="5902550" y="3948125"/>
              <a:ext cx="266300" cy="250175"/>
            </a:xfrm>
            <a:custGeom>
              <a:avLst/>
              <a:gdLst/>
              <a:ahLst/>
              <a:cxnLst/>
              <a:rect l="l" t="t" r="r" b="b"/>
              <a:pathLst>
                <a:path w="10652" h="10007" extrusionOk="0">
                  <a:moveTo>
                    <a:pt x="10651" y="1"/>
                  </a:moveTo>
                  <a:lnTo>
                    <a:pt x="108" y="6133"/>
                  </a:lnTo>
                  <a:lnTo>
                    <a:pt x="0" y="10006"/>
                  </a:lnTo>
                  <a:lnTo>
                    <a:pt x="10544" y="3766"/>
                  </a:lnTo>
                  <a:lnTo>
                    <a:pt x="1065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1057;p29">
              <a:extLst>
                <a:ext uri="{FF2B5EF4-FFF2-40B4-BE49-F238E27FC236}">
                  <a16:creationId xmlns:a16="http://schemas.microsoft.com/office/drawing/2014/main" id="{DF1001BD-228B-4170-9E73-DF4EF4E86DE4}"/>
                </a:ext>
              </a:extLst>
            </p:cNvPr>
            <p:cNvSpPr/>
            <p:nvPr/>
          </p:nvSpPr>
          <p:spPr>
            <a:xfrm>
              <a:off x="5899850" y="3942750"/>
              <a:ext cx="271700" cy="258225"/>
            </a:xfrm>
            <a:custGeom>
              <a:avLst/>
              <a:gdLst/>
              <a:ahLst/>
              <a:cxnLst/>
              <a:rect l="l" t="t" r="r" b="b"/>
              <a:pathLst>
                <a:path w="10868" h="10329" extrusionOk="0">
                  <a:moveTo>
                    <a:pt x="10544" y="539"/>
                  </a:moveTo>
                  <a:lnTo>
                    <a:pt x="10544" y="3874"/>
                  </a:lnTo>
                  <a:lnTo>
                    <a:pt x="324" y="9899"/>
                  </a:lnTo>
                  <a:lnTo>
                    <a:pt x="426" y="6503"/>
                  </a:lnTo>
                  <a:lnTo>
                    <a:pt x="426" y="6503"/>
                  </a:lnTo>
                  <a:lnTo>
                    <a:pt x="10544" y="539"/>
                  </a:lnTo>
                  <a:close/>
                  <a:moveTo>
                    <a:pt x="10652" y="1"/>
                  </a:moveTo>
                  <a:lnTo>
                    <a:pt x="108" y="6241"/>
                  </a:lnTo>
                  <a:lnTo>
                    <a:pt x="1" y="6348"/>
                  </a:lnTo>
                  <a:lnTo>
                    <a:pt x="1" y="10221"/>
                  </a:lnTo>
                  <a:lnTo>
                    <a:pt x="108" y="10329"/>
                  </a:lnTo>
                  <a:lnTo>
                    <a:pt x="216" y="10329"/>
                  </a:lnTo>
                  <a:lnTo>
                    <a:pt x="10759" y="4089"/>
                  </a:lnTo>
                  <a:lnTo>
                    <a:pt x="10867" y="3981"/>
                  </a:lnTo>
                  <a:lnTo>
                    <a:pt x="10867" y="216"/>
                  </a:lnTo>
                  <a:lnTo>
                    <a:pt x="1086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058;p29">
              <a:extLst>
                <a:ext uri="{FF2B5EF4-FFF2-40B4-BE49-F238E27FC236}">
                  <a16:creationId xmlns:a16="http://schemas.microsoft.com/office/drawing/2014/main" id="{D8F2B01E-41EA-48D9-AF27-F52AD224540B}"/>
                </a:ext>
              </a:extLst>
            </p:cNvPr>
            <p:cNvSpPr/>
            <p:nvPr/>
          </p:nvSpPr>
          <p:spPr>
            <a:xfrm>
              <a:off x="5762675" y="3859375"/>
              <a:ext cx="408875" cy="247475"/>
            </a:xfrm>
            <a:custGeom>
              <a:avLst/>
              <a:gdLst/>
              <a:ahLst/>
              <a:cxnLst/>
              <a:rect l="l" t="t" r="r" b="b"/>
              <a:pathLst>
                <a:path w="16355" h="9899" extrusionOk="0">
                  <a:moveTo>
                    <a:pt x="10545" y="388"/>
                  </a:moveTo>
                  <a:lnTo>
                    <a:pt x="15816" y="3551"/>
                  </a:lnTo>
                  <a:lnTo>
                    <a:pt x="5703" y="9468"/>
                  </a:lnTo>
                  <a:lnTo>
                    <a:pt x="540" y="6431"/>
                  </a:lnTo>
                  <a:lnTo>
                    <a:pt x="2260" y="5380"/>
                  </a:lnTo>
                  <a:lnTo>
                    <a:pt x="10545" y="388"/>
                  </a:lnTo>
                  <a:close/>
                  <a:moveTo>
                    <a:pt x="10437" y="0"/>
                  </a:moveTo>
                  <a:lnTo>
                    <a:pt x="8823" y="969"/>
                  </a:lnTo>
                  <a:lnTo>
                    <a:pt x="3444" y="4304"/>
                  </a:lnTo>
                  <a:lnTo>
                    <a:pt x="1077" y="5703"/>
                  </a:lnTo>
                  <a:lnTo>
                    <a:pt x="324" y="6025"/>
                  </a:lnTo>
                  <a:lnTo>
                    <a:pt x="216" y="6133"/>
                  </a:lnTo>
                  <a:lnTo>
                    <a:pt x="108" y="6240"/>
                  </a:lnTo>
                  <a:lnTo>
                    <a:pt x="1" y="6348"/>
                  </a:lnTo>
                  <a:lnTo>
                    <a:pt x="1" y="6456"/>
                  </a:lnTo>
                  <a:lnTo>
                    <a:pt x="108" y="6563"/>
                  </a:lnTo>
                  <a:lnTo>
                    <a:pt x="5595" y="9898"/>
                  </a:lnTo>
                  <a:lnTo>
                    <a:pt x="5811" y="9898"/>
                  </a:lnTo>
                  <a:lnTo>
                    <a:pt x="16354" y="3658"/>
                  </a:lnTo>
                  <a:lnTo>
                    <a:pt x="16354" y="3551"/>
                  </a:lnTo>
                  <a:lnTo>
                    <a:pt x="16354" y="3336"/>
                  </a:lnTo>
                  <a:lnTo>
                    <a:pt x="1065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059;p29">
              <a:extLst>
                <a:ext uri="{FF2B5EF4-FFF2-40B4-BE49-F238E27FC236}">
                  <a16:creationId xmlns:a16="http://schemas.microsoft.com/office/drawing/2014/main" id="{E1D40959-3F5C-495B-BBB5-C7B4A39CF59E}"/>
                </a:ext>
              </a:extLst>
            </p:cNvPr>
            <p:cNvSpPr/>
            <p:nvPr/>
          </p:nvSpPr>
          <p:spPr>
            <a:xfrm>
              <a:off x="6026275" y="3776000"/>
              <a:ext cx="142575" cy="172150"/>
            </a:xfrm>
            <a:custGeom>
              <a:avLst/>
              <a:gdLst/>
              <a:ahLst/>
              <a:cxnLst/>
              <a:rect l="l" t="t" r="r" b="b"/>
              <a:pathLst>
                <a:path w="5703" h="6886" extrusionOk="0">
                  <a:moveTo>
                    <a:pt x="0" y="0"/>
                  </a:moveTo>
                  <a:lnTo>
                    <a:pt x="0" y="3551"/>
                  </a:lnTo>
                  <a:lnTo>
                    <a:pt x="5702" y="6886"/>
                  </a:lnTo>
                  <a:lnTo>
                    <a:pt x="5702" y="34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060;p29">
              <a:extLst>
                <a:ext uri="{FF2B5EF4-FFF2-40B4-BE49-F238E27FC236}">
                  <a16:creationId xmlns:a16="http://schemas.microsoft.com/office/drawing/2014/main" id="{481840DD-AB1D-4F32-B738-54D91F94BBBF}"/>
                </a:ext>
              </a:extLst>
            </p:cNvPr>
            <p:cNvSpPr/>
            <p:nvPr/>
          </p:nvSpPr>
          <p:spPr>
            <a:xfrm>
              <a:off x="6020900" y="3770625"/>
              <a:ext cx="153325" cy="180225"/>
            </a:xfrm>
            <a:custGeom>
              <a:avLst/>
              <a:gdLst/>
              <a:ahLst/>
              <a:cxnLst/>
              <a:rect l="l" t="t" r="r" b="b"/>
              <a:pathLst>
                <a:path w="6133" h="7209" extrusionOk="0">
                  <a:moveTo>
                    <a:pt x="431" y="538"/>
                  </a:moveTo>
                  <a:lnTo>
                    <a:pt x="5702" y="3766"/>
                  </a:lnTo>
                  <a:lnTo>
                    <a:pt x="5702" y="6699"/>
                  </a:lnTo>
                  <a:lnTo>
                    <a:pt x="5702" y="6699"/>
                  </a:lnTo>
                  <a:lnTo>
                    <a:pt x="431" y="3658"/>
                  </a:lnTo>
                  <a:lnTo>
                    <a:pt x="431" y="538"/>
                  </a:lnTo>
                  <a:close/>
                  <a:moveTo>
                    <a:pt x="108" y="0"/>
                  </a:moveTo>
                  <a:lnTo>
                    <a:pt x="0" y="215"/>
                  </a:lnTo>
                  <a:lnTo>
                    <a:pt x="0" y="3766"/>
                  </a:lnTo>
                  <a:lnTo>
                    <a:pt x="108" y="3873"/>
                  </a:lnTo>
                  <a:lnTo>
                    <a:pt x="5810" y="7208"/>
                  </a:lnTo>
                  <a:lnTo>
                    <a:pt x="6025" y="7208"/>
                  </a:lnTo>
                  <a:lnTo>
                    <a:pt x="6025" y="7101"/>
                  </a:lnTo>
                  <a:lnTo>
                    <a:pt x="6133" y="3658"/>
                  </a:lnTo>
                  <a:lnTo>
                    <a:pt x="6025" y="3550"/>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061;p29">
              <a:extLst>
                <a:ext uri="{FF2B5EF4-FFF2-40B4-BE49-F238E27FC236}">
                  <a16:creationId xmlns:a16="http://schemas.microsoft.com/office/drawing/2014/main" id="{AC3629DB-F030-4D0B-9131-7FAB3F05D64B}"/>
                </a:ext>
              </a:extLst>
            </p:cNvPr>
            <p:cNvSpPr/>
            <p:nvPr/>
          </p:nvSpPr>
          <p:spPr>
            <a:xfrm>
              <a:off x="5768075" y="3937375"/>
              <a:ext cx="137175" cy="161400"/>
            </a:xfrm>
            <a:custGeom>
              <a:avLst/>
              <a:gdLst/>
              <a:ahLst/>
              <a:cxnLst/>
              <a:rect l="l" t="t" r="r" b="b"/>
              <a:pathLst>
                <a:path w="5487" h="6456" extrusionOk="0">
                  <a:moveTo>
                    <a:pt x="0" y="0"/>
                  </a:moveTo>
                  <a:lnTo>
                    <a:pt x="0" y="3336"/>
                  </a:lnTo>
                  <a:lnTo>
                    <a:pt x="5487" y="6456"/>
                  </a:lnTo>
                  <a:lnTo>
                    <a:pt x="5487" y="355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062;p29">
              <a:extLst>
                <a:ext uri="{FF2B5EF4-FFF2-40B4-BE49-F238E27FC236}">
                  <a16:creationId xmlns:a16="http://schemas.microsoft.com/office/drawing/2014/main" id="{8343C4A1-4D65-42E5-97B3-BE7583180886}"/>
                </a:ext>
              </a:extLst>
            </p:cNvPr>
            <p:cNvSpPr/>
            <p:nvPr/>
          </p:nvSpPr>
          <p:spPr>
            <a:xfrm>
              <a:off x="5762675" y="3934675"/>
              <a:ext cx="147975" cy="169475"/>
            </a:xfrm>
            <a:custGeom>
              <a:avLst/>
              <a:gdLst/>
              <a:ahLst/>
              <a:cxnLst/>
              <a:rect l="l" t="t" r="r" b="b"/>
              <a:pathLst>
                <a:path w="5919" h="6779" extrusionOk="0">
                  <a:moveTo>
                    <a:pt x="431" y="431"/>
                  </a:moveTo>
                  <a:lnTo>
                    <a:pt x="5488" y="3766"/>
                  </a:lnTo>
                  <a:lnTo>
                    <a:pt x="5488" y="6273"/>
                  </a:lnTo>
                  <a:lnTo>
                    <a:pt x="324" y="3336"/>
                  </a:lnTo>
                  <a:lnTo>
                    <a:pt x="431" y="431"/>
                  </a:lnTo>
                  <a:close/>
                  <a:moveTo>
                    <a:pt x="108" y="1"/>
                  </a:moveTo>
                  <a:lnTo>
                    <a:pt x="1" y="108"/>
                  </a:lnTo>
                  <a:lnTo>
                    <a:pt x="1" y="3444"/>
                  </a:lnTo>
                  <a:lnTo>
                    <a:pt x="108" y="3551"/>
                  </a:lnTo>
                  <a:lnTo>
                    <a:pt x="5595" y="6779"/>
                  </a:lnTo>
                  <a:lnTo>
                    <a:pt x="5811" y="6779"/>
                  </a:lnTo>
                  <a:lnTo>
                    <a:pt x="5811" y="6564"/>
                  </a:lnTo>
                  <a:lnTo>
                    <a:pt x="5918" y="3659"/>
                  </a:lnTo>
                  <a:lnTo>
                    <a:pt x="5811" y="3444"/>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063;p29">
              <a:extLst>
                <a:ext uri="{FF2B5EF4-FFF2-40B4-BE49-F238E27FC236}">
                  <a16:creationId xmlns:a16="http://schemas.microsoft.com/office/drawing/2014/main" id="{39288859-1190-4358-A815-B92A6B1F427F}"/>
                </a:ext>
              </a:extLst>
            </p:cNvPr>
            <p:cNvSpPr/>
            <p:nvPr/>
          </p:nvSpPr>
          <p:spPr>
            <a:xfrm>
              <a:off x="5905225" y="3862075"/>
              <a:ext cx="263625" cy="239400"/>
            </a:xfrm>
            <a:custGeom>
              <a:avLst/>
              <a:gdLst/>
              <a:ahLst/>
              <a:cxnLst/>
              <a:rect l="l" t="t" r="r" b="b"/>
              <a:pathLst>
                <a:path w="10545" h="9576" extrusionOk="0">
                  <a:moveTo>
                    <a:pt x="10544" y="0"/>
                  </a:moveTo>
                  <a:lnTo>
                    <a:pt x="1" y="6563"/>
                  </a:lnTo>
                  <a:lnTo>
                    <a:pt x="1" y="9575"/>
                  </a:lnTo>
                  <a:lnTo>
                    <a:pt x="10544" y="3443"/>
                  </a:lnTo>
                  <a:lnTo>
                    <a:pt x="10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064;p29">
              <a:extLst>
                <a:ext uri="{FF2B5EF4-FFF2-40B4-BE49-F238E27FC236}">
                  <a16:creationId xmlns:a16="http://schemas.microsoft.com/office/drawing/2014/main" id="{E797C613-034C-4A07-9CB3-CBF3944A1072}"/>
                </a:ext>
              </a:extLst>
            </p:cNvPr>
            <p:cNvSpPr/>
            <p:nvPr/>
          </p:nvSpPr>
          <p:spPr>
            <a:xfrm>
              <a:off x="5899850" y="3859375"/>
              <a:ext cx="274375" cy="247475"/>
            </a:xfrm>
            <a:custGeom>
              <a:avLst/>
              <a:gdLst/>
              <a:ahLst/>
              <a:cxnLst/>
              <a:rect l="l" t="t" r="r" b="b"/>
              <a:pathLst>
                <a:path w="10975" h="9899" extrusionOk="0">
                  <a:moveTo>
                    <a:pt x="10544" y="431"/>
                  </a:moveTo>
                  <a:lnTo>
                    <a:pt x="10544" y="3443"/>
                  </a:lnTo>
                  <a:lnTo>
                    <a:pt x="431" y="9361"/>
                  </a:lnTo>
                  <a:lnTo>
                    <a:pt x="431" y="6712"/>
                  </a:lnTo>
                  <a:lnTo>
                    <a:pt x="10544" y="431"/>
                  </a:lnTo>
                  <a:close/>
                  <a:moveTo>
                    <a:pt x="10652" y="0"/>
                  </a:moveTo>
                  <a:lnTo>
                    <a:pt x="108" y="6456"/>
                  </a:lnTo>
                  <a:lnTo>
                    <a:pt x="1" y="6671"/>
                  </a:lnTo>
                  <a:lnTo>
                    <a:pt x="1" y="9683"/>
                  </a:lnTo>
                  <a:lnTo>
                    <a:pt x="108" y="9898"/>
                  </a:lnTo>
                  <a:lnTo>
                    <a:pt x="324" y="9898"/>
                  </a:lnTo>
                  <a:lnTo>
                    <a:pt x="10867" y="3658"/>
                  </a:lnTo>
                  <a:lnTo>
                    <a:pt x="10867" y="3551"/>
                  </a:lnTo>
                  <a:lnTo>
                    <a:pt x="10975" y="108"/>
                  </a:lnTo>
                  <a:lnTo>
                    <a:pt x="1086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065;p29">
              <a:extLst>
                <a:ext uri="{FF2B5EF4-FFF2-40B4-BE49-F238E27FC236}">
                  <a16:creationId xmlns:a16="http://schemas.microsoft.com/office/drawing/2014/main" id="{5EB74C15-5DC5-4014-A7DF-32674318BBCF}"/>
                </a:ext>
              </a:extLst>
            </p:cNvPr>
            <p:cNvSpPr/>
            <p:nvPr/>
          </p:nvSpPr>
          <p:spPr>
            <a:xfrm>
              <a:off x="5749225" y="3681850"/>
              <a:ext cx="169475" cy="75350"/>
            </a:xfrm>
            <a:custGeom>
              <a:avLst/>
              <a:gdLst/>
              <a:ahLst/>
              <a:cxnLst/>
              <a:rect l="l" t="t" r="r" b="b"/>
              <a:pathLst>
                <a:path w="6779" h="3014" extrusionOk="0">
                  <a:moveTo>
                    <a:pt x="1" y="1"/>
                  </a:moveTo>
                  <a:lnTo>
                    <a:pt x="1" y="754"/>
                  </a:lnTo>
                  <a:lnTo>
                    <a:pt x="109" y="1077"/>
                  </a:lnTo>
                  <a:lnTo>
                    <a:pt x="109" y="1399"/>
                  </a:lnTo>
                  <a:lnTo>
                    <a:pt x="324" y="1830"/>
                  </a:lnTo>
                  <a:lnTo>
                    <a:pt x="646" y="2153"/>
                  </a:lnTo>
                  <a:lnTo>
                    <a:pt x="969" y="2475"/>
                  </a:lnTo>
                  <a:lnTo>
                    <a:pt x="1507" y="2690"/>
                  </a:lnTo>
                  <a:lnTo>
                    <a:pt x="2045" y="2906"/>
                  </a:lnTo>
                  <a:lnTo>
                    <a:pt x="2691" y="3013"/>
                  </a:lnTo>
                  <a:lnTo>
                    <a:pt x="4089" y="3013"/>
                  </a:lnTo>
                  <a:lnTo>
                    <a:pt x="4735" y="2906"/>
                  </a:lnTo>
                  <a:lnTo>
                    <a:pt x="5273" y="2690"/>
                  </a:lnTo>
                  <a:lnTo>
                    <a:pt x="5811" y="2475"/>
                  </a:lnTo>
                  <a:lnTo>
                    <a:pt x="6133" y="2153"/>
                  </a:lnTo>
                  <a:lnTo>
                    <a:pt x="6456" y="1830"/>
                  </a:lnTo>
                  <a:lnTo>
                    <a:pt x="6671" y="1399"/>
                  </a:lnTo>
                  <a:lnTo>
                    <a:pt x="6779" y="1077"/>
                  </a:lnTo>
                  <a:lnTo>
                    <a:pt x="67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066;p29">
              <a:extLst>
                <a:ext uri="{FF2B5EF4-FFF2-40B4-BE49-F238E27FC236}">
                  <a16:creationId xmlns:a16="http://schemas.microsoft.com/office/drawing/2014/main" id="{78AC535D-7084-45E4-87B2-2C88F8B65E18}"/>
                </a:ext>
              </a:extLst>
            </p:cNvPr>
            <p:cNvSpPr/>
            <p:nvPr/>
          </p:nvSpPr>
          <p:spPr>
            <a:xfrm>
              <a:off x="5749225" y="3681850"/>
              <a:ext cx="169475" cy="75350"/>
            </a:xfrm>
            <a:custGeom>
              <a:avLst/>
              <a:gdLst/>
              <a:ahLst/>
              <a:cxnLst/>
              <a:rect l="l" t="t" r="r" b="b"/>
              <a:pathLst>
                <a:path w="6779" h="3014" fill="none" extrusionOk="0">
                  <a:moveTo>
                    <a:pt x="6779" y="1"/>
                  </a:moveTo>
                  <a:lnTo>
                    <a:pt x="6779" y="1077"/>
                  </a:lnTo>
                  <a:lnTo>
                    <a:pt x="6779" y="1077"/>
                  </a:lnTo>
                  <a:lnTo>
                    <a:pt x="6671" y="1399"/>
                  </a:lnTo>
                  <a:lnTo>
                    <a:pt x="6456" y="1830"/>
                  </a:lnTo>
                  <a:lnTo>
                    <a:pt x="6133" y="2153"/>
                  </a:lnTo>
                  <a:lnTo>
                    <a:pt x="5811" y="2475"/>
                  </a:lnTo>
                  <a:lnTo>
                    <a:pt x="5273" y="2690"/>
                  </a:lnTo>
                  <a:lnTo>
                    <a:pt x="4735" y="2906"/>
                  </a:lnTo>
                  <a:lnTo>
                    <a:pt x="4089" y="3013"/>
                  </a:lnTo>
                  <a:lnTo>
                    <a:pt x="3336" y="3013"/>
                  </a:lnTo>
                  <a:lnTo>
                    <a:pt x="3336" y="3013"/>
                  </a:lnTo>
                  <a:lnTo>
                    <a:pt x="2691" y="3013"/>
                  </a:lnTo>
                  <a:lnTo>
                    <a:pt x="2045" y="2906"/>
                  </a:lnTo>
                  <a:lnTo>
                    <a:pt x="1507" y="2690"/>
                  </a:lnTo>
                  <a:lnTo>
                    <a:pt x="969" y="2475"/>
                  </a:lnTo>
                  <a:lnTo>
                    <a:pt x="646" y="2153"/>
                  </a:lnTo>
                  <a:lnTo>
                    <a:pt x="324" y="1830"/>
                  </a:lnTo>
                  <a:lnTo>
                    <a:pt x="109" y="1399"/>
                  </a:lnTo>
                  <a:lnTo>
                    <a:pt x="109" y="1077"/>
                  </a:lnTo>
                  <a:lnTo>
                    <a:pt x="1" y="75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067;p29">
              <a:extLst>
                <a:ext uri="{FF2B5EF4-FFF2-40B4-BE49-F238E27FC236}">
                  <a16:creationId xmlns:a16="http://schemas.microsoft.com/office/drawing/2014/main" id="{2067A9C6-A57C-402D-AA1C-BA32445DEA12}"/>
                </a:ext>
              </a:extLst>
            </p:cNvPr>
            <p:cNvSpPr/>
            <p:nvPr/>
          </p:nvSpPr>
          <p:spPr>
            <a:xfrm>
              <a:off x="5746550" y="3676475"/>
              <a:ext cx="174850" cy="86100"/>
            </a:xfrm>
            <a:custGeom>
              <a:avLst/>
              <a:gdLst/>
              <a:ahLst/>
              <a:cxnLst/>
              <a:rect l="l" t="t" r="r" b="b"/>
              <a:pathLst>
                <a:path w="6994" h="3444" extrusionOk="0">
                  <a:moveTo>
                    <a:pt x="0" y="1"/>
                  </a:moveTo>
                  <a:lnTo>
                    <a:pt x="0" y="216"/>
                  </a:lnTo>
                  <a:lnTo>
                    <a:pt x="0" y="969"/>
                  </a:lnTo>
                  <a:lnTo>
                    <a:pt x="0" y="1292"/>
                  </a:lnTo>
                  <a:lnTo>
                    <a:pt x="108" y="1722"/>
                  </a:lnTo>
                  <a:lnTo>
                    <a:pt x="323" y="2152"/>
                  </a:lnTo>
                  <a:lnTo>
                    <a:pt x="646" y="2475"/>
                  </a:lnTo>
                  <a:lnTo>
                    <a:pt x="1076" y="2798"/>
                  </a:lnTo>
                  <a:lnTo>
                    <a:pt x="1507" y="3013"/>
                  </a:lnTo>
                  <a:lnTo>
                    <a:pt x="2152" y="3228"/>
                  </a:lnTo>
                  <a:lnTo>
                    <a:pt x="2798" y="3336"/>
                  </a:lnTo>
                  <a:lnTo>
                    <a:pt x="3443" y="3443"/>
                  </a:lnTo>
                  <a:lnTo>
                    <a:pt x="4196" y="3336"/>
                  </a:lnTo>
                  <a:lnTo>
                    <a:pt x="4842" y="3228"/>
                  </a:lnTo>
                  <a:lnTo>
                    <a:pt x="5487" y="3013"/>
                  </a:lnTo>
                  <a:lnTo>
                    <a:pt x="5918" y="2798"/>
                  </a:lnTo>
                  <a:lnTo>
                    <a:pt x="6348" y="2475"/>
                  </a:lnTo>
                  <a:lnTo>
                    <a:pt x="6778" y="2152"/>
                  </a:lnTo>
                  <a:lnTo>
                    <a:pt x="6993" y="1722"/>
                  </a:lnTo>
                  <a:lnTo>
                    <a:pt x="6993" y="1292"/>
                  </a:lnTo>
                  <a:lnTo>
                    <a:pt x="6993" y="1184"/>
                  </a:lnTo>
                  <a:lnTo>
                    <a:pt x="6993" y="216"/>
                  </a:lnTo>
                  <a:lnTo>
                    <a:pt x="6993" y="1"/>
                  </a:lnTo>
                  <a:lnTo>
                    <a:pt x="6671" y="1"/>
                  </a:lnTo>
                  <a:lnTo>
                    <a:pt x="6671" y="216"/>
                  </a:lnTo>
                  <a:lnTo>
                    <a:pt x="6671" y="1292"/>
                  </a:lnTo>
                  <a:lnTo>
                    <a:pt x="6563" y="1614"/>
                  </a:lnTo>
                  <a:lnTo>
                    <a:pt x="6456" y="1937"/>
                  </a:lnTo>
                  <a:lnTo>
                    <a:pt x="6025" y="2368"/>
                  </a:lnTo>
                  <a:lnTo>
                    <a:pt x="5272" y="2690"/>
                  </a:lnTo>
                  <a:lnTo>
                    <a:pt x="4411" y="2905"/>
                  </a:lnTo>
                  <a:lnTo>
                    <a:pt x="3443" y="3013"/>
                  </a:lnTo>
                  <a:lnTo>
                    <a:pt x="2798" y="3013"/>
                  </a:lnTo>
                  <a:lnTo>
                    <a:pt x="2260" y="2905"/>
                  </a:lnTo>
                  <a:lnTo>
                    <a:pt x="1722" y="2690"/>
                  </a:lnTo>
                  <a:lnTo>
                    <a:pt x="1184" y="2475"/>
                  </a:lnTo>
                  <a:lnTo>
                    <a:pt x="861" y="2260"/>
                  </a:lnTo>
                  <a:lnTo>
                    <a:pt x="538" y="1937"/>
                  </a:lnTo>
                  <a:lnTo>
                    <a:pt x="431" y="1614"/>
                  </a:lnTo>
                  <a:lnTo>
                    <a:pt x="323" y="1292"/>
                  </a:lnTo>
                  <a:lnTo>
                    <a:pt x="323" y="1184"/>
                  </a:lnTo>
                  <a:lnTo>
                    <a:pt x="323" y="969"/>
                  </a:lnTo>
                  <a:lnTo>
                    <a:pt x="323" y="216"/>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068;p29">
              <a:extLst>
                <a:ext uri="{FF2B5EF4-FFF2-40B4-BE49-F238E27FC236}">
                  <a16:creationId xmlns:a16="http://schemas.microsoft.com/office/drawing/2014/main" id="{5268F6F5-6CA7-4BA0-A2BE-31ED46A50E31}"/>
                </a:ext>
              </a:extLst>
            </p:cNvPr>
            <p:cNvSpPr/>
            <p:nvPr/>
          </p:nvSpPr>
          <p:spPr>
            <a:xfrm>
              <a:off x="5749225" y="3628075"/>
              <a:ext cx="169475" cy="99525"/>
            </a:xfrm>
            <a:custGeom>
              <a:avLst/>
              <a:gdLst/>
              <a:ahLst/>
              <a:cxnLst/>
              <a:rect l="l" t="t" r="r" b="b"/>
              <a:pathLst>
                <a:path w="6779" h="3981" extrusionOk="0">
                  <a:moveTo>
                    <a:pt x="2691" y="0"/>
                  </a:moveTo>
                  <a:lnTo>
                    <a:pt x="2045" y="108"/>
                  </a:lnTo>
                  <a:lnTo>
                    <a:pt x="1507" y="323"/>
                  </a:lnTo>
                  <a:lnTo>
                    <a:pt x="969" y="538"/>
                  </a:lnTo>
                  <a:lnTo>
                    <a:pt x="539" y="861"/>
                  </a:lnTo>
                  <a:lnTo>
                    <a:pt x="324" y="1183"/>
                  </a:lnTo>
                  <a:lnTo>
                    <a:pt x="109" y="1506"/>
                  </a:lnTo>
                  <a:lnTo>
                    <a:pt x="1" y="1937"/>
                  </a:lnTo>
                  <a:lnTo>
                    <a:pt x="109" y="2367"/>
                  </a:lnTo>
                  <a:lnTo>
                    <a:pt x="324" y="2690"/>
                  </a:lnTo>
                  <a:lnTo>
                    <a:pt x="539" y="3012"/>
                  </a:lnTo>
                  <a:lnTo>
                    <a:pt x="969" y="3335"/>
                  </a:lnTo>
                  <a:lnTo>
                    <a:pt x="1507" y="3550"/>
                  </a:lnTo>
                  <a:lnTo>
                    <a:pt x="2045" y="3766"/>
                  </a:lnTo>
                  <a:lnTo>
                    <a:pt x="2691" y="3873"/>
                  </a:lnTo>
                  <a:lnTo>
                    <a:pt x="3336" y="3981"/>
                  </a:lnTo>
                  <a:lnTo>
                    <a:pt x="4089" y="3873"/>
                  </a:lnTo>
                  <a:lnTo>
                    <a:pt x="4735" y="3766"/>
                  </a:lnTo>
                  <a:lnTo>
                    <a:pt x="5273" y="3550"/>
                  </a:lnTo>
                  <a:lnTo>
                    <a:pt x="5811" y="3335"/>
                  </a:lnTo>
                  <a:lnTo>
                    <a:pt x="6133" y="3012"/>
                  </a:lnTo>
                  <a:lnTo>
                    <a:pt x="6456" y="2690"/>
                  </a:lnTo>
                  <a:lnTo>
                    <a:pt x="6671" y="2367"/>
                  </a:lnTo>
                  <a:lnTo>
                    <a:pt x="6779" y="1937"/>
                  </a:lnTo>
                  <a:lnTo>
                    <a:pt x="6671" y="1506"/>
                  </a:lnTo>
                  <a:lnTo>
                    <a:pt x="6456" y="1183"/>
                  </a:lnTo>
                  <a:lnTo>
                    <a:pt x="6133" y="861"/>
                  </a:lnTo>
                  <a:lnTo>
                    <a:pt x="5811" y="538"/>
                  </a:lnTo>
                  <a:lnTo>
                    <a:pt x="5273" y="323"/>
                  </a:lnTo>
                  <a:lnTo>
                    <a:pt x="4735" y="108"/>
                  </a:lnTo>
                  <a:lnTo>
                    <a:pt x="4089"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069;p29">
              <a:extLst>
                <a:ext uri="{FF2B5EF4-FFF2-40B4-BE49-F238E27FC236}">
                  <a16:creationId xmlns:a16="http://schemas.microsoft.com/office/drawing/2014/main" id="{F5742A51-6BF8-40F8-AB18-FCC389F24252}"/>
                </a:ext>
              </a:extLst>
            </p:cNvPr>
            <p:cNvSpPr/>
            <p:nvPr/>
          </p:nvSpPr>
          <p:spPr>
            <a:xfrm>
              <a:off x="5743850" y="3622675"/>
              <a:ext cx="177550" cy="107625"/>
            </a:xfrm>
            <a:custGeom>
              <a:avLst/>
              <a:gdLst/>
              <a:ahLst/>
              <a:cxnLst/>
              <a:rect l="l" t="t" r="r" b="b"/>
              <a:pathLst>
                <a:path w="7102" h="4305" extrusionOk="0">
                  <a:moveTo>
                    <a:pt x="3551" y="324"/>
                  </a:moveTo>
                  <a:lnTo>
                    <a:pt x="4197" y="431"/>
                  </a:lnTo>
                  <a:lnTo>
                    <a:pt x="4842" y="539"/>
                  </a:lnTo>
                  <a:lnTo>
                    <a:pt x="5380" y="646"/>
                  </a:lnTo>
                  <a:lnTo>
                    <a:pt x="5918" y="969"/>
                  </a:lnTo>
                  <a:lnTo>
                    <a:pt x="6241" y="1184"/>
                  </a:lnTo>
                  <a:lnTo>
                    <a:pt x="6564" y="1507"/>
                  </a:lnTo>
                  <a:lnTo>
                    <a:pt x="6671" y="1830"/>
                  </a:lnTo>
                  <a:lnTo>
                    <a:pt x="6779" y="2153"/>
                  </a:lnTo>
                  <a:lnTo>
                    <a:pt x="6671" y="2475"/>
                  </a:lnTo>
                  <a:lnTo>
                    <a:pt x="6564" y="2798"/>
                  </a:lnTo>
                  <a:lnTo>
                    <a:pt x="6133" y="3336"/>
                  </a:lnTo>
                  <a:lnTo>
                    <a:pt x="5380" y="3659"/>
                  </a:lnTo>
                  <a:lnTo>
                    <a:pt x="4519" y="3874"/>
                  </a:lnTo>
                  <a:lnTo>
                    <a:pt x="3551" y="3982"/>
                  </a:lnTo>
                  <a:lnTo>
                    <a:pt x="2906" y="3982"/>
                  </a:lnTo>
                  <a:lnTo>
                    <a:pt x="2368" y="3874"/>
                  </a:lnTo>
                  <a:lnTo>
                    <a:pt x="1830" y="3659"/>
                  </a:lnTo>
                  <a:lnTo>
                    <a:pt x="1292" y="3444"/>
                  </a:lnTo>
                  <a:lnTo>
                    <a:pt x="969" y="3121"/>
                  </a:lnTo>
                  <a:lnTo>
                    <a:pt x="646" y="2798"/>
                  </a:lnTo>
                  <a:lnTo>
                    <a:pt x="431" y="2475"/>
                  </a:lnTo>
                  <a:lnTo>
                    <a:pt x="431" y="2153"/>
                  </a:lnTo>
                  <a:lnTo>
                    <a:pt x="431" y="1830"/>
                  </a:lnTo>
                  <a:lnTo>
                    <a:pt x="646" y="1507"/>
                  </a:lnTo>
                  <a:lnTo>
                    <a:pt x="1077" y="1077"/>
                  </a:lnTo>
                  <a:lnTo>
                    <a:pt x="1830" y="646"/>
                  </a:lnTo>
                  <a:lnTo>
                    <a:pt x="2583" y="431"/>
                  </a:lnTo>
                  <a:lnTo>
                    <a:pt x="3551" y="324"/>
                  </a:lnTo>
                  <a:close/>
                  <a:moveTo>
                    <a:pt x="2906" y="1"/>
                  </a:moveTo>
                  <a:lnTo>
                    <a:pt x="2260" y="108"/>
                  </a:lnTo>
                  <a:lnTo>
                    <a:pt x="1615" y="324"/>
                  </a:lnTo>
                  <a:lnTo>
                    <a:pt x="1077" y="646"/>
                  </a:lnTo>
                  <a:lnTo>
                    <a:pt x="646" y="969"/>
                  </a:lnTo>
                  <a:lnTo>
                    <a:pt x="324" y="1292"/>
                  </a:lnTo>
                  <a:lnTo>
                    <a:pt x="108" y="1722"/>
                  </a:lnTo>
                  <a:lnTo>
                    <a:pt x="1" y="2153"/>
                  </a:lnTo>
                  <a:lnTo>
                    <a:pt x="108" y="2583"/>
                  </a:lnTo>
                  <a:lnTo>
                    <a:pt x="324" y="3013"/>
                  </a:lnTo>
                  <a:lnTo>
                    <a:pt x="861" y="3551"/>
                  </a:lnTo>
                  <a:lnTo>
                    <a:pt x="1615" y="3982"/>
                  </a:lnTo>
                  <a:lnTo>
                    <a:pt x="2583" y="4197"/>
                  </a:lnTo>
                  <a:lnTo>
                    <a:pt x="3551" y="4304"/>
                  </a:lnTo>
                  <a:lnTo>
                    <a:pt x="4304" y="4304"/>
                  </a:lnTo>
                  <a:lnTo>
                    <a:pt x="4950" y="4197"/>
                  </a:lnTo>
                  <a:lnTo>
                    <a:pt x="5595" y="3982"/>
                  </a:lnTo>
                  <a:lnTo>
                    <a:pt x="6026" y="3766"/>
                  </a:lnTo>
                  <a:lnTo>
                    <a:pt x="6456" y="3444"/>
                  </a:lnTo>
                  <a:lnTo>
                    <a:pt x="6886" y="3013"/>
                  </a:lnTo>
                  <a:lnTo>
                    <a:pt x="7101" y="2583"/>
                  </a:lnTo>
                  <a:lnTo>
                    <a:pt x="7101" y="2153"/>
                  </a:lnTo>
                  <a:lnTo>
                    <a:pt x="7101" y="1722"/>
                  </a:lnTo>
                  <a:lnTo>
                    <a:pt x="6886" y="1292"/>
                  </a:lnTo>
                  <a:lnTo>
                    <a:pt x="6348" y="754"/>
                  </a:lnTo>
                  <a:lnTo>
                    <a:pt x="5595" y="324"/>
                  </a:lnTo>
                  <a:lnTo>
                    <a:pt x="4627" y="108"/>
                  </a:lnTo>
                  <a:lnTo>
                    <a:pt x="355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070;p29">
              <a:extLst>
                <a:ext uri="{FF2B5EF4-FFF2-40B4-BE49-F238E27FC236}">
                  <a16:creationId xmlns:a16="http://schemas.microsoft.com/office/drawing/2014/main" id="{4EFE3E78-4EA8-47D3-86CF-A4BC421200E5}"/>
                </a:ext>
              </a:extLst>
            </p:cNvPr>
            <p:cNvSpPr/>
            <p:nvPr/>
          </p:nvSpPr>
          <p:spPr>
            <a:xfrm>
              <a:off x="5773450" y="3598475"/>
              <a:ext cx="61875" cy="107625"/>
            </a:xfrm>
            <a:custGeom>
              <a:avLst/>
              <a:gdLst/>
              <a:ahLst/>
              <a:cxnLst/>
              <a:rect l="l" t="t" r="r" b="b"/>
              <a:pathLst>
                <a:path w="2475" h="4305" extrusionOk="0">
                  <a:moveTo>
                    <a:pt x="0" y="1"/>
                  </a:moveTo>
                  <a:lnTo>
                    <a:pt x="0" y="2905"/>
                  </a:lnTo>
                  <a:lnTo>
                    <a:pt x="2367" y="4304"/>
                  </a:lnTo>
                  <a:lnTo>
                    <a:pt x="2475" y="1399"/>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071;p29">
              <a:extLst>
                <a:ext uri="{FF2B5EF4-FFF2-40B4-BE49-F238E27FC236}">
                  <a16:creationId xmlns:a16="http://schemas.microsoft.com/office/drawing/2014/main" id="{951FFF6B-3743-48E0-A02F-CA6AD1C0578E}"/>
                </a:ext>
              </a:extLst>
            </p:cNvPr>
            <p:cNvSpPr/>
            <p:nvPr/>
          </p:nvSpPr>
          <p:spPr>
            <a:xfrm>
              <a:off x="5768075" y="3595800"/>
              <a:ext cx="69950" cy="112975"/>
            </a:xfrm>
            <a:custGeom>
              <a:avLst/>
              <a:gdLst/>
              <a:ahLst/>
              <a:cxnLst/>
              <a:rect l="l" t="t" r="r" b="b"/>
              <a:pathLst>
                <a:path w="2798" h="4519" extrusionOk="0">
                  <a:moveTo>
                    <a:pt x="430" y="430"/>
                  </a:moveTo>
                  <a:lnTo>
                    <a:pt x="2475" y="1614"/>
                  </a:lnTo>
                  <a:lnTo>
                    <a:pt x="2475" y="4073"/>
                  </a:lnTo>
                  <a:lnTo>
                    <a:pt x="430" y="2905"/>
                  </a:lnTo>
                  <a:lnTo>
                    <a:pt x="430" y="430"/>
                  </a:lnTo>
                  <a:close/>
                  <a:moveTo>
                    <a:pt x="108" y="0"/>
                  </a:moveTo>
                  <a:lnTo>
                    <a:pt x="0" y="108"/>
                  </a:lnTo>
                  <a:lnTo>
                    <a:pt x="0" y="3012"/>
                  </a:lnTo>
                  <a:lnTo>
                    <a:pt x="108" y="3120"/>
                  </a:lnTo>
                  <a:lnTo>
                    <a:pt x="2582" y="4519"/>
                  </a:lnTo>
                  <a:lnTo>
                    <a:pt x="2690" y="4519"/>
                  </a:lnTo>
                  <a:lnTo>
                    <a:pt x="2797" y="4411"/>
                  </a:lnTo>
                  <a:lnTo>
                    <a:pt x="2797" y="1506"/>
                  </a:lnTo>
                  <a:lnTo>
                    <a:pt x="2797" y="1399"/>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072;p29">
              <a:extLst>
                <a:ext uri="{FF2B5EF4-FFF2-40B4-BE49-F238E27FC236}">
                  <a16:creationId xmlns:a16="http://schemas.microsoft.com/office/drawing/2014/main" id="{E8A21117-AFB4-4549-A6B7-D5A96CF0654C}"/>
                </a:ext>
              </a:extLst>
            </p:cNvPr>
            <p:cNvSpPr/>
            <p:nvPr/>
          </p:nvSpPr>
          <p:spPr>
            <a:xfrm>
              <a:off x="5773450" y="3563500"/>
              <a:ext cx="121050" cy="69975"/>
            </a:xfrm>
            <a:custGeom>
              <a:avLst/>
              <a:gdLst/>
              <a:ahLst/>
              <a:cxnLst/>
              <a:rect l="l" t="t" r="r" b="b"/>
              <a:pathLst>
                <a:path w="4842" h="2799" extrusionOk="0">
                  <a:moveTo>
                    <a:pt x="2367" y="1"/>
                  </a:moveTo>
                  <a:lnTo>
                    <a:pt x="0" y="1400"/>
                  </a:lnTo>
                  <a:lnTo>
                    <a:pt x="2475" y="2798"/>
                  </a:lnTo>
                  <a:lnTo>
                    <a:pt x="4842" y="1400"/>
                  </a:lnTo>
                  <a:lnTo>
                    <a:pt x="236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073;p29">
              <a:extLst>
                <a:ext uri="{FF2B5EF4-FFF2-40B4-BE49-F238E27FC236}">
                  <a16:creationId xmlns:a16="http://schemas.microsoft.com/office/drawing/2014/main" id="{E6A34DC3-4E8D-4EF0-BB25-F58A49E9D256}"/>
                </a:ext>
              </a:extLst>
            </p:cNvPr>
            <p:cNvSpPr/>
            <p:nvPr/>
          </p:nvSpPr>
          <p:spPr>
            <a:xfrm>
              <a:off x="5768075" y="3558125"/>
              <a:ext cx="131800" cy="80725"/>
            </a:xfrm>
            <a:custGeom>
              <a:avLst/>
              <a:gdLst/>
              <a:ahLst/>
              <a:cxnLst/>
              <a:rect l="l" t="t" r="r" b="b"/>
              <a:pathLst>
                <a:path w="5272" h="3229" extrusionOk="0">
                  <a:moveTo>
                    <a:pt x="2582" y="324"/>
                  </a:moveTo>
                  <a:lnTo>
                    <a:pt x="4734" y="1615"/>
                  </a:lnTo>
                  <a:lnTo>
                    <a:pt x="2690" y="2798"/>
                  </a:lnTo>
                  <a:lnTo>
                    <a:pt x="508" y="1608"/>
                  </a:lnTo>
                  <a:lnTo>
                    <a:pt x="2582" y="324"/>
                  </a:lnTo>
                  <a:close/>
                  <a:moveTo>
                    <a:pt x="2475" y="1"/>
                  </a:moveTo>
                  <a:lnTo>
                    <a:pt x="108" y="1507"/>
                  </a:lnTo>
                  <a:lnTo>
                    <a:pt x="0" y="1615"/>
                  </a:lnTo>
                  <a:lnTo>
                    <a:pt x="108" y="1722"/>
                  </a:lnTo>
                  <a:lnTo>
                    <a:pt x="2582" y="3228"/>
                  </a:lnTo>
                  <a:lnTo>
                    <a:pt x="2797" y="3228"/>
                  </a:lnTo>
                  <a:lnTo>
                    <a:pt x="5164" y="1722"/>
                  </a:lnTo>
                  <a:lnTo>
                    <a:pt x="5272" y="1615"/>
                  </a:lnTo>
                  <a:lnTo>
                    <a:pt x="5164" y="1399"/>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074;p29">
              <a:extLst>
                <a:ext uri="{FF2B5EF4-FFF2-40B4-BE49-F238E27FC236}">
                  <a16:creationId xmlns:a16="http://schemas.microsoft.com/office/drawing/2014/main" id="{9798ECC0-D512-4B90-89CB-3649C6C9B891}"/>
                </a:ext>
              </a:extLst>
            </p:cNvPr>
            <p:cNvSpPr/>
            <p:nvPr/>
          </p:nvSpPr>
          <p:spPr>
            <a:xfrm>
              <a:off x="5832625" y="3598475"/>
              <a:ext cx="61875" cy="107625"/>
            </a:xfrm>
            <a:custGeom>
              <a:avLst/>
              <a:gdLst/>
              <a:ahLst/>
              <a:cxnLst/>
              <a:rect l="l" t="t" r="r" b="b"/>
              <a:pathLst>
                <a:path w="2475" h="4305" extrusionOk="0">
                  <a:moveTo>
                    <a:pt x="2475" y="1"/>
                  </a:moveTo>
                  <a:lnTo>
                    <a:pt x="108" y="1399"/>
                  </a:lnTo>
                  <a:lnTo>
                    <a:pt x="0" y="4304"/>
                  </a:lnTo>
                  <a:lnTo>
                    <a:pt x="2475" y="2798"/>
                  </a:lnTo>
                  <a:lnTo>
                    <a:pt x="247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075;p29">
              <a:extLst>
                <a:ext uri="{FF2B5EF4-FFF2-40B4-BE49-F238E27FC236}">
                  <a16:creationId xmlns:a16="http://schemas.microsoft.com/office/drawing/2014/main" id="{0F3FBBCE-F9C7-42B6-B199-48F304F1484A}"/>
                </a:ext>
              </a:extLst>
            </p:cNvPr>
            <p:cNvSpPr/>
            <p:nvPr/>
          </p:nvSpPr>
          <p:spPr>
            <a:xfrm>
              <a:off x="5829925" y="3593100"/>
              <a:ext cx="69950" cy="115675"/>
            </a:xfrm>
            <a:custGeom>
              <a:avLst/>
              <a:gdLst/>
              <a:ahLst/>
              <a:cxnLst/>
              <a:rect l="l" t="t" r="r" b="b"/>
              <a:pathLst>
                <a:path w="2798" h="4627" extrusionOk="0">
                  <a:moveTo>
                    <a:pt x="2367" y="538"/>
                  </a:moveTo>
                  <a:lnTo>
                    <a:pt x="2367" y="2905"/>
                  </a:lnTo>
                  <a:lnTo>
                    <a:pt x="323" y="4113"/>
                  </a:lnTo>
                  <a:lnTo>
                    <a:pt x="323" y="4113"/>
                  </a:lnTo>
                  <a:lnTo>
                    <a:pt x="323" y="1722"/>
                  </a:lnTo>
                  <a:lnTo>
                    <a:pt x="2367" y="538"/>
                  </a:lnTo>
                  <a:close/>
                  <a:moveTo>
                    <a:pt x="2475" y="0"/>
                  </a:moveTo>
                  <a:lnTo>
                    <a:pt x="108" y="1507"/>
                  </a:lnTo>
                  <a:lnTo>
                    <a:pt x="1" y="1614"/>
                  </a:lnTo>
                  <a:lnTo>
                    <a:pt x="1" y="4519"/>
                  </a:lnTo>
                  <a:lnTo>
                    <a:pt x="108" y="4627"/>
                  </a:lnTo>
                  <a:lnTo>
                    <a:pt x="216" y="4627"/>
                  </a:lnTo>
                  <a:lnTo>
                    <a:pt x="2690" y="3228"/>
                  </a:lnTo>
                  <a:lnTo>
                    <a:pt x="2798" y="3013"/>
                  </a:lnTo>
                  <a:lnTo>
                    <a:pt x="2798" y="216"/>
                  </a:lnTo>
                  <a:lnTo>
                    <a:pt x="269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076;p29">
              <a:extLst>
                <a:ext uri="{FF2B5EF4-FFF2-40B4-BE49-F238E27FC236}">
                  <a16:creationId xmlns:a16="http://schemas.microsoft.com/office/drawing/2014/main" id="{2924655C-AA57-485B-9615-46A7112662F7}"/>
                </a:ext>
              </a:extLst>
            </p:cNvPr>
            <p:cNvSpPr/>
            <p:nvPr/>
          </p:nvSpPr>
          <p:spPr>
            <a:xfrm>
              <a:off x="5813800" y="3528550"/>
              <a:ext cx="43050" cy="83400"/>
            </a:xfrm>
            <a:custGeom>
              <a:avLst/>
              <a:gdLst/>
              <a:ahLst/>
              <a:cxnLst/>
              <a:rect l="l" t="t" r="r" b="b"/>
              <a:pathLst>
                <a:path w="1722" h="3336" extrusionOk="0">
                  <a:moveTo>
                    <a:pt x="0" y="0"/>
                  </a:moveTo>
                  <a:lnTo>
                    <a:pt x="430" y="3336"/>
                  </a:lnTo>
                  <a:lnTo>
                    <a:pt x="968" y="3228"/>
                  </a:lnTo>
                  <a:lnTo>
                    <a:pt x="1183" y="3228"/>
                  </a:lnTo>
                  <a:lnTo>
                    <a:pt x="1291" y="3120"/>
                  </a:lnTo>
                  <a:lnTo>
                    <a:pt x="1614" y="2690"/>
                  </a:lnTo>
                  <a:lnTo>
                    <a:pt x="1721" y="2152"/>
                  </a:lnTo>
                  <a:lnTo>
                    <a:pt x="1721" y="1507"/>
                  </a:lnTo>
                  <a:lnTo>
                    <a:pt x="1506" y="861"/>
                  </a:lnTo>
                  <a:lnTo>
                    <a:pt x="1291" y="323"/>
                  </a:lnTo>
                  <a:lnTo>
                    <a:pt x="86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077;p29">
              <a:extLst>
                <a:ext uri="{FF2B5EF4-FFF2-40B4-BE49-F238E27FC236}">
                  <a16:creationId xmlns:a16="http://schemas.microsoft.com/office/drawing/2014/main" id="{4752A918-C65C-48B1-9614-4F0BF6B4F9D0}"/>
                </a:ext>
              </a:extLst>
            </p:cNvPr>
            <p:cNvSpPr/>
            <p:nvPr/>
          </p:nvSpPr>
          <p:spPr>
            <a:xfrm>
              <a:off x="5813800" y="3528550"/>
              <a:ext cx="43050" cy="83400"/>
            </a:xfrm>
            <a:custGeom>
              <a:avLst/>
              <a:gdLst/>
              <a:ahLst/>
              <a:cxnLst/>
              <a:rect l="l" t="t" r="r" b="b"/>
              <a:pathLst>
                <a:path w="1722" h="3336" fill="none" extrusionOk="0">
                  <a:moveTo>
                    <a:pt x="430" y="3336"/>
                  </a:moveTo>
                  <a:lnTo>
                    <a:pt x="968" y="3228"/>
                  </a:lnTo>
                  <a:lnTo>
                    <a:pt x="968" y="3228"/>
                  </a:lnTo>
                  <a:lnTo>
                    <a:pt x="1183" y="3228"/>
                  </a:lnTo>
                  <a:lnTo>
                    <a:pt x="1291" y="3120"/>
                  </a:lnTo>
                  <a:lnTo>
                    <a:pt x="1614" y="2690"/>
                  </a:lnTo>
                  <a:lnTo>
                    <a:pt x="1721" y="2152"/>
                  </a:lnTo>
                  <a:lnTo>
                    <a:pt x="1721" y="1507"/>
                  </a:lnTo>
                  <a:lnTo>
                    <a:pt x="1721" y="1507"/>
                  </a:lnTo>
                  <a:lnTo>
                    <a:pt x="1506" y="861"/>
                  </a:lnTo>
                  <a:lnTo>
                    <a:pt x="1291" y="323"/>
                  </a:lnTo>
                  <a:lnTo>
                    <a:pt x="861" y="0"/>
                  </a:lnTo>
                  <a:lnTo>
                    <a:pt x="753" y="0"/>
                  </a:lnTo>
                  <a:lnTo>
                    <a:pt x="538" y="0"/>
                  </a:lnTo>
                  <a:lnTo>
                    <a:pt x="32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078;p29">
              <a:extLst>
                <a:ext uri="{FF2B5EF4-FFF2-40B4-BE49-F238E27FC236}">
                  <a16:creationId xmlns:a16="http://schemas.microsoft.com/office/drawing/2014/main" id="{6251C094-7B19-4A0C-9534-1A28960AFEEE}"/>
                </a:ext>
              </a:extLst>
            </p:cNvPr>
            <p:cNvSpPr/>
            <p:nvPr/>
          </p:nvSpPr>
          <p:spPr>
            <a:xfrm>
              <a:off x="5808400" y="3523175"/>
              <a:ext cx="53825" cy="94150"/>
            </a:xfrm>
            <a:custGeom>
              <a:avLst/>
              <a:gdLst/>
              <a:ahLst/>
              <a:cxnLst/>
              <a:rect l="l" t="t" r="r" b="b"/>
              <a:pathLst>
                <a:path w="2153" h="3766" extrusionOk="0">
                  <a:moveTo>
                    <a:pt x="539" y="0"/>
                  </a:moveTo>
                  <a:lnTo>
                    <a:pt x="216" y="108"/>
                  </a:lnTo>
                  <a:lnTo>
                    <a:pt x="1" y="108"/>
                  </a:lnTo>
                  <a:lnTo>
                    <a:pt x="1" y="323"/>
                  </a:lnTo>
                  <a:lnTo>
                    <a:pt x="108" y="431"/>
                  </a:lnTo>
                  <a:lnTo>
                    <a:pt x="539" y="431"/>
                  </a:lnTo>
                  <a:lnTo>
                    <a:pt x="754" y="323"/>
                  </a:lnTo>
                  <a:lnTo>
                    <a:pt x="1077" y="431"/>
                  </a:lnTo>
                  <a:lnTo>
                    <a:pt x="1399" y="753"/>
                  </a:lnTo>
                  <a:lnTo>
                    <a:pt x="1615" y="1184"/>
                  </a:lnTo>
                  <a:lnTo>
                    <a:pt x="1722" y="1722"/>
                  </a:lnTo>
                  <a:lnTo>
                    <a:pt x="1722" y="2044"/>
                  </a:lnTo>
                  <a:lnTo>
                    <a:pt x="1722" y="2582"/>
                  </a:lnTo>
                  <a:lnTo>
                    <a:pt x="1615" y="2905"/>
                  </a:lnTo>
                  <a:lnTo>
                    <a:pt x="1399" y="3228"/>
                  </a:lnTo>
                  <a:lnTo>
                    <a:pt x="1184" y="3335"/>
                  </a:lnTo>
                  <a:lnTo>
                    <a:pt x="646" y="3335"/>
                  </a:lnTo>
                  <a:lnTo>
                    <a:pt x="539" y="3443"/>
                  </a:lnTo>
                  <a:lnTo>
                    <a:pt x="431" y="3551"/>
                  </a:lnTo>
                  <a:lnTo>
                    <a:pt x="539" y="3658"/>
                  </a:lnTo>
                  <a:lnTo>
                    <a:pt x="646" y="3766"/>
                  </a:lnTo>
                  <a:lnTo>
                    <a:pt x="1184" y="3658"/>
                  </a:lnTo>
                  <a:lnTo>
                    <a:pt x="1399" y="3658"/>
                  </a:lnTo>
                  <a:lnTo>
                    <a:pt x="1615" y="3443"/>
                  </a:lnTo>
                  <a:lnTo>
                    <a:pt x="1937" y="3120"/>
                  </a:lnTo>
                  <a:lnTo>
                    <a:pt x="2045" y="2690"/>
                  </a:lnTo>
                  <a:lnTo>
                    <a:pt x="2153" y="2044"/>
                  </a:lnTo>
                  <a:lnTo>
                    <a:pt x="2153" y="1722"/>
                  </a:lnTo>
                  <a:lnTo>
                    <a:pt x="1937" y="1076"/>
                  </a:lnTo>
                  <a:lnTo>
                    <a:pt x="1615" y="538"/>
                  </a:lnTo>
                  <a:lnTo>
                    <a:pt x="1292" y="108"/>
                  </a:lnTo>
                  <a:lnTo>
                    <a:pt x="107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079;p29">
              <a:extLst>
                <a:ext uri="{FF2B5EF4-FFF2-40B4-BE49-F238E27FC236}">
                  <a16:creationId xmlns:a16="http://schemas.microsoft.com/office/drawing/2014/main" id="{04E10B6B-CF44-4888-A9B2-6D06797FF6E5}"/>
                </a:ext>
              </a:extLst>
            </p:cNvPr>
            <p:cNvSpPr/>
            <p:nvPr/>
          </p:nvSpPr>
          <p:spPr>
            <a:xfrm>
              <a:off x="5792275" y="3528550"/>
              <a:ext cx="48425" cy="83400"/>
            </a:xfrm>
            <a:custGeom>
              <a:avLst/>
              <a:gdLst/>
              <a:ahLst/>
              <a:cxnLst/>
              <a:rect l="l" t="t" r="r" b="b"/>
              <a:pathLst>
                <a:path w="1937" h="3336" extrusionOk="0">
                  <a:moveTo>
                    <a:pt x="753" y="0"/>
                  </a:moveTo>
                  <a:lnTo>
                    <a:pt x="538" y="108"/>
                  </a:lnTo>
                  <a:lnTo>
                    <a:pt x="431" y="216"/>
                  </a:lnTo>
                  <a:lnTo>
                    <a:pt x="108" y="646"/>
                  </a:lnTo>
                  <a:lnTo>
                    <a:pt x="0" y="1184"/>
                  </a:lnTo>
                  <a:lnTo>
                    <a:pt x="0" y="1829"/>
                  </a:lnTo>
                  <a:lnTo>
                    <a:pt x="216" y="2475"/>
                  </a:lnTo>
                  <a:lnTo>
                    <a:pt x="431" y="3013"/>
                  </a:lnTo>
                  <a:lnTo>
                    <a:pt x="861" y="3228"/>
                  </a:lnTo>
                  <a:lnTo>
                    <a:pt x="969" y="3336"/>
                  </a:lnTo>
                  <a:lnTo>
                    <a:pt x="1399" y="3336"/>
                  </a:lnTo>
                  <a:lnTo>
                    <a:pt x="1614" y="3120"/>
                  </a:lnTo>
                  <a:lnTo>
                    <a:pt x="1829" y="2798"/>
                  </a:lnTo>
                  <a:lnTo>
                    <a:pt x="1937" y="2260"/>
                  </a:lnTo>
                  <a:lnTo>
                    <a:pt x="1937" y="1507"/>
                  </a:lnTo>
                  <a:lnTo>
                    <a:pt x="1829" y="969"/>
                  </a:lnTo>
                  <a:lnTo>
                    <a:pt x="1507" y="431"/>
                  </a:lnTo>
                  <a:lnTo>
                    <a:pt x="1184" y="108"/>
                  </a:lnTo>
                  <a:lnTo>
                    <a:pt x="969"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080;p29">
              <a:extLst>
                <a:ext uri="{FF2B5EF4-FFF2-40B4-BE49-F238E27FC236}">
                  <a16:creationId xmlns:a16="http://schemas.microsoft.com/office/drawing/2014/main" id="{434E06FA-BD40-4D11-8EE8-1B4DFB335F51}"/>
                </a:ext>
              </a:extLst>
            </p:cNvPr>
            <p:cNvSpPr/>
            <p:nvPr/>
          </p:nvSpPr>
          <p:spPr>
            <a:xfrm>
              <a:off x="5786900" y="3525850"/>
              <a:ext cx="59200" cy="91475"/>
            </a:xfrm>
            <a:custGeom>
              <a:avLst/>
              <a:gdLst/>
              <a:ahLst/>
              <a:cxnLst/>
              <a:rect l="l" t="t" r="r" b="b"/>
              <a:pathLst>
                <a:path w="2368" h="3659" extrusionOk="0">
                  <a:moveTo>
                    <a:pt x="1076" y="324"/>
                  </a:moveTo>
                  <a:lnTo>
                    <a:pt x="1291" y="431"/>
                  </a:lnTo>
                  <a:lnTo>
                    <a:pt x="1614" y="646"/>
                  </a:lnTo>
                  <a:lnTo>
                    <a:pt x="1829" y="1077"/>
                  </a:lnTo>
                  <a:lnTo>
                    <a:pt x="2044" y="1722"/>
                  </a:lnTo>
                  <a:lnTo>
                    <a:pt x="2044" y="2045"/>
                  </a:lnTo>
                  <a:lnTo>
                    <a:pt x="1937" y="2583"/>
                  </a:lnTo>
                  <a:lnTo>
                    <a:pt x="1829" y="2906"/>
                  </a:lnTo>
                  <a:lnTo>
                    <a:pt x="1614" y="3228"/>
                  </a:lnTo>
                  <a:lnTo>
                    <a:pt x="1399" y="3228"/>
                  </a:lnTo>
                  <a:lnTo>
                    <a:pt x="1399" y="3336"/>
                  </a:lnTo>
                  <a:lnTo>
                    <a:pt x="1076" y="3228"/>
                  </a:lnTo>
                  <a:lnTo>
                    <a:pt x="753" y="2906"/>
                  </a:lnTo>
                  <a:lnTo>
                    <a:pt x="538" y="2475"/>
                  </a:lnTo>
                  <a:lnTo>
                    <a:pt x="431" y="1937"/>
                  </a:lnTo>
                  <a:lnTo>
                    <a:pt x="431" y="1507"/>
                  </a:lnTo>
                  <a:lnTo>
                    <a:pt x="431" y="1077"/>
                  </a:lnTo>
                  <a:lnTo>
                    <a:pt x="538" y="646"/>
                  </a:lnTo>
                  <a:lnTo>
                    <a:pt x="753" y="431"/>
                  </a:lnTo>
                  <a:lnTo>
                    <a:pt x="968" y="324"/>
                  </a:lnTo>
                  <a:close/>
                  <a:moveTo>
                    <a:pt x="753" y="1"/>
                  </a:moveTo>
                  <a:lnTo>
                    <a:pt x="538" y="108"/>
                  </a:lnTo>
                  <a:lnTo>
                    <a:pt x="215" y="539"/>
                  </a:lnTo>
                  <a:lnTo>
                    <a:pt x="108" y="969"/>
                  </a:lnTo>
                  <a:lnTo>
                    <a:pt x="0" y="1507"/>
                  </a:lnTo>
                  <a:lnTo>
                    <a:pt x="0" y="1937"/>
                  </a:lnTo>
                  <a:lnTo>
                    <a:pt x="215" y="2583"/>
                  </a:lnTo>
                  <a:lnTo>
                    <a:pt x="538" y="3121"/>
                  </a:lnTo>
                  <a:lnTo>
                    <a:pt x="861" y="3551"/>
                  </a:lnTo>
                  <a:lnTo>
                    <a:pt x="1076" y="3659"/>
                  </a:lnTo>
                  <a:lnTo>
                    <a:pt x="1506" y="3659"/>
                  </a:lnTo>
                  <a:lnTo>
                    <a:pt x="1722" y="3551"/>
                  </a:lnTo>
                  <a:lnTo>
                    <a:pt x="1829" y="3444"/>
                  </a:lnTo>
                  <a:lnTo>
                    <a:pt x="2152" y="3121"/>
                  </a:lnTo>
                  <a:lnTo>
                    <a:pt x="2367" y="2583"/>
                  </a:lnTo>
                  <a:lnTo>
                    <a:pt x="2367" y="2045"/>
                  </a:lnTo>
                  <a:lnTo>
                    <a:pt x="2367" y="1615"/>
                  </a:lnTo>
                  <a:lnTo>
                    <a:pt x="2152" y="969"/>
                  </a:lnTo>
                  <a:lnTo>
                    <a:pt x="1937" y="431"/>
                  </a:lnTo>
                  <a:lnTo>
                    <a:pt x="1506" y="108"/>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081;p29">
              <a:extLst>
                <a:ext uri="{FF2B5EF4-FFF2-40B4-BE49-F238E27FC236}">
                  <a16:creationId xmlns:a16="http://schemas.microsoft.com/office/drawing/2014/main" id="{56879E55-D931-4364-851E-4BED6EBC5630}"/>
                </a:ext>
              </a:extLst>
            </p:cNvPr>
            <p:cNvSpPr/>
            <p:nvPr/>
          </p:nvSpPr>
          <p:spPr>
            <a:xfrm>
              <a:off x="5816475" y="3525850"/>
              <a:ext cx="83400" cy="86100"/>
            </a:xfrm>
            <a:custGeom>
              <a:avLst/>
              <a:gdLst/>
              <a:ahLst/>
              <a:cxnLst/>
              <a:rect l="l" t="t" r="r" b="b"/>
              <a:pathLst>
                <a:path w="3336" h="3444" extrusionOk="0">
                  <a:moveTo>
                    <a:pt x="3336" y="1"/>
                  </a:moveTo>
                  <a:lnTo>
                    <a:pt x="539" y="108"/>
                  </a:lnTo>
                  <a:lnTo>
                    <a:pt x="1" y="108"/>
                  </a:lnTo>
                  <a:lnTo>
                    <a:pt x="216" y="216"/>
                  </a:lnTo>
                  <a:lnTo>
                    <a:pt x="646" y="646"/>
                  </a:lnTo>
                  <a:lnTo>
                    <a:pt x="861" y="1077"/>
                  </a:lnTo>
                  <a:lnTo>
                    <a:pt x="969" y="1399"/>
                  </a:lnTo>
                  <a:lnTo>
                    <a:pt x="1076" y="1937"/>
                  </a:lnTo>
                  <a:lnTo>
                    <a:pt x="969" y="2583"/>
                  </a:lnTo>
                  <a:lnTo>
                    <a:pt x="754" y="2906"/>
                  </a:lnTo>
                  <a:lnTo>
                    <a:pt x="539" y="3228"/>
                  </a:lnTo>
                  <a:lnTo>
                    <a:pt x="323" y="3444"/>
                  </a:lnTo>
                  <a:lnTo>
                    <a:pt x="969" y="3336"/>
                  </a:lnTo>
                  <a:lnTo>
                    <a:pt x="3228" y="3336"/>
                  </a:lnTo>
                  <a:lnTo>
                    <a:pt x="333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082;p29">
              <a:extLst>
                <a:ext uri="{FF2B5EF4-FFF2-40B4-BE49-F238E27FC236}">
                  <a16:creationId xmlns:a16="http://schemas.microsoft.com/office/drawing/2014/main" id="{3AB5B89E-B8A9-4007-A2F6-B8C66AF1647B}"/>
                </a:ext>
              </a:extLst>
            </p:cNvPr>
            <p:cNvSpPr/>
            <p:nvPr/>
          </p:nvSpPr>
          <p:spPr>
            <a:xfrm>
              <a:off x="5886400" y="3525850"/>
              <a:ext cx="43075" cy="83400"/>
            </a:xfrm>
            <a:custGeom>
              <a:avLst/>
              <a:gdLst/>
              <a:ahLst/>
              <a:cxnLst/>
              <a:rect l="l" t="t" r="r" b="b"/>
              <a:pathLst>
                <a:path w="1723" h="3336" extrusionOk="0">
                  <a:moveTo>
                    <a:pt x="1" y="1"/>
                  </a:moveTo>
                  <a:lnTo>
                    <a:pt x="431" y="3336"/>
                  </a:lnTo>
                  <a:lnTo>
                    <a:pt x="969" y="3228"/>
                  </a:lnTo>
                  <a:lnTo>
                    <a:pt x="1184" y="3228"/>
                  </a:lnTo>
                  <a:lnTo>
                    <a:pt x="1399" y="3121"/>
                  </a:lnTo>
                  <a:lnTo>
                    <a:pt x="1615" y="2690"/>
                  </a:lnTo>
                  <a:lnTo>
                    <a:pt x="1722" y="2152"/>
                  </a:lnTo>
                  <a:lnTo>
                    <a:pt x="1722" y="1507"/>
                  </a:lnTo>
                  <a:lnTo>
                    <a:pt x="1615" y="861"/>
                  </a:lnTo>
                  <a:lnTo>
                    <a:pt x="1292" y="324"/>
                  </a:lnTo>
                  <a:lnTo>
                    <a:pt x="969"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083;p29">
              <a:extLst>
                <a:ext uri="{FF2B5EF4-FFF2-40B4-BE49-F238E27FC236}">
                  <a16:creationId xmlns:a16="http://schemas.microsoft.com/office/drawing/2014/main" id="{2DF23D18-EFB2-4244-9F8A-01D06037DADB}"/>
                </a:ext>
              </a:extLst>
            </p:cNvPr>
            <p:cNvSpPr/>
            <p:nvPr/>
          </p:nvSpPr>
          <p:spPr>
            <a:xfrm>
              <a:off x="5886400" y="3525850"/>
              <a:ext cx="43075" cy="83400"/>
            </a:xfrm>
            <a:custGeom>
              <a:avLst/>
              <a:gdLst/>
              <a:ahLst/>
              <a:cxnLst/>
              <a:rect l="l" t="t" r="r" b="b"/>
              <a:pathLst>
                <a:path w="1723" h="3336" fill="none" extrusionOk="0">
                  <a:moveTo>
                    <a:pt x="431" y="3336"/>
                  </a:moveTo>
                  <a:lnTo>
                    <a:pt x="969" y="3228"/>
                  </a:lnTo>
                  <a:lnTo>
                    <a:pt x="969" y="3228"/>
                  </a:lnTo>
                  <a:lnTo>
                    <a:pt x="1184" y="3228"/>
                  </a:lnTo>
                  <a:lnTo>
                    <a:pt x="1399" y="3121"/>
                  </a:lnTo>
                  <a:lnTo>
                    <a:pt x="1615" y="2690"/>
                  </a:lnTo>
                  <a:lnTo>
                    <a:pt x="1722" y="2152"/>
                  </a:lnTo>
                  <a:lnTo>
                    <a:pt x="1722" y="1507"/>
                  </a:lnTo>
                  <a:lnTo>
                    <a:pt x="1722" y="1507"/>
                  </a:lnTo>
                  <a:lnTo>
                    <a:pt x="1615" y="861"/>
                  </a:lnTo>
                  <a:lnTo>
                    <a:pt x="1292" y="324"/>
                  </a:lnTo>
                  <a:lnTo>
                    <a:pt x="969" y="1"/>
                  </a:lnTo>
                  <a:lnTo>
                    <a:pt x="754" y="1"/>
                  </a:lnTo>
                  <a:lnTo>
                    <a:pt x="539" y="1"/>
                  </a:lnTo>
                  <a:lnTo>
                    <a:pt x="4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084;p29">
              <a:extLst>
                <a:ext uri="{FF2B5EF4-FFF2-40B4-BE49-F238E27FC236}">
                  <a16:creationId xmlns:a16="http://schemas.microsoft.com/office/drawing/2014/main" id="{E84F1E5E-C232-459B-847E-5E99142DA0F9}"/>
                </a:ext>
              </a:extLst>
            </p:cNvPr>
            <p:cNvSpPr/>
            <p:nvPr/>
          </p:nvSpPr>
          <p:spPr>
            <a:xfrm>
              <a:off x="5881025" y="3520475"/>
              <a:ext cx="53825" cy="94175"/>
            </a:xfrm>
            <a:custGeom>
              <a:avLst/>
              <a:gdLst/>
              <a:ahLst/>
              <a:cxnLst/>
              <a:rect l="l" t="t" r="r" b="b"/>
              <a:pathLst>
                <a:path w="2153" h="3767" extrusionOk="0">
                  <a:moveTo>
                    <a:pt x="539" y="1"/>
                  </a:moveTo>
                  <a:lnTo>
                    <a:pt x="216" y="108"/>
                  </a:lnTo>
                  <a:lnTo>
                    <a:pt x="108" y="108"/>
                  </a:lnTo>
                  <a:lnTo>
                    <a:pt x="1" y="323"/>
                  </a:lnTo>
                  <a:lnTo>
                    <a:pt x="108" y="431"/>
                  </a:lnTo>
                  <a:lnTo>
                    <a:pt x="646" y="431"/>
                  </a:lnTo>
                  <a:lnTo>
                    <a:pt x="754" y="323"/>
                  </a:lnTo>
                  <a:lnTo>
                    <a:pt x="861" y="323"/>
                  </a:lnTo>
                  <a:lnTo>
                    <a:pt x="1077" y="431"/>
                  </a:lnTo>
                  <a:lnTo>
                    <a:pt x="1399" y="754"/>
                  </a:lnTo>
                  <a:lnTo>
                    <a:pt x="1614" y="1184"/>
                  </a:lnTo>
                  <a:lnTo>
                    <a:pt x="1830" y="1722"/>
                  </a:lnTo>
                  <a:lnTo>
                    <a:pt x="1830" y="2045"/>
                  </a:lnTo>
                  <a:lnTo>
                    <a:pt x="1722" y="2583"/>
                  </a:lnTo>
                  <a:lnTo>
                    <a:pt x="1614" y="2905"/>
                  </a:lnTo>
                  <a:lnTo>
                    <a:pt x="1399" y="3228"/>
                  </a:lnTo>
                  <a:lnTo>
                    <a:pt x="1184" y="3336"/>
                  </a:lnTo>
                  <a:lnTo>
                    <a:pt x="646" y="3336"/>
                  </a:lnTo>
                  <a:lnTo>
                    <a:pt x="539" y="3443"/>
                  </a:lnTo>
                  <a:lnTo>
                    <a:pt x="539" y="3551"/>
                  </a:lnTo>
                  <a:lnTo>
                    <a:pt x="539" y="3659"/>
                  </a:lnTo>
                  <a:lnTo>
                    <a:pt x="754" y="3766"/>
                  </a:lnTo>
                  <a:lnTo>
                    <a:pt x="1184" y="3659"/>
                  </a:lnTo>
                  <a:lnTo>
                    <a:pt x="1507" y="3659"/>
                  </a:lnTo>
                  <a:lnTo>
                    <a:pt x="1614" y="3443"/>
                  </a:lnTo>
                  <a:lnTo>
                    <a:pt x="1937" y="3121"/>
                  </a:lnTo>
                  <a:lnTo>
                    <a:pt x="2152" y="2690"/>
                  </a:lnTo>
                  <a:lnTo>
                    <a:pt x="2152" y="2045"/>
                  </a:lnTo>
                  <a:lnTo>
                    <a:pt x="2152" y="1722"/>
                  </a:lnTo>
                  <a:lnTo>
                    <a:pt x="1937" y="1076"/>
                  </a:lnTo>
                  <a:lnTo>
                    <a:pt x="1722" y="539"/>
                  </a:lnTo>
                  <a:lnTo>
                    <a:pt x="1292"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085;p29">
              <a:extLst>
                <a:ext uri="{FF2B5EF4-FFF2-40B4-BE49-F238E27FC236}">
                  <a16:creationId xmlns:a16="http://schemas.microsoft.com/office/drawing/2014/main" id="{D286AD24-3B00-4455-8328-EEB7225ED7D7}"/>
                </a:ext>
              </a:extLst>
            </p:cNvPr>
            <p:cNvSpPr/>
            <p:nvPr/>
          </p:nvSpPr>
          <p:spPr>
            <a:xfrm>
              <a:off x="5864900" y="3525850"/>
              <a:ext cx="51125" cy="83400"/>
            </a:xfrm>
            <a:custGeom>
              <a:avLst/>
              <a:gdLst/>
              <a:ahLst/>
              <a:cxnLst/>
              <a:rect l="l" t="t" r="r" b="b"/>
              <a:pathLst>
                <a:path w="2045" h="3336" extrusionOk="0">
                  <a:moveTo>
                    <a:pt x="753" y="1"/>
                  </a:moveTo>
                  <a:lnTo>
                    <a:pt x="646" y="108"/>
                  </a:lnTo>
                  <a:lnTo>
                    <a:pt x="431" y="216"/>
                  </a:lnTo>
                  <a:lnTo>
                    <a:pt x="215" y="646"/>
                  </a:lnTo>
                  <a:lnTo>
                    <a:pt x="0" y="1184"/>
                  </a:lnTo>
                  <a:lnTo>
                    <a:pt x="0" y="1830"/>
                  </a:lnTo>
                  <a:lnTo>
                    <a:pt x="215" y="2475"/>
                  </a:lnTo>
                  <a:lnTo>
                    <a:pt x="538" y="3013"/>
                  </a:lnTo>
                  <a:lnTo>
                    <a:pt x="861" y="3228"/>
                  </a:lnTo>
                  <a:lnTo>
                    <a:pt x="1076" y="3336"/>
                  </a:lnTo>
                  <a:lnTo>
                    <a:pt x="1399" y="3336"/>
                  </a:lnTo>
                  <a:lnTo>
                    <a:pt x="1614" y="3228"/>
                  </a:lnTo>
                  <a:lnTo>
                    <a:pt x="1829" y="2798"/>
                  </a:lnTo>
                  <a:lnTo>
                    <a:pt x="2044" y="2260"/>
                  </a:lnTo>
                  <a:lnTo>
                    <a:pt x="2044" y="1615"/>
                  </a:lnTo>
                  <a:lnTo>
                    <a:pt x="1829" y="969"/>
                  </a:lnTo>
                  <a:lnTo>
                    <a:pt x="1506" y="431"/>
                  </a:lnTo>
                  <a:lnTo>
                    <a:pt x="1184" y="108"/>
                  </a:lnTo>
                  <a:lnTo>
                    <a:pt x="968"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086;p29">
              <a:extLst>
                <a:ext uri="{FF2B5EF4-FFF2-40B4-BE49-F238E27FC236}">
                  <a16:creationId xmlns:a16="http://schemas.microsoft.com/office/drawing/2014/main" id="{E7613F56-2600-4F11-AF84-468F56431AD5}"/>
                </a:ext>
              </a:extLst>
            </p:cNvPr>
            <p:cNvSpPr/>
            <p:nvPr/>
          </p:nvSpPr>
          <p:spPr>
            <a:xfrm>
              <a:off x="5859500" y="3523175"/>
              <a:ext cx="61900" cy="91475"/>
            </a:xfrm>
            <a:custGeom>
              <a:avLst/>
              <a:gdLst/>
              <a:ahLst/>
              <a:cxnLst/>
              <a:rect l="l" t="t" r="r" b="b"/>
              <a:pathLst>
                <a:path w="2476" h="3659" extrusionOk="0">
                  <a:moveTo>
                    <a:pt x="1077" y="323"/>
                  </a:moveTo>
                  <a:lnTo>
                    <a:pt x="1400" y="431"/>
                  </a:lnTo>
                  <a:lnTo>
                    <a:pt x="1615" y="646"/>
                  </a:lnTo>
                  <a:lnTo>
                    <a:pt x="1938" y="1184"/>
                  </a:lnTo>
                  <a:lnTo>
                    <a:pt x="2045" y="1722"/>
                  </a:lnTo>
                  <a:lnTo>
                    <a:pt x="2045" y="2044"/>
                  </a:lnTo>
                  <a:lnTo>
                    <a:pt x="2045" y="2582"/>
                  </a:lnTo>
                  <a:lnTo>
                    <a:pt x="1830" y="2905"/>
                  </a:lnTo>
                  <a:lnTo>
                    <a:pt x="1722" y="3228"/>
                  </a:lnTo>
                  <a:lnTo>
                    <a:pt x="1400" y="3335"/>
                  </a:lnTo>
                  <a:lnTo>
                    <a:pt x="1077" y="3228"/>
                  </a:lnTo>
                  <a:lnTo>
                    <a:pt x="862" y="2905"/>
                  </a:lnTo>
                  <a:lnTo>
                    <a:pt x="539" y="2475"/>
                  </a:lnTo>
                  <a:lnTo>
                    <a:pt x="431" y="1937"/>
                  </a:lnTo>
                  <a:lnTo>
                    <a:pt x="431" y="1506"/>
                  </a:lnTo>
                  <a:lnTo>
                    <a:pt x="431" y="1076"/>
                  </a:lnTo>
                  <a:lnTo>
                    <a:pt x="647" y="646"/>
                  </a:lnTo>
                  <a:lnTo>
                    <a:pt x="862" y="431"/>
                  </a:lnTo>
                  <a:lnTo>
                    <a:pt x="1077" y="323"/>
                  </a:lnTo>
                  <a:close/>
                  <a:moveTo>
                    <a:pt x="754" y="0"/>
                  </a:moveTo>
                  <a:lnTo>
                    <a:pt x="539" y="108"/>
                  </a:lnTo>
                  <a:lnTo>
                    <a:pt x="324" y="538"/>
                  </a:lnTo>
                  <a:lnTo>
                    <a:pt x="109" y="968"/>
                  </a:lnTo>
                  <a:lnTo>
                    <a:pt x="1" y="1506"/>
                  </a:lnTo>
                  <a:lnTo>
                    <a:pt x="109" y="1937"/>
                  </a:lnTo>
                  <a:lnTo>
                    <a:pt x="216" y="2582"/>
                  </a:lnTo>
                  <a:lnTo>
                    <a:pt x="539" y="3120"/>
                  </a:lnTo>
                  <a:lnTo>
                    <a:pt x="969" y="3551"/>
                  </a:lnTo>
                  <a:lnTo>
                    <a:pt x="1184" y="3658"/>
                  </a:lnTo>
                  <a:lnTo>
                    <a:pt x="1507" y="3658"/>
                  </a:lnTo>
                  <a:lnTo>
                    <a:pt x="1722" y="3551"/>
                  </a:lnTo>
                  <a:lnTo>
                    <a:pt x="1938" y="3443"/>
                  </a:lnTo>
                  <a:lnTo>
                    <a:pt x="2153" y="3120"/>
                  </a:lnTo>
                  <a:lnTo>
                    <a:pt x="2368" y="2582"/>
                  </a:lnTo>
                  <a:lnTo>
                    <a:pt x="2475" y="2044"/>
                  </a:lnTo>
                  <a:lnTo>
                    <a:pt x="2368" y="1614"/>
                  </a:lnTo>
                  <a:lnTo>
                    <a:pt x="2260" y="968"/>
                  </a:lnTo>
                  <a:lnTo>
                    <a:pt x="1938" y="431"/>
                  </a:lnTo>
                  <a:lnTo>
                    <a:pt x="1615"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087;p29">
              <a:extLst>
                <a:ext uri="{FF2B5EF4-FFF2-40B4-BE49-F238E27FC236}">
                  <a16:creationId xmlns:a16="http://schemas.microsoft.com/office/drawing/2014/main" id="{9933B49E-D2C7-4160-ACD5-48E30B522F50}"/>
                </a:ext>
              </a:extLst>
            </p:cNvPr>
            <p:cNvSpPr/>
            <p:nvPr/>
          </p:nvSpPr>
          <p:spPr>
            <a:xfrm>
              <a:off x="5846075" y="3490900"/>
              <a:ext cx="86075" cy="102225"/>
            </a:xfrm>
            <a:custGeom>
              <a:avLst/>
              <a:gdLst/>
              <a:ahLst/>
              <a:cxnLst/>
              <a:rect l="l" t="t" r="r" b="b"/>
              <a:pathLst>
                <a:path w="3443" h="4089" extrusionOk="0">
                  <a:moveTo>
                    <a:pt x="1506" y="0"/>
                  </a:moveTo>
                  <a:lnTo>
                    <a:pt x="1184" y="538"/>
                  </a:lnTo>
                  <a:lnTo>
                    <a:pt x="108" y="2797"/>
                  </a:lnTo>
                  <a:lnTo>
                    <a:pt x="0" y="3120"/>
                  </a:lnTo>
                  <a:lnTo>
                    <a:pt x="108" y="3443"/>
                  </a:lnTo>
                  <a:lnTo>
                    <a:pt x="323" y="3658"/>
                  </a:lnTo>
                  <a:lnTo>
                    <a:pt x="753" y="3873"/>
                  </a:lnTo>
                  <a:lnTo>
                    <a:pt x="1184" y="4088"/>
                  </a:lnTo>
                  <a:lnTo>
                    <a:pt x="1506" y="4088"/>
                  </a:lnTo>
                  <a:lnTo>
                    <a:pt x="1829" y="3981"/>
                  </a:lnTo>
                  <a:lnTo>
                    <a:pt x="2044" y="3873"/>
                  </a:lnTo>
                  <a:lnTo>
                    <a:pt x="3443" y="968"/>
                  </a:lnTo>
                  <a:lnTo>
                    <a:pt x="1506"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088;p29">
              <a:extLst>
                <a:ext uri="{FF2B5EF4-FFF2-40B4-BE49-F238E27FC236}">
                  <a16:creationId xmlns:a16="http://schemas.microsoft.com/office/drawing/2014/main" id="{F7AA5F7E-5522-4719-8C99-EE97F646ADB4}"/>
                </a:ext>
              </a:extLst>
            </p:cNvPr>
            <p:cNvSpPr/>
            <p:nvPr/>
          </p:nvSpPr>
          <p:spPr>
            <a:xfrm>
              <a:off x="5846075" y="3490900"/>
              <a:ext cx="86075" cy="102225"/>
            </a:xfrm>
            <a:custGeom>
              <a:avLst/>
              <a:gdLst/>
              <a:ahLst/>
              <a:cxnLst/>
              <a:rect l="l" t="t" r="r" b="b"/>
              <a:pathLst>
                <a:path w="3443" h="4089" fill="none" extrusionOk="0">
                  <a:moveTo>
                    <a:pt x="3443" y="968"/>
                  </a:moveTo>
                  <a:lnTo>
                    <a:pt x="2044" y="3873"/>
                  </a:lnTo>
                  <a:lnTo>
                    <a:pt x="2044" y="3873"/>
                  </a:lnTo>
                  <a:lnTo>
                    <a:pt x="1829" y="3981"/>
                  </a:lnTo>
                  <a:lnTo>
                    <a:pt x="1506" y="4088"/>
                  </a:lnTo>
                  <a:lnTo>
                    <a:pt x="1184" y="4088"/>
                  </a:lnTo>
                  <a:lnTo>
                    <a:pt x="753" y="3873"/>
                  </a:lnTo>
                  <a:lnTo>
                    <a:pt x="753" y="3873"/>
                  </a:lnTo>
                  <a:lnTo>
                    <a:pt x="323" y="3658"/>
                  </a:lnTo>
                  <a:lnTo>
                    <a:pt x="108" y="3443"/>
                  </a:lnTo>
                  <a:lnTo>
                    <a:pt x="0" y="3120"/>
                  </a:lnTo>
                  <a:lnTo>
                    <a:pt x="108" y="2797"/>
                  </a:lnTo>
                  <a:lnTo>
                    <a:pt x="1184" y="538"/>
                  </a:lnTo>
                  <a:lnTo>
                    <a:pt x="1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089;p29">
              <a:extLst>
                <a:ext uri="{FF2B5EF4-FFF2-40B4-BE49-F238E27FC236}">
                  <a16:creationId xmlns:a16="http://schemas.microsoft.com/office/drawing/2014/main" id="{54E0ACF7-DC16-482B-AA3F-1849A7D181A4}"/>
                </a:ext>
              </a:extLst>
            </p:cNvPr>
            <p:cNvSpPr/>
            <p:nvPr/>
          </p:nvSpPr>
          <p:spPr>
            <a:xfrm>
              <a:off x="5840675" y="3485500"/>
              <a:ext cx="96850" cy="113000"/>
            </a:xfrm>
            <a:custGeom>
              <a:avLst/>
              <a:gdLst/>
              <a:ahLst/>
              <a:cxnLst/>
              <a:rect l="l" t="t" r="r" b="b"/>
              <a:pathLst>
                <a:path w="3874" h="4520" extrusionOk="0">
                  <a:moveTo>
                    <a:pt x="1722" y="1"/>
                  </a:moveTo>
                  <a:lnTo>
                    <a:pt x="1615" y="109"/>
                  </a:lnTo>
                  <a:lnTo>
                    <a:pt x="1292" y="754"/>
                  </a:lnTo>
                  <a:lnTo>
                    <a:pt x="1292" y="646"/>
                  </a:lnTo>
                  <a:lnTo>
                    <a:pt x="108" y="3013"/>
                  </a:lnTo>
                  <a:lnTo>
                    <a:pt x="1" y="3229"/>
                  </a:lnTo>
                  <a:lnTo>
                    <a:pt x="108" y="3551"/>
                  </a:lnTo>
                  <a:lnTo>
                    <a:pt x="324" y="3874"/>
                  </a:lnTo>
                  <a:lnTo>
                    <a:pt x="539" y="4089"/>
                  </a:lnTo>
                  <a:lnTo>
                    <a:pt x="862" y="4304"/>
                  </a:lnTo>
                  <a:lnTo>
                    <a:pt x="1292" y="4412"/>
                  </a:lnTo>
                  <a:lnTo>
                    <a:pt x="1615" y="4520"/>
                  </a:lnTo>
                  <a:lnTo>
                    <a:pt x="2045" y="4412"/>
                  </a:lnTo>
                  <a:lnTo>
                    <a:pt x="2260" y="4304"/>
                  </a:lnTo>
                  <a:lnTo>
                    <a:pt x="2368" y="4089"/>
                  </a:lnTo>
                  <a:lnTo>
                    <a:pt x="3874" y="1292"/>
                  </a:lnTo>
                  <a:lnTo>
                    <a:pt x="3874" y="1077"/>
                  </a:lnTo>
                  <a:lnTo>
                    <a:pt x="3766" y="969"/>
                  </a:lnTo>
                  <a:lnTo>
                    <a:pt x="3659" y="969"/>
                  </a:lnTo>
                  <a:lnTo>
                    <a:pt x="3551" y="1077"/>
                  </a:lnTo>
                  <a:lnTo>
                    <a:pt x="2045" y="3982"/>
                  </a:lnTo>
                  <a:lnTo>
                    <a:pt x="1937" y="4089"/>
                  </a:lnTo>
                  <a:lnTo>
                    <a:pt x="1400" y="4089"/>
                  </a:lnTo>
                  <a:lnTo>
                    <a:pt x="1077" y="3982"/>
                  </a:lnTo>
                  <a:lnTo>
                    <a:pt x="539" y="3551"/>
                  </a:lnTo>
                  <a:lnTo>
                    <a:pt x="431" y="3444"/>
                  </a:lnTo>
                  <a:lnTo>
                    <a:pt x="431" y="3229"/>
                  </a:lnTo>
                  <a:lnTo>
                    <a:pt x="431" y="3121"/>
                  </a:lnTo>
                  <a:lnTo>
                    <a:pt x="1615" y="862"/>
                  </a:lnTo>
                  <a:lnTo>
                    <a:pt x="1937" y="216"/>
                  </a:lnTo>
                  <a:lnTo>
                    <a:pt x="1937" y="109"/>
                  </a:lnTo>
                  <a:lnTo>
                    <a:pt x="183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090;p29">
              <a:extLst>
                <a:ext uri="{FF2B5EF4-FFF2-40B4-BE49-F238E27FC236}">
                  <a16:creationId xmlns:a16="http://schemas.microsoft.com/office/drawing/2014/main" id="{58102AC8-334B-4C0E-8227-03EC88DA6072}"/>
                </a:ext>
              </a:extLst>
            </p:cNvPr>
            <p:cNvSpPr/>
            <p:nvPr/>
          </p:nvSpPr>
          <p:spPr>
            <a:xfrm>
              <a:off x="5878350" y="3477450"/>
              <a:ext cx="61875" cy="48425"/>
            </a:xfrm>
            <a:custGeom>
              <a:avLst/>
              <a:gdLst/>
              <a:ahLst/>
              <a:cxnLst/>
              <a:rect l="l" t="t" r="r" b="b"/>
              <a:pathLst>
                <a:path w="2475" h="1937" extrusionOk="0">
                  <a:moveTo>
                    <a:pt x="861" y="323"/>
                  </a:moveTo>
                  <a:lnTo>
                    <a:pt x="1076" y="431"/>
                  </a:lnTo>
                  <a:lnTo>
                    <a:pt x="1399" y="538"/>
                  </a:lnTo>
                  <a:lnTo>
                    <a:pt x="1721" y="753"/>
                  </a:lnTo>
                  <a:lnTo>
                    <a:pt x="1937" y="861"/>
                  </a:lnTo>
                  <a:lnTo>
                    <a:pt x="2044" y="1076"/>
                  </a:lnTo>
                  <a:lnTo>
                    <a:pt x="2044" y="1291"/>
                  </a:lnTo>
                  <a:lnTo>
                    <a:pt x="2044" y="1399"/>
                  </a:lnTo>
                  <a:lnTo>
                    <a:pt x="1937" y="1506"/>
                  </a:lnTo>
                  <a:lnTo>
                    <a:pt x="1291" y="1506"/>
                  </a:lnTo>
                  <a:lnTo>
                    <a:pt x="968" y="1399"/>
                  </a:lnTo>
                  <a:lnTo>
                    <a:pt x="753" y="1184"/>
                  </a:lnTo>
                  <a:lnTo>
                    <a:pt x="538" y="968"/>
                  </a:lnTo>
                  <a:lnTo>
                    <a:pt x="430" y="753"/>
                  </a:lnTo>
                  <a:lnTo>
                    <a:pt x="430" y="646"/>
                  </a:lnTo>
                  <a:lnTo>
                    <a:pt x="430" y="538"/>
                  </a:lnTo>
                  <a:lnTo>
                    <a:pt x="538" y="431"/>
                  </a:lnTo>
                  <a:lnTo>
                    <a:pt x="861" y="323"/>
                  </a:lnTo>
                  <a:close/>
                  <a:moveTo>
                    <a:pt x="861" y="0"/>
                  </a:moveTo>
                  <a:lnTo>
                    <a:pt x="430" y="108"/>
                  </a:lnTo>
                  <a:lnTo>
                    <a:pt x="215" y="215"/>
                  </a:lnTo>
                  <a:lnTo>
                    <a:pt x="108" y="323"/>
                  </a:lnTo>
                  <a:lnTo>
                    <a:pt x="0" y="646"/>
                  </a:lnTo>
                  <a:lnTo>
                    <a:pt x="108" y="968"/>
                  </a:lnTo>
                  <a:lnTo>
                    <a:pt x="215" y="1184"/>
                  </a:lnTo>
                  <a:lnTo>
                    <a:pt x="538" y="1506"/>
                  </a:lnTo>
                  <a:lnTo>
                    <a:pt x="861" y="1722"/>
                  </a:lnTo>
                  <a:lnTo>
                    <a:pt x="1291" y="1829"/>
                  </a:lnTo>
                  <a:lnTo>
                    <a:pt x="1614" y="1937"/>
                  </a:lnTo>
                  <a:lnTo>
                    <a:pt x="2044" y="1829"/>
                  </a:lnTo>
                  <a:lnTo>
                    <a:pt x="2259" y="1722"/>
                  </a:lnTo>
                  <a:lnTo>
                    <a:pt x="2367" y="1506"/>
                  </a:lnTo>
                  <a:lnTo>
                    <a:pt x="2475" y="1291"/>
                  </a:lnTo>
                  <a:lnTo>
                    <a:pt x="2367" y="968"/>
                  </a:lnTo>
                  <a:lnTo>
                    <a:pt x="2152" y="646"/>
                  </a:lnTo>
                  <a:lnTo>
                    <a:pt x="1937" y="431"/>
                  </a:lnTo>
                  <a:lnTo>
                    <a:pt x="1614" y="215"/>
                  </a:lnTo>
                  <a:lnTo>
                    <a:pt x="1184" y="108"/>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091;p29">
              <a:extLst>
                <a:ext uri="{FF2B5EF4-FFF2-40B4-BE49-F238E27FC236}">
                  <a16:creationId xmlns:a16="http://schemas.microsoft.com/office/drawing/2014/main" id="{2E264750-38D0-4A9F-ADB3-4E73C65C137C}"/>
                </a:ext>
              </a:extLst>
            </p:cNvPr>
            <p:cNvSpPr/>
            <p:nvPr/>
          </p:nvSpPr>
          <p:spPr>
            <a:xfrm>
              <a:off x="5886400" y="3418275"/>
              <a:ext cx="80725" cy="99525"/>
            </a:xfrm>
            <a:custGeom>
              <a:avLst/>
              <a:gdLst/>
              <a:ahLst/>
              <a:cxnLst/>
              <a:rect l="l" t="t" r="r" b="b"/>
              <a:pathLst>
                <a:path w="3229" h="3981" extrusionOk="0">
                  <a:moveTo>
                    <a:pt x="1292" y="0"/>
                  </a:moveTo>
                  <a:lnTo>
                    <a:pt x="1077" y="646"/>
                  </a:lnTo>
                  <a:lnTo>
                    <a:pt x="1" y="2690"/>
                  </a:lnTo>
                  <a:lnTo>
                    <a:pt x="1" y="3013"/>
                  </a:lnTo>
                  <a:lnTo>
                    <a:pt x="108" y="3228"/>
                  </a:lnTo>
                  <a:lnTo>
                    <a:pt x="324" y="3551"/>
                  </a:lnTo>
                  <a:lnTo>
                    <a:pt x="646" y="3766"/>
                  </a:lnTo>
                  <a:lnTo>
                    <a:pt x="1077" y="3981"/>
                  </a:lnTo>
                  <a:lnTo>
                    <a:pt x="1399" y="3981"/>
                  </a:lnTo>
                  <a:lnTo>
                    <a:pt x="1722" y="3873"/>
                  </a:lnTo>
                  <a:lnTo>
                    <a:pt x="1937" y="3658"/>
                  </a:lnTo>
                  <a:lnTo>
                    <a:pt x="3228" y="1076"/>
                  </a:lnTo>
                  <a:lnTo>
                    <a:pt x="1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092;p29">
              <a:extLst>
                <a:ext uri="{FF2B5EF4-FFF2-40B4-BE49-F238E27FC236}">
                  <a16:creationId xmlns:a16="http://schemas.microsoft.com/office/drawing/2014/main" id="{D2245F72-A9D2-4762-8007-16F612C39BED}"/>
                </a:ext>
              </a:extLst>
            </p:cNvPr>
            <p:cNvSpPr/>
            <p:nvPr/>
          </p:nvSpPr>
          <p:spPr>
            <a:xfrm>
              <a:off x="5886400" y="3418275"/>
              <a:ext cx="80725" cy="99525"/>
            </a:xfrm>
            <a:custGeom>
              <a:avLst/>
              <a:gdLst/>
              <a:ahLst/>
              <a:cxnLst/>
              <a:rect l="l" t="t" r="r" b="b"/>
              <a:pathLst>
                <a:path w="3229" h="3981" fill="none" extrusionOk="0">
                  <a:moveTo>
                    <a:pt x="3228" y="1076"/>
                  </a:moveTo>
                  <a:lnTo>
                    <a:pt x="1937" y="3658"/>
                  </a:lnTo>
                  <a:lnTo>
                    <a:pt x="1937" y="3658"/>
                  </a:lnTo>
                  <a:lnTo>
                    <a:pt x="1722" y="3873"/>
                  </a:lnTo>
                  <a:lnTo>
                    <a:pt x="1399" y="3981"/>
                  </a:lnTo>
                  <a:lnTo>
                    <a:pt x="1077" y="3981"/>
                  </a:lnTo>
                  <a:lnTo>
                    <a:pt x="646" y="3766"/>
                  </a:lnTo>
                  <a:lnTo>
                    <a:pt x="646" y="3766"/>
                  </a:lnTo>
                  <a:lnTo>
                    <a:pt x="324" y="3551"/>
                  </a:lnTo>
                  <a:lnTo>
                    <a:pt x="108" y="3228"/>
                  </a:lnTo>
                  <a:lnTo>
                    <a:pt x="1" y="3013"/>
                  </a:lnTo>
                  <a:lnTo>
                    <a:pt x="1" y="2690"/>
                  </a:lnTo>
                  <a:lnTo>
                    <a:pt x="1077" y="646"/>
                  </a:lnTo>
                  <a:lnTo>
                    <a:pt x="12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093;p29">
              <a:extLst>
                <a:ext uri="{FF2B5EF4-FFF2-40B4-BE49-F238E27FC236}">
                  <a16:creationId xmlns:a16="http://schemas.microsoft.com/office/drawing/2014/main" id="{38E04738-2F83-4201-998C-6223AAD1A46F}"/>
                </a:ext>
              </a:extLst>
            </p:cNvPr>
            <p:cNvSpPr/>
            <p:nvPr/>
          </p:nvSpPr>
          <p:spPr>
            <a:xfrm>
              <a:off x="5881025" y="3415575"/>
              <a:ext cx="91475" cy="107625"/>
            </a:xfrm>
            <a:custGeom>
              <a:avLst/>
              <a:gdLst/>
              <a:ahLst/>
              <a:cxnLst/>
              <a:rect l="l" t="t" r="r" b="b"/>
              <a:pathLst>
                <a:path w="3659" h="4305" extrusionOk="0">
                  <a:moveTo>
                    <a:pt x="1507" y="1"/>
                  </a:moveTo>
                  <a:lnTo>
                    <a:pt x="1399" y="108"/>
                  </a:lnTo>
                  <a:lnTo>
                    <a:pt x="1077" y="646"/>
                  </a:lnTo>
                  <a:lnTo>
                    <a:pt x="1" y="2798"/>
                  </a:lnTo>
                  <a:lnTo>
                    <a:pt x="1" y="3013"/>
                  </a:lnTo>
                  <a:lnTo>
                    <a:pt x="1" y="3336"/>
                  </a:lnTo>
                  <a:lnTo>
                    <a:pt x="216" y="3659"/>
                  </a:lnTo>
                  <a:lnTo>
                    <a:pt x="431" y="3874"/>
                  </a:lnTo>
                  <a:lnTo>
                    <a:pt x="754" y="4089"/>
                  </a:lnTo>
                  <a:lnTo>
                    <a:pt x="1184" y="4197"/>
                  </a:lnTo>
                  <a:lnTo>
                    <a:pt x="1614" y="4304"/>
                  </a:lnTo>
                  <a:lnTo>
                    <a:pt x="2045" y="4197"/>
                  </a:lnTo>
                  <a:lnTo>
                    <a:pt x="2152" y="4089"/>
                  </a:lnTo>
                  <a:lnTo>
                    <a:pt x="2260" y="3874"/>
                  </a:lnTo>
                  <a:lnTo>
                    <a:pt x="3659" y="1184"/>
                  </a:lnTo>
                  <a:lnTo>
                    <a:pt x="3659" y="1077"/>
                  </a:lnTo>
                  <a:lnTo>
                    <a:pt x="3551" y="969"/>
                  </a:lnTo>
                  <a:lnTo>
                    <a:pt x="3443" y="969"/>
                  </a:lnTo>
                  <a:lnTo>
                    <a:pt x="3336" y="1077"/>
                  </a:lnTo>
                  <a:lnTo>
                    <a:pt x="1937" y="3766"/>
                  </a:lnTo>
                  <a:lnTo>
                    <a:pt x="1830" y="3874"/>
                  </a:lnTo>
                  <a:lnTo>
                    <a:pt x="1292" y="3874"/>
                  </a:lnTo>
                  <a:lnTo>
                    <a:pt x="969" y="3766"/>
                  </a:lnTo>
                  <a:lnTo>
                    <a:pt x="539" y="3336"/>
                  </a:lnTo>
                  <a:lnTo>
                    <a:pt x="323" y="3228"/>
                  </a:lnTo>
                  <a:lnTo>
                    <a:pt x="323" y="3013"/>
                  </a:lnTo>
                  <a:lnTo>
                    <a:pt x="323" y="2906"/>
                  </a:lnTo>
                  <a:lnTo>
                    <a:pt x="1399" y="861"/>
                  </a:lnTo>
                  <a:lnTo>
                    <a:pt x="1722" y="216"/>
                  </a:lnTo>
                  <a:lnTo>
                    <a:pt x="1722"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094;p29">
              <a:extLst>
                <a:ext uri="{FF2B5EF4-FFF2-40B4-BE49-F238E27FC236}">
                  <a16:creationId xmlns:a16="http://schemas.microsoft.com/office/drawing/2014/main" id="{CE03BB02-9AEB-4A45-B82A-32C6605BF3DD}"/>
                </a:ext>
              </a:extLst>
            </p:cNvPr>
            <p:cNvSpPr/>
            <p:nvPr/>
          </p:nvSpPr>
          <p:spPr>
            <a:xfrm>
              <a:off x="5913300" y="3407500"/>
              <a:ext cx="61900" cy="45750"/>
            </a:xfrm>
            <a:custGeom>
              <a:avLst/>
              <a:gdLst/>
              <a:ahLst/>
              <a:cxnLst/>
              <a:rect l="l" t="t" r="r" b="b"/>
              <a:pathLst>
                <a:path w="2476" h="1830" extrusionOk="0">
                  <a:moveTo>
                    <a:pt x="861" y="324"/>
                  </a:moveTo>
                  <a:lnTo>
                    <a:pt x="1077" y="431"/>
                  </a:lnTo>
                  <a:lnTo>
                    <a:pt x="1507" y="539"/>
                  </a:lnTo>
                  <a:lnTo>
                    <a:pt x="1722" y="646"/>
                  </a:lnTo>
                  <a:lnTo>
                    <a:pt x="1937" y="862"/>
                  </a:lnTo>
                  <a:lnTo>
                    <a:pt x="2045" y="1077"/>
                  </a:lnTo>
                  <a:lnTo>
                    <a:pt x="2045" y="1184"/>
                  </a:lnTo>
                  <a:lnTo>
                    <a:pt x="2045" y="1292"/>
                  </a:lnTo>
                  <a:lnTo>
                    <a:pt x="1937" y="1400"/>
                  </a:lnTo>
                  <a:lnTo>
                    <a:pt x="1615" y="1507"/>
                  </a:lnTo>
                  <a:lnTo>
                    <a:pt x="1399" y="1400"/>
                  </a:lnTo>
                  <a:lnTo>
                    <a:pt x="1077" y="1292"/>
                  </a:lnTo>
                  <a:lnTo>
                    <a:pt x="754" y="1184"/>
                  </a:lnTo>
                  <a:lnTo>
                    <a:pt x="539" y="969"/>
                  </a:lnTo>
                  <a:lnTo>
                    <a:pt x="431" y="754"/>
                  </a:lnTo>
                  <a:lnTo>
                    <a:pt x="431" y="646"/>
                  </a:lnTo>
                  <a:lnTo>
                    <a:pt x="431" y="539"/>
                  </a:lnTo>
                  <a:lnTo>
                    <a:pt x="539" y="431"/>
                  </a:lnTo>
                  <a:lnTo>
                    <a:pt x="861" y="324"/>
                  </a:lnTo>
                  <a:close/>
                  <a:moveTo>
                    <a:pt x="861" y="1"/>
                  </a:moveTo>
                  <a:lnTo>
                    <a:pt x="431" y="109"/>
                  </a:lnTo>
                  <a:lnTo>
                    <a:pt x="216" y="216"/>
                  </a:lnTo>
                  <a:lnTo>
                    <a:pt x="108" y="324"/>
                  </a:lnTo>
                  <a:lnTo>
                    <a:pt x="1" y="646"/>
                  </a:lnTo>
                  <a:lnTo>
                    <a:pt x="108" y="862"/>
                  </a:lnTo>
                  <a:lnTo>
                    <a:pt x="323" y="1184"/>
                  </a:lnTo>
                  <a:lnTo>
                    <a:pt x="539" y="1400"/>
                  </a:lnTo>
                  <a:lnTo>
                    <a:pt x="861" y="1615"/>
                  </a:lnTo>
                  <a:lnTo>
                    <a:pt x="1292" y="1830"/>
                  </a:lnTo>
                  <a:lnTo>
                    <a:pt x="1615" y="1830"/>
                  </a:lnTo>
                  <a:lnTo>
                    <a:pt x="2045" y="1722"/>
                  </a:lnTo>
                  <a:lnTo>
                    <a:pt x="2260" y="1615"/>
                  </a:lnTo>
                  <a:lnTo>
                    <a:pt x="2368" y="1507"/>
                  </a:lnTo>
                  <a:lnTo>
                    <a:pt x="2475" y="1184"/>
                  </a:lnTo>
                  <a:lnTo>
                    <a:pt x="2368" y="969"/>
                  </a:lnTo>
                  <a:lnTo>
                    <a:pt x="2260" y="646"/>
                  </a:lnTo>
                  <a:lnTo>
                    <a:pt x="1937" y="431"/>
                  </a:lnTo>
                  <a:lnTo>
                    <a:pt x="1615" y="216"/>
                  </a:lnTo>
                  <a:lnTo>
                    <a:pt x="11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095;p29">
              <a:extLst>
                <a:ext uri="{FF2B5EF4-FFF2-40B4-BE49-F238E27FC236}">
                  <a16:creationId xmlns:a16="http://schemas.microsoft.com/office/drawing/2014/main" id="{4DD50E3F-3FF9-4AFB-A2AF-D59D6DB667BE}"/>
                </a:ext>
              </a:extLst>
            </p:cNvPr>
            <p:cNvSpPr/>
            <p:nvPr/>
          </p:nvSpPr>
          <p:spPr>
            <a:xfrm>
              <a:off x="5921375" y="3348350"/>
              <a:ext cx="80725" cy="99525"/>
            </a:xfrm>
            <a:custGeom>
              <a:avLst/>
              <a:gdLst/>
              <a:ahLst/>
              <a:cxnLst/>
              <a:rect l="l" t="t" r="r" b="b"/>
              <a:pathLst>
                <a:path w="3229" h="3981" extrusionOk="0">
                  <a:moveTo>
                    <a:pt x="1292" y="0"/>
                  </a:moveTo>
                  <a:lnTo>
                    <a:pt x="1076" y="646"/>
                  </a:lnTo>
                  <a:lnTo>
                    <a:pt x="0" y="2690"/>
                  </a:lnTo>
                  <a:lnTo>
                    <a:pt x="0" y="3012"/>
                  </a:lnTo>
                  <a:lnTo>
                    <a:pt x="108" y="3335"/>
                  </a:lnTo>
                  <a:lnTo>
                    <a:pt x="323" y="3550"/>
                  </a:lnTo>
                  <a:lnTo>
                    <a:pt x="646" y="3766"/>
                  </a:lnTo>
                  <a:lnTo>
                    <a:pt x="1076" y="3981"/>
                  </a:lnTo>
                  <a:lnTo>
                    <a:pt x="1399" y="3981"/>
                  </a:lnTo>
                  <a:lnTo>
                    <a:pt x="1722" y="3873"/>
                  </a:lnTo>
                  <a:lnTo>
                    <a:pt x="1937" y="3766"/>
                  </a:lnTo>
                  <a:lnTo>
                    <a:pt x="3228" y="1076"/>
                  </a:lnTo>
                  <a:lnTo>
                    <a:pt x="129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096;p29">
              <a:extLst>
                <a:ext uri="{FF2B5EF4-FFF2-40B4-BE49-F238E27FC236}">
                  <a16:creationId xmlns:a16="http://schemas.microsoft.com/office/drawing/2014/main" id="{E3D72B21-CA9E-4D93-93A7-2F9585D1AB25}"/>
                </a:ext>
              </a:extLst>
            </p:cNvPr>
            <p:cNvSpPr/>
            <p:nvPr/>
          </p:nvSpPr>
          <p:spPr>
            <a:xfrm>
              <a:off x="5921375" y="3348350"/>
              <a:ext cx="80725" cy="99525"/>
            </a:xfrm>
            <a:custGeom>
              <a:avLst/>
              <a:gdLst/>
              <a:ahLst/>
              <a:cxnLst/>
              <a:rect l="l" t="t" r="r" b="b"/>
              <a:pathLst>
                <a:path w="3229" h="3981" fill="none" extrusionOk="0">
                  <a:moveTo>
                    <a:pt x="3228" y="1076"/>
                  </a:moveTo>
                  <a:lnTo>
                    <a:pt x="1937" y="3766"/>
                  </a:lnTo>
                  <a:lnTo>
                    <a:pt x="1937" y="3766"/>
                  </a:lnTo>
                  <a:lnTo>
                    <a:pt x="1722" y="3873"/>
                  </a:lnTo>
                  <a:lnTo>
                    <a:pt x="1399" y="3981"/>
                  </a:lnTo>
                  <a:lnTo>
                    <a:pt x="1076" y="3981"/>
                  </a:lnTo>
                  <a:lnTo>
                    <a:pt x="646" y="3766"/>
                  </a:lnTo>
                  <a:lnTo>
                    <a:pt x="646" y="3766"/>
                  </a:lnTo>
                  <a:lnTo>
                    <a:pt x="323" y="3550"/>
                  </a:lnTo>
                  <a:lnTo>
                    <a:pt x="108" y="3335"/>
                  </a:lnTo>
                  <a:lnTo>
                    <a:pt x="0" y="3012"/>
                  </a:lnTo>
                  <a:lnTo>
                    <a:pt x="0" y="2690"/>
                  </a:lnTo>
                  <a:lnTo>
                    <a:pt x="1076" y="646"/>
                  </a:lnTo>
                  <a:lnTo>
                    <a:pt x="12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097;p29">
              <a:extLst>
                <a:ext uri="{FF2B5EF4-FFF2-40B4-BE49-F238E27FC236}">
                  <a16:creationId xmlns:a16="http://schemas.microsoft.com/office/drawing/2014/main" id="{3E5DC987-E6B6-48F1-904F-D6533503B188}"/>
                </a:ext>
              </a:extLst>
            </p:cNvPr>
            <p:cNvSpPr/>
            <p:nvPr/>
          </p:nvSpPr>
          <p:spPr>
            <a:xfrm>
              <a:off x="5916000" y="3345650"/>
              <a:ext cx="91475" cy="107600"/>
            </a:xfrm>
            <a:custGeom>
              <a:avLst/>
              <a:gdLst/>
              <a:ahLst/>
              <a:cxnLst/>
              <a:rect l="l" t="t" r="r" b="b"/>
              <a:pathLst>
                <a:path w="3659" h="4304" extrusionOk="0">
                  <a:moveTo>
                    <a:pt x="1507" y="0"/>
                  </a:moveTo>
                  <a:lnTo>
                    <a:pt x="1399" y="108"/>
                  </a:lnTo>
                  <a:lnTo>
                    <a:pt x="1076" y="646"/>
                  </a:lnTo>
                  <a:lnTo>
                    <a:pt x="0" y="2798"/>
                  </a:lnTo>
                  <a:lnTo>
                    <a:pt x="0" y="3013"/>
                  </a:lnTo>
                  <a:lnTo>
                    <a:pt x="0" y="3336"/>
                  </a:lnTo>
                  <a:lnTo>
                    <a:pt x="215" y="3658"/>
                  </a:lnTo>
                  <a:lnTo>
                    <a:pt x="431" y="3874"/>
                  </a:lnTo>
                  <a:lnTo>
                    <a:pt x="753" y="4089"/>
                  </a:lnTo>
                  <a:lnTo>
                    <a:pt x="1184" y="4196"/>
                  </a:lnTo>
                  <a:lnTo>
                    <a:pt x="1614" y="4304"/>
                  </a:lnTo>
                  <a:lnTo>
                    <a:pt x="2044" y="4196"/>
                  </a:lnTo>
                  <a:lnTo>
                    <a:pt x="2152" y="4089"/>
                  </a:lnTo>
                  <a:lnTo>
                    <a:pt x="2260" y="3874"/>
                  </a:lnTo>
                  <a:lnTo>
                    <a:pt x="3658" y="1184"/>
                  </a:lnTo>
                  <a:lnTo>
                    <a:pt x="3658" y="1076"/>
                  </a:lnTo>
                  <a:lnTo>
                    <a:pt x="3551" y="969"/>
                  </a:lnTo>
                  <a:lnTo>
                    <a:pt x="3443" y="969"/>
                  </a:lnTo>
                  <a:lnTo>
                    <a:pt x="3335" y="1076"/>
                  </a:lnTo>
                  <a:lnTo>
                    <a:pt x="1937" y="3766"/>
                  </a:lnTo>
                  <a:lnTo>
                    <a:pt x="1829" y="3874"/>
                  </a:lnTo>
                  <a:lnTo>
                    <a:pt x="1291" y="3874"/>
                  </a:lnTo>
                  <a:lnTo>
                    <a:pt x="969" y="3766"/>
                  </a:lnTo>
                  <a:lnTo>
                    <a:pt x="538" y="3336"/>
                  </a:lnTo>
                  <a:lnTo>
                    <a:pt x="431" y="3228"/>
                  </a:lnTo>
                  <a:lnTo>
                    <a:pt x="323" y="3013"/>
                  </a:lnTo>
                  <a:lnTo>
                    <a:pt x="323" y="2905"/>
                  </a:lnTo>
                  <a:lnTo>
                    <a:pt x="1399" y="861"/>
                  </a:lnTo>
                  <a:lnTo>
                    <a:pt x="1722" y="216"/>
                  </a:lnTo>
                  <a:lnTo>
                    <a:pt x="1722" y="108"/>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098;p29">
              <a:extLst>
                <a:ext uri="{FF2B5EF4-FFF2-40B4-BE49-F238E27FC236}">
                  <a16:creationId xmlns:a16="http://schemas.microsoft.com/office/drawing/2014/main" id="{B58D7D6B-40CE-48AC-B813-28B356FF40A1}"/>
                </a:ext>
              </a:extLst>
            </p:cNvPr>
            <p:cNvSpPr/>
            <p:nvPr/>
          </p:nvSpPr>
          <p:spPr>
            <a:xfrm>
              <a:off x="5948275" y="3337575"/>
              <a:ext cx="61875" cy="45750"/>
            </a:xfrm>
            <a:custGeom>
              <a:avLst/>
              <a:gdLst/>
              <a:ahLst/>
              <a:cxnLst/>
              <a:rect l="l" t="t" r="r" b="b"/>
              <a:pathLst>
                <a:path w="2475" h="1830" extrusionOk="0">
                  <a:moveTo>
                    <a:pt x="861" y="323"/>
                  </a:moveTo>
                  <a:lnTo>
                    <a:pt x="1184" y="431"/>
                  </a:lnTo>
                  <a:lnTo>
                    <a:pt x="1507" y="539"/>
                  </a:lnTo>
                  <a:lnTo>
                    <a:pt x="1722" y="646"/>
                  </a:lnTo>
                  <a:lnTo>
                    <a:pt x="1937" y="861"/>
                  </a:lnTo>
                  <a:lnTo>
                    <a:pt x="2044" y="1077"/>
                  </a:lnTo>
                  <a:lnTo>
                    <a:pt x="2044" y="1184"/>
                  </a:lnTo>
                  <a:lnTo>
                    <a:pt x="2044" y="1292"/>
                  </a:lnTo>
                  <a:lnTo>
                    <a:pt x="1937" y="1399"/>
                  </a:lnTo>
                  <a:lnTo>
                    <a:pt x="1614" y="1507"/>
                  </a:lnTo>
                  <a:lnTo>
                    <a:pt x="1399" y="1507"/>
                  </a:lnTo>
                  <a:lnTo>
                    <a:pt x="1076" y="1292"/>
                  </a:lnTo>
                  <a:lnTo>
                    <a:pt x="753" y="1184"/>
                  </a:lnTo>
                  <a:lnTo>
                    <a:pt x="538" y="969"/>
                  </a:lnTo>
                  <a:lnTo>
                    <a:pt x="431" y="754"/>
                  </a:lnTo>
                  <a:lnTo>
                    <a:pt x="431" y="646"/>
                  </a:lnTo>
                  <a:lnTo>
                    <a:pt x="431" y="539"/>
                  </a:lnTo>
                  <a:lnTo>
                    <a:pt x="538" y="431"/>
                  </a:lnTo>
                  <a:lnTo>
                    <a:pt x="861" y="323"/>
                  </a:lnTo>
                  <a:close/>
                  <a:moveTo>
                    <a:pt x="861" y="1"/>
                  </a:moveTo>
                  <a:lnTo>
                    <a:pt x="431" y="108"/>
                  </a:lnTo>
                  <a:lnTo>
                    <a:pt x="216" y="216"/>
                  </a:lnTo>
                  <a:lnTo>
                    <a:pt x="108" y="323"/>
                  </a:lnTo>
                  <a:lnTo>
                    <a:pt x="0" y="646"/>
                  </a:lnTo>
                  <a:lnTo>
                    <a:pt x="108" y="969"/>
                  </a:lnTo>
                  <a:lnTo>
                    <a:pt x="323" y="1184"/>
                  </a:lnTo>
                  <a:lnTo>
                    <a:pt x="538" y="1507"/>
                  </a:lnTo>
                  <a:lnTo>
                    <a:pt x="861" y="1614"/>
                  </a:lnTo>
                  <a:lnTo>
                    <a:pt x="1291" y="1830"/>
                  </a:lnTo>
                  <a:lnTo>
                    <a:pt x="2044" y="1830"/>
                  </a:lnTo>
                  <a:lnTo>
                    <a:pt x="2260" y="1614"/>
                  </a:lnTo>
                  <a:lnTo>
                    <a:pt x="2367" y="1507"/>
                  </a:lnTo>
                  <a:lnTo>
                    <a:pt x="2475" y="1184"/>
                  </a:lnTo>
                  <a:lnTo>
                    <a:pt x="2367" y="969"/>
                  </a:lnTo>
                  <a:lnTo>
                    <a:pt x="2260" y="646"/>
                  </a:lnTo>
                  <a:lnTo>
                    <a:pt x="1937" y="431"/>
                  </a:lnTo>
                  <a:lnTo>
                    <a:pt x="1614" y="216"/>
                  </a:lnTo>
                  <a:lnTo>
                    <a:pt x="118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099;p29">
              <a:extLst>
                <a:ext uri="{FF2B5EF4-FFF2-40B4-BE49-F238E27FC236}">
                  <a16:creationId xmlns:a16="http://schemas.microsoft.com/office/drawing/2014/main" id="{1A8006E9-9562-47E5-9ECC-22F7FBE3C8D8}"/>
                </a:ext>
              </a:extLst>
            </p:cNvPr>
            <p:cNvSpPr/>
            <p:nvPr/>
          </p:nvSpPr>
          <p:spPr>
            <a:xfrm>
              <a:off x="5953650" y="3342950"/>
              <a:ext cx="51125" cy="37700"/>
            </a:xfrm>
            <a:custGeom>
              <a:avLst/>
              <a:gdLst/>
              <a:ahLst/>
              <a:cxnLst/>
              <a:rect l="l" t="t" r="r" b="b"/>
              <a:pathLst>
                <a:path w="2045" h="1508" extrusionOk="0">
                  <a:moveTo>
                    <a:pt x="216" y="1"/>
                  </a:moveTo>
                  <a:lnTo>
                    <a:pt x="108" y="216"/>
                  </a:lnTo>
                  <a:lnTo>
                    <a:pt x="1" y="431"/>
                  </a:lnTo>
                  <a:lnTo>
                    <a:pt x="108" y="754"/>
                  </a:lnTo>
                  <a:lnTo>
                    <a:pt x="431" y="1077"/>
                  </a:lnTo>
                  <a:lnTo>
                    <a:pt x="754" y="1292"/>
                  </a:lnTo>
                  <a:lnTo>
                    <a:pt x="1184" y="1399"/>
                  </a:lnTo>
                  <a:lnTo>
                    <a:pt x="1507" y="1507"/>
                  </a:lnTo>
                  <a:lnTo>
                    <a:pt x="1829" y="1399"/>
                  </a:lnTo>
                  <a:lnTo>
                    <a:pt x="2045" y="1184"/>
                  </a:lnTo>
                  <a:lnTo>
                    <a:pt x="2045" y="969"/>
                  </a:lnTo>
                  <a:lnTo>
                    <a:pt x="1937" y="646"/>
                  </a:lnTo>
                  <a:lnTo>
                    <a:pt x="1722" y="324"/>
                  </a:lnTo>
                  <a:lnTo>
                    <a:pt x="1292"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100;p29">
              <a:extLst>
                <a:ext uri="{FF2B5EF4-FFF2-40B4-BE49-F238E27FC236}">
                  <a16:creationId xmlns:a16="http://schemas.microsoft.com/office/drawing/2014/main" id="{3C64BFC9-FD20-43B1-B368-95F9899F399B}"/>
                </a:ext>
              </a:extLst>
            </p:cNvPr>
            <p:cNvSpPr/>
            <p:nvPr/>
          </p:nvSpPr>
          <p:spPr>
            <a:xfrm>
              <a:off x="5964400" y="3348350"/>
              <a:ext cx="32300" cy="24225"/>
            </a:xfrm>
            <a:custGeom>
              <a:avLst/>
              <a:gdLst/>
              <a:ahLst/>
              <a:cxnLst/>
              <a:rect l="l" t="t" r="r" b="b"/>
              <a:pathLst>
                <a:path w="1292" h="969" extrusionOk="0">
                  <a:moveTo>
                    <a:pt x="108" y="0"/>
                  </a:moveTo>
                  <a:lnTo>
                    <a:pt x="1" y="108"/>
                  </a:lnTo>
                  <a:lnTo>
                    <a:pt x="1" y="323"/>
                  </a:lnTo>
                  <a:lnTo>
                    <a:pt x="108" y="430"/>
                  </a:lnTo>
                  <a:lnTo>
                    <a:pt x="431" y="753"/>
                  </a:lnTo>
                  <a:lnTo>
                    <a:pt x="969" y="968"/>
                  </a:lnTo>
                  <a:lnTo>
                    <a:pt x="1184" y="861"/>
                  </a:lnTo>
                  <a:lnTo>
                    <a:pt x="1292" y="753"/>
                  </a:lnTo>
                  <a:lnTo>
                    <a:pt x="1292" y="646"/>
                  </a:lnTo>
                  <a:lnTo>
                    <a:pt x="1184" y="430"/>
                  </a:lnTo>
                  <a:lnTo>
                    <a:pt x="754" y="108"/>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101;p29">
              <a:extLst>
                <a:ext uri="{FF2B5EF4-FFF2-40B4-BE49-F238E27FC236}">
                  <a16:creationId xmlns:a16="http://schemas.microsoft.com/office/drawing/2014/main" id="{9729EE21-5405-4897-9008-192E7A9765E3}"/>
                </a:ext>
              </a:extLst>
            </p:cNvPr>
            <p:cNvSpPr/>
            <p:nvPr/>
          </p:nvSpPr>
          <p:spPr>
            <a:xfrm>
              <a:off x="5770750" y="3544675"/>
              <a:ext cx="43075" cy="86100"/>
            </a:xfrm>
            <a:custGeom>
              <a:avLst/>
              <a:gdLst/>
              <a:ahLst/>
              <a:cxnLst/>
              <a:rect l="l" t="t" r="r" b="b"/>
              <a:pathLst>
                <a:path w="1723" h="3444" extrusionOk="0">
                  <a:moveTo>
                    <a:pt x="539" y="1"/>
                  </a:moveTo>
                  <a:lnTo>
                    <a:pt x="431" y="108"/>
                  </a:lnTo>
                  <a:lnTo>
                    <a:pt x="1" y="108"/>
                  </a:lnTo>
                  <a:lnTo>
                    <a:pt x="431" y="3444"/>
                  </a:lnTo>
                  <a:lnTo>
                    <a:pt x="969" y="3336"/>
                  </a:lnTo>
                  <a:lnTo>
                    <a:pt x="1184" y="3336"/>
                  </a:lnTo>
                  <a:lnTo>
                    <a:pt x="1399" y="3121"/>
                  </a:lnTo>
                  <a:lnTo>
                    <a:pt x="1614" y="2798"/>
                  </a:lnTo>
                  <a:lnTo>
                    <a:pt x="1722" y="2260"/>
                  </a:lnTo>
                  <a:lnTo>
                    <a:pt x="1722" y="1507"/>
                  </a:lnTo>
                  <a:lnTo>
                    <a:pt x="1614" y="969"/>
                  </a:lnTo>
                  <a:lnTo>
                    <a:pt x="1292" y="431"/>
                  </a:lnTo>
                  <a:lnTo>
                    <a:pt x="969" y="108"/>
                  </a:lnTo>
                  <a:lnTo>
                    <a:pt x="75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1102;p29">
              <a:extLst>
                <a:ext uri="{FF2B5EF4-FFF2-40B4-BE49-F238E27FC236}">
                  <a16:creationId xmlns:a16="http://schemas.microsoft.com/office/drawing/2014/main" id="{1F67D0CF-FF7C-47D6-A69B-96219A1F4620}"/>
                </a:ext>
              </a:extLst>
            </p:cNvPr>
            <p:cNvSpPr/>
            <p:nvPr/>
          </p:nvSpPr>
          <p:spPr>
            <a:xfrm>
              <a:off x="5770750" y="3544675"/>
              <a:ext cx="43075" cy="86100"/>
            </a:xfrm>
            <a:custGeom>
              <a:avLst/>
              <a:gdLst/>
              <a:ahLst/>
              <a:cxnLst/>
              <a:rect l="l" t="t" r="r" b="b"/>
              <a:pathLst>
                <a:path w="1723" h="3444" fill="none" extrusionOk="0">
                  <a:moveTo>
                    <a:pt x="431" y="3444"/>
                  </a:moveTo>
                  <a:lnTo>
                    <a:pt x="969" y="3336"/>
                  </a:lnTo>
                  <a:lnTo>
                    <a:pt x="969" y="3336"/>
                  </a:lnTo>
                  <a:lnTo>
                    <a:pt x="1184" y="3336"/>
                  </a:lnTo>
                  <a:lnTo>
                    <a:pt x="1399" y="3121"/>
                  </a:lnTo>
                  <a:lnTo>
                    <a:pt x="1614" y="2798"/>
                  </a:lnTo>
                  <a:lnTo>
                    <a:pt x="1722" y="2260"/>
                  </a:lnTo>
                  <a:lnTo>
                    <a:pt x="1722" y="1507"/>
                  </a:lnTo>
                  <a:lnTo>
                    <a:pt x="1722" y="1507"/>
                  </a:lnTo>
                  <a:lnTo>
                    <a:pt x="1614" y="969"/>
                  </a:lnTo>
                  <a:lnTo>
                    <a:pt x="1292" y="431"/>
                  </a:lnTo>
                  <a:lnTo>
                    <a:pt x="969" y="108"/>
                  </a:lnTo>
                  <a:lnTo>
                    <a:pt x="754" y="1"/>
                  </a:lnTo>
                  <a:lnTo>
                    <a:pt x="539" y="1"/>
                  </a:lnTo>
                  <a:lnTo>
                    <a:pt x="431" y="108"/>
                  </a:lnTo>
                  <a:lnTo>
                    <a:pt x="1"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1103;p29">
              <a:extLst>
                <a:ext uri="{FF2B5EF4-FFF2-40B4-BE49-F238E27FC236}">
                  <a16:creationId xmlns:a16="http://schemas.microsoft.com/office/drawing/2014/main" id="{DE36EA2B-77BA-4FE6-B0CD-26B8CE173867}"/>
                </a:ext>
              </a:extLst>
            </p:cNvPr>
            <p:cNvSpPr/>
            <p:nvPr/>
          </p:nvSpPr>
          <p:spPr>
            <a:xfrm>
              <a:off x="5768075" y="3542000"/>
              <a:ext cx="51125" cy="91475"/>
            </a:xfrm>
            <a:custGeom>
              <a:avLst/>
              <a:gdLst/>
              <a:ahLst/>
              <a:cxnLst/>
              <a:rect l="l" t="t" r="r" b="b"/>
              <a:pathLst>
                <a:path w="2045" h="3659" extrusionOk="0">
                  <a:moveTo>
                    <a:pt x="108" y="0"/>
                  </a:moveTo>
                  <a:lnTo>
                    <a:pt x="0" y="108"/>
                  </a:lnTo>
                  <a:lnTo>
                    <a:pt x="0" y="215"/>
                  </a:lnTo>
                  <a:lnTo>
                    <a:pt x="0" y="323"/>
                  </a:lnTo>
                  <a:lnTo>
                    <a:pt x="108" y="431"/>
                  </a:lnTo>
                  <a:lnTo>
                    <a:pt x="538" y="323"/>
                  </a:lnTo>
                  <a:lnTo>
                    <a:pt x="753" y="323"/>
                  </a:lnTo>
                  <a:lnTo>
                    <a:pt x="1076" y="431"/>
                  </a:lnTo>
                  <a:lnTo>
                    <a:pt x="1291" y="646"/>
                  </a:lnTo>
                  <a:lnTo>
                    <a:pt x="1506" y="1076"/>
                  </a:lnTo>
                  <a:lnTo>
                    <a:pt x="1721" y="1722"/>
                  </a:lnTo>
                  <a:lnTo>
                    <a:pt x="1721" y="2044"/>
                  </a:lnTo>
                  <a:lnTo>
                    <a:pt x="1614" y="2475"/>
                  </a:lnTo>
                  <a:lnTo>
                    <a:pt x="1506" y="2905"/>
                  </a:lnTo>
                  <a:lnTo>
                    <a:pt x="1291" y="3120"/>
                  </a:lnTo>
                  <a:lnTo>
                    <a:pt x="1076" y="3228"/>
                  </a:lnTo>
                  <a:lnTo>
                    <a:pt x="538" y="3335"/>
                  </a:lnTo>
                  <a:lnTo>
                    <a:pt x="430" y="3443"/>
                  </a:lnTo>
                  <a:lnTo>
                    <a:pt x="430" y="3551"/>
                  </a:lnTo>
                  <a:lnTo>
                    <a:pt x="430" y="3658"/>
                  </a:lnTo>
                  <a:lnTo>
                    <a:pt x="1184" y="3658"/>
                  </a:lnTo>
                  <a:lnTo>
                    <a:pt x="1399" y="3551"/>
                  </a:lnTo>
                  <a:lnTo>
                    <a:pt x="1506" y="3443"/>
                  </a:lnTo>
                  <a:lnTo>
                    <a:pt x="1829" y="3120"/>
                  </a:lnTo>
                  <a:lnTo>
                    <a:pt x="2044" y="2582"/>
                  </a:lnTo>
                  <a:lnTo>
                    <a:pt x="2044" y="2044"/>
                  </a:lnTo>
                  <a:lnTo>
                    <a:pt x="2044" y="1614"/>
                  </a:lnTo>
                  <a:lnTo>
                    <a:pt x="1829" y="969"/>
                  </a:lnTo>
                  <a:lnTo>
                    <a:pt x="1614" y="431"/>
                  </a:lnTo>
                  <a:lnTo>
                    <a:pt x="1184" y="108"/>
                  </a:lnTo>
                  <a:lnTo>
                    <a:pt x="96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1104;p29">
              <a:extLst>
                <a:ext uri="{FF2B5EF4-FFF2-40B4-BE49-F238E27FC236}">
                  <a16:creationId xmlns:a16="http://schemas.microsoft.com/office/drawing/2014/main" id="{1D50EEF7-A0E4-4676-96C2-9EDA82D4E690}"/>
                </a:ext>
              </a:extLst>
            </p:cNvPr>
            <p:cNvSpPr/>
            <p:nvPr/>
          </p:nvSpPr>
          <p:spPr>
            <a:xfrm>
              <a:off x="5749225" y="3547375"/>
              <a:ext cx="51150" cy="83400"/>
            </a:xfrm>
            <a:custGeom>
              <a:avLst/>
              <a:gdLst/>
              <a:ahLst/>
              <a:cxnLst/>
              <a:rect l="l" t="t" r="r" b="b"/>
              <a:pathLst>
                <a:path w="2046" h="3336" extrusionOk="0">
                  <a:moveTo>
                    <a:pt x="862" y="0"/>
                  </a:moveTo>
                  <a:lnTo>
                    <a:pt x="646" y="108"/>
                  </a:lnTo>
                  <a:lnTo>
                    <a:pt x="431" y="216"/>
                  </a:lnTo>
                  <a:lnTo>
                    <a:pt x="216" y="538"/>
                  </a:lnTo>
                  <a:lnTo>
                    <a:pt x="1" y="1184"/>
                  </a:lnTo>
                  <a:lnTo>
                    <a:pt x="109" y="1829"/>
                  </a:lnTo>
                  <a:lnTo>
                    <a:pt x="216" y="2475"/>
                  </a:lnTo>
                  <a:lnTo>
                    <a:pt x="539" y="2905"/>
                  </a:lnTo>
                  <a:lnTo>
                    <a:pt x="862" y="3228"/>
                  </a:lnTo>
                  <a:lnTo>
                    <a:pt x="1077" y="3336"/>
                  </a:lnTo>
                  <a:lnTo>
                    <a:pt x="1292" y="3336"/>
                  </a:lnTo>
                  <a:lnTo>
                    <a:pt x="1507" y="3228"/>
                  </a:lnTo>
                  <a:lnTo>
                    <a:pt x="1615" y="3120"/>
                  </a:lnTo>
                  <a:lnTo>
                    <a:pt x="1938" y="2690"/>
                  </a:lnTo>
                  <a:lnTo>
                    <a:pt x="2045" y="2152"/>
                  </a:lnTo>
                  <a:lnTo>
                    <a:pt x="2045" y="1507"/>
                  </a:lnTo>
                  <a:lnTo>
                    <a:pt x="1830" y="861"/>
                  </a:lnTo>
                  <a:lnTo>
                    <a:pt x="1615" y="431"/>
                  </a:lnTo>
                  <a:lnTo>
                    <a:pt x="1184" y="108"/>
                  </a:lnTo>
                  <a:lnTo>
                    <a:pt x="969"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1105;p29">
              <a:extLst>
                <a:ext uri="{FF2B5EF4-FFF2-40B4-BE49-F238E27FC236}">
                  <a16:creationId xmlns:a16="http://schemas.microsoft.com/office/drawing/2014/main" id="{135C9F1E-3B8B-4F7D-A7FA-CD94E6473D4F}"/>
                </a:ext>
              </a:extLst>
            </p:cNvPr>
            <p:cNvSpPr/>
            <p:nvPr/>
          </p:nvSpPr>
          <p:spPr>
            <a:xfrm>
              <a:off x="5749225" y="3547375"/>
              <a:ext cx="51150" cy="83400"/>
            </a:xfrm>
            <a:custGeom>
              <a:avLst/>
              <a:gdLst/>
              <a:ahLst/>
              <a:cxnLst/>
              <a:rect l="l" t="t" r="r" b="b"/>
              <a:pathLst>
                <a:path w="2046" h="3336" extrusionOk="0">
                  <a:moveTo>
                    <a:pt x="862" y="0"/>
                  </a:moveTo>
                  <a:lnTo>
                    <a:pt x="646" y="108"/>
                  </a:lnTo>
                  <a:lnTo>
                    <a:pt x="431" y="216"/>
                  </a:lnTo>
                  <a:lnTo>
                    <a:pt x="216" y="538"/>
                  </a:lnTo>
                  <a:lnTo>
                    <a:pt x="1" y="1184"/>
                  </a:lnTo>
                  <a:lnTo>
                    <a:pt x="109" y="1829"/>
                  </a:lnTo>
                  <a:lnTo>
                    <a:pt x="216" y="2475"/>
                  </a:lnTo>
                  <a:lnTo>
                    <a:pt x="539" y="2905"/>
                  </a:lnTo>
                  <a:lnTo>
                    <a:pt x="862" y="3228"/>
                  </a:lnTo>
                  <a:lnTo>
                    <a:pt x="1077" y="3336"/>
                  </a:lnTo>
                  <a:lnTo>
                    <a:pt x="1292" y="3336"/>
                  </a:lnTo>
                  <a:lnTo>
                    <a:pt x="1507" y="3228"/>
                  </a:lnTo>
                  <a:lnTo>
                    <a:pt x="1615" y="3120"/>
                  </a:lnTo>
                  <a:lnTo>
                    <a:pt x="1938" y="2690"/>
                  </a:lnTo>
                  <a:lnTo>
                    <a:pt x="2045" y="2152"/>
                  </a:lnTo>
                  <a:lnTo>
                    <a:pt x="2045" y="1507"/>
                  </a:lnTo>
                  <a:lnTo>
                    <a:pt x="1830" y="861"/>
                  </a:lnTo>
                  <a:lnTo>
                    <a:pt x="1615" y="431"/>
                  </a:lnTo>
                  <a:lnTo>
                    <a:pt x="1184" y="108"/>
                  </a:lnTo>
                  <a:lnTo>
                    <a:pt x="969"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1106;p29">
              <a:extLst>
                <a:ext uri="{FF2B5EF4-FFF2-40B4-BE49-F238E27FC236}">
                  <a16:creationId xmlns:a16="http://schemas.microsoft.com/office/drawing/2014/main" id="{3FE0EC3D-62F1-416A-AB2E-65D16099A6E2}"/>
                </a:ext>
              </a:extLst>
            </p:cNvPr>
            <p:cNvSpPr/>
            <p:nvPr/>
          </p:nvSpPr>
          <p:spPr>
            <a:xfrm>
              <a:off x="5776125" y="3542000"/>
              <a:ext cx="80725" cy="88775"/>
            </a:xfrm>
            <a:custGeom>
              <a:avLst/>
              <a:gdLst/>
              <a:ahLst/>
              <a:cxnLst/>
              <a:rect l="l" t="t" r="r" b="b"/>
              <a:pathLst>
                <a:path w="3229" h="3551" extrusionOk="0">
                  <a:moveTo>
                    <a:pt x="3228" y="0"/>
                  </a:moveTo>
                  <a:lnTo>
                    <a:pt x="539" y="108"/>
                  </a:lnTo>
                  <a:lnTo>
                    <a:pt x="1" y="215"/>
                  </a:lnTo>
                  <a:lnTo>
                    <a:pt x="108" y="323"/>
                  </a:lnTo>
                  <a:lnTo>
                    <a:pt x="539" y="753"/>
                  </a:lnTo>
                  <a:lnTo>
                    <a:pt x="754" y="1076"/>
                  </a:lnTo>
                  <a:lnTo>
                    <a:pt x="862" y="1506"/>
                  </a:lnTo>
                  <a:lnTo>
                    <a:pt x="969" y="2044"/>
                  </a:lnTo>
                  <a:lnTo>
                    <a:pt x="969" y="2582"/>
                  </a:lnTo>
                  <a:lnTo>
                    <a:pt x="754" y="3013"/>
                  </a:lnTo>
                  <a:lnTo>
                    <a:pt x="539" y="3335"/>
                  </a:lnTo>
                  <a:lnTo>
                    <a:pt x="342" y="3533"/>
                  </a:lnTo>
                  <a:lnTo>
                    <a:pt x="342" y="3533"/>
                  </a:lnTo>
                  <a:lnTo>
                    <a:pt x="969" y="3443"/>
                  </a:lnTo>
                  <a:lnTo>
                    <a:pt x="3228" y="3443"/>
                  </a:lnTo>
                  <a:lnTo>
                    <a:pt x="3228" y="0"/>
                  </a:lnTo>
                  <a:close/>
                  <a:moveTo>
                    <a:pt x="342" y="3533"/>
                  </a:moveTo>
                  <a:lnTo>
                    <a:pt x="216" y="3551"/>
                  </a:lnTo>
                  <a:lnTo>
                    <a:pt x="324" y="3551"/>
                  </a:lnTo>
                  <a:lnTo>
                    <a:pt x="342" y="3533"/>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1107;p29">
              <a:extLst>
                <a:ext uri="{FF2B5EF4-FFF2-40B4-BE49-F238E27FC236}">
                  <a16:creationId xmlns:a16="http://schemas.microsoft.com/office/drawing/2014/main" id="{643BB1F0-2440-4DAF-A5E3-7E469A156BE0}"/>
                </a:ext>
              </a:extLst>
            </p:cNvPr>
            <p:cNvSpPr/>
            <p:nvPr/>
          </p:nvSpPr>
          <p:spPr>
            <a:xfrm>
              <a:off x="5846075" y="3542000"/>
              <a:ext cx="43050" cy="86100"/>
            </a:xfrm>
            <a:custGeom>
              <a:avLst/>
              <a:gdLst/>
              <a:ahLst/>
              <a:cxnLst/>
              <a:rect l="l" t="t" r="r" b="b"/>
              <a:pathLst>
                <a:path w="1722" h="3444" extrusionOk="0">
                  <a:moveTo>
                    <a:pt x="430" y="0"/>
                  </a:moveTo>
                  <a:lnTo>
                    <a:pt x="323" y="108"/>
                  </a:lnTo>
                  <a:lnTo>
                    <a:pt x="0" y="108"/>
                  </a:lnTo>
                  <a:lnTo>
                    <a:pt x="430" y="3443"/>
                  </a:lnTo>
                  <a:lnTo>
                    <a:pt x="968" y="3335"/>
                  </a:lnTo>
                  <a:lnTo>
                    <a:pt x="1076" y="3335"/>
                  </a:lnTo>
                  <a:lnTo>
                    <a:pt x="1291" y="3120"/>
                  </a:lnTo>
                  <a:lnTo>
                    <a:pt x="1506" y="2798"/>
                  </a:lnTo>
                  <a:lnTo>
                    <a:pt x="1721" y="2260"/>
                  </a:lnTo>
                  <a:lnTo>
                    <a:pt x="1721" y="1506"/>
                  </a:lnTo>
                  <a:lnTo>
                    <a:pt x="1506" y="969"/>
                  </a:lnTo>
                  <a:lnTo>
                    <a:pt x="1291" y="431"/>
                  </a:lnTo>
                  <a:lnTo>
                    <a:pt x="861" y="108"/>
                  </a:lnTo>
                  <a:lnTo>
                    <a:pt x="646" y="108"/>
                  </a:lnTo>
                  <a:lnTo>
                    <a:pt x="43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1108;p29">
              <a:extLst>
                <a:ext uri="{FF2B5EF4-FFF2-40B4-BE49-F238E27FC236}">
                  <a16:creationId xmlns:a16="http://schemas.microsoft.com/office/drawing/2014/main" id="{9C15D276-14BC-4640-81C5-1E83327BCD19}"/>
                </a:ext>
              </a:extLst>
            </p:cNvPr>
            <p:cNvSpPr/>
            <p:nvPr/>
          </p:nvSpPr>
          <p:spPr>
            <a:xfrm>
              <a:off x="5846075" y="3542000"/>
              <a:ext cx="43050" cy="86100"/>
            </a:xfrm>
            <a:custGeom>
              <a:avLst/>
              <a:gdLst/>
              <a:ahLst/>
              <a:cxnLst/>
              <a:rect l="l" t="t" r="r" b="b"/>
              <a:pathLst>
                <a:path w="1722" h="3444" fill="none" extrusionOk="0">
                  <a:moveTo>
                    <a:pt x="430" y="3443"/>
                  </a:moveTo>
                  <a:lnTo>
                    <a:pt x="968" y="3335"/>
                  </a:lnTo>
                  <a:lnTo>
                    <a:pt x="968" y="3335"/>
                  </a:lnTo>
                  <a:lnTo>
                    <a:pt x="1076" y="3335"/>
                  </a:lnTo>
                  <a:lnTo>
                    <a:pt x="1291" y="3120"/>
                  </a:lnTo>
                  <a:lnTo>
                    <a:pt x="1506" y="2798"/>
                  </a:lnTo>
                  <a:lnTo>
                    <a:pt x="1721" y="2260"/>
                  </a:lnTo>
                  <a:lnTo>
                    <a:pt x="1721" y="1506"/>
                  </a:lnTo>
                  <a:lnTo>
                    <a:pt x="1721" y="1506"/>
                  </a:lnTo>
                  <a:lnTo>
                    <a:pt x="1506" y="969"/>
                  </a:lnTo>
                  <a:lnTo>
                    <a:pt x="1291" y="431"/>
                  </a:lnTo>
                  <a:lnTo>
                    <a:pt x="861" y="108"/>
                  </a:lnTo>
                  <a:lnTo>
                    <a:pt x="646" y="108"/>
                  </a:lnTo>
                  <a:lnTo>
                    <a:pt x="430" y="0"/>
                  </a:lnTo>
                  <a:lnTo>
                    <a:pt x="323" y="108"/>
                  </a:lnTo>
                  <a:lnTo>
                    <a:pt x="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109;p29">
              <a:extLst>
                <a:ext uri="{FF2B5EF4-FFF2-40B4-BE49-F238E27FC236}">
                  <a16:creationId xmlns:a16="http://schemas.microsoft.com/office/drawing/2014/main" id="{80779062-0CF3-4599-A65C-FD7BD871560A}"/>
                </a:ext>
              </a:extLst>
            </p:cNvPr>
            <p:cNvSpPr/>
            <p:nvPr/>
          </p:nvSpPr>
          <p:spPr>
            <a:xfrm>
              <a:off x="5840675" y="3539300"/>
              <a:ext cx="53825" cy="91475"/>
            </a:xfrm>
            <a:custGeom>
              <a:avLst/>
              <a:gdLst/>
              <a:ahLst/>
              <a:cxnLst/>
              <a:rect l="l" t="t" r="r" b="b"/>
              <a:pathLst>
                <a:path w="2153" h="3659" extrusionOk="0">
                  <a:moveTo>
                    <a:pt x="108" y="1"/>
                  </a:moveTo>
                  <a:lnTo>
                    <a:pt x="1" y="108"/>
                  </a:lnTo>
                  <a:lnTo>
                    <a:pt x="1" y="216"/>
                  </a:lnTo>
                  <a:lnTo>
                    <a:pt x="108" y="323"/>
                  </a:lnTo>
                  <a:lnTo>
                    <a:pt x="216" y="431"/>
                  </a:lnTo>
                  <a:lnTo>
                    <a:pt x="539" y="323"/>
                  </a:lnTo>
                  <a:lnTo>
                    <a:pt x="754" y="323"/>
                  </a:lnTo>
                  <a:lnTo>
                    <a:pt x="1077" y="431"/>
                  </a:lnTo>
                  <a:lnTo>
                    <a:pt x="1292" y="646"/>
                  </a:lnTo>
                  <a:lnTo>
                    <a:pt x="1615" y="1077"/>
                  </a:lnTo>
                  <a:lnTo>
                    <a:pt x="1722" y="1722"/>
                  </a:lnTo>
                  <a:lnTo>
                    <a:pt x="1722" y="2045"/>
                  </a:lnTo>
                  <a:lnTo>
                    <a:pt x="1722" y="2583"/>
                  </a:lnTo>
                  <a:lnTo>
                    <a:pt x="1507" y="2906"/>
                  </a:lnTo>
                  <a:lnTo>
                    <a:pt x="1400" y="3121"/>
                  </a:lnTo>
                  <a:lnTo>
                    <a:pt x="1077" y="3228"/>
                  </a:lnTo>
                  <a:lnTo>
                    <a:pt x="646" y="3336"/>
                  </a:lnTo>
                  <a:lnTo>
                    <a:pt x="431" y="3443"/>
                  </a:lnTo>
                  <a:lnTo>
                    <a:pt x="431" y="3551"/>
                  </a:lnTo>
                  <a:lnTo>
                    <a:pt x="539" y="3659"/>
                  </a:lnTo>
                  <a:lnTo>
                    <a:pt x="1184" y="3659"/>
                  </a:lnTo>
                  <a:lnTo>
                    <a:pt x="1400" y="3551"/>
                  </a:lnTo>
                  <a:lnTo>
                    <a:pt x="1615" y="3443"/>
                  </a:lnTo>
                  <a:lnTo>
                    <a:pt x="1830" y="3121"/>
                  </a:lnTo>
                  <a:lnTo>
                    <a:pt x="2045" y="2583"/>
                  </a:lnTo>
                  <a:lnTo>
                    <a:pt x="2153" y="2045"/>
                  </a:lnTo>
                  <a:lnTo>
                    <a:pt x="2045" y="1614"/>
                  </a:lnTo>
                  <a:lnTo>
                    <a:pt x="1937" y="969"/>
                  </a:lnTo>
                  <a:lnTo>
                    <a:pt x="1615" y="431"/>
                  </a:lnTo>
                  <a:lnTo>
                    <a:pt x="1292"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110;p29">
              <a:extLst>
                <a:ext uri="{FF2B5EF4-FFF2-40B4-BE49-F238E27FC236}">
                  <a16:creationId xmlns:a16="http://schemas.microsoft.com/office/drawing/2014/main" id="{209BE906-F83C-4A5C-AEEC-1FC65BC280E1}"/>
                </a:ext>
              </a:extLst>
            </p:cNvPr>
            <p:cNvSpPr/>
            <p:nvPr/>
          </p:nvSpPr>
          <p:spPr>
            <a:xfrm>
              <a:off x="5824550" y="3544675"/>
              <a:ext cx="48425" cy="83425"/>
            </a:xfrm>
            <a:custGeom>
              <a:avLst/>
              <a:gdLst/>
              <a:ahLst/>
              <a:cxnLst/>
              <a:rect l="l" t="t" r="r" b="b"/>
              <a:pathLst>
                <a:path w="1937" h="3337" extrusionOk="0">
                  <a:moveTo>
                    <a:pt x="753" y="1"/>
                  </a:moveTo>
                  <a:lnTo>
                    <a:pt x="538" y="108"/>
                  </a:lnTo>
                  <a:lnTo>
                    <a:pt x="323" y="216"/>
                  </a:lnTo>
                  <a:lnTo>
                    <a:pt x="108" y="539"/>
                  </a:lnTo>
                  <a:lnTo>
                    <a:pt x="0" y="1184"/>
                  </a:lnTo>
                  <a:lnTo>
                    <a:pt x="0" y="1830"/>
                  </a:lnTo>
                  <a:lnTo>
                    <a:pt x="108" y="2475"/>
                  </a:lnTo>
                  <a:lnTo>
                    <a:pt x="431" y="2906"/>
                  </a:lnTo>
                  <a:lnTo>
                    <a:pt x="753" y="3228"/>
                  </a:lnTo>
                  <a:lnTo>
                    <a:pt x="969" y="3336"/>
                  </a:lnTo>
                  <a:lnTo>
                    <a:pt x="1184" y="3336"/>
                  </a:lnTo>
                  <a:lnTo>
                    <a:pt x="1399" y="3228"/>
                  </a:lnTo>
                  <a:lnTo>
                    <a:pt x="1507" y="3121"/>
                  </a:lnTo>
                  <a:lnTo>
                    <a:pt x="1829" y="2691"/>
                  </a:lnTo>
                  <a:lnTo>
                    <a:pt x="1937" y="2153"/>
                  </a:lnTo>
                  <a:lnTo>
                    <a:pt x="1937" y="1507"/>
                  </a:lnTo>
                  <a:lnTo>
                    <a:pt x="1829" y="862"/>
                  </a:lnTo>
                  <a:lnTo>
                    <a:pt x="1507" y="431"/>
                  </a:lnTo>
                  <a:lnTo>
                    <a:pt x="1184" y="108"/>
                  </a:lnTo>
                  <a:lnTo>
                    <a:pt x="969"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111;p29">
              <a:extLst>
                <a:ext uri="{FF2B5EF4-FFF2-40B4-BE49-F238E27FC236}">
                  <a16:creationId xmlns:a16="http://schemas.microsoft.com/office/drawing/2014/main" id="{09ECC5C9-1C6E-4E00-BC6A-4573F832A9A2}"/>
                </a:ext>
              </a:extLst>
            </p:cNvPr>
            <p:cNvSpPr/>
            <p:nvPr/>
          </p:nvSpPr>
          <p:spPr>
            <a:xfrm>
              <a:off x="5819175" y="3539300"/>
              <a:ext cx="59200" cy="94175"/>
            </a:xfrm>
            <a:custGeom>
              <a:avLst/>
              <a:gdLst/>
              <a:ahLst/>
              <a:cxnLst/>
              <a:rect l="l" t="t" r="r" b="b"/>
              <a:pathLst>
                <a:path w="2368" h="3767" extrusionOk="0">
                  <a:moveTo>
                    <a:pt x="1291" y="431"/>
                  </a:moveTo>
                  <a:lnTo>
                    <a:pt x="1614" y="754"/>
                  </a:lnTo>
                  <a:lnTo>
                    <a:pt x="1829" y="1184"/>
                  </a:lnTo>
                  <a:lnTo>
                    <a:pt x="1937" y="1722"/>
                  </a:lnTo>
                  <a:lnTo>
                    <a:pt x="2044" y="2152"/>
                  </a:lnTo>
                  <a:lnTo>
                    <a:pt x="1937" y="2583"/>
                  </a:lnTo>
                  <a:lnTo>
                    <a:pt x="1829" y="3013"/>
                  </a:lnTo>
                  <a:lnTo>
                    <a:pt x="1614" y="3228"/>
                  </a:lnTo>
                  <a:lnTo>
                    <a:pt x="1399" y="3336"/>
                  </a:lnTo>
                  <a:lnTo>
                    <a:pt x="1291" y="3336"/>
                  </a:lnTo>
                  <a:lnTo>
                    <a:pt x="1076" y="3228"/>
                  </a:lnTo>
                  <a:lnTo>
                    <a:pt x="753" y="3013"/>
                  </a:lnTo>
                  <a:lnTo>
                    <a:pt x="538" y="2583"/>
                  </a:lnTo>
                  <a:lnTo>
                    <a:pt x="431" y="1937"/>
                  </a:lnTo>
                  <a:lnTo>
                    <a:pt x="323" y="1614"/>
                  </a:lnTo>
                  <a:lnTo>
                    <a:pt x="431" y="1184"/>
                  </a:lnTo>
                  <a:lnTo>
                    <a:pt x="538" y="754"/>
                  </a:lnTo>
                  <a:lnTo>
                    <a:pt x="753" y="539"/>
                  </a:lnTo>
                  <a:lnTo>
                    <a:pt x="968" y="431"/>
                  </a:lnTo>
                  <a:close/>
                  <a:moveTo>
                    <a:pt x="968" y="1"/>
                  </a:moveTo>
                  <a:lnTo>
                    <a:pt x="753" y="108"/>
                  </a:lnTo>
                  <a:lnTo>
                    <a:pt x="538" y="216"/>
                  </a:lnTo>
                  <a:lnTo>
                    <a:pt x="215" y="539"/>
                  </a:lnTo>
                  <a:lnTo>
                    <a:pt x="0" y="1077"/>
                  </a:lnTo>
                  <a:lnTo>
                    <a:pt x="0" y="1614"/>
                  </a:lnTo>
                  <a:lnTo>
                    <a:pt x="0" y="2045"/>
                  </a:lnTo>
                  <a:lnTo>
                    <a:pt x="215" y="2690"/>
                  </a:lnTo>
                  <a:lnTo>
                    <a:pt x="431" y="3228"/>
                  </a:lnTo>
                  <a:lnTo>
                    <a:pt x="861" y="3551"/>
                  </a:lnTo>
                  <a:lnTo>
                    <a:pt x="1076" y="3659"/>
                  </a:lnTo>
                  <a:lnTo>
                    <a:pt x="1291" y="3766"/>
                  </a:lnTo>
                  <a:lnTo>
                    <a:pt x="1399" y="3766"/>
                  </a:lnTo>
                  <a:lnTo>
                    <a:pt x="1614" y="3659"/>
                  </a:lnTo>
                  <a:lnTo>
                    <a:pt x="1829" y="3551"/>
                  </a:lnTo>
                  <a:lnTo>
                    <a:pt x="2152" y="3228"/>
                  </a:lnTo>
                  <a:lnTo>
                    <a:pt x="2260" y="2690"/>
                  </a:lnTo>
                  <a:lnTo>
                    <a:pt x="2367" y="2152"/>
                  </a:lnTo>
                  <a:lnTo>
                    <a:pt x="2367" y="1722"/>
                  </a:lnTo>
                  <a:lnTo>
                    <a:pt x="2152" y="1077"/>
                  </a:lnTo>
                  <a:lnTo>
                    <a:pt x="1937" y="539"/>
                  </a:lnTo>
                  <a:lnTo>
                    <a:pt x="1506" y="216"/>
                  </a:lnTo>
                  <a:lnTo>
                    <a:pt x="1291"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112;p29">
              <a:extLst>
                <a:ext uri="{FF2B5EF4-FFF2-40B4-BE49-F238E27FC236}">
                  <a16:creationId xmlns:a16="http://schemas.microsoft.com/office/drawing/2014/main" id="{91C61475-209B-4812-B48E-E83B24664900}"/>
                </a:ext>
              </a:extLst>
            </p:cNvPr>
            <p:cNvSpPr/>
            <p:nvPr/>
          </p:nvSpPr>
          <p:spPr>
            <a:xfrm>
              <a:off x="5940200" y="3313375"/>
              <a:ext cx="48450" cy="86100"/>
            </a:xfrm>
            <a:custGeom>
              <a:avLst/>
              <a:gdLst/>
              <a:ahLst/>
              <a:cxnLst/>
              <a:rect l="l" t="t" r="r" b="b"/>
              <a:pathLst>
                <a:path w="1938" h="3444" extrusionOk="0">
                  <a:moveTo>
                    <a:pt x="1" y="0"/>
                  </a:moveTo>
                  <a:lnTo>
                    <a:pt x="1" y="2260"/>
                  </a:lnTo>
                  <a:lnTo>
                    <a:pt x="1937" y="3443"/>
                  </a:lnTo>
                  <a:lnTo>
                    <a:pt x="1937" y="118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113;p29">
              <a:extLst>
                <a:ext uri="{FF2B5EF4-FFF2-40B4-BE49-F238E27FC236}">
                  <a16:creationId xmlns:a16="http://schemas.microsoft.com/office/drawing/2014/main" id="{316B47A1-E599-4BCD-AAD3-95869715C528}"/>
                </a:ext>
              </a:extLst>
            </p:cNvPr>
            <p:cNvSpPr/>
            <p:nvPr/>
          </p:nvSpPr>
          <p:spPr>
            <a:xfrm>
              <a:off x="5934825" y="3310675"/>
              <a:ext cx="59200" cy="91475"/>
            </a:xfrm>
            <a:custGeom>
              <a:avLst/>
              <a:gdLst/>
              <a:ahLst/>
              <a:cxnLst/>
              <a:rect l="l" t="t" r="r" b="b"/>
              <a:pathLst>
                <a:path w="2368" h="3659" extrusionOk="0">
                  <a:moveTo>
                    <a:pt x="431" y="431"/>
                  </a:moveTo>
                  <a:lnTo>
                    <a:pt x="1937" y="1399"/>
                  </a:lnTo>
                  <a:lnTo>
                    <a:pt x="1937" y="3146"/>
                  </a:lnTo>
                  <a:lnTo>
                    <a:pt x="1937" y="3146"/>
                  </a:lnTo>
                  <a:lnTo>
                    <a:pt x="431" y="2260"/>
                  </a:lnTo>
                  <a:lnTo>
                    <a:pt x="431" y="431"/>
                  </a:lnTo>
                  <a:close/>
                  <a:moveTo>
                    <a:pt x="108" y="1"/>
                  </a:moveTo>
                  <a:lnTo>
                    <a:pt x="0" y="108"/>
                  </a:lnTo>
                  <a:lnTo>
                    <a:pt x="0" y="2368"/>
                  </a:lnTo>
                  <a:lnTo>
                    <a:pt x="108" y="2583"/>
                  </a:lnTo>
                  <a:lnTo>
                    <a:pt x="2045" y="3659"/>
                  </a:lnTo>
                  <a:lnTo>
                    <a:pt x="2260" y="3659"/>
                  </a:lnTo>
                  <a:lnTo>
                    <a:pt x="2260" y="3551"/>
                  </a:lnTo>
                  <a:lnTo>
                    <a:pt x="2367" y="1292"/>
                  </a:lnTo>
                  <a:lnTo>
                    <a:pt x="2260" y="1077"/>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114;p29">
              <a:extLst>
                <a:ext uri="{FF2B5EF4-FFF2-40B4-BE49-F238E27FC236}">
                  <a16:creationId xmlns:a16="http://schemas.microsoft.com/office/drawing/2014/main" id="{2AD7700B-029E-4EBC-82DD-C83DEE7A0644}"/>
                </a:ext>
              </a:extLst>
            </p:cNvPr>
            <p:cNvSpPr/>
            <p:nvPr/>
          </p:nvSpPr>
          <p:spPr>
            <a:xfrm>
              <a:off x="5940200" y="3283775"/>
              <a:ext cx="96850" cy="59200"/>
            </a:xfrm>
            <a:custGeom>
              <a:avLst/>
              <a:gdLst/>
              <a:ahLst/>
              <a:cxnLst/>
              <a:rect l="l" t="t" r="r" b="b"/>
              <a:pathLst>
                <a:path w="3874" h="2368" extrusionOk="0">
                  <a:moveTo>
                    <a:pt x="1937" y="1"/>
                  </a:moveTo>
                  <a:lnTo>
                    <a:pt x="1" y="1184"/>
                  </a:lnTo>
                  <a:lnTo>
                    <a:pt x="1937" y="2368"/>
                  </a:lnTo>
                  <a:lnTo>
                    <a:pt x="3874" y="1184"/>
                  </a:lnTo>
                  <a:lnTo>
                    <a:pt x="19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115;p29">
              <a:extLst>
                <a:ext uri="{FF2B5EF4-FFF2-40B4-BE49-F238E27FC236}">
                  <a16:creationId xmlns:a16="http://schemas.microsoft.com/office/drawing/2014/main" id="{BA387FC0-DA27-4500-800C-A98B2AC3C55B}"/>
                </a:ext>
              </a:extLst>
            </p:cNvPr>
            <p:cNvSpPr/>
            <p:nvPr/>
          </p:nvSpPr>
          <p:spPr>
            <a:xfrm>
              <a:off x="5934825" y="3281100"/>
              <a:ext cx="104925" cy="64575"/>
            </a:xfrm>
            <a:custGeom>
              <a:avLst/>
              <a:gdLst/>
              <a:ahLst/>
              <a:cxnLst/>
              <a:rect l="l" t="t" r="r" b="b"/>
              <a:pathLst>
                <a:path w="4197" h="2583" extrusionOk="0">
                  <a:moveTo>
                    <a:pt x="2152" y="323"/>
                  </a:moveTo>
                  <a:lnTo>
                    <a:pt x="3658" y="1291"/>
                  </a:lnTo>
                  <a:lnTo>
                    <a:pt x="2152" y="2260"/>
                  </a:lnTo>
                  <a:lnTo>
                    <a:pt x="584" y="1338"/>
                  </a:lnTo>
                  <a:lnTo>
                    <a:pt x="584" y="1338"/>
                  </a:lnTo>
                  <a:lnTo>
                    <a:pt x="2152" y="323"/>
                  </a:lnTo>
                  <a:close/>
                  <a:moveTo>
                    <a:pt x="2045" y="0"/>
                  </a:moveTo>
                  <a:lnTo>
                    <a:pt x="108" y="1184"/>
                  </a:lnTo>
                  <a:lnTo>
                    <a:pt x="0" y="1291"/>
                  </a:lnTo>
                  <a:lnTo>
                    <a:pt x="108" y="1507"/>
                  </a:lnTo>
                  <a:lnTo>
                    <a:pt x="2045" y="2582"/>
                  </a:lnTo>
                  <a:lnTo>
                    <a:pt x="2260" y="2582"/>
                  </a:lnTo>
                  <a:lnTo>
                    <a:pt x="4196" y="1399"/>
                  </a:lnTo>
                  <a:lnTo>
                    <a:pt x="4196" y="1291"/>
                  </a:lnTo>
                  <a:lnTo>
                    <a:pt x="4196" y="1076"/>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116;p29">
              <a:extLst>
                <a:ext uri="{FF2B5EF4-FFF2-40B4-BE49-F238E27FC236}">
                  <a16:creationId xmlns:a16="http://schemas.microsoft.com/office/drawing/2014/main" id="{6F802180-5A64-400B-ABA1-479C0BF9333D}"/>
                </a:ext>
              </a:extLst>
            </p:cNvPr>
            <p:cNvSpPr/>
            <p:nvPr/>
          </p:nvSpPr>
          <p:spPr>
            <a:xfrm>
              <a:off x="5988625" y="3313375"/>
              <a:ext cx="48425" cy="86100"/>
            </a:xfrm>
            <a:custGeom>
              <a:avLst/>
              <a:gdLst/>
              <a:ahLst/>
              <a:cxnLst/>
              <a:rect l="l" t="t" r="r" b="b"/>
              <a:pathLst>
                <a:path w="1937" h="3444" extrusionOk="0">
                  <a:moveTo>
                    <a:pt x="1937" y="0"/>
                  </a:moveTo>
                  <a:lnTo>
                    <a:pt x="0" y="1184"/>
                  </a:lnTo>
                  <a:lnTo>
                    <a:pt x="0" y="3443"/>
                  </a:lnTo>
                  <a:lnTo>
                    <a:pt x="1937" y="2260"/>
                  </a:lnTo>
                  <a:lnTo>
                    <a:pt x="19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117;p29">
              <a:extLst>
                <a:ext uri="{FF2B5EF4-FFF2-40B4-BE49-F238E27FC236}">
                  <a16:creationId xmlns:a16="http://schemas.microsoft.com/office/drawing/2014/main" id="{9D67F7E0-EAE6-47BE-ABCA-1C839AAACEE4}"/>
                </a:ext>
              </a:extLst>
            </p:cNvPr>
            <p:cNvSpPr/>
            <p:nvPr/>
          </p:nvSpPr>
          <p:spPr>
            <a:xfrm>
              <a:off x="5983225" y="3308000"/>
              <a:ext cx="56525" cy="94150"/>
            </a:xfrm>
            <a:custGeom>
              <a:avLst/>
              <a:gdLst/>
              <a:ahLst/>
              <a:cxnLst/>
              <a:rect l="l" t="t" r="r" b="b"/>
              <a:pathLst>
                <a:path w="2261" h="3766" extrusionOk="0">
                  <a:moveTo>
                    <a:pt x="1938" y="538"/>
                  </a:moveTo>
                  <a:lnTo>
                    <a:pt x="1938" y="2367"/>
                  </a:lnTo>
                  <a:lnTo>
                    <a:pt x="341" y="3306"/>
                  </a:lnTo>
                  <a:lnTo>
                    <a:pt x="341" y="3306"/>
                  </a:lnTo>
                  <a:lnTo>
                    <a:pt x="431" y="1506"/>
                  </a:lnTo>
                  <a:lnTo>
                    <a:pt x="1938" y="538"/>
                  </a:lnTo>
                  <a:close/>
                  <a:moveTo>
                    <a:pt x="2045" y="0"/>
                  </a:moveTo>
                  <a:lnTo>
                    <a:pt x="109" y="1184"/>
                  </a:lnTo>
                  <a:lnTo>
                    <a:pt x="1" y="1399"/>
                  </a:lnTo>
                  <a:lnTo>
                    <a:pt x="1" y="3658"/>
                  </a:lnTo>
                  <a:lnTo>
                    <a:pt x="109" y="3766"/>
                  </a:lnTo>
                  <a:lnTo>
                    <a:pt x="324" y="3766"/>
                  </a:lnTo>
                  <a:lnTo>
                    <a:pt x="2260" y="2582"/>
                  </a:lnTo>
                  <a:lnTo>
                    <a:pt x="2260" y="2475"/>
                  </a:lnTo>
                  <a:lnTo>
                    <a:pt x="2260" y="215"/>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118;p29">
              <a:extLst>
                <a:ext uri="{FF2B5EF4-FFF2-40B4-BE49-F238E27FC236}">
                  <a16:creationId xmlns:a16="http://schemas.microsoft.com/office/drawing/2014/main" id="{F0CC5B2F-120D-4C63-B65E-619C82B5239B}"/>
                </a:ext>
              </a:extLst>
            </p:cNvPr>
            <p:cNvSpPr/>
            <p:nvPr/>
          </p:nvSpPr>
          <p:spPr>
            <a:xfrm>
              <a:off x="5994000" y="3334900"/>
              <a:ext cx="102225" cy="88775"/>
            </a:xfrm>
            <a:custGeom>
              <a:avLst/>
              <a:gdLst/>
              <a:ahLst/>
              <a:cxnLst/>
              <a:rect l="l" t="t" r="r" b="b"/>
              <a:pathLst>
                <a:path w="4089" h="3551" extrusionOk="0">
                  <a:moveTo>
                    <a:pt x="1076" y="0"/>
                  </a:moveTo>
                  <a:lnTo>
                    <a:pt x="753" y="108"/>
                  </a:lnTo>
                  <a:lnTo>
                    <a:pt x="431" y="323"/>
                  </a:lnTo>
                  <a:lnTo>
                    <a:pt x="215" y="646"/>
                  </a:lnTo>
                  <a:lnTo>
                    <a:pt x="0" y="1076"/>
                  </a:lnTo>
                  <a:lnTo>
                    <a:pt x="0" y="1399"/>
                  </a:lnTo>
                  <a:lnTo>
                    <a:pt x="0" y="1721"/>
                  </a:lnTo>
                  <a:lnTo>
                    <a:pt x="215" y="1937"/>
                  </a:lnTo>
                  <a:lnTo>
                    <a:pt x="3013" y="3550"/>
                  </a:lnTo>
                  <a:lnTo>
                    <a:pt x="4089" y="1721"/>
                  </a:lnTo>
                  <a:lnTo>
                    <a:pt x="3443" y="1399"/>
                  </a:lnTo>
                  <a:lnTo>
                    <a:pt x="129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119;p29">
              <a:extLst>
                <a:ext uri="{FF2B5EF4-FFF2-40B4-BE49-F238E27FC236}">
                  <a16:creationId xmlns:a16="http://schemas.microsoft.com/office/drawing/2014/main" id="{322A76A4-D489-42AB-B209-DD874228A5C1}"/>
                </a:ext>
              </a:extLst>
            </p:cNvPr>
            <p:cNvSpPr/>
            <p:nvPr/>
          </p:nvSpPr>
          <p:spPr>
            <a:xfrm>
              <a:off x="5994000" y="3334900"/>
              <a:ext cx="102225" cy="88775"/>
            </a:xfrm>
            <a:custGeom>
              <a:avLst/>
              <a:gdLst/>
              <a:ahLst/>
              <a:cxnLst/>
              <a:rect l="l" t="t" r="r" b="b"/>
              <a:pathLst>
                <a:path w="4089" h="3551" fill="none" extrusionOk="0">
                  <a:moveTo>
                    <a:pt x="3013" y="3550"/>
                  </a:moveTo>
                  <a:lnTo>
                    <a:pt x="215" y="1937"/>
                  </a:lnTo>
                  <a:lnTo>
                    <a:pt x="215" y="1937"/>
                  </a:lnTo>
                  <a:lnTo>
                    <a:pt x="0" y="1721"/>
                  </a:lnTo>
                  <a:lnTo>
                    <a:pt x="0" y="1399"/>
                  </a:lnTo>
                  <a:lnTo>
                    <a:pt x="0" y="1076"/>
                  </a:lnTo>
                  <a:lnTo>
                    <a:pt x="215" y="646"/>
                  </a:lnTo>
                  <a:lnTo>
                    <a:pt x="215" y="646"/>
                  </a:lnTo>
                  <a:lnTo>
                    <a:pt x="431" y="323"/>
                  </a:lnTo>
                  <a:lnTo>
                    <a:pt x="753" y="108"/>
                  </a:lnTo>
                  <a:lnTo>
                    <a:pt x="1076" y="0"/>
                  </a:lnTo>
                  <a:lnTo>
                    <a:pt x="1291" y="0"/>
                  </a:lnTo>
                  <a:lnTo>
                    <a:pt x="3443" y="1399"/>
                  </a:lnTo>
                  <a:lnTo>
                    <a:pt x="4089"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120;p29">
              <a:extLst>
                <a:ext uri="{FF2B5EF4-FFF2-40B4-BE49-F238E27FC236}">
                  <a16:creationId xmlns:a16="http://schemas.microsoft.com/office/drawing/2014/main" id="{304DC24F-30D2-4B4C-AC7B-74E18628C9B0}"/>
                </a:ext>
              </a:extLst>
            </p:cNvPr>
            <p:cNvSpPr/>
            <p:nvPr/>
          </p:nvSpPr>
          <p:spPr>
            <a:xfrm>
              <a:off x="5988625" y="3329500"/>
              <a:ext cx="110300" cy="99550"/>
            </a:xfrm>
            <a:custGeom>
              <a:avLst/>
              <a:gdLst/>
              <a:ahLst/>
              <a:cxnLst/>
              <a:rect l="l" t="t" r="r" b="b"/>
              <a:pathLst>
                <a:path w="4412" h="3982" extrusionOk="0">
                  <a:moveTo>
                    <a:pt x="1291" y="1"/>
                  </a:moveTo>
                  <a:lnTo>
                    <a:pt x="968" y="109"/>
                  </a:lnTo>
                  <a:lnTo>
                    <a:pt x="753" y="216"/>
                  </a:lnTo>
                  <a:lnTo>
                    <a:pt x="430" y="431"/>
                  </a:lnTo>
                  <a:lnTo>
                    <a:pt x="215" y="754"/>
                  </a:lnTo>
                  <a:lnTo>
                    <a:pt x="0" y="1184"/>
                  </a:lnTo>
                  <a:lnTo>
                    <a:pt x="0" y="1615"/>
                  </a:lnTo>
                  <a:lnTo>
                    <a:pt x="108" y="2045"/>
                  </a:lnTo>
                  <a:lnTo>
                    <a:pt x="323" y="2260"/>
                  </a:lnTo>
                  <a:lnTo>
                    <a:pt x="3120" y="3982"/>
                  </a:lnTo>
                  <a:lnTo>
                    <a:pt x="3228" y="3982"/>
                  </a:lnTo>
                  <a:lnTo>
                    <a:pt x="3335" y="3874"/>
                  </a:lnTo>
                  <a:lnTo>
                    <a:pt x="3335" y="3766"/>
                  </a:lnTo>
                  <a:lnTo>
                    <a:pt x="3228" y="3659"/>
                  </a:lnTo>
                  <a:lnTo>
                    <a:pt x="538" y="1937"/>
                  </a:lnTo>
                  <a:lnTo>
                    <a:pt x="430" y="1830"/>
                  </a:lnTo>
                  <a:lnTo>
                    <a:pt x="323" y="1615"/>
                  </a:lnTo>
                  <a:lnTo>
                    <a:pt x="430" y="1292"/>
                  </a:lnTo>
                  <a:lnTo>
                    <a:pt x="538" y="969"/>
                  </a:lnTo>
                  <a:lnTo>
                    <a:pt x="968" y="539"/>
                  </a:lnTo>
                  <a:lnTo>
                    <a:pt x="1291" y="431"/>
                  </a:lnTo>
                  <a:lnTo>
                    <a:pt x="1399" y="431"/>
                  </a:lnTo>
                  <a:lnTo>
                    <a:pt x="3658" y="1722"/>
                  </a:lnTo>
                  <a:lnTo>
                    <a:pt x="4196" y="2045"/>
                  </a:lnTo>
                  <a:lnTo>
                    <a:pt x="4411" y="2045"/>
                  </a:lnTo>
                  <a:lnTo>
                    <a:pt x="4411" y="1830"/>
                  </a:lnTo>
                  <a:lnTo>
                    <a:pt x="4411" y="1722"/>
                  </a:lnTo>
                  <a:lnTo>
                    <a:pt x="3766" y="1400"/>
                  </a:lnTo>
                  <a:lnTo>
                    <a:pt x="1614" y="109"/>
                  </a:lnTo>
                  <a:lnTo>
                    <a:pt x="129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121;p29">
              <a:extLst>
                <a:ext uri="{FF2B5EF4-FFF2-40B4-BE49-F238E27FC236}">
                  <a16:creationId xmlns:a16="http://schemas.microsoft.com/office/drawing/2014/main" id="{E4023D2E-1637-445F-B598-AADC5FA97A5A}"/>
                </a:ext>
              </a:extLst>
            </p:cNvPr>
            <p:cNvSpPr/>
            <p:nvPr/>
          </p:nvSpPr>
          <p:spPr>
            <a:xfrm>
              <a:off x="6058550" y="3372550"/>
              <a:ext cx="48425" cy="59200"/>
            </a:xfrm>
            <a:custGeom>
              <a:avLst/>
              <a:gdLst/>
              <a:ahLst/>
              <a:cxnLst/>
              <a:rect l="l" t="t" r="r" b="b"/>
              <a:pathLst>
                <a:path w="1937" h="2368" extrusionOk="0">
                  <a:moveTo>
                    <a:pt x="1399" y="323"/>
                  </a:moveTo>
                  <a:lnTo>
                    <a:pt x="1507" y="431"/>
                  </a:lnTo>
                  <a:lnTo>
                    <a:pt x="1614" y="753"/>
                  </a:lnTo>
                  <a:lnTo>
                    <a:pt x="1507" y="1076"/>
                  </a:lnTo>
                  <a:lnTo>
                    <a:pt x="1399" y="1399"/>
                  </a:lnTo>
                  <a:lnTo>
                    <a:pt x="969" y="1829"/>
                  </a:lnTo>
                  <a:lnTo>
                    <a:pt x="646" y="1937"/>
                  </a:lnTo>
                  <a:lnTo>
                    <a:pt x="538" y="1937"/>
                  </a:lnTo>
                  <a:lnTo>
                    <a:pt x="431" y="1829"/>
                  </a:lnTo>
                  <a:lnTo>
                    <a:pt x="323" y="1614"/>
                  </a:lnTo>
                  <a:lnTo>
                    <a:pt x="431" y="1291"/>
                  </a:lnTo>
                  <a:lnTo>
                    <a:pt x="538" y="861"/>
                  </a:lnTo>
                  <a:lnTo>
                    <a:pt x="969" y="431"/>
                  </a:lnTo>
                  <a:lnTo>
                    <a:pt x="1291" y="323"/>
                  </a:lnTo>
                  <a:close/>
                  <a:moveTo>
                    <a:pt x="1076" y="0"/>
                  </a:moveTo>
                  <a:lnTo>
                    <a:pt x="754" y="215"/>
                  </a:lnTo>
                  <a:lnTo>
                    <a:pt x="538" y="431"/>
                  </a:lnTo>
                  <a:lnTo>
                    <a:pt x="216" y="753"/>
                  </a:lnTo>
                  <a:lnTo>
                    <a:pt x="108" y="1184"/>
                  </a:lnTo>
                  <a:lnTo>
                    <a:pt x="0" y="1614"/>
                  </a:lnTo>
                  <a:lnTo>
                    <a:pt x="108" y="1937"/>
                  </a:lnTo>
                  <a:lnTo>
                    <a:pt x="323" y="2260"/>
                  </a:lnTo>
                  <a:lnTo>
                    <a:pt x="646" y="2367"/>
                  </a:lnTo>
                  <a:lnTo>
                    <a:pt x="969" y="2260"/>
                  </a:lnTo>
                  <a:lnTo>
                    <a:pt x="1184" y="2152"/>
                  </a:lnTo>
                  <a:lnTo>
                    <a:pt x="1507" y="1829"/>
                  </a:lnTo>
                  <a:lnTo>
                    <a:pt x="1722" y="1614"/>
                  </a:lnTo>
                  <a:lnTo>
                    <a:pt x="1829" y="1184"/>
                  </a:lnTo>
                  <a:lnTo>
                    <a:pt x="1937" y="753"/>
                  </a:lnTo>
                  <a:lnTo>
                    <a:pt x="1829" y="323"/>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122;p29">
              <a:extLst>
                <a:ext uri="{FF2B5EF4-FFF2-40B4-BE49-F238E27FC236}">
                  <a16:creationId xmlns:a16="http://schemas.microsoft.com/office/drawing/2014/main" id="{C2789596-F88F-426F-9D3B-755D65E4B355}"/>
                </a:ext>
              </a:extLst>
            </p:cNvPr>
            <p:cNvSpPr/>
            <p:nvPr/>
          </p:nvSpPr>
          <p:spPr>
            <a:xfrm>
              <a:off x="6066625" y="3377925"/>
              <a:ext cx="96850" cy="86100"/>
            </a:xfrm>
            <a:custGeom>
              <a:avLst/>
              <a:gdLst/>
              <a:ahLst/>
              <a:cxnLst/>
              <a:rect l="l" t="t" r="r" b="b"/>
              <a:pathLst>
                <a:path w="3874" h="3444" extrusionOk="0">
                  <a:moveTo>
                    <a:pt x="1076" y="0"/>
                  </a:moveTo>
                  <a:lnTo>
                    <a:pt x="753" y="108"/>
                  </a:lnTo>
                  <a:lnTo>
                    <a:pt x="431" y="323"/>
                  </a:lnTo>
                  <a:lnTo>
                    <a:pt x="215" y="646"/>
                  </a:lnTo>
                  <a:lnTo>
                    <a:pt x="0" y="1076"/>
                  </a:lnTo>
                  <a:lnTo>
                    <a:pt x="0" y="1399"/>
                  </a:lnTo>
                  <a:lnTo>
                    <a:pt x="0" y="1722"/>
                  </a:lnTo>
                  <a:lnTo>
                    <a:pt x="215" y="1937"/>
                  </a:lnTo>
                  <a:lnTo>
                    <a:pt x="2797" y="3443"/>
                  </a:lnTo>
                  <a:lnTo>
                    <a:pt x="3873" y="1614"/>
                  </a:lnTo>
                  <a:lnTo>
                    <a:pt x="3335" y="1184"/>
                  </a:lnTo>
                  <a:lnTo>
                    <a:pt x="1291" y="108"/>
                  </a:lnTo>
                  <a:lnTo>
                    <a:pt x="1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123;p29">
              <a:extLst>
                <a:ext uri="{FF2B5EF4-FFF2-40B4-BE49-F238E27FC236}">
                  <a16:creationId xmlns:a16="http://schemas.microsoft.com/office/drawing/2014/main" id="{19C98F59-A68E-4003-91F3-F6B5D9BDD600}"/>
                </a:ext>
              </a:extLst>
            </p:cNvPr>
            <p:cNvSpPr/>
            <p:nvPr/>
          </p:nvSpPr>
          <p:spPr>
            <a:xfrm>
              <a:off x="6066625" y="3377925"/>
              <a:ext cx="96850" cy="86100"/>
            </a:xfrm>
            <a:custGeom>
              <a:avLst/>
              <a:gdLst/>
              <a:ahLst/>
              <a:cxnLst/>
              <a:rect l="l" t="t" r="r" b="b"/>
              <a:pathLst>
                <a:path w="3874" h="3444" fill="none" extrusionOk="0">
                  <a:moveTo>
                    <a:pt x="2797" y="3443"/>
                  </a:moveTo>
                  <a:lnTo>
                    <a:pt x="215" y="1937"/>
                  </a:lnTo>
                  <a:lnTo>
                    <a:pt x="215" y="1937"/>
                  </a:lnTo>
                  <a:lnTo>
                    <a:pt x="0" y="1722"/>
                  </a:lnTo>
                  <a:lnTo>
                    <a:pt x="0" y="1399"/>
                  </a:lnTo>
                  <a:lnTo>
                    <a:pt x="0" y="1076"/>
                  </a:lnTo>
                  <a:lnTo>
                    <a:pt x="215" y="646"/>
                  </a:lnTo>
                  <a:lnTo>
                    <a:pt x="215" y="646"/>
                  </a:lnTo>
                  <a:lnTo>
                    <a:pt x="431" y="323"/>
                  </a:lnTo>
                  <a:lnTo>
                    <a:pt x="753" y="108"/>
                  </a:lnTo>
                  <a:lnTo>
                    <a:pt x="1076" y="0"/>
                  </a:lnTo>
                  <a:lnTo>
                    <a:pt x="1291" y="108"/>
                  </a:lnTo>
                  <a:lnTo>
                    <a:pt x="3335" y="1184"/>
                  </a:lnTo>
                  <a:lnTo>
                    <a:pt x="3873"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124;p29">
              <a:extLst>
                <a:ext uri="{FF2B5EF4-FFF2-40B4-BE49-F238E27FC236}">
                  <a16:creationId xmlns:a16="http://schemas.microsoft.com/office/drawing/2014/main" id="{65858C62-1F8C-4158-A8A3-B892A210FC1E}"/>
                </a:ext>
              </a:extLst>
            </p:cNvPr>
            <p:cNvSpPr/>
            <p:nvPr/>
          </p:nvSpPr>
          <p:spPr>
            <a:xfrm>
              <a:off x="6061225" y="3372550"/>
              <a:ext cx="107625" cy="96850"/>
            </a:xfrm>
            <a:custGeom>
              <a:avLst/>
              <a:gdLst/>
              <a:ahLst/>
              <a:cxnLst/>
              <a:rect l="l" t="t" r="r" b="b"/>
              <a:pathLst>
                <a:path w="4305" h="3874" extrusionOk="0">
                  <a:moveTo>
                    <a:pt x="1292" y="0"/>
                  </a:moveTo>
                  <a:lnTo>
                    <a:pt x="969" y="108"/>
                  </a:lnTo>
                  <a:lnTo>
                    <a:pt x="754" y="215"/>
                  </a:lnTo>
                  <a:lnTo>
                    <a:pt x="431" y="431"/>
                  </a:lnTo>
                  <a:lnTo>
                    <a:pt x="216" y="753"/>
                  </a:lnTo>
                  <a:lnTo>
                    <a:pt x="109" y="1184"/>
                  </a:lnTo>
                  <a:lnTo>
                    <a:pt x="1" y="1614"/>
                  </a:lnTo>
                  <a:lnTo>
                    <a:pt x="109" y="2044"/>
                  </a:lnTo>
                  <a:lnTo>
                    <a:pt x="324" y="2260"/>
                  </a:lnTo>
                  <a:lnTo>
                    <a:pt x="2906" y="3766"/>
                  </a:lnTo>
                  <a:lnTo>
                    <a:pt x="3013" y="3873"/>
                  </a:lnTo>
                  <a:lnTo>
                    <a:pt x="3121" y="3766"/>
                  </a:lnTo>
                  <a:lnTo>
                    <a:pt x="3229" y="3658"/>
                  </a:lnTo>
                  <a:lnTo>
                    <a:pt x="3121" y="3551"/>
                  </a:lnTo>
                  <a:lnTo>
                    <a:pt x="539" y="1937"/>
                  </a:lnTo>
                  <a:lnTo>
                    <a:pt x="431" y="1829"/>
                  </a:lnTo>
                  <a:lnTo>
                    <a:pt x="324" y="1614"/>
                  </a:lnTo>
                  <a:lnTo>
                    <a:pt x="431" y="1291"/>
                  </a:lnTo>
                  <a:lnTo>
                    <a:pt x="539" y="969"/>
                  </a:lnTo>
                  <a:lnTo>
                    <a:pt x="969" y="538"/>
                  </a:lnTo>
                  <a:lnTo>
                    <a:pt x="1292" y="431"/>
                  </a:lnTo>
                  <a:lnTo>
                    <a:pt x="1400" y="431"/>
                  </a:lnTo>
                  <a:lnTo>
                    <a:pt x="3444" y="1614"/>
                  </a:lnTo>
                  <a:lnTo>
                    <a:pt x="3982" y="1937"/>
                  </a:lnTo>
                  <a:lnTo>
                    <a:pt x="4197" y="1937"/>
                  </a:lnTo>
                  <a:lnTo>
                    <a:pt x="4304" y="1829"/>
                  </a:lnTo>
                  <a:lnTo>
                    <a:pt x="4304" y="1722"/>
                  </a:lnTo>
                  <a:lnTo>
                    <a:pt x="4197" y="1614"/>
                  </a:lnTo>
                  <a:lnTo>
                    <a:pt x="3659" y="1291"/>
                  </a:lnTo>
                  <a:lnTo>
                    <a:pt x="1615"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125;p29">
              <a:extLst>
                <a:ext uri="{FF2B5EF4-FFF2-40B4-BE49-F238E27FC236}">
                  <a16:creationId xmlns:a16="http://schemas.microsoft.com/office/drawing/2014/main" id="{B1754ED1-0575-4672-A2D2-E40958E375C0}"/>
                </a:ext>
              </a:extLst>
            </p:cNvPr>
            <p:cNvSpPr/>
            <p:nvPr/>
          </p:nvSpPr>
          <p:spPr>
            <a:xfrm>
              <a:off x="6125800" y="3412900"/>
              <a:ext cx="48425" cy="59200"/>
            </a:xfrm>
            <a:custGeom>
              <a:avLst/>
              <a:gdLst/>
              <a:ahLst/>
              <a:cxnLst/>
              <a:rect l="l" t="t" r="r" b="b"/>
              <a:pathLst>
                <a:path w="1937" h="2368" extrusionOk="0">
                  <a:moveTo>
                    <a:pt x="1506" y="323"/>
                  </a:moveTo>
                  <a:lnTo>
                    <a:pt x="1614" y="430"/>
                  </a:lnTo>
                  <a:lnTo>
                    <a:pt x="1614" y="753"/>
                  </a:lnTo>
                  <a:lnTo>
                    <a:pt x="1614" y="968"/>
                  </a:lnTo>
                  <a:lnTo>
                    <a:pt x="1399" y="1399"/>
                  </a:lnTo>
                  <a:lnTo>
                    <a:pt x="1076" y="1829"/>
                  </a:lnTo>
                  <a:lnTo>
                    <a:pt x="646" y="1937"/>
                  </a:lnTo>
                  <a:lnTo>
                    <a:pt x="538" y="1937"/>
                  </a:lnTo>
                  <a:lnTo>
                    <a:pt x="430" y="1829"/>
                  </a:lnTo>
                  <a:lnTo>
                    <a:pt x="430" y="1614"/>
                  </a:lnTo>
                  <a:lnTo>
                    <a:pt x="430" y="1291"/>
                  </a:lnTo>
                  <a:lnTo>
                    <a:pt x="646" y="861"/>
                  </a:lnTo>
                  <a:lnTo>
                    <a:pt x="968" y="430"/>
                  </a:lnTo>
                  <a:lnTo>
                    <a:pt x="1399" y="323"/>
                  </a:lnTo>
                  <a:close/>
                  <a:moveTo>
                    <a:pt x="1076" y="0"/>
                  </a:moveTo>
                  <a:lnTo>
                    <a:pt x="753" y="215"/>
                  </a:lnTo>
                  <a:lnTo>
                    <a:pt x="538" y="430"/>
                  </a:lnTo>
                  <a:lnTo>
                    <a:pt x="323" y="753"/>
                  </a:lnTo>
                  <a:lnTo>
                    <a:pt x="108" y="1184"/>
                  </a:lnTo>
                  <a:lnTo>
                    <a:pt x="0" y="1614"/>
                  </a:lnTo>
                  <a:lnTo>
                    <a:pt x="108" y="1937"/>
                  </a:lnTo>
                  <a:lnTo>
                    <a:pt x="323" y="2259"/>
                  </a:lnTo>
                  <a:lnTo>
                    <a:pt x="646" y="2367"/>
                  </a:lnTo>
                  <a:lnTo>
                    <a:pt x="968" y="2259"/>
                  </a:lnTo>
                  <a:lnTo>
                    <a:pt x="1291" y="2152"/>
                  </a:lnTo>
                  <a:lnTo>
                    <a:pt x="1506" y="1829"/>
                  </a:lnTo>
                  <a:lnTo>
                    <a:pt x="1721" y="1506"/>
                  </a:lnTo>
                  <a:lnTo>
                    <a:pt x="1937" y="1076"/>
                  </a:lnTo>
                  <a:lnTo>
                    <a:pt x="1937" y="753"/>
                  </a:lnTo>
                  <a:lnTo>
                    <a:pt x="1937" y="323"/>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126;p29">
              <a:extLst>
                <a:ext uri="{FF2B5EF4-FFF2-40B4-BE49-F238E27FC236}">
                  <a16:creationId xmlns:a16="http://schemas.microsoft.com/office/drawing/2014/main" id="{856B393B-F03A-457E-AF7D-82A4690FDB2C}"/>
                </a:ext>
              </a:extLst>
            </p:cNvPr>
            <p:cNvSpPr/>
            <p:nvPr/>
          </p:nvSpPr>
          <p:spPr>
            <a:xfrm>
              <a:off x="6133850" y="3418275"/>
              <a:ext cx="96850" cy="86100"/>
            </a:xfrm>
            <a:custGeom>
              <a:avLst/>
              <a:gdLst/>
              <a:ahLst/>
              <a:cxnLst/>
              <a:rect l="l" t="t" r="r" b="b"/>
              <a:pathLst>
                <a:path w="3874" h="3444" extrusionOk="0">
                  <a:moveTo>
                    <a:pt x="1077" y="0"/>
                  </a:moveTo>
                  <a:lnTo>
                    <a:pt x="754" y="108"/>
                  </a:lnTo>
                  <a:lnTo>
                    <a:pt x="431" y="323"/>
                  </a:lnTo>
                  <a:lnTo>
                    <a:pt x="216" y="646"/>
                  </a:lnTo>
                  <a:lnTo>
                    <a:pt x="1" y="969"/>
                  </a:lnTo>
                  <a:lnTo>
                    <a:pt x="1" y="1399"/>
                  </a:lnTo>
                  <a:lnTo>
                    <a:pt x="1" y="1722"/>
                  </a:lnTo>
                  <a:lnTo>
                    <a:pt x="216" y="1937"/>
                  </a:lnTo>
                  <a:lnTo>
                    <a:pt x="2798" y="3443"/>
                  </a:lnTo>
                  <a:lnTo>
                    <a:pt x="3874" y="1507"/>
                  </a:lnTo>
                  <a:lnTo>
                    <a:pt x="3336" y="1184"/>
                  </a:lnTo>
                  <a:lnTo>
                    <a:pt x="129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127;p29">
              <a:extLst>
                <a:ext uri="{FF2B5EF4-FFF2-40B4-BE49-F238E27FC236}">
                  <a16:creationId xmlns:a16="http://schemas.microsoft.com/office/drawing/2014/main" id="{CA9E23B7-510F-4C0C-B560-7AB482C3E0DA}"/>
                </a:ext>
              </a:extLst>
            </p:cNvPr>
            <p:cNvSpPr/>
            <p:nvPr/>
          </p:nvSpPr>
          <p:spPr>
            <a:xfrm>
              <a:off x="6133850" y="3418275"/>
              <a:ext cx="96850" cy="86100"/>
            </a:xfrm>
            <a:custGeom>
              <a:avLst/>
              <a:gdLst/>
              <a:ahLst/>
              <a:cxnLst/>
              <a:rect l="l" t="t" r="r" b="b"/>
              <a:pathLst>
                <a:path w="3874" h="3444" fill="none" extrusionOk="0">
                  <a:moveTo>
                    <a:pt x="2798" y="3443"/>
                  </a:moveTo>
                  <a:lnTo>
                    <a:pt x="216" y="1937"/>
                  </a:lnTo>
                  <a:lnTo>
                    <a:pt x="216" y="1937"/>
                  </a:lnTo>
                  <a:lnTo>
                    <a:pt x="1" y="1722"/>
                  </a:lnTo>
                  <a:lnTo>
                    <a:pt x="1" y="1399"/>
                  </a:lnTo>
                  <a:lnTo>
                    <a:pt x="1" y="969"/>
                  </a:lnTo>
                  <a:lnTo>
                    <a:pt x="216" y="646"/>
                  </a:lnTo>
                  <a:lnTo>
                    <a:pt x="216" y="646"/>
                  </a:lnTo>
                  <a:lnTo>
                    <a:pt x="431" y="323"/>
                  </a:lnTo>
                  <a:lnTo>
                    <a:pt x="754" y="108"/>
                  </a:lnTo>
                  <a:lnTo>
                    <a:pt x="1077" y="0"/>
                  </a:lnTo>
                  <a:lnTo>
                    <a:pt x="1292" y="0"/>
                  </a:lnTo>
                  <a:lnTo>
                    <a:pt x="3336" y="1184"/>
                  </a:lnTo>
                  <a:lnTo>
                    <a:pt x="3874" y="15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128;p29">
              <a:extLst>
                <a:ext uri="{FF2B5EF4-FFF2-40B4-BE49-F238E27FC236}">
                  <a16:creationId xmlns:a16="http://schemas.microsoft.com/office/drawing/2014/main" id="{C148FCCE-5143-49AC-9C38-9214C2285EDE}"/>
                </a:ext>
              </a:extLst>
            </p:cNvPr>
            <p:cNvSpPr/>
            <p:nvPr/>
          </p:nvSpPr>
          <p:spPr>
            <a:xfrm>
              <a:off x="6128475" y="3412900"/>
              <a:ext cx="107625" cy="94150"/>
            </a:xfrm>
            <a:custGeom>
              <a:avLst/>
              <a:gdLst/>
              <a:ahLst/>
              <a:cxnLst/>
              <a:rect l="l" t="t" r="r" b="b"/>
              <a:pathLst>
                <a:path w="4305" h="3766" extrusionOk="0">
                  <a:moveTo>
                    <a:pt x="1292" y="0"/>
                  </a:moveTo>
                  <a:lnTo>
                    <a:pt x="969" y="108"/>
                  </a:lnTo>
                  <a:lnTo>
                    <a:pt x="754" y="215"/>
                  </a:lnTo>
                  <a:lnTo>
                    <a:pt x="431" y="430"/>
                  </a:lnTo>
                  <a:lnTo>
                    <a:pt x="216" y="753"/>
                  </a:lnTo>
                  <a:lnTo>
                    <a:pt x="108" y="1184"/>
                  </a:lnTo>
                  <a:lnTo>
                    <a:pt x="1" y="1614"/>
                  </a:lnTo>
                  <a:lnTo>
                    <a:pt x="108" y="1937"/>
                  </a:lnTo>
                  <a:lnTo>
                    <a:pt x="323" y="2259"/>
                  </a:lnTo>
                  <a:lnTo>
                    <a:pt x="2905" y="3766"/>
                  </a:lnTo>
                  <a:lnTo>
                    <a:pt x="3121" y="3766"/>
                  </a:lnTo>
                  <a:lnTo>
                    <a:pt x="3228" y="3550"/>
                  </a:lnTo>
                  <a:lnTo>
                    <a:pt x="3121" y="3443"/>
                  </a:lnTo>
                  <a:lnTo>
                    <a:pt x="539" y="1937"/>
                  </a:lnTo>
                  <a:lnTo>
                    <a:pt x="431" y="1829"/>
                  </a:lnTo>
                  <a:lnTo>
                    <a:pt x="323" y="1614"/>
                  </a:lnTo>
                  <a:lnTo>
                    <a:pt x="431" y="1291"/>
                  </a:lnTo>
                  <a:lnTo>
                    <a:pt x="539" y="968"/>
                  </a:lnTo>
                  <a:lnTo>
                    <a:pt x="969" y="538"/>
                  </a:lnTo>
                  <a:lnTo>
                    <a:pt x="1292" y="323"/>
                  </a:lnTo>
                  <a:lnTo>
                    <a:pt x="1399" y="430"/>
                  </a:lnTo>
                  <a:lnTo>
                    <a:pt x="3443" y="1614"/>
                  </a:lnTo>
                  <a:lnTo>
                    <a:pt x="3981" y="1937"/>
                  </a:lnTo>
                  <a:lnTo>
                    <a:pt x="4197" y="1937"/>
                  </a:lnTo>
                  <a:lnTo>
                    <a:pt x="4304" y="1829"/>
                  </a:lnTo>
                  <a:lnTo>
                    <a:pt x="4304" y="1722"/>
                  </a:lnTo>
                  <a:lnTo>
                    <a:pt x="4197" y="1614"/>
                  </a:lnTo>
                  <a:lnTo>
                    <a:pt x="3659" y="1291"/>
                  </a:lnTo>
                  <a:lnTo>
                    <a:pt x="1614"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129;p29">
              <a:extLst>
                <a:ext uri="{FF2B5EF4-FFF2-40B4-BE49-F238E27FC236}">
                  <a16:creationId xmlns:a16="http://schemas.microsoft.com/office/drawing/2014/main" id="{D0777B64-5180-4E6D-821A-1BB78ADC3A5C}"/>
                </a:ext>
              </a:extLst>
            </p:cNvPr>
            <p:cNvSpPr/>
            <p:nvPr/>
          </p:nvSpPr>
          <p:spPr>
            <a:xfrm>
              <a:off x="6195725" y="3450550"/>
              <a:ext cx="45750" cy="59200"/>
            </a:xfrm>
            <a:custGeom>
              <a:avLst/>
              <a:gdLst/>
              <a:ahLst/>
              <a:cxnLst/>
              <a:rect l="l" t="t" r="r" b="b"/>
              <a:pathLst>
                <a:path w="1830" h="2368" extrusionOk="0">
                  <a:moveTo>
                    <a:pt x="1399" y="431"/>
                  </a:moveTo>
                  <a:lnTo>
                    <a:pt x="1507" y="538"/>
                  </a:lnTo>
                  <a:lnTo>
                    <a:pt x="1507" y="753"/>
                  </a:lnTo>
                  <a:lnTo>
                    <a:pt x="1507" y="1076"/>
                  </a:lnTo>
                  <a:lnTo>
                    <a:pt x="1291" y="1399"/>
                  </a:lnTo>
                  <a:lnTo>
                    <a:pt x="969" y="1829"/>
                  </a:lnTo>
                  <a:lnTo>
                    <a:pt x="538" y="2044"/>
                  </a:lnTo>
                  <a:lnTo>
                    <a:pt x="431" y="2044"/>
                  </a:lnTo>
                  <a:lnTo>
                    <a:pt x="323" y="1829"/>
                  </a:lnTo>
                  <a:lnTo>
                    <a:pt x="323" y="1614"/>
                  </a:lnTo>
                  <a:lnTo>
                    <a:pt x="323" y="1291"/>
                  </a:lnTo>
                  <a:lnTo>
                    <a:pt x="538" y="969"/>
                  </a:lnTo>
                  <a:lnTo>
                    <a:pt x="861" y="538"/>
                  </a:lnTo>
                  <a:lnTo>
                    <a:pt x="1291" y="431"/>
                  </a:lnTo>
                  <a:close/>
                  <a:moveTo>
                    <a:pt x="1291" y="0"/>
                  </a:moveTo>
                  <a:lnTo>
                    <a:pt x="969" y="108"/>
                  </a:lnTo>
                  <a:lnTo>
                    <a:pt x="646" y="216"/>
                  </a:lnTo>
                  <a:lnTo>
                    <a:pt x="431" y="431"/>
                  </a:lnTo>
                  <a:lnTo>
                    <a:pt x="215" y="753"/>
                  </a:lnTo>
                  <a:lnTo>
                    <a:pt x="0" y="1184"/>
                  </a:lnTo>
                  <a:lnTo>
                    <a:pt x="0" y="1614"/>
                  </a:lnTo>
                  <a:lnTo>
                    <a:pt x="0" y="2044"/>
                  </a:lnTo>
                  <a:lnTo>
                    <a:pt x="215" y="2260"/>
                  </a:lnTo>
                  <a:lnTo>
                    <a:pt x="538" y="2367"/>
                  </a:lnTo>
                  <a:lnTo>
                    <a:pt x="861" y="2367"/>
                  </a:lnTo>
                  <a:lnTo>
                    <a:pt x="1184" y="2152"/>
                  </a:lnTo>
                  <a:lnTo>
                    <a:pt x="1399" y="1937"/>
                  </a:lnTo>
                  <a:lnTo>
                    <a:pt x="1614" y="1614"/>
                  </a:lnTo>
                  <a:lnTo>
                    <a:pt x="1829" y="1184"/>
                  </a:lnTo>
                  <a:lnTo>
                    <a:pt x="1829" y="753"/>
                  </a:lnTo>
                  <a:lnTo>
                    <a:pt x="1829" y="431"/>
                  </a:lnTo>
                  <a:lnTo>
                    <a:pt x="1614"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130;p29">
              <a:extLst>
                <a:ext uri="{FF2B5EF4-FFF2-40B4-BE49-F238E27FC236}">
                  <a16:creationId xmlns:a16="http://schemas.microsoft.com/office/drawing/2014/main" id="{67A944D1-D8A8-4F05-855F-7B6B14FE5892}"/>
                </a:ext>
              </a:extLst>
            </p:cNvPr>
            <p:cNvSpPr/>
            <p:nvPr/>
          </p:nvSpPr>
          <p:spPr>
            <a:xfrm>
              <a:off x="6198400" y="3455925"/>
              <a:ext cx="40375" cy="48450"/>
            </a:xfrm>
            <a:custGeom>
              <a:avLst/>
              <a:gdLst/>
              <a:ahLst/>
              <a:cxnLst/>
              <a:rect l="l" t="t" r="r" b="b"/>
              <a:pathLst>
                <a:path w="1615" h="1938" extrusionOk="0">
                  <a:moveTo>
                    <a:pt x="1077" y="1"/>
                  </a:moveTo>
                  <a:lnTo>
                    <a:pt x="754" y="108"/>
                  </a:lnTo>
                  <a:lnTo>
                    <a:pt x="539" y="323"/>
                  </a:lnTo>
                  <a:lnTo>
                    <a:pt x="216" y="646"/>
                  </a:lnTo>
                  <a:lnTo>
                    <a:pt x="108" y="1076"/>
                  </a:lnTo>
                  <a:lnTo>
                    <a:pt x="1" y="1399"/>
                  </a:lnTo>
                  <a:lnTo>
                    <a:pt x="108" y="1722"/>
                  </a:lnTo>
                  <a:lnTo>
                    <a:pt x="216" y="1937"/>
                  </a:lnTo>
                  <a:lnTo>
                    <a:pt x="862" y="1937"/>
                  </a:lnTo>
                  <a:lnTo>
                    <a:pt x="1077" y="1614"/>
                  </a:lnTo>
                  <a:lnTo>
                    <a:pt x="1400" y="1292"/>
                  </a:lnTo>
                  <a:lnTo>
                    <a:pt x="1507" y="969"/>
                  </a:lnTo>
                  <a:lnTo>
                    <a:pt x="1615" y="538"/>
                  </a:lnTo>
                  <a:lnTo>
                    <a:pt x="1507" y="216"/>
                  </a:lnTo>
                  <a:lnTo>
                    <a:pt x="140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131;p29">
              <a:extLst>
                <a:ext uri="{FF2B5EF4-FFF2-40B4-BE49-F238E27FC236}">
                  <a16:creationId xmlns:a16="http://schemas.microsoft.com/office/drawing/2014/main" id="{A2F4A193-AA2F-4B54-A444-B98924133C7B}"/>
                </a:ext>
              </a:extLst>
            </p:cNvPr>
            <p:cNvSpPr/>
            <p:nvPr/>
          </p:nvSpPr>
          <p:spPr>
            <a:xfrm>
              <a:off x="6206475" y="3466675"/>
              <a:ext cx="24225" cy="29625"/>
            </a:xfrm>
            <a:custGeom>
              <a:avLst/>
              <a:gdLst/>
              <a:ahLst/>
              <a:cxnLst/>
              <a:rect l="l" t="t" r="r" b="b"/>
              <a:pathLst>
                <a:path w="969" h="1185" extrusionOk="0">
                  <a:moveTo>
                    <a:pt x="539" y="1"/>
                  </a:moveTo>
                  <a:lnTo>
                    <a:pt x="216" y="431"/>
                  </a:lnTo>
                  <a:lnTo>
                    <a:pt x="1" y="862"/>
                  </a:lnTo>
                  <a:lnTo>
                    <a:pt x="108" y="1077"/>
                  </a:lnTo>
                  <a:lnTo>
                    <a:pt x="216" y="1184"/>
                  </a:lnTo>
                  <a:lnTo>
                    <a:pt x="539" y="1184"/>
                  </a:lnTo>
                  <a:lnTo>
                    <a:pt x="861" y="754"/>
                  </a:lnTo>
                  <a:lnTo>
                    <a:pt x="969" y="324"/>
                  </a:lnTo>
                  <a:lnTo>
                    <a:pt x="969" y="108"/>
                  </a:lnTo>
                  <a:lnTo>
                    <a:pt x="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132;p29">
              <a:extLst>
                <a:ext uri="{FF2B5EF4-FFF2-40B4-BE49-F238E27FC236}">
                  <a16:creationId xmlns:a16="http://schemas.microsoft.com/office/drawing/2014/main" id="{B84C80B7-2432-46CA-800A-2A4DC91845C8}"/>
                </a:ext>
              </a:extLst>
            </p:cNvPr>
            <p:cNvSpPr/>
            <p:nvPr/>
          </p:nvSpPr>
          <p:spPr>
            <a:xfrm>
              <a:off x="6193025" y="3450550"/>
              <a:ext cx="64575" cy="75325"/>
            </a:xfrm>
            <a:custGeom>
              <a:avLst/>
              <a:gdLst/>
              <a:ahLst/>
              <a:cxnLst/>
              <a:rect l="l" t="t" r="r" b="b"/>
              <a:pathLst>
                <a:path w="2583" h="3013" extrusionOk="0">
                  <a:moveTo>
                    <a:pt x="1399" y="0"/>
                  </a:moveTo>
                  <a:lnTo>
                    <a:pt x="1077" y="108"/>
                  </a:lnTo>
                  <a:lnTo>
                    <a:pt x="646" y="323"/>
                  </a:lnTo>
                  <a:lnTo>
                    <a:pt x="323" y="861"/>
                  </a:lnTo>
                  <a:lnTo>
                    <a:pt x="108" y="1291"/>
                  </a:lnTo>
                  <a:lnTo>
                    <a:pt x="1" y="1829"/>
                  </a:lnTo>
                  <a:lnTo>
                    <a:pt x="108" y="2260"/>
                  </a:lnTo>
                  <a:lnTo>
                    <a:pt x="323" y="2475"/>
                  </a:lnTo>
                  <a:lnTo>
                    <a:pt x="1184" y="3013"/>
                  </a:lnTo>
                  <a:lnTo>
                    <a:pt x="2583" y="538"/>
                  </a:lnTo>
                  <a:lnTo>
                    <a:pt x="1830" y="108"/>
                  </a:lnTo>
                  <a:lnTo>
                    <a:pt x="1830"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133;p29">
              <a:extLst>
                <a:ext uri="{FF2B5EF4-FFF2-40B4-BE49-F238E27FC236}">
                  <a16:creationId xmlns:a16="http://schemas.microsoft.com/office/drawing/2014/main" id="{A5DEB60B-C4F9-4738-8165-01ED9974DEEB}"/>
                </a:ext>
              </a:extLst>
            </p:cNvPr>
            <p:cNvSpPr/>
            <p:nvPr/>
          </p:nvSpPr>
          <p:spPr>
            <a:xfrm>
              <a:off x="6193025" y="3450550"/>
              <a:ext cx="64575" cy="75325"/>
            </a:xfrm>
            <a:custGeom>
              <a:avLst/>
              <a:gdLst/>
              <a:ahLst/>
              <a:cxnLst/>
              <a:rect l="l" t="t" r="r" b="b"/>
              <a:pathLst>
                <a:path w="2583" h="3013" fill="none" extrusionOk="0">
                  <a:moveTo>
                    <a:pt x="1184" y="3013"/>
                  </a:moveTo>
                  <a:lnTo>
                    <a:pt x="323" y="2475"/>
                  </a:lnTo>
                  <a:lnTo>
                    <a:pt x="323" y="2475"/>
                  </a:lnTo>
                  <a:lnTo>
                    <a:pt x="108" y="2260"/>
                  </a:lnTo>
                  <a:lnTo>
                    <a:pt x="1" y="1829"/>
                  </a:lnTo>
                  <a:lnTo>
                    <a:pt x="108" y="1291"/>
                  </a:lnTo>
                  <a:lnTo>
                    <a:pt x="323" y="861"/>
                  </a:lnTo>
                  <a:lnTo>
                    <a:pt x="323" y="861"/>
                  </a:lnTo>
                  <a:lnTo>
                    <a:pt x="646" y="323"/>
                  </a:lnTo>
                  <a:lnTo>
                    <a:pt x="1077" y="108"/>
                  </a:lnTo>
                  <a:lnTo>
                    <a:pt x="1399" y="0"/>
                  </a:lnTo>
                  <a:lnTo>
                    <a:pt x="1830" y="0"/>
                  </a:lnTo>
                  <a:lnTo>
                    <a:pt x="1830" y="108"/>
                  </a:lnTo>
                  <a:lnTo>
                    <a:pt x="2583" y="5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134;p29">
              <a:extLst>
                <a:ext uri="{FF2B5EF4-FFF2-40B4-BE49-F238E27FC236}">
                  <a16:creationId xmlns:a16="http://schemas.microsoft.com/office/drawing/2014/main" id="{52922613-6C8A-43C0-846A-BAD00E57FCBA}"/>
                </a:ext>
              </a:extLst>
            </p:cNvPr>
            <p:cNvSpPr/>
            <p:nvPr/>
          </p:nvSpPr>
          <p:spPr>
            <a:xfrm>
              <a:off x="6190350" y="3445175"/>
              <a:ext cx="72625" cy="86075"/>
            </a:xfrm>
            <a:custGeom>
              <a:avLst/>
              <a:gdLst/>
              <a:ahLst/>
              <a:cxnLst/>
              <a:rect l="l" t="t" r="r" b="b"/>
              <a:pathLst>
                <a:path w="2905" h="3443" extrusionOk="0">
                  <a:moveTo>
                    <a:pt x="1614" y="0"/>
                  </a:moveTo>
                  <a:lnTo>
                    <a:pt x="1291" y="108"/>
                  </a:lnTo>
                  <a:lnTo>
                    <a:pt x="861" y="215"/>
                  </a:lnTo>
                  <a:lnTo>
                    <a:pt x="538" y="538"/>
                  </a:lnTo>
                  <a:lnTo>
                    <a:pt x="323" y="968"/>
                  </a:lnTo>
                  <a:lnTo>
                    <a:pt x="0" y="1506"/>
                  </a:lnTo>
                  <a:lnTo>
                    <a:pt x="0" y="2044"/>
                  </a:lnTo>
                  <a:lnTo>
                    <a:pt x="0" y="2475"/>
                  </a:lnTo>
                  <a:lnTo>
                    <a:pt x="215" y="2690"/>
                  </a:lnTo>
                  <a:lnTo>
                    <a:pt x="323" y="2905"/>
                  </a:lnTo>
                  <a:lnTo>
                    <a:pt x="1184" y="3335"/>
                  </a:lnTo>
                  <a:lnTo>
                    <a:pt x="1291" y="3443"/>
                  </a:lnTo>
                  <a:lnTo>
                    <a:pt x="1399" y="3335"/>
                  </a:lnTo>
                  <a:lnTo>
                    <a:pt x="1399" y="3228"/>
                  </a:lnTo>
                  <a:lnTo>
                    <a:pt x="1399" y="3120"/>
                  </a:lnTo>
                  <a:lnTo>
                    <a:pt x="538" y="2582"/>
                  </a:lnTo>
                  <a:lnTo>
                    <a:pt x="430" y="2367"/>
                  </a:lnTo>
                  <a:lnTo>
                    <a:pt x="323" y="2044"/>
                  </a:lnTo>
                  <a:lnTo>
                    <a:pt x="430" y="1614"/>
                  </a:lnTo>
                  <a:lnTo>
                    <a:pt x="646" y="1076"/>
                  </a:lnTo>
                  <a:lnTo>
                    <a:pt x="861" y="753"/>
                  </a:lnTo>
                  <a:lnTo>
                    <a:pt x="1076" y="538"/>
                  </a:lnTo>
                  <a:lnTo>
                    <a:pt x="1399" y="431"/>
                  </a:lnTo>
                  <a:lnTo>
                    <a:pt x="1614" y="323"/>
                  </a:lnTo>
                  <a:lnTo>
                    <a:pt x="1829" y="431"/>
                  </a:lnTo>
                  <a:lnTo>
                    <a:pt x="2582" y="968"/>
                  </a:lnTo>
                  <a:lnTo>
                    <a:pt x="2797" y="968"/>
                  </a:lnTo>
                  <a:lnTo>
                    <a:pt x="2905" y="861"/>
                  </a:lnTo>
                  <a:lnTo>
                    <a:pt x="2905" y="753"/>
                  </a:lnTo>
                  <a:lnTo>
                    <a:pt x="2797" y="646"/>
                  </a:lnTo>
                  <a:lnTo>
                    <a:pt x="2044" y="108"/>
                  </a:lnTo>
                  <a:lnTo>
                    <a:pt x="1937" y="108"/>
                  </a:lnTo>
                  <a:lnTo>
                    <a:pt x="16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135;p29">
              <a:extLst>
                <a:ext uri="{FF2B5EF4-FFF2-40B4-BE49-F238E27FC236}">
                  <a16:creationId xmlns:a16="http://schemas.microsoft.com/office/drawing/2014/main" id="{D83BEDB0-BACA-4B96-B675-EA5A1EEF2D9B}"/>
                </a:ext>
              </a:extLst>
            </p:cNvPr>
            <p:cNvSpPr/>
            <p:nvPr/>
          </p:nvSpPr>
          <p:spPr>
            <a:xfrm>
              <a:off x="6211850" y="3458625"/>
              <a:ext cx="59200" cy="75325"/>
            </a:xfrm>
            <a:custGeom>
              <a:avLst/>
              <a:gdLst/>
              <a:ahLst/>
              <a:cxnLst/>
              <a:rect l="l" t="t" r="r" b="b"/>
              <a:pathLst>
                <a:path w="2368" h="3013" extrusionOk="0">
                  <a:moveTo>
                    <a:pt x="1615" y="323"/>
                  </a:moveTo>
                  <a:lnTo>
                    <a:pt x="1830" y="430"/>
                  </a:lnTo>
                  <a:lnTo>
                    <a:pt x="1937" y="538"/>
                  </a:lnTo>
                  <a:lnTo>
                    <a:pt x="2045" y="968"/>
                  </a:lnTo>
                  <a:lnTo>
                    <a:pt x="1937" y="1399"/>
                  </a:lnTo>
                  <a:lnTo>
                    <a:pt x="1722" y="1829"/>
                  </a:lnTo>
                  <a:lnTo>
                    <a:pt x="1507" y="2152"/>
                  </a:lnTo>
                  <a:lnTo>
                    <a:pt x="1292" y="2475"/>
                  </a:lnTo>
                  <a:lnTo>
                    <a:pt x="969" y="2582"/>
                  </a:lnTo>
                  <a:lnTo>
                    <a:pt x="539" y="2582"/>
                  </a:lnTo>
                  <a:lnTo>
                    <a:pt x="431" y="2367"/>
                  </a:lnTo>
                  <a:lnTo>
                    <a:pt x="324" y="2044"/>
                  </a:lnTo>
                  <a:lnTo>
                    <a:pt x="431" y="1614"/>
                  </a:lnTo>
                  <a:lnTo>
                    <a:pt x="646" y="1184"/>
                  </a:lnTo>
                  <a:lnTo>
                    <a:pt x="862" y="861"/>
                  </a:lnTo>
                  <a:lnTo>
                    <a:pt x="1077" y="538"/>
                  </a:lnTo>
                  <a:lnTo>
                    <a:pt x="1399" y="430"/>
                  </a:lnTo>
                  <a:lnTo>
                    <a:pt x="1615" y="323"/>
                  </a:lnTo>
                  <a:close/>
                  <a:moveTo>
                    <a:pt x="1615" y="0"/>
                  </a:moveTo>
                  <a:lnTo>
                    <a:pt x="1292" y="108"/>
                  </a:lnTo>
                  <a:lnTo>
                    <a:pt x="862" y="323"/>
                  </a:lnTo>
                  <a:lnTo>
                    <a:pt x="539" y="538"/>
                  </a:lnTo>
                  <a:lnTo>
                    <a:pt x="324" y="968"/>
                  </a:lnTo>
                  <a:lnTo>
                    <a:pt x="1" y="1506"/>
                  </a:lnTo>
                  <a:lnTo>
                    <a:pt x="1" y="2044"/>
                  </a:lnTo>
                  <a:lnTo>
                    <a:pt x="108" y="2582"/>
                  </a:lnTo>
                  <a:lnTo>
                    <a:pt x="216" y="2690"/>
                  </a:lnTo>
                  <a:lnTo>
                    <a:pt x="324" y="2905"/>
                  </a:lnTo>
                  <a:lnTo>
                    <a:pt x="754" y="3013"/>
                  </a:lnTo>
                  <a:lnTo>
                    <a:pt x="1077" y="2905"/>
                  </a:lnTo>
                  <a:lnTo>
                    <a:pt x="1507" y="2690"/>
                  </a:lnTo>
                  <a:lnTo>
                    <a:pt x="1830" y="2367"/>
                  </a:lnTo>
                  <a:lnTo>
                    <a:pt x="2045" y="2044"/>
                  </a:lnTo>
                  <a:lnTo>
                    <a:pt x="2368" y="1506"/>
                  </a:lnTo>
                  <a:lnTo>
                    <a:pt x="2368" y="968"/>
                  </a:lnTo>
                  <a:lnTo>
                    <a:pt x="2260" y="430"/>
                  </a:lnTo>
                  <a:lnTo>
                    <a:pt x="2153" y="215"/>
                  </a:lnTo>
                  <a:lnTo>
                    <a:pt x="2045" y="108"/>
                  </a:lnTo>
                  <a:lnTo>
                    <a:pt x="16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136;p29">
              <a:extLst>
                <a:ext uri="{FF2B5EF4-FFF2-40B4-BE49-F238E27FC236}">
                  <a16:creationId xmlns:a16="http://schemas.microsoft.com/office/drawing/2014/main" id="{9AB742BE-B075-44BA-9997-FED12EAD348D}"/>
                </a:ext>
              </a:extLst>
            </p:cNvPr>
            <p:cNvSpPr/>
            <p:nvPr/>
          </p:nvSpPr>
          <p:spPr>
            <a:xfrm>
              <a:off x="6214550" y="3464000"/>
              <a:ext cx="53825" cy="64575"/>
            </a:xfrm>
            <a:custGeom>
              <a:avLst/>
              <a:gdLst/>
              <a:ahLst/>
              <a:cxnLst/>
              <a:rect l="l" t="t" r="r" b="b"/>
              <a:pathLst>
                <a:path w="2153" h="2583" extrusionOk="0">
                  <a:moveTo>
                    <a:pt x="1507" y="0"/>
                  </a:moveTo>
                  <a:lnTo>
                    <a:pt x="1076" y="108"/>
                  </a:lnTo>
                  <a:lnTo>
                    <a:pt x="646" y="431"/>
                  </a:lnTo>
                  <a:lnTo>
                    <a:pt x="323" y="861"/>
                  </a:lnTo>
                  <a:lnTo>
                    <a:pt x="108" y="1399"/>
                  </a:lnTo>
                  <a:lnTo>
                    <a:pt x="0" y="1829"/>
                  </a:lnTo>
                  <a:lnTo>
                    <a:pt x="108" y="2260"/>
                  </a:lnTo>
                  <a:lnTo>
                    <a:pt x="323" y="2475"/>
                  </a:lnTo>
                  <a:lnTo>
                    <a:pt x="646" y="2582"/>
                  </a:lnTo>
                  <a:lnTo>
                    <a:pt x="1076" y="2475"/>
                  </a:lnTo>
                  <a:lnTo>
                    <a:pt x="1507" y="2152"/>
                  </a:lnTo>
                  <a:lnTo>
                    <a:pt x="1829" y="1722"/>
                  </a:lnTo>
                  <a:lnTo>
                    <a:pt x="2045" y="1184"/>
                  </a:lnTo>
                  <a:lnTo>
                    <a:pt x="2152" y="753"/>
                  </a:lnTo>
                  <a:lnTo>
                    <a:pt x="2045" y="323"/>
                  </a:lnTo>
                  <a:lnTo>
                    <a:pt x="182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137;p29">
              <a:extLst>
                <a:ext uri="{FF2B5EF4-FFF2-40B4-BE49-F238E27FC236}">
                  <a16:creationId xmlns:a16="http://schemas.microsoft.com/office/drawing/2014/main" id="{19B718D0-C18E-4A37-823E-3AB769F2DEE4}"/>
                </a:ext>
              </a:extLst>
            </p:cNvPr>
            <p:cNvSpPr/>
            <p:nvPr/>
          </p:nvSpPr>
          <p:spPr>
            <a:xfrm>
              <a:off x="6287175" y="3474750"/>
              <a:ext cx="86100" cy="72650"/>
            </a:xfrm>
            <a:custGeom>
              <a:avLst/>
              <a:gdLst/>
              <a:ahLst/>
              <a:cxnLst/>
              <a:rect l="l" t="t" r="r" b="b"/>
              <a:pathLst>
                <a:path w="3444" h="2906" extrusionOk="0">
                  <a:moveTo>
                    <a:pt x="0" y="1"/>
                  </a:moveTo>
                  <a:lnTo>
                    <a:pt x="0" y="754"/>
                  </a:lnTo>
                  <a:lnTo>
                    <a:pt x="3335" y="2905"/>
                  </a:lnTo>
                  <a:lnTo>
                    <a:pt x="3443" y="204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138;p29">
              <a:extLst>
                <a:ext uri="{FF2B5EF4-FFF2-40B4-BE49-F238E27FC236}">
                  <a16:creationId xmlns:a16="http://schemas.microsoft.com/office/drawing/2014/main" id="{DA361AEE-8809-4F8F-9830-4B57F044F871}"/>
                </a:ext>
              </a:extLst>
            </p:cNvPr>
            <p:cNvSpPr/>
            <p:nvPr/>
          </p:nvSpPr>
          <p:spPr>
            <a:xfrm>
              <a:off x="6281800" y="3469375"/>
              <a:ext cx="94150" cy="80725"/>
            </a:xfrm>
            <a:custGeom>
              <a:avLst/>
              <a:gdLst/>
              <a:ahLst/>
              <a:cxnLst/>
              <a:rect l="l" t="t" r="r" b="b"/>
              <a:pathLst>
                <a:path w="3766" h="3229" extrusionOk="0">
                  <a:moveTo>
                    <a:pt x="323" y="538"/>
                  </a:moveTo>
                  <a:lnTo>
                    <a:pt x="3443" y="2367"/>
                  </a:lnTo>
                  <a:lnTo>
                    <a:pt x="3443" y="2773"/>
                  </a:lnTo>
                  <a:lnTo>
                    <a:pt x="3443" y="2773"/>
                  </a:lnTo>
                  <a:lnTo>
                    <a:pt x="323" y="861"/>
                  </a:lnTo>
                  <a:lnTo>
                    <a:pt x="323" y="538"/>
                  </a:lnTo>
                  <a:close/>
                  <a:moveTo>
                    <a:pt x="108" y="0"/>
                  </a:moveTo>
                  <a:lnTo>
                    <a:pt x="0" y="216"/>
                  </a:lnTo>
                  <a:lnTo>
                    <a:pt x="0" y="969"/>
                  </a:lnTo>
                  <a:lnTo>
                    <a:pt x="108" y="1184"/>
                  </a:lnTo>
                  <a:lnTo>
                    <a:pt x="3550" y="3228"/>
                  </a:lnTo>
                  <a:lnTo>
                    <a:pt x="3658" y="3228"/>
                  </a:lnTo>
                  <a:lnTo>
                    <a:pt x="3766" y="3120"/>
                  </a:lnTo>
                  <a:lnTo>
                    <a:pt x="3766" y="2260"/>
                  </a:lnTo>
                  <a:lnTo>
                    <a:pt x="3658" y="2152"/>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139;p29">
              <a:extLst>
                <a:ext uri="{FF2B5EF4-FFF2-40B4-BE49-F238E27FC236}">
                  <a16:creationId xmlns:a16="http://schemas.microsoft.com/office/drawing/2014/main" id="{A4083316-EBD0-405C-8904-CAD7B35CBD5B}"/>
                </a:ext>
              </a:extLst>
            </p:cNvPr>
            <p:cNvSpPr/>
            <p:nvPr/>
          </p:nvSpPr>
          <p:spPr>
            <a:xfrm>
              <a:off x="6287175" y="3464000"/>
              <a:ext cx="102225" cy="61875"/>
            </a:xfrm>
            <a:custGeom>
              <a:avLst/>
              <a:gdLst/>
              <a:ahLst/>
              <a:cxnLst/>
              <a:rect l="l" t="t" r="r" b="b"/>
              <a:pathLst>
                <a:path w="4089" h="2475" extrusionOk="0">
                  <a:moveTo>
                    <a:pt x="646" y="0"/>
                  </a:moveTo>
                  <a:lnTo>
                    <a:pt x="0" y="431"/>
                  </a:lnTo>
                  <a:lnTo>
                    <a:pt x="3443" y="2475"/>
                  </a:lnTo>
                  <a:lnTo>
                    <a:pt x="4089" y="2044"/>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140;p29">
              <a:extLst>
                <a:ext uri="{FF2B5EF4-FFF2-40B4-BE49-F238E27FC236}">
                  <a16:creationId xmlns:a16="http://schemas.microsoft.com/office/drawing/2014/main" id="{730BD178-8225-4612-9C5C-AF795C13ED59}"/>
                </a:ext>
              </a:extLst>
            </p:cNvPr>
            <p:cNvSpPr/>
            <p:nvPr/>
          </p:nvSpPr>
          <p:spPr>
            <a:xfrm>
              <a:off x="6281800" y="3461300"/>
              <a:ext cx="110300" cy="69950"/>
            </a:xfrm>
            <a:custGeom>
              <a:avLst/>
              <a:gdLst/>
              <a:ahLst/>
              <a:cxnLst/>
              <a:rect l="l" t="t" r="r" b="b"/>
              <a:pathLst>
                <a:path w="4412" h="2798" extrusionOk="0">
                  <a:moveTo>
                    <a:pt x="861" y="323"/>
                  </a:moveTo>
                  <a:lnTo>
                    <a:pt x="3873" y="2152"/>
                  </a:lnTo>
                  <a:lnTo>
                    <a:pt x="3658" y="2368"/>
                  </a:lnTo>
                  <a:lnTo>
                    <a:pt x="510" y="499"/>
                  </a:lnTo>
                  <a:lnTo>
                    <a:pt x="510" y="499"/>
                  </a:lnTo>
                  <a:lnTo>
                    <a:pt x="861" y="323"/>
                  </a:lnTo>
                  <a:close/>
                  <a:moveTo>
                    <a:pt x="753" y="1"/>
                  </a:moveTo>
                  <a:lnTo>
                    <a:pt x="108" y="323"/>
                  </a:lnTo>
                  <a:lnTo>
                    <a:pt x="0" y="539"/>
                  </a:lnTo>
                  <a:lnTo>
                    <a:pt x="108" y="646"/>
                  </a:lnTo>
                  <a:lnTo>
                    <a:pt x="3550" y="2798"/>
                  </a:lnTo>
                  <a:lnTo>
                    <a:pt x="3658" y="2798"/>
                  </a:lnTo>
                  <a:lnTo>
                    <a:pt x="4411" y="2368"/>
                  </a:lnTo>
                  <a:lnTo>
                    <a:pt x="4411" y="2152"/>
                  </a:lnTo>
                  <a:lnTo>
                    <a:pt x="4411" y="2045"/>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141;p29">
              <a:extLst>
                <a:ext uri="{FF2B5EF4-FFF2-40B4-BE49-F238E27FC236}">
                  <a16:creationId xmlns:a16="http://schemas.microsoft.com/office/drawing/2014/main" id="{117DB174-D1E7-4DCD-8510-A2587A3762D3}"/>
                </a:ext>
              </a:extLst>
            </p:cNvPr>
            <p:cNvSpPr/>
            <p:nvPr/>
          </p:nvSpPr>
          <p:spPr>
            <a:xfrm>
              <a:off x="6370550" y="3515100"/>
              <a:ext cx="18850" cy="32300"/>
            </a:xfrm>
            <a:custGeom>
              <a:avLst/>
              <a:gdLst/>
              <a:ahLst/>
              <a:cxnLst/>
              <a:rect l="l" t="t" r="r" b="b"/>
              <a:pathLst>
                <a:path w="754" h="1292" extrusionOk="0">
                  <a:moveTo>
                    <a:pt x="754" y="0"/>
                  </a:moveTo>
                  <a:lnTo>
                    <a:pt x="108" y="431"/>
                  </a:lnTo>
                  <a:lnTo>
                    <a:pt x="0" y="1291"/>
                  </a:lnTo>
                  <a:lnTo>
                    <a:pt x="754" y="861"/>
                  </a:lnTo>
                  <a:lnTo>
                    <a:pt x="754"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142;p29">
              <a:extLst>
                <a:ext uri="{FF2B5EF4-FFF2-40B4-BE49-F238E27FC236}">
                  <a16:creationId xmlns:a16="http://schemas.microsoft.com/office/drawing/2014/main" id="{2966653D-1242-4408-8162-0204B503D6CF}"/>
                </a:ext>
              </a:extLst>
            </p:cNvPr>
            <p:cNvSpPr/>
            <p:nvPr/>
          </p:nvSpPr>
          <p:spPr>
            <a:xfrm>
              <a:off x="6367850" y="3512400"/>
              <a:ext cx="24250" cy="37700"/>
            </a:xfrm>
            <a:custGeom>
              <a:avLst/>
              <a:gdLst/>
              <a:ahLst/>
              <a:cxnLst/>
              <a:rect l="l" t="t" r="r" b="b"/>
              <a:pathLst>
                <a:path w="970" h="1508" extrusionOk="0">
                  <a:moveTo>
                    <a:pt x="646" y="431"/>
                  </a:moveTo>
                  <a:lnTo>
                    <a:pt x="646" y="862"/>
                  </a:lnTo>
                  <a:lnTo>
                    <a:pt x="324" y="1055"/>
                  </a:lnTo>
                  <a:lnTo>
                    <a:pt x="324" y="1055"/>
                  </a:lnTo>
                  <a:lnTo>
                    <a:pt x="324" y="646"/>
                  </a:lnTo>
                  <a:lnTo>
                    <a:pt x="646" y="431"/>
                  </a:lnTo>
                  <a:close/>
                  <a:moveTo>
                    <a:pt x="754" y="1"/>
                  </a:moveTo>
                  <a:lnTo>
                    <a:pt x="108" y="431"/>
                  </a:lnTo>
                  <a:lnTo>
                    <a:pt x="1" y="539"/>
                  </a:lnTo>
                  <a:lnTo>
                    <a:pt x="1" y="1399"/>
                  </a:lnTo>
                  <a:lnTo>
                    <a:pt x="108" y="1507"/>
                  </a:lnTo>
                  <a:lnTo>
                    <a:pt x="216" y="1507"/>
                  </a:lnTo>
                  <a:lnTo>
                    <a:pt x="969" y="1077"/>
                  </a:lnTo>
                  <a:lnTo>
                    <a:pt x="969" y="969"/>
                  </a:lnTo>
                  <a:lnTo>
                    <a:pt x="969" y="108"/>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143;p29">
              <a:extLst>
                <a:ext uri="{FF2B5EF4-FFF2-40B4-BE49-F238E27FC236}">
                  <a16:creationId xmlns:a16="http://schemas.microsoft.com/office/drawing/2014/main" id="{4DC49EC9-21AC-46AE-AE6E-6A34A8C86A2C}"/>
                </a:ext>
              </a:extLst>
            </p:cNvPr>
            <p:cNvSpPr/>
            <p:nvPr/>
          </p:nvSpPr>
          <p:spPr>
            <a:xfrm>
              <a:off x="6268350" y="3485500"/>
              <a:ext cx="18850" cy="29625"/>
            </a:xfrm>
            <a:custGeom>
              <a:avLst/>
              <a:gdLst/>
              <a:ahLst/>
              <a:cxnLst/>
              <a:rect l="l" t="t" r="r" b="b"/>
              <a:pathLst>
                <a:path w="754" h="1185" extrusionOk="0">
                  <a:moveTo>
                    <a:pt x="0" y="1"/>
                  </a:moveTo>
                  <a:lnTo>
                    <a:pt x="0" y="754"/>
                  </a:lnTo>
                  <a:lnTo>
                    <a:pt x="753" y="1184"/>
                  </a:lnTo>
                  <a:lnTo>
                    <a:pt x="753" y="43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144;p29">
              <a:extLst>
                <a:ext uri="{FF2B5EF4-FFF2-40B4-BE49-F238E27FC236}">
                  <a16:creationId xmlns:a16="http://schemas.microsoft.com/office/drawing/2014/main" id="{5D260F8A-4972-485B-BD4E-C0B88DB4AA74}"/>
                </a:ext>
              </a:extLst>
            </p:cNvPr>
            <p:cNvSpPr/>
            <p:nvPr/>
          </p:nvSpPr>
          <p:spPr>
            <a:xfrm>
              <a:off x="6262950" y="3480125"/>
              <a:ext cx="29625" cy="40375"/>
            </a:xfrm>
            <a:custGeom>
              <a:avLst/>
              <a:gdLst/>
              <a:ahLst/>
              <a:cxnLst/>
              <a:rect l="l" t="t" r="r" b="b"/>
              <a:pathLst>
                <a:path w="1185" h="1615" extrusionOk="0">
                  <a:moveTo>
                    <a:pt x="431" y="539"/>
                  </a:moveTo>
                  <a:lnTo>
                    <a:pt x="754" y="754"/>
                  </a:lnTo>
                  <a:lnTo>
                    <a:pt x="754" y="1077"/>
                  </a:lnTo>
                  <a:lnTo>
                    <a:pt x="754" y="1077"/>
                  </a:lnTo>
                  <a:lnTo>
                    <a:pt x="431" y="861"/>
                  </a:lnTo>
                  <a:lnTo>
                    <a:pt x="431" y="539"/>
                  </a:lnTo>
                  <a:close/>
                  <a:moveTo>
                    <a:pt x="109" y="1"/>
                  </a:moveTo>
                  <a:lnTo>
                    <a:pt x="1" y="216"/>
                  </a:lnTo>
                  <a:lnTo>
                    <a:pt x="1" y="969"/>
                  </a:lnTo>
                  <a:lnTo>
                    <a:pt x="109" y="1184"/>
                  </a:lnTo>
                  <a:lnTo>
                    <a:pt x="862" y="1615"/>
                  </a:lnTo>
                  <a:lnTo>
                    <a:pt x="1077" y="1615"/>
                  </a:lnTo>
                  <a:lnTo>
                    <a:pt x="1184" y="1399"/>
                  </a:lnTo>
                  <a:lnTo>
                    <a:pt x="1184" y="646"/>
                  </a:lnTo>
                  <a:lnTo>
                    <a:pt x="1077" y="431"/>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145;p29">
              <a:extLst>
                <a:ext uri="{FF2B5EF4-FFF2-40B4-BE49-F238E27FC236}">
                  <a16:creationId xmlns:a16="http://schemas.microsoft.com/office/drawing/2014/main" id="{B88C00FB-1558-4B1F-981B-389655BD8B81}"/>
                </a:ext>
              </a:extLst>
            </p:cNvPr>
            <p:cNvSpPr/>
            <p:nvPr/>
          </p:nvSpPr>
          <p:spPr>
            <a:xfrm>
              <a:off x="6268350" y="3474750"/>
              <a:ext cx="34975" cy="21550"/>
            </a:xfrm>
            <a:custGeom>
              <a:avLst/>
              <a:gdLst/>
              <a:ahLst/>
              <a:cxnLst/>
              <a:rect l="l" t="t" r="r" b="b"/>
              <a:pathLst>
                <a:path w="1399" h="862" extrusionOk="0">
                  <a:moveTo>
                    <a:pt x="646" y="1"/>
                  </a:moveTo>
                  <a:lnTo>
                    <a:pt x="0" y="431"/>
                  </a:lnTo>
                  <a:lnTo>
                    <a:pt x="753" y="861"/>
                  </a:lnTo>
                  <a:lnTo>
                    <a:pt x="1399" y="431"/>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146;p29">
              <a:extLst>
                <a:ext uri="{FF2B5EF4-FFF2-40B4-BE49-F238E27FC236}">
                  <a16:creationId xmlns:a16="http://schemas.microsoft.com/office/drawing/2014/main" id="{21A779D0-3974-48E6-8180-BC9F29D22A89}"/>
                </a:ext>
              </a:extLst>
            </p:cNvPr>
            <p:cNvSpPr/>
            <p:nvPr/>
          </p:nvSpPr>
          <p:spPr>
            <a:xfrm>
              <a:off x="6262950" y="3472075"/>
              <a:ext cx="45750" cy="26900"/>
            </a:xfrm>
            <a:custGeom>
              <a:avLst/>
              <a:gdLst/>
              <a:ahLst/>
              <a:cxnLst/>
              <a:rect l="l" t="t" r="r" b="b"/>
              <a:pathLst>
                <a:path w="1830" h="1076" extrusionOk="0">
                  <a:moveTo>
                    <a:pt x="862" y="323"/>
                  </a:moveTo>
                  <a:lnTo>
                    <a:pt x="1292" y="538"/>
                  </a:lnTo>
                  <a:lnTo>
                    <a:pt x="969" y="753"/>
                  </a:lnTo>
                  <a:lnTo>
                    <a:pt x="579" y="493"/>
                  </a:lnTo>
                  <a:lnTo>
                    <a:pt x="579" y="493"/>
                  </a:lnTo>
                  <a:lnTo>
                    <a:pt x="862" y="323"/>
                  </a:lnTo>
                  <a:close/>
                  <a:moveTo>
                    <a:pt x="754" y="0"/>
                  </a:moveTo>
                  <a:lnTo>
                    <a:pt x="109" y="323"/>
                  </a:lnTo>
                  <a:lnTo>
                    <a:pt x="1" y="538"/>
                  </a:lnTo>
                  <a:lnTo>
                    <a:pt x="109" y="646"/>
                  </a:lnTo>
                  <a:lnTo>
                    <a:pt x="862" y="1076"/>
                  </a:lnTo>
                  <a:lnTo>
                    <a:pt x="1077" y="1076"/>
                  </a:lnTo>
                  <a:lnTo>
                    <a:pt x="1722" y="753"/>
                  </a:lnTo>
                  <a:lnTo>
                    <a:pt x="1830" y="538"/>
                  </a:lnTo>
                  <a:lnTo>
                    <a:pt x="1722" y="430"/>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147;p29">
              <a:extLst>
                <a:ext uri="{FF2B5EF4-FFF2-40B4-BE49-F238E27FC236}">
                  <a16:creationId xmlns:a16="http://schemas.microsoft.com/office/drawing/2014/main" id="{B97FE25B-1FF3-4235-96A9-62715576C345}"/>
                </a:ext>
              </a:extLst>
            </p:cNvPr>
            <p:cNvSpPr/>
            <p:nvPr/>
          </p:nvSpPr>
          <p:spPr>
            <a:xfrm>
              <a:off x="6287175" y="3485500"/>
              <a:ext cx="16150" cy="29625"/>
            </a:xfrm>
            <a:custGeom>
              <a:avLst/>
              <a:gdLst/>
              <a:ahLst/>
              <a:cxnLst/>
              <a:rect l="l" t="t" r="r" b="b"/>
              <a:pathLst>
                <a:path w="646" h="1185" extrusionOk="0">
                  <a:moveTo>
                    <a:pt x="646" y="1"/>
                  </a:moveTo>
                  <a:lnTo>
                    <a:pt x="0" y="431"/>
                  </a:lnTo>
                  <a:lnTo>
                    <a:pt x="0" y="1184"/>
                  </a:lnTo>
                  <a:lnTo>
                    <a:pt x="646" y="862"/>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148;p29">
              <a:extLst>
                <a:ext uri="{FF2B5EF4-FFF2-40B4-BE49-F238E27FC236}">
                  <a16:creationId xmlns:a16="http://schemas.microsoft.com/office/drawing/2014/main" id="{591AC520-4D78-4175-8BAF-222FEF422A87}"/>
                </a:ext>
              </a:extLst>
            </p:cNvPr>
            <p:cNvSpPr/>
            <p:nvPr/>
          </p:nvSpPr>
          <p:spPr>
            <a:xfrm>
              <a:off x="6281800" y="3482825"/>
              <a:ext cx="26900" cy="37675"/>
            </a:xfrm>
            <a:custGeom>
              <a:avLst/>
              <a:gdLst/>
              <a:ahLst/>
              <a:cxnLst/>
              <a:rect l="l" t="t" r="r" b="b"/>
              <a:pathLst>
                <a:path w="1076" h="1507" extrusionOk="0">
                  <a:moveTo>
                    <a:pt x="646" y="431"/>
                  </a:moveTo>
                  <a:lnTo>
                    <a:pt x="646" y="861"/>
                  </a:lnTo>
                  <a:lnTo>
                    <a:pt x="430" y="990"/>
                  </a:lnTo>
                  <a:lnTo>
                    <a:pt x="430" y="990"/>
                  </a:lnTo>
                  <a:lnTo>
                    <a:pt x="430" y="646"/>
                  </a:lnTo>
                  <a:lnTo>
                    <a:pt x="646" y="431"/>
                  </a:lnTo>
                  <a:close/>
                  <a:moveTo>
                    <a:pt x="753" y="0"/>
                  </a:moveTo>
                  <a:lnTo>
                    <a:pt x="108" y="323"/>
                  </a:lnTo>
                  <a:lnTo>
                    <a:pt x="0" y="538"/>
                  </a:lnTo>
                  <a:lnTo>
                    <a:pt x="0" y="1291"/>
                  </a:lnTo>
                  <a:lnTo>
                    <a:pt x="108" y="1507"/>
                  </a:lnTo>
                  <a:lnTo>
                    <a:pt x="323" y="1507"/>
                  </a:lnTo>
                  <a:lnTo>
                    <a:pt x="968" y="1076"/>
                  </a:lnTo>
                  <a:lnTo>
                    <a:pt x="1076" y="969"/>
                  </a:lnTo>
                  <a:lnTo>
                    <a:pt x="1076" y="108"/>
                  </a:lnTo>
                  <a:lnTo>
                    <a:pt x="96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149;p29">
              <a:extLst>
                <a:ext uri="{FF2B5EF4-FFF2-40B4-BE49-F238E27FC236}">
                  <a16:creationId xmlns:a16="http://schemas.microsoft.com/office/drawing/2014/main" id="{B4F6E0C3-F5BC-4929-A77C-43F9BF4FF4D4}"/>
                </a:ext>
              </a:extLst>
            </p:cNvPr>
            <p:cNvSpPr/>
            <p:nvPr/>
          </p:nvSpPr>
          <p:spPr>
            <a:xfrm>
              <a:off x="6230675" y="3488200"/>
              <a:ext cx="37700" cy="48450"/>
            </a:xfrm>
            <a:custGeom>
              <a:avLst/>
              <a:gdLst/>
              <a:ahLst/>
              <a:cxnLst/>
              <a:rect l="l" t="t" r="r" b="b"/>
              <a:pathLst>
                <a:path w="1508" h="1938" extrusionOk="0">
                  <a:moveTo>
                    <a:pt x="1" y="1"/>
                  </a:moveTo>
                  <a:lnTo>
                    <a:pt x="1" y="1076"/>
                  </a:lnTo>
                  <a:lnTo>
                    <a:pt x="1507" y="1937"/>
                  </a:lnTo>
                  <a:lnTo>
                    <a:pt x="1507" y="86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150;p29">
              <a:extLst>
                <a:ext uri="{FF2B5EF4-FFF2-40B4-BE49-F238E27FC236}">
                  <a16:creationId xmlns:a16="http://schemas.microsoft.com/office/drawing/2014/main" id="{2B28A4D0-0FDF-4BFA-B9DB-41E362CAF1E7}"/>
                </a:ext>
              </a:extLst>
            </p:cNvPr>
            <p:cNvSpPr/>
            <p:nvPr/>
          </p:nvSpPr>
          <p:spPr>
            <a:xfrm>
              <a:off x="6225300" y="3485500"/>
              <a:ext cx="48450" cy="56525"/>
            </a:xfrm>
            <a:custGeom>
              <a:avLst/>
              <a:gdLst/>
              <a:ahLst/>
              <a:cxnLst/>
              <a:rect l="l" t="t" r="r" b="b"/>
              <a:pathLst>
                <a:path w="1938" h="2261" extrusionOk="0">
                  <a:moveTo>
                    <a:pt x="431" y="431"/>
                  </a:moveTo>
                  <a:lnTo>
                    <a:pt x="1507" y="1077"/>
                  </a:lnTo>
                  <a:lnTo>
                    <a:pt x="1507" y="1739"/>
                  </a:lnTo>
                  <a:lnTo>
                    <a:pt x="1507" y="1739"/>
                  </a:lnTo>
                  <a:lnTo>
                    <a:pt x="431" y="1077"/>
                  </a:lnTo>
                  <a:lnTo>
                    <a:pt x="431" y="431"/>
                  </a:lnTo>
                  <a:close/>
                  <a:moveTo>
                    <a:pt x="108" y="1"/>
                  </a:moveTo>
                  <a:lnTo>
                    <a:pt x="1" y="109"/>
                  </a:lnTo>
                  <a:lnTo>
                    <a:pt x="1" y="1184"/>
                  </a:lnTo>
                  <a:lnTo>
                    <a:pt x="108" y="1400"/>
                  </a:lnTo>
                  <a:lnTo>
                    <a:pt x="1615" y="2260"/>
                  </a:lnTo>
                  <a:lnTo>
                    <a:pt x="1830" y="2260"/>
                  </a:lnTo>
                  <a:lnTo>
                    <a:pt x="1937" y="2045"/>
                  </a:lnTo>
                  <a:lnTo>
                    <a:pt x="1937" y="969"/>
                  </a:lnTo>
                  <a:lnTo>
                    <a:pt x="1830" y="862"/>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151;p29">
              <a:extLst>
                <a:ext uri="{FF2B5EF4-FFF2-40B4-BE49-F238E27FC236}">
                  <a16:creationId xmlns:a16="http://schemas.microsoft.com/office/drawing/2014/main" id="{DBA8E0FA-C6EA-4300-9D44-C58E8CCE7851}"/>
                </a:ext>
              </a:extLst>
            </p:cNvPr>
            <p:cNvSpPr/>
            <p:nvPr/>
          </p:nvSpPr>
          <p:spPr>
            <a:xfrm>
              <a:off x="6230675" y="3474750"/>
              <a:ext cx="59200" cy="35000"/>
            </a:xfrm>
            <a:custGeom>
              <a:avLst/>
              <a:gdLst/>
              <a:ahLst/>
              <a:cxnLst/>
              <a:rect l="l" t="t" r="r" b="b"/>
              <a:pathLst>
                <a:path w="2368" h="1400" extrusionOk="0">
                  <a:moveTo>
                    <a:pt x="862" y="1"/>
                  </a:moveTo>
                  <a:lnTo>
                    <a:pt x="1" y="539"/>
                  </a:lnTo>
                  <a:lnTo>
                    <a:pt x="1507" y="1399"/>
                  </a:lnTo>
                  <a:lnTo>
                    <a:pt x="2368" y="861"/>
                  </a:lnTo>
                  <a:lnTo>
                    <a:pt x="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152;p29">
              <a:extLst>
                <a:ext uri="{FF2B5EF4-FFF2-40B4-BE49-F238E27FC236}">
                  <a16:creationId xmlns:a16="http://schemas.microsoft.com/office/drawing/2014/main" id="{A3E99647-A05D-4229-AAE9-A8EA786BFF04}"/>
                </a:ext>
              </a:extLst>
            </p:cNvPr>
            <p:cNvSpPr/>
            <p:nvPr/>
          </p:nvSpPr>
          <p:spPr>
            <a:xfrm>
              <a:off x="6225300" y="3472075"/>
              <a:ext cx="69975" cy="43050"/>
            </a:xfrm>
            <a:custGeom>
              <a:avLst/>
              <a:gdLst/>
              <a:ahLst/>
              <a:cxnLst/>
              <a:rect l="l" t="t" r="r" b="b"/>
              <a:pathLst>
                <a:path w="2799" h="1722" extrusionOk="0">
                  <a:moveTo>
                    <a:pt x="1077" y="323"/>
                  </a:moveTo>
                  <a:lnTo>
                    <a:pt x="2260" y="968"/>
                  </a:lnTo>
                  <a:lnTo>
                    <a:pt x="1722" y="1291"/>
                  </a:lnTo>
                  <a:lnTo>
                    <a:pt x="581" y="677"/>
                  </a:lnTo>
                  <a:lnTo>
                    <a:pt x="1077" y="323"/>
                  </a:lnTo>
                  <a:close/>
                  <a:moveTo>
                    <a:pt x="1077" y="0"/>
                  </a:moveTo>
                  <a:lnTo>
                    <a:pt x="108" y="538"/>
                  </a:lnTo>
                  <a:lnTo>
                    <a:pt x="1" y="646"/>
                  </a:lnTo>
                  <a:lnTo>
                    <a:pt x="108" y="861"/>
                  </a:lnTo>
                  <a:lnTo>
                    <a:pt x="1615" y="1721"/>
                  </a:lnTo>
                  <a:lnTo>
                    <a:pt x="1830" y="1721"/>
                  </a:lnTo>
                  <a:lnTo>
                    <a:pt x="2690" y="1076"/>
                  </a:lnTo>
                  <a:lnTo>
                    <a:pt x="2798" y="968"/>
                  </a:lnTo>
                  <a:lnTo>
                    <a:pt x="2690" y="753"/>
                  </a:lnTo>
                  <a:lnTo>
                    <a:pt x="118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153;p29">
              <a:extLst>
                <a:ext uri="{FF2B5EF4-FFF2-40B4-BE49-F238E27FC236}">
                  <a16:creationId xmlns:a16="http://schemas.microsoft.com/office/drawing/2014/main" id="{5C7D3D8A-F55B-411F-A04A-8DF17C9A3D2D}"/>
                </a:ext>
              </a:extLst>
            </p:cNvPr>
            <p:cNvSpPr/>
            <p:nvPr/>
          </p:nvSpPr>
          <p:spPr>
            <a:xfrm>
              <a:off x="6268350" y="3496275"/>
              <a:ext cx="21525" cy="40375"/>
            </a:xfrm>
            <a:custGeom>
              <a:avLst/>
              <a:gdLst/>
              <a:ahLst/>
              <a:cxnLst/>
              <a:rect l="l" t="t" r="r" b="b"/>
              <a:pathLst>
                <a:path w="861" h="1615" extrusionOk="0">
                  <a:moveTo>
                    <a:pt x="861" y="0"/>
                  </a:moveTo>
                  <a:lnTo>
                    <a:pt x="0" y="538"/>
                  </a:lnTo>
                  <a:lnTo>
                    <a:pt x="0" y="1614"/>
                  </a:lnTo>
                  <a:lnTo>
                    <a:pt x="861" y="1076"/>
                  </a:lnTo>
                  <a:lnTo>
                    <a:pt x="861"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154;p29">
              <a:extLst>
                <a:ext uri="{FF2B5EF4-FFF2-40B4-BE49-F238E27FC236}">
                  <a16:creationId xmlns:a16="http://schemas.microsoft.com/office/drawing/2014/main" id="{A7FD5A7A-3FDA-4ACB-BBBB-67D915C842B1}"/>
                </a:ext>
              </a:extLst>
            </p:cNvPr>
            <p:cNvSpPr/>
            <p:nvPr/>
          </p:nvSpPr>
          <p:spPr>
            <a:xfrm>
              <a:off x="6262950" y="3490900"/>
              <a:ext cx="32325" cy="51125"/>
            </a:xfrm>
            <a:custGeom>
              <a:avLst/>
              <a:gdLst/>
              <a:ahLst/>
              <a:cxnLst/>
              <a:rect l="l" t="t" r="r" b="b"/>
              <a:pathLst>
                <a:path w="1293" h="2045" extrusionOk="0">
                  <a:moveTo>
                    <a:pt x="969" y="538"/>
                  </a:moveTo>
                  <a:lnTo>
                    <a:pt x="969" y="1184"/>
                  </a:lnTo>
                  <a:lnTo>
                    <a:pt x="431" y="1520"/>
                  </a:lnTo>
                  <a:lnTo>
                    <a:pt x="431" y="861"/>
                  </a:lnTo>
                  <a:lnTo>
                    <a:pt x="969" y="538"/>
                  </a:lnTo>
                  <a:close/>
                  <a:moveTo>
                    <a:pt x="1077" y="0"/>
                  </a:moveTo>
                  <a:lnTo>
                    <a:pt x="109" y="646"/>
                  </a:lnTo>
                  <a:lnTo>
                    <a:pt x="1" y="753"/>
                  </a:lnTo>
                  <a:lnTo>
                    <a:pt x="1" y="1829"/>
                  </a:lnTo>
                  <a:lnTo>
                    <a:pt x="109" y="2044"/>
                  </a:lnTo>
                  <a:lnTo>
                    <a:pt x="324" y="2044"/>
                  </a:lnTo>
                  <a:lnTo>
                    <a:pt x="1184" y="1399"/>
                  </a:lnTo>
                  <a:lnTo>
                    <a:pt x="1292" y="1291"/>
                  </a:lnTo>
                  <a:lnTo>
                    <a:pt x="1292" y="215"/>
                  </a:lnTo>
                  <a:lnTo>
                    <a:pt x="118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155;p29">
              <a:extLst>
                <a:ext uri="{FF2B5EF4-FFF2-40B4-BE49-F238E27FC236}">
                  <a16:creationId xmlns:a16="http://schemas.microsoft.com/office/drawing/2014/main" id="{AFD65A8F-4E8B-4AE5-AEA0-E57CCAFFDF77}"/>
                </a:ext>
              </a:extLst>
            </p:cNvPr>
            <p:cNvSpPr/>
            <p:nvPr/>
          </p:nvSpPr>
          <p:spPr>
            <a:xfrm>
              <a:off x="6228000" y="3507025"/>
              <a:ext cx="21550" cy="32300"/>
            </a:xfrm>
            <a:custGeom>
              <a:avLst/>
              <a:gdLst/>
              <a:ahLst/>
              <a:cxnLst/>
              <a:rect l="l" t="t" r="r" b="b"/>
              <a:pathLst>
                <a:path w="862" h="1292" extrusionOk="0">
                  <a:moveTo>
                    <a:pt x="0" y="1"/>
                  </a:moveTo>
                  <a:lnTo>
                    <a:pt x="0" y="861"/>
                  </a:lnTo>
                  <a:lnTo>
                    <a:pt x="753" y="1292"/>
                  </a:lnTo>
                  <a:lnTo>
                    <a:pt x="861" y="43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156;p29">
              <a:extLst>
                <a:ext uri="{FF2B5EF4-FFF2-40B4-BE49-F238E27FC236}">
                  <a16:creationId xmlns:a16="http://schemas.microsoft.com/office/drawing/2014/main" id="{C214CE97-C8C9-4184-9EEA-B7C11E195143}"/>
                </a:ext>
              </a:extLst>
            </p:cNvPr>
            <p:cNvSpPr/>
            <p:nvPr/>
          </p:nvSpPr>
          <p:spPr>
            <a:xfrm>
              <a:off x="6225300" y="3504350"/>
              <a:ext cx="26925" cy="37675"/>
            </a:xfrm>
            <a:custGeom>
              <a:avLst/>
              <a:gdLst/>
              <a:ahLst/>
              <a:cxnLst/>
              <a:rect l="l" t="t" r="r" b="b"/>
              <a:pathLst>
                <a:path w="1077" h="1507" extrusionOk="0">
                  <a:moveTo>
                    <a:pt x="324" y="430"/>
                  </a:moveTo>
                  <a:lnTo>
                    <a:pt x="754" y="646"/>
                  </a:lnTo>
                  <a:lnTo>
                    <a:pt x="754" y="1148"/>
                  </a:lnTo>
                  <a:lnTo>
                    <a:pt x="754" y="1148"/>
                  </a:lnTo>
                  <a:lnTo>
                    <a:pt x="324" y="861"/>
                  </a:lnTo>
                  <a:lnTo>
                    <a:pt x="324" y="430"/>
                  </a:lnTo>
                  <a:close/>
                  <a:moveTo>
                    <a:pt x="108" y="0"/>
                  </a:moveTo>
                  <a:lnTo>
                    <a:pt x="1" y="108"/>
                  </a:lnTo>
                  <a:lnTo>
                    <a:pt x="1" y="968"/>
                  </a:lnTo>
                  <a:lnTo>
                    <a:pt x="108" y="1076"/>
                  </a:lnTo>
                  <a:lnTo>
                    <a:pt x="861" y="1506"/>
                  </a:lnTo>
                  <a:lnTo>
                    <a:pt x="969" y="1506"/>
                  </a:lnTo>
                  <a:lnTo>
                    <a:pt x="1077" y="1399"/>
                  </a:lnTo>
                  <a:lnTo>
                    <a:pt x="1077" y="538"/>
                  </a:lnTo>
                  <a:lnTo>
                    <a:pt x="969" y="430"/>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157;p29">
              <a:extLst>
                <a:ext uri="{FF2B5EF4-FFF2-40B4-BE49-F238E27FC236}">
                  <a16:creationId xmlns:a16="http://schemas.microsoft.com/office/drawing/2014/main" id="{4BBF5B03-02B8-4493-A610-784E8A53CD5B}"/>
                </a:ext>
              </a:extLst>
            </p:cNvPr>
            <p:cNvSpPr/>
            <p:nvPr/>
          </p:nvSpPr>
          <p:spPr>
            <a:xfrm>
              <a:off x="6228000" y="3498950"/>
              <a:ext cx="37675" cy="18850"/>
            </a:xfrm>
            <a:custGeom>
              <a:avLst/>
              <a:gdLst/>
              <a:ahLst/>
              <a:cxnLst/>
              <a:rect l="l" t="t" r="r" b="b"/>
              <a:pathLst>
                <a:path w="1507" h="754" extrusionOk="0">
                  <a:moveTo>
                    <a:pt x="646" y="1"/>
                  </a:moveTo>
                  <a:lnTo>
                    <a:pt x="0" y="324"/>
                  </a:lnTo>
                  <a:lnTo>
                    <a:pt x="861" y="754"/>
                  </a:lnTo>
                  <a:lnTo>
                    <a:pt x="1507" y="431"/>
                  </a:lnTo>
                  <a:lnTo>
                    <a:pt x="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158;p29">
              <a:extLst>
                <a:ext uri="{FF2B5EF4-FFF2-40B4-BE49-F238E27FC236}">
                  <a16:creationId xmlns:a16="http://schemas.microsoft.com/office/drawing/2014/main" id="{CE519472-B2F0-4D3A-821E-2217A8C7A7C5}"/>
                </a:ext>
              </a:extLst>
            </p:cNvPr>
            <p:cNvSpPr/>
            <p:nvPr/>
          </p:nvSpPr>
          <p:spPr>
            <a:xfrm>
              <a:off x="6225300" y="3493575"/>
              <a:ext cx="43075" cy="29625"/>
            </a:xfrm>
            <a:custGeom>
              <a:avLst/>
              <a:gdLst/>
              <a:ahLst/>
              <a:cxnLst/>
              <a:rect l="l" t="t" r="r" b="b"/>
              <a:pathLst>
                <a:path w="1723" h="1185" extrusionOk="0">
                  <a:moveTo>
                    <a:pt x="861" y="431"/>
                  </a:moveTo>
                  <a:lnTo>
                    <a:pt x="1184" y="646"/>
                  </a:lnTo>
                  <a:lnTo>
                    <a:pt x="969" y="754"/>
                  </a:lnTo>
                  <a:lnTo>
                    <a:pt x="564" y="580"/>
                  </a:lnTo>
                  <a:lnTo>
                    <a:pt x="564" y="580"/>
                  </a:lnTo>
                  <a:lnTo>
                    <a:pt x="861" y="431"/>
                  </a:lnTo>
                  <a:close/>
                  <a:moveTo>
                    <a:pt x="754" y="1"/>
                  </a:moveTo>
                  <a:lnTo>
                    <a:pt x="108" y="431"/>
                  </a:lnTo>
                  <a:lnTo>
                    <a:pt x="1" y="539"/>
                  </a:lnTo>
                  <a:lnTo>
                    <a:pt x="108" y="754"/>
                  </a:lnTo>
                  <a:lnTo>
                    <a:pt x="861" y="1184"/>
                  </a:lnTo>
                  <a:lnTo>
                    <a:pt x="969" y="1184"/>
                  </a:lnTo>
                  <a:lnTo>
                    <a:pt x="1722" y="754"/>
                  </a:lnTo>
                  <a:lnTo>
                    <a:pt x="1722" y="646"/>
                  </a:lnTo>
                  <a:lnTo>
                    <a:pt x="1722" y="431"/>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159;p29">
              <a:extLst>
                <a:ext uri="{FF2B5EF4-FFF2-40B4-BE49-F238E27FC236}">
                  <a16:creationId xmlns:a16="http://schemas.microsoft.com/office/drawing/2014/main" id="{3FBF8A07-34D5-4099-A148-AF6EF519554E}"/>
                </a:ext>
              </a:extLst>
            </p:cNvPr>
            <p:cNvSpPr/>
            <p:nvPr/>
          </p:nvSpPr>
          <p:spPr>
            <a:xfrm>
              <a:off x="6246825" y="3509725"/>
              <a:ext cx="18850" cy="29600"/>
            </a:xfrm>
            <a:custGeom>
              <a:avLst/>
              <a:gdLst/>
              <a:ahLst/>
              <a:cxnLst/>
              <a:rect l="l" t="t" r="r" b="b"/>
              <a:pathLst>
                <a:path w="754" h="1184" extrusionOk="0">
                  <a:moveTo>
                    <a:pt x="754" y="0"/>
                  </a:moveTo>
                  <a:lnTo>
                    <a:pt x="108" y="323"/>
                  </a:lnTo>
                  <a:lnTo>
                    <a:pt x="0" y="1184"/>
                  </a:lnTo>
                  <a:lnTo>
                    <a:pt x="754" y="753"/>
                  </a:lnTo>
                  <a:lnTo>
                    <a:pt x="7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160;p29">
              <a:extLst>
                <a:ext uri="{FF2B5EF4-FFF2-40B4-BE49-F238E27FC236}">
                  <a16:creationId xmlns:a16="http://schemas.microsoft.com/office/drawing/2014/main" id="{3DED082B-011D-49DF-A928-05515FF99EE8}"/>
                </a:ext>
              </a:extLst>
            </p:cNvPr>
            <p:cNvSpPr/>
            <p:nvPr/>
          </p:nvSpPr>
          <p:spPr>
            <a:xfrm>
              <a:off x="6244125" y="3504350"/>
              <a:ext cx="24250" cy="37675"/>
            </a:xfrm>
            <a:custGeom>
              <a:avLst/>
              <a:gdLst/>
              <a:ahLst/>
              <a:cxnLst/>
              <a:rect l="l" t="t" r="r" b="b"/>
              <a:pathLst>
                <a:path w="970" h="1507" extrusionOk="0">
                  <a:moveTo>
                    <a:pt x="646" y="538"/>
                  </a:moveTo>
                  <a:lnTo>
                    <a:pt x="646" y="861"/>
                  </a:lnTo>
                  <a:lnTo>
                    <a:pt x="324" y="1119"/>
                  </a:lnTo>
                  <a:lnTo>
                    <a:pt x="324" y="646"/>
                  </a:lnTo>
                  <a:lnTo>
                    <a:pt x="646" y="538"/>
                  </a:lnTo>
                  <a:close/>
                  <a:moveTo>
                    <a:pt x="754" y="0"/>
                  </a:moveTo>
                  <a:lnTo>
                    <a:pt x="108" y="430"/>
                  </a:lnTo>
                  <a:lnTo>
                    <a:pt x="1" y="538"/>
                  </a:lnTo>
                  <a:lnTo>
                    <a:pt x="1" y="1399"/>
                  </a:lnTo>
                  <a:lnTo>
                    <a:pt x="108" y="1506"/>
                  </a:lnTo>
                  <a:lnTo>
                    <a:pt x="216" y="1506"/>
                  </a:lnTo>
                  <a:lnTo>
                    <a:pt x="969" y="1184"/>
                  </a:lnTo>
                  <a:lnTo>
                    <a:pt x="969" y="968"/>
                  </a:lnTo>
                  <a:lnTo>
                    <a:pt x="969" y="215"/>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161;p29">
              <a:extLst>
                <a:ext uri="{FF2B5EF4-FFF2-40B4-BE49-F238E27FC236}">
                  <a16:creationId xmlns:a16="http://schemas.microsoft.com/office/drawing/2014/main" id="{E933B4C4-E7BA-4E5C-9E46-3FDD7DCEB652}"/>
                </a:ext>
              </a:extLst>
            </p:cNvPr>
            <p:cNvSpPr/>
            <p:nvPr/>
          </p:nvSpPr>
          <p:spPr>
            <a:xfrm>
              <a:off x="6211850" y="3517775"/>
              <a:ext cx="86100" cy="72650"/>
            </a:xfrm>
            <a:custGeom>
              <a:avLst/>
              <a:gdLst/>
              <a:ahLst/>
              <a:cxnLst/>
              <a:rect l="l" t="t" r="r" b="b"/>
              <a:pathLst>
                <a:path w="3444" h="2906" extrusionOk="0">
                  <a:moveTo>
                    <a:pt x="1" y="1"/>
                  </a:moveTo>
                  <a:lnTo>
                    <a:pt x="1" y="862"/>
                  </a:lnTo>
                  <a:lnTo>
                    <a:pt x="3444" y="2906"/>
                  </a:lnTo>
                  <a:lnTo>
                    <a:pt x="3444" y="204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162;p29">
              <a:extLst>
                <a:ext uri="{FF2B5EF4-FFF2-40B4-BE49-F238E27FC236}">
                  <a16:creationId xmlns:a16="http://schemas.microsoft.com/office/drawing/2014/main" id="{D054BE81-2878-4686-923D-E72F53CC21D1}"/>
                </a:ext>
              </a:extLst>
            </p:cNvPr>
            <p:cNvSpPr/>
            <p:nvPr/>
          </p:nvSpPr>
          <p:spPr>
            <a:xfrm>
              <a:off x="6209175" y="3515100"/>
              <a:ext cx="94150" cy="78025"/>
            </a:xfrm>
            <a:custGeom>
              <a:avLst/>
              <a:gdLst/>
              <a:ahLst/>
              <a:cxnLst/>
              <a:rect l="l" t="t" r="r" b="b"/>
              <a:pathLst>
                <a:path w="3766" h="3121" extrusionOk="0">
                  <a:moveTo>
                    <a:pt x="323" y="431"/>
                  </a:moveTo>
                  <a:lnTo>
                    <a:pt x="3443" y="2260"/>
                  </a:lnTo>
                  <a:lnTo>
                    <a:pt x="3443" y="2673"/>
                  </a:lnTo>
                  <a:lnTo>
                    <a:pt x="3443" y="2673"/>
                  </a:lnTo>
                  <a:lnTo>
                    <a:pt x="323" y="861"/>
                  </a:lnTo>
                  <a:lnTo>
                    <a:pt x="323" y="431"/>
                  </a:lnTo>
                  <a:close/>
                  <a:moveTo>
                    <a:pt x="108" y="0"/>
                  </a:moveTo>
                  <a:lnTo>
                    <a:pt x="0" y="108"/>
                  </a:lnTo>
                  <a:lnTo>
                    <a:pt x="0" y="969"/>
                  </a:lnTo>
                  <a:lnTo>
                    <a:pt x="108" y="1076"/>
                  </a:lnTo>
                  <a:lnTo>
                    <a:pt x="3443" y="3120"/>
                  </a:lnTo>
                  <a:lnTo>
                    <a:pt x="3658" y="3120"/>
                  </a:lnTo>
                  <a:lnTo>
                    <a:pt x="3766" y="3013"/>
                  </a:lnTo>
                  <a:lnTo>
                    <a:pt x="3766" y="2152"/>
                  </a:lnTo>
                  <a:lnTo>
                    <a:pt x="3658" y="2045"/>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163;p29">
              <a:extLst>
                <a:ext uri="{FF2B5EF4-FFF2-40B4-BE49-F238E27FC236}">
                  <a16:creationId xmlns:a16="http://schemas.microsoft.com/office/drawing/2014/main" id="{64737AB1-5F59-416A-8EB7-0F96842521E0}"/>
                </a:ext>
              </a:extLst>
            </p:cNvPr>
            <p:cNvSpPr/>
            <p:nvPr/>
          </p:nvSpPr>
          <p:spPr>
            <a:xfrm>
              <a:off x="6211850" y="3507025"/>
              <a:ext cx="104925" cy="61900"/>
            </a:xfrm>
            <a:custGeom>
              <a:avLst/>
              <a:gdLst/>
              <a:ahLst/>
              <a:cxnLst/>
              <a:rect l="l" t="t" r="r" b="b"/>
              <a:pathLst>
                <a:path w="4197" h="2476" extrusionOk="0">
                  <a:moveTo>
                    <a:pt x="754" y="1"/>
                  </a:moveTo>
                  <a:lnTo>
                    <a:pt x="1" y="431"/>
                  </a:lnTo>
                  <a:lnTo>
                    <a:pt x="3444" y="2475"/>
                  </a:lnTo>
                  <a:lnTo>
                    <a:pt x="4197" y="2152"/>
                  </a:lnTo>
                  <a:lnTo>
                    <a:pt x="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164;p29">
              <a:extLst>
                <a:ext uri="{FF2B5EF4-FFF2-40B4-BE49-F238E27FC236}">
                  <a16:creationId xmlns:a16="http://schemas.microsoft.com/office/drawing/2014/main" id="{B5EE16BC-3899-4289-86C0-AC5A4074134C}"/>
                </a:ext>
              </a:extLst>
            </p:cNvPr>
            <p:cNvSpPr/>
            <p:nvPr/>
          </p:nvSpPr>
          <p:spPr>
            <a:xfrm>
              <a:off x="6209175" y="3504350"/>
              <a:ext cx="110300" cy="69950"/>
            </a:xfrm>
            <a:custGeom>
              <a:avLst/>
              <a:gdLst/>
              <a:ahLst/>
              <a:cxnLst/>
              <a:rect l="l" t="t" r="r" b="b"/>
              <a:pathLst>
                <a:path w="4412" h="2798" extrusionOk="0">
                  <a:moveTo>
                    <a:pt x="861" y="323"/>
                  </a:moveTo>
                  <a:lnTo>
                    <a:pt x="3873" y="2259"/>
                  </a:lnTo>
                  <a:lnTo>
                    <a:pt x="3551" y="2367"/>
                  </a:lnTo>
                  <a:lnTo>
                    <a:pt x="415" y="546"/>
                  </a:lnTo>
                  <a:lnTo>
                    <a:pt x="415" y="546"/>
                  </a:lnTo>
                  <a:lnTo>
                    <a:pt x="861" y="323"/>
                  </a:lnTo>
                  <a:close/>
                  <a:moveTo>
                    <a:pt x="753" y="0"/>
                  </a:moveTo>
                  <a:lnTo>
                    <a:pt x="108" y="430"/>
                  </a:lnTo>
                  <a:lnTo>
                    <a:pt x="0" y="538"/>
                  </a:lnTo>
                  <a:lnTo>
                    <a:pt x="108" y="646"/>
                  </a:lnTo>
                  <a:lnTo>
                    <a:pt x="3443" y="2797"/>
                  </a:lnTo>
                  <a:lnTo>
                    <a:pt x="3658" y="2797"/>
                  </a:lnTo>
                  <a:lnTo>
                    <a:pt x="4304" y="2367"/>
                  </a:lnTo>
                  <a:lnTo>
                    <a:pt x="4411" y="2259"/>
                  </a:lnTo>
                  <a:lnTo>
                    <a:pt x="4304" y="2044"/>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165;p29">
              <a:extLst>
                <a:ext uri="{FF2B5EF4-FFF2-40B4-BE49-F238E27FC236}">
                  <a16:creationId xmlns:a16="http://schemas.microsoft.com/office/drawing/2014/main" id="{06CCB72B-812F-40A1-99F1-353B930FAE38}"/>
                </a:ext>
              </a:extLst>
            </p:cNvPr>
            <p:cNvSpPr/>
            <p:nvPr/>
          </p:nvSpPr>
          <p:spPr>
            <a:xfrm>
              <a:off x="6297925" y="3560825"/>
              <a:ext cx="18850" cy="29600"/>
            </a:xfrm>
            <a:custGeom>
              <a:avLst/>
              <a:gdLst/>
              <a:ahLst/>
              <a:cxnLst/>
              <a:rect l="l" t="t" r="r" b="b"/>
              <a:pathLst>
                <a:path w="754" h="1184" extrusionOk="0">
                  <a:moveTo>
                    <a:pt x="754" y="0"/>
                  </a:moveTo>
                  <a:lnTo>
                    <a:pt x="1" y="323"/>
                  </a:lnTo>
                  <a:lnTo>
                    <a:pt x="1" y="1184"/>
                  </a:lnTo>
                  <a:lnTo>
                    <a:pt x="754" y="753"/>
                  </a:lnTo>
                  <a:lnTo>
                    <a:pt x="754"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166;p29">
              <a:extLst>
                <a:ext uri="{FF2B5EF4-FFF2-40B4-BE49-F238E27FC236}">
                  <a16:creationId xmlns:a16="http://schemas.microsoft.com/office/drawing/2014/main" id="{FF42D37F-EF26-4D07-8B3C-A4B7B0E3DC11}"/>
                </a:ext>
              </a:extLst>
            </p:cNvPr>
            <p:cNvSpPr/>
            <p:nvPr/>
          </p:nvSpPr>
          <p:spPr>
            <a:xfrm>
              <a:off x="6295250" y="3555450"/>
              <a:ext cx="24225" cy="37675"/>
            </a:xfrm>
            <a:custGeom>
              <a:avLst/>
              <a:gdLst/>
              <a:ahLst/>
              <a:cxnLst/>
              <a:rect l="l" t="t" r="r" b="b"/>
              <a:pathLst>
                <a:path w="969" h="1507" extrusionOk="0">
                  <a:moveTo>
                    <a:pt x="646" y="538"/>
                  </a:moveTo>
                  <a:lnTo>
                    <a:pt x="646" y="861"/>
                  </a:lnTo>
                  <a:lnTo>
                    <a:pt x="323" y="1022"/>
                  </a:lnTo>
                  <a:lnTo>
                    <a:pt x="323" y="646"/>
                  </a:lnTo>
                  <a:lnTo>
                    <a:pt x="646" y="538"/>
                  </a:lnTo>
                  <a:close/>
                  <a:moveTo>
                    <a:pt x="753" y="0"/>
                  </a:moveTo>
                  <a:lnTo>
                    <a:pt x="108" y="431"/>
                  </a:lnTo>
                  <a:lnTo>
                    <a:pt x="0" y="538"/>
                  </a:lnTo>
                  <a:lnTo>
                    <a:pt x="0" y="1399"/>
                  </a:lnTo>
                  <a:lnTo>
                    <a:pt x="0" y="1506"/>
                  </a:lnTo>
                  <a:lnTo>
                    <a:pt x="215" y="1506"/>
                  </a:lnTo>
                  <a:lnTo>
                    <a:pt x="861" y="1184"/>
                  </a:lnTo>
                  <a:lnTo>
                    <a:pt x="968" y="968"/>
                  </a:lnTo>
                  <a:lnTo>
                    <a:pt x="968" y="215"/>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167;p29">
              <a:extLst>
                <a:ext uri="{FF2B5EF4-FFF2-40B4-BE49-F238E27FC236}">
                  <a16:creationId xmlns:a16="http://schemas.microsoft.com/office/drawing/2014/main" id="{EF9EF068-E22D-41C1-9519-9A3CDF1366BD}"/>
                </a:ext>
              </a:extLst>
            </p:cNvPr>
            <p:cNvSpPr/>
            <p:nvPr/>
          </p:nvSpPr>
          <p:spPr>
            <a:xfrm>
              <a:off x="7185525" y="3966950"/>
              <a:ext cx="18850" cy="21550"/>
            </a:xfrm>
            <a:custGeom>
              <a:avLst/>
              <a:gdLst/>
              <a:ahLst/>
              <a:cxnLst/>
              <a:rect l="l" t="t" r="r" b="b"/>
              <a:pathLst>
                <a:path w="754" h="862" extrusionOk="0">
                  <a:moveTo>
                    <a:pt x="753" y="1"/>
                  </a:moveTo>
                  <a:lnTo>
                    <a:pt x="0" y="539"/>
                  </a:lnTo>
                  <a:lnTo>
                    <a:pt x="0" y="862"/>
                  </a:lnTo>
                  <a:lnTo>
                    <a:pt x="646" y="539"/>
                  </a:lnTo>
                  <a:lnTo>
                    <a:pt x="753" y="431"/>
                  </a:lnTo>
                  <a:lnTo>
                    <a:pt x="753" y="324"/>
                  </a:lnTo>
                  <a:lnTo>
                    <a:pt x="7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168;p29">
              <a:extLst>
                <a:ext uri="{FF2B5EF4-FFF2-40B4-BE49-F238E27FC236}">
                  <a16:creationId xmlns:a16="http://schemas.microsoft.com/office/drawing/2014/main" id="{2E4CFFF0-F321-4C83-BE64-BBA135BBF93A}"/>
                </a:ext>
              </a:extLst>
            </p:cNvPr>
            <p:cNvSpPr/>
            <p:nvPr/>
          </p:nvSpPr>
          <p:spPr>
            <a:xfrm>
              <a:off x="7182825" y="3964275"/>
              <a:ext cx="26925" cy="29600"/>
            </a:xfrm>
            <a:custGeom>
              <a:avLst/>
              <a:gdLst/>
              <a:ahLst/>
              <a:cxnLst/>
              <a:rect l="l" t="t" r="r" b="b"/>
              <a:pathLst>
                <a:path w="1077" h="1184" extrusionOk="0">
                  <a:moveTo>
                    <a:pt x="861" y="0"/>
                  </a:moveTo>
                  <a:lnTo>
                    <a:pt x="1" y="431"/>
                  </a:lnTo>
                  <a:lnTo>
                    <a:pt x="1" y="646"/>
                  </a:lnTo>
                  <a:lnTo>
                    <a:pt x="1" y="969"/>
                  </a:lnTo>
                  <a:lnTo>
                    <a:pt x="108" y="1184"/>
                  </a:lnTo>
                  <a:lnTo>
                    <a:pt x="216" y="1184"/>
                  </a:lnTo>
                  <a:lnTo>
                    <a:pt x="861" y="753"/>
                  </a:lnTo>
                  <a:lnTo>
                    <a:pt x="1076" y="646"/>
                  </a:lnTo>
                  <a:lnTo>
                    <a:pt x="1076" y="431"/>
                  </a:lnTo>
                  <a:lnTo>
                    <a:pt x="1076" y="108"/>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169;p29">
              <a:extLst>
                <a:ext uri="{FF2B5EF4-FFF2-40B4-BE49-F238E27FC236}">
                  <a16:creationId xmlns:a16="http://schemas.microsoft.com/office/drawing/2014/main" id="{A14527CD-7014-4C8F-807B-2896ED97B1AC}"/>
                </a:ext>
              </a:extLst>
            </p:cNvPr>
            <p:cNvSpPr/>
            <p:nvPr/>
          </p:nvSpPr>
          <p:spPr>
            <a:xfrm>
              <a:off x="7155925" y="3948125"/>
              <a:ext cx="48450" cy="32300"/>
            </a:xfrm>
            <a:custGeom>
              <a:avLst/>
              <a:gdLst/>
              <a:ahLst/>
              <a:cxnLst/>
              <a:rect l="l" t="t" r="r" b="b"/>
              <a:pathLst>
                <a:path w="1938" h="1292" extrusionOk="0">
                  <a:moveTo>
                    <a:pt x="539" y="1"/>
                  </a:moveTo>
                  <a:lnTo>
                    <a:pt x="324" y="108"/>
                  </a:lnTo>
                  <a:lnTo>
                    <a:pt x="108" y="216"/>
                  </a:lnTo>
                  <a:lnTo>
                    <a:pt x="1" y="431"/>
                  </a:lnTo>
                  <a:lnTo>
                    <a:pt x="108" y="539"/>
                  </a:lnTo>
                  <a:lnTo>
                    <a:pt x="1184" y="1292"/>
                  </a:lnTo>
                  <a:lnTo>
                    <a:pt x="1937" y="754"/>
                  </a:lnTo>
                  <a:lnTo>
                    <a:pt x="754" y="108"/>
                  </a:lnTo>
                  <a:lnTo>
                    <a:pt x="53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170;p29">
              <a:extLst>
                <a:ext uri="{FF2B5EF4-FFF2-40B4-BE49-F238E27FC236}">
                  <a16:creationId xmlns:a16="http://schemas.microsoft.com/office/drawing/2014/main" id="{BD0FBB12-6FF4-46B8-B1FB-A4F25EC3E59B}"/>
                </a:ext>
              </a:extLst>
            </p:cNvPr>
            <p:cNvSpPr/>
            <p:nvPr/>
          </p:nvSpPr>
          <p:spPr>
            <a:xfrm>
              <a:off x="7150550" y="3942750"/>
              <a:ext cx="59200" cy="40375"/>
            </a:xfrm>
            <a:custGeom>
              <a:avLst/>
              <a:gdLst/>
              <a:ahLst/>
              <a:cxnLst/>
              <a:rect l="l" t="t" r="r" b="b"/>
              <a:pathLst>
                <a:path w="2368" h="1615" extrusionOk="0">
                  <a:moveTo>
                    <a:pt x="861" y="431"/>
                  </a:moveTo>
                  <a:lnTo>
                    <a:pt x="1873" y="1021"/>
                  </a:lnTo>
                  <a:lnTo>
                    <a:pt x="1873" y="1021"/>
                  </a:lnTo>
                  <a:lnTo>
                    <a:pt x="1399" y="1292"/>
                  </a:lnTo>
                  <a:lnTo>
                    <a:pt x="431" y="646"/>
                  </a:lnTo>
                  <a:lnTo>
                    <a:pt x="431" y="539"/>
                  </a:lnTo>
                  <a:lnTo>
                    <a:pt x="646" y="431"/>
                  </a:lnTo>
                  <a:close/>
                  <a:moveTo>
                    <a:pt x="754" y="1"/>
                  </a:moveTo>
                  <a:lnTo>
                    <a:pt x="431" y="108"/>
                  </a:lnTo>
                  <a:lnTo>
                    <a:pt x="216" y="216"/>
                  </a:lnTo>
                  <a:lnTo>
                    <a:pt x="108" y="431"/>
                  </a:lnTo>
                  <a:lnTo>
                    <a:pt x="1" y="646"/>
                  </a:lnTo>
                  <a:lnTo>
                    <a:pt x="108" y="754"/>
                  </a:lnTo>
                  <a:lnTo>
                    <a:pt x="216" y="969"/>
                  </a:lnTo>
                  <a:lnTo>
                    <a:pt x="1292" y="1614"/>
                  </a:lnTo>
                  <a:lnTo>
                    <a:pt x="1507" y="1614"/>
                  </a:lnTo>
                  <a:lnTo>
                    <a:pt x="2260" y="1184"/>
                  </a:lnTo>
                  <a:lnTo>
                    <a:pt x="2367" y="1077"/>
                  </a:lnTo>
                  <a:lnTo>
                    <a:pt x="2260" y="861"/>
                  </a:lnTo>
                  <a:lnTo>
                    <a:pt x="1076" y="108"/>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171;p29">
              <a:extLst>
                <a:ext uri="{FF2B5EF4-FFF2-40B4-BE49-F238E27FC236}">
                  <a16:creationId xmlns:a16="http://schemas.microsoft.com/office/drawing/2014/main" id="{230E08A2-B2C4-45BC-AAA9-D1343084ACE1}"/>
                </a:ext>
              </a:extLst>
            </p:cNvPr>
            <p:cNvSpPr/>
            <p:nvPr/>
          </p:nvSpPr>
          <p:spPr>
            <a:xfrm>
              <a:off x="7153250" y="3958900"/>
              <a:ext cx="32300" cy="29600"/>
            </a:xfrm>
            <a:custGeom>
              <a:avLst/>
              <a:gdLst/>
              <a:ahLst/>
              <a:cxnLst/>
              <a:rect l="l" t="t" r="r" b="b"/>
              <a:pathLst>
                <a:path w="1292" h="1184" extrusionOk="0">
                  <a:moveTo>
                    <a:pt x="0" y="0"/>
                  </a:moveTo>
                  <a:lnTo>
                    <a:pt x="0" y="215"/>
                  </a:lnTo>
                  <a:lnTo>
                    <a:pt x="108" y="323"/>
                  </a:lnTo>
                  <a:lnTo>
                    <a:pt x="108" y="431"/>
                  </a:lnTo>
                  <a:lnTo>
                    <a:pt x="1291" y="1184"/>
                  </a:lnTo>
                  <a:lnTo>
                    <a:pt x="1291" y="861"/>
                  </a:lnTo>
                  <a:lnTo>
                    <a:pt x="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172;p29">
              <a:extLst>
                <a:ext uri="{FF2B5EF4-FFF2-40B4-BE49-F238E27FC236}">
                  <a16:creationId xmlns:a16="http://schemas.microsoft.com/office/drawing/2014/main" id="{6AADEFB0-0A49-4922-8700-D61786612F76}"/>
                </a:ext>
              </a:extLst>
            </p:cNvPr>
            <p:cNvSpPr/>
            <p:nvPr/>
          </p:nvSpPr>
          <p:spPr>
            <a:xfrm>
              <a:off x="7150550" y="3953525"/>
              <a:ext cx="40375" cy="40350"/>
            </a:xfrm>
            <a:custGeom>
              <a:avLst/>
              <a:gdLst/>
              <a:ahLst/>
              <a:cxnLst/>
              <a:rect l="l" t="t" r="r" b="b"/>
              <a:pathLst>
                <a:path w="1615" h="1614" extrusionOk="0">
                  <a:moveTo>
                    <a:pt x="108" y="0"/>
                  </a:moveTo>
                  <a:lnTo>
                    <a:pt x="1" y="108"/>
                  </a:lnTo>
                  <a:lnTo>
                    <a:pt x="1" y="323"/>
                  </a:lnTo>
                  <a:lnTo>
                    <a:pt x="1" y="430"/>
                  </a:lnTo>
                  <a:lnTo>
                    <a:pt x="1" y="646"/>
                  </a:lnTo>
                  <a:lnTo>
                    <a:pt x="108" y="753"/>
                  </a:lnTo>
                  <a:lnTo>
                    <a:pt x="1399" y="1614"/>
                  </a:lnTo>
                  <a:lnTo>
                    <a:pt x="1507" y="1614"/>
                  </a:lnTo>
                  <a:lnTo>
                    <a:pt x="1614" y="1399"/>
                  </a:lnTo>
                  <a:lnTo>
                    <a:pt x="1614" y="1076"/>
                  </a:lnTo>
                  <a:lnTo>
                    <a:pt x="1507" y="861"/>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173;p29">
              <a:extLst>
                <a:ext uri="{FF2B5EF4-FFF2-40B4-BE49-F238E27FC236}">
                  <a16:creationId xmlns:a16="http://schemas.microsoft.com/office/drawing/2014/main" id="{672B14F5-EEFD-4B6C-8865-81C064DC0DEF}"/>
                </a:ext>
              </a:extLst>
            </p:cNvPr>
            <p:cNvSpPr/>
            <p:nvPr/>
          </p:nvSpPr>
          <p:spPr>
            <a:xfrm>
              <a:off x="7172075" y="3961575"/>
              <a:ext cx="40375" cy="26925"/>
            </a:xfrm>
            <a:custGeom>
              <a:avLst/>
              <a:gdLst/>
              <a:ahLst/>
              <a:cxnLst/>
              <a:rect l="l" t="t" r="r" b="b"/>
              <a:pathLst>
                <a:path w="1615" h="1077" extrusionOk="0">
                  <a:moveTo>
                    <a:pt x="753" y="324"/>
                  </a:moveTo>
                  <a:lnTo>
                    <a:pt x="1076" y="431"/>
                  </a:lnTo>
                  <a:lnTo>
                    <a:pt x="1184" y="539"/>
                  </a:lnTo>
                  <a:lnTo>
                    <a:pt x="1076" y="646"/>
                  </a:lnTo>
                  <a:lnTo>
                    <a:pt x="753" y="754"/>
                  </a:lnTo>
                  <a:lnTo>
                    <a:pt x="538" y="646"/>
                  </a:lnTo>
                  <a:lnTo>
                    <a:pt x="431" y="539"/>
                  </a:lnTo>
                  <a:lnTo>
                    <a:pt x="538" y="431"/>
                  </a:lnTo>
                  <a:lnTo>
                    <a:pt x="753" y="324"/>
                  </a:lnTo>
                  <a:close/>
                  <a:moveTo>
                    <a:pt x="538" y="1"/>
                  </a:moveTo>
                  <a:lnTo>
                    <a:pt x="323" y="108"/>
                  </a:lnTo>
                  <a:lnTo>
                    <a:pt x="108" y="324"/>
                  </a:lnTo>
                  <a:lnTo>
                    <a:pt x="0" y="539"/>
                  </a:lnTo>
                  <a:lnTo>
                    <a:pt x="108" y="754"/>
                  </a:lnTo>
                  <a:lnTo>
                    <a:pt x="323" y="969"/>
                  </a:lnTo>
                  <a:lnTo>
                    <a:pt x="538" y="1077"/>
                  </a:lnTo>
                  <a:lnTo>
                    <a:pt x="1076" y="1077"/>
                  </a:lnTo>
                  <a:lnTo>
                    <a:pt x="1291" y="969"/>
                  </a:lnTo>
                  <a:lnTo>
                    <a:pt x="1506" y="754"/>
                  </a:lnTo>
                  <a:lnTo>
                    <a:pt x="1614" y="539"/>
                  </a:lnTo>
                  <a:lnTo>
                    <a:pt x="1506" y="324"/>
                  </a:lnTo>
                  <a:lnTo>
                    <a:pt x="1291"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174;p29">
              <a:extLst>
                <a:ext uri="{FF2B5EF4-FFF2-40B4-BE49-F238E27FC236}">
                  <a16:creationId xmlns:a16="http://schemas.microsoft.com/office/drawing/2014/main" id="{07003355-D3AD-4A15-BDC5-E0EFB9F18F7B}"/>
                </a:ext>
              </a:extLst>
            </p:cNvPr>
            <p:cNvSpPr/>
            <p:nvPr/>
          </p:nvSpPr>
          <p:spPr>
            <a:xfrm>
              <a:off x="7166700" y="3794825"/>
              <a:ext cx="53800" cy="188300"/>
            </a:xfrm>
            <a:custGeom>
              <a:avLst/>
              <a:gdLst/>
              <a:ahLst/>
              <a:cxnLst/>
              <a:rect l="l" t="t" r="r" b="b"/>
              <a:pathLst>
                <a:path w="2152" h="7532" extrusionOk="0">
                  <a:moveTo>
                    <a:pt x="0" y="0"/>
                  </a:moveTo>
                  <a:lnTo>
                    <a:pt x="430" y="7209"/>
                  </a:lnTo>
                  <a:lnTo>
                    <a:pt x="538" y="7316"/>
                  </a:lnTo>
                  <a:lnTo>
                    <a:pt x="646" y="7424"/>
                  </a:lnTo>
                  <a:lnTo>
                    <a:pt x="968" y="7531"/>
                  </a:lnTo>
                  <a:lnTo>
                    <a:pt x="1399" y="7424"/>
                  </a:lnTo>
                  <a:lnTo>
                    <a:pt x="1506" y="7316"/>
                  </a:lnTo>
                  <a:lnTo>
                    <a:pt x="1614" y="7209"/>
                  </a:lnTo>
                  <a:lnTo>
                    <a:pt x="2044" y="1184"/>
                  </a:lnTo>
                  <a:lnTo>
                    <a:pt x="215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175;p29">
              <a:extLst>
                <a:ext uri="{FF2B5EF4-FFF2-40B4-BE49-F238E27FC236}">
                  <a16:creationId xmlns:a16="http://schemas.microsoft.com/office/drawing/2014/main" id="{2AA1DB46-BFF4-4D5B-B35E-98E7080C2C5E}"/>
                </a:ext>
              </a:extLst>
            </p:cNvPr>
            <p:cNvSpPr/>
            <p:nvPr/>
          </p:nvSpPr>
          <p:spPr>
            <a:xfrm>
              <a:off x="7166700" y="3794825"/>
              <a:ext cx="53800" cy="188300"/>
            </a:xfrm>
            <a:custGeom>
              <a:avLst/>
              <a:gdLst/>
              <a:ahLst/>
              <a:cxnLst/>
              <a:rect l="l" t="t" r="r" b="b"/>
              <a:pathLst>
                <a:path w="2152" h="7532" fill="none" extrusionOk="0">
                  <a:moveTo>
                    <a:pt x="0" y="0"/>
                  </a:moveTo>
                  <a:lnTo>
                    <a:pt x="430" y="7209"/>
                  </a:lnTo>
                  <a:lnTo>
                    <a:pt x="430" y="7209"/>
                  </a:lnTo>
                  <a:lnTo>
                    <a:pt x="538" y="7316"/>
                  </a:lnTo>
                  <a:lnTo>
                    <a:pt x="646" y="7424"/>
                  </a:lnTo>
                  <a:lnTo>
                    <a:pt x="968" y="7531"/>
                  </a:lnTo>
                  <a:lnTo>
                    <a:pt x="968" y="7531"/>
                  </a:lnTo>
                  <a:lnTo>
                    <a:pt x="1399" y="7424"/>
                  </a:lnTo>
                  <a:lnTo>
                    <a:pt x="1506" y="7316"/>
                  </a:lnTo>
                  <a:lnTo>
                    <a:pt x="1614" y="7209"/>
                  </a:lnTo>
                  <a:lnTo>
                    <a:pt x="2044" y="1184"/>
                  </a:lnTo>
                  <a:lnTo>
                    <a:pt x="21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176;p29">
              <a:extLst>
                <a:ext uri="{FF2B5EF4-FFF2-40B4-BE49-F238E27FC236}">
                  <a16:creationId xmlns:a16="http://schemas.microsoft.com/office/drawing/2014/main" id="{4FA122B4-5DDD-4396-972C-95003FF0758E}"/>
                </a:ext>
              </a:extLst>
            </p:cNvPr>
            <p:cNvSpPr/>
            <p:nvPr/>
          </p:nvSpPr>
          <p:spPr>
            <a:xfrm>
              <a:off x="7161300" y="3792125"/>
              <a:ext cx="61900" cy="196375"/>
            </a:xfrm>
            <a:custGeom>
              <a:avLst/>
              <a:gdLst/>
              <a:ahLst/>
              <a:cxnLst/>
              <a:rect l="l" t="t" r="r" b="b"/>
              <a:pathLst>
                <a:path w="2476" h="7855" extrusionOk="0">
                  <a:moveTo>
                    <a:pt x="109" y="1"/>
                  </a:moveTo>
                  <a:lnTo>
                    <a:pt x="1" y="108"/>
                  </a:lnTo>
                  <a:lnTo>
                    <a:pt x="431" y="7317"/>
                  </a:lnTo>
                  <a:lnTo>
                    <a:pt x="539" y="7532"/>
                  </a:lnTo>
                  <a:lnTo>
                    <a:pt x="754" y="7639"/>
                  </a:lnTo>
                  <a:lnTo>
                    <a:pt x="969" y="7747"/>
                  </a:lnTo>
                  <a:lnTo>
                    <a:pt x="1184" y="7855"/>
                  </a:lnTo>
                  <a:lnTo>
                    <a:pt x="1507" y="7747"/>
                  </a:lnTo>
                  <a:lnTo>
                    <a:pt x="1722" y="7747"/>
                  </a:lnTo>
                  <a:lnTo>
                    <a:pt x="1937" y="7532"/>
                  </a:lnTo>
                  <a:lnTo>
                    <a:pt x="1937" y="7317"/>
                  </a:lnTo>
                  <a:lnTo>
                    <a:pt x="2368" y="1292"/>
                  </a:lnTo>
                  <a:lnTo>
                    <a:pt x="2475" y="216"/>
                  </a:lnTo>
                  <a:lnTo>
                    <a:pt x="2475" y="1"/>
                  </a:lnTo>
                  <a:lnTo>
                    <a:pt x="2153" y="1"/>
                  </a:lnTo>
                  <a:lnTo>
                    <a:pt x="2153" y="108"/>
                  </a:lnTo>
                  <a:lnTo>
                    <a:pt x="2045" y="1292"/>
                  </a:lnTo>
                  <a:lnTo>
                    <a:pt x="1615" y="7317"/>
                  </a:lnTo>
                  <a:lnTo>
                    <a:pt x="1507" y="7424"/>
                  </a:lnTo>
                  <a:lnTo>
                    <a:pt x="969" y="7424"/>
                  </a:lnTo>
                  <a:lnTo>
                    <a:pt x="862" y="7317"/>
                  </a:lnTo>
                  <a:lnTo>
                    <a:pt x="431" y="108"/>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177;p29">
              <a:extLst>
                <a:ext uri="{FF2B5EF4-FFF2-40B4-BE49-F238E27FC236}">
                  <a16:creationId xmlns:a16="http://schemas.microsoft.com/office/drawing/2014/main" id="{2B9B16B2-251F-4191-88DA-0A557EC8AC6C}"/>
                </a:ext>
              </a:extLst>
            </p:cNvPr>
            <p:cNvSpPr/>
            <p:nvPr/>
          </p:nvSpPr>
          <p:spPr>
            <a:xfrm>
              <a:off x="7161300" y="3754475"/>
              <a:ext cx="61900" cy="72650"/>
            </a:xfrm>
            <a:custGeom>
              <a:avLst/>
              <a:gdLst/>
              <a:ahLst/>
              <a:cxnLst/>
              <a:rect l="l" t="t" r="r" b="b"/>
              <a:pathLst>
                <a:path w="2476" h="2906" extrusionOk="0">
                  <a:moveTo>
                    <a:pt x="1292" y="323"/>
                  </a:moveTo>
                  <a:lnTo>
                    <a:pt x="1615" y="431"/>
                  </a:lnTo>
                  <a:lnTo>
                    <a:pt x="1937" y="646"/>
                  </a:lnTo>
                  <a:lnTo>
                    <a:pt x="2045" y="969"/>
                  </a:lnTo>
                  <a:lnTo>
                    <a:pt x="2153" y="1399"/>
                  </a:lnTo>
                  <a:lnTo>
                    <a:pt x="2153" y="1507"/>
                  </a:lnTo>
                  <a:lnTo>
                    <a:pt x="2045" y="1937"/>
                  </a:lnTo>
                  <a:lnTo>
                    <a:pt x="1830" y="2260"/>
                  </a:lnTo>
                  <a:lnTo>
                    <a:pt x="1615" y="2475"/>
                  </a:lnTo>
                  <a:lnTo>
                    <a:pt x="969" y="2475"/>
                  </a:lnTo>
                  <a:lnTo>
                    <a:pt x="646" y="2260"/>
                  </a:lnTo>
                  <a:lnTo>
                    <a:pt x="431" y="1937"/>
                  </a:lnTo>
                  <a:lnTo>
                    <a:pt x="324" y="1507"/>
                  </a:lnTo>
                  <a:lnTo>
                    <a:pt x="324" y="1399"/>
                  </a:lnTo>
                  <a:lnTo>
                    <a:pt x="431" y="969"/>
                  </a:lnTo>
                  <a:lnTo>
                    <a:pt x="646" y="646"/>
                  </a:lnTo>
                  <a:lnTo>
                    <a:pt x="862" y="431"/>
                  </a:lnTo>
                  <a:lnTo>
                    <a:pt x="1292" y="323"/>
                  </a:lnTo>
                  <a:close/>
                  <a:moveTo>
                    <a:pt x="1292" y="1"/>
                  </a:moveTo>
                  <a:lnTo>
                    <a:pt x="754" y="108"/>
                  </a:lnTo>
                  <a:lnTo>
                    <a:pt x="324" y="431"/>
                  </a:lnTo>
                  <a:lnTo>
                    <a:pt x="109" y="861"/>
                  </a:lnTo>
                  <a:lnTo>
                    <a:pt x="1" y="1399"/>
                  </a:lnTo>
                  <a:lnTo>
                    <a:pt x="1" y="1507"/>
                  </a:lnTo>
                  <a:lnTo>
                    <a:pt x="109" y="2045"/>
                  </a:lnTo>
                  <a:lnTo>
                    <a:pt x="431" y="2475"/>
                  </a:lnTo>
                  <a:lnTo>
                    <a:pt x="754" y="2798"/>
                  </a:lnTo>
                  <a:lnTo>
                    <a:pt x="1292" y="2905"/>
                  </a:lnTo>
                  <a:lnTo>
                    <a:pt x="1722" y="2798"/>
                  </a:lnTo>
                  <a:lnTo>
                    <a:pt x="2153" y="2475"/>
                  </a:lnTo>
                  <a:lnTo>
                    <a:pt x="2368" y="2045"/>
                  </a:lnTo>
                  <a:lnTo>
                    <a:pt x="2475" y="1614"/>
                  </a:lnTo>
                  <a:lnTo>
                    <a:pt x="2475" y="1399"/>
                  </a:lnTo>
                  <a:lnTo>
                    <a:pt x="2475" y="861"/>
                  </a:lnTo>
                  <a:lnTo>
                    <a:pt x="2153" y="431"/>
                  </a:lnTo>
                  <a:lnTo>
                    <a:pt x="1830" y="108"/>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178;p29">
              <a:extLst>
                <a:ext uri="{FF2B5EF4-FFF2-40B4-BE49-F238E27FC236}">
                  <a16:creationId xmlns:a16="http://schemas.microsoft.com/office/drawing/2014/main" id="{CE61926A-0E14-44CA-8A31-9C25AA5ADE6D}"/>
                </a:ext>
              </a:extLst>
            </p:cNvPr>
            <p:cNvSpPr/>
            <p:nvPr/>
          </p:nvSpPr>
          <p:spPr>
            <a:xfrm>
              <a:off x="7166700" y="3759850"/>
              <a:ext cx="53800" cy="61900"/>
            </a:xfrm>
            <a:custGeom>
              <a:avLst/>
              <a:gdLst/>
              <a:ahLst/>
              <a:cxnLst/>
              <a:rect l="l" t="t" r="r" b="b"/>
              <a:pathLst>
                <a:path w="2152" h="2476" extrusionOk="0">
                  <a:moveTo>
                    <a:pt x="1076" y="1"/>
                  </a:moveTo>
                  <a:lnTo>
                    <a:pt x="646" y="108"/>
                  </a:lnTo>
                  <a:lnTo>
                    <a:pt x="215" y="431"/>
                  </a:lnTo>
                  <a:lnTo>
                    <a:pt x="0" y="861"/>
                  </a:lnTo>
                  <a:lnTo>
                    <a:pt x="0" y="1292"/>
                  </a:lnTo>
                  <a:lnTo>
                    <a:pt x="108" y="1830"/>
                  </a:lnTo>
                  <a:lnTo>
                    <a:pt x="323" y="2153"/>
                  </a:lnTo>
                  <a:lnTo>
                    <a:pt x="646" y="2368"/>
                  </a:lnTo>
                  <a:lnTo>
                    <a:pt x="1076" y="2475"/>
                  </a:lnTo>
                  <a:lnTo>
                    <a:pt x="1399" y="2368"/>
                  </a:lnTo>
                  <a:lnTo>
                    <a:pt x="1721" y="2153"/>
                  </a:lnTo>
                  <a:lnTo>
                    <a:pt x="2044" y="1830"/>
                  </a:lnTo>
                  <a:lnTo>
                    <a:pt x="2152" y="1292"/>
                  </a:lnTo>
                  <a:lnTo>
                    <a:pt x="2044" y="861"/>
                  </a:lnTo>
                  <a:lnTo>
                    <a:pt x="1829" y="431"/>
                  </a:lnTo>
                  <a:lnTo>
                    <a:pt x="1506"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179;p29">
              <a:extLst>
                <a:ext uri="{FF2B5EF4-FFF2-40B4-BE49-F238E27FC236}">
                  <a16:creationId xmlns:a16="http://schemas.microsoft.com/office/drawing/2014/main" id="{681A553B-4A72-4CD4-8C36-011CDC247543}"/>
                </a:ext>
              </a:extLst>
            </p:cNvPr>
            <p:cNvSpPr/>
            <p:nvPr/>
          </p:nvSpPr>
          <p:spPr>
            <a:xfrm>
              <a:off x="7107525" y="3630750"/>
              <a:ext cx="112975" cy="212500"/>
            </a:xfrm>
            <a:custGeom>
              <a:avLst/>
              <a:gdLst/>
              <a:ahLst/>
              <a:cxnLst/>
              <a:rect l="l" t="t" r="r" b="b"/>
              <a:pathLst>
                <a:path w="4519" h="8500" extrusionOk="0">
                  <a:moveTo>
                    <a:pt x="2260" y="1"/>
                  </a:moveTo>
                  <a:lnTo>
                    <a:pt x="2044" y="108"/>
                  </a:lnTo>
                  <a:lnTo>
                    <a:pt x="1399" y="539"/>
                  </a:lnTo>
                  <a:lnTo>
                    <a:pt x="861" y="861"/>
                  </a:lnTo>
                  <a:lnTo>
                    <a:pt x="431" y="1292"/>
                  </a:lnTo>
                  <a:lnTo>
                    <a:pt x="108" y="1830"/>
                  </a:lnTo>
                  <a:lnTo>
                    <a:pt x="108" y="1937"/>
                  </a:lnTo>
                  <a:lnTo>
                    <a:pt x="108" y="2260"/>
                  </a:lnTo>
                  <a:lnTo>
                    <a:pt x="0" y="7639"/>
                  </a:lnTo>
                  <a:lnTo>
                    <a:pt x="1291" y="8392"/>
                  </a:lnTo>
                  <a:lnTo>
                    <a:pt x="1722" y="8500"/>
                  </a:lnTo>
                  <a:lnTo>
                    <a:pt x="2152" y="8392"/>
                  </a:lnTo>
                  <a:lnTo>
                    <a:pt x="4411" y="6994"/>
                  </a:lnTo>
                  <a:lnTo>
                    <a:pt x="4519" y="1399"/>
                  </a:lnTo>
                  <a:lnTo>
                    <a:pt x="4411" y="1184"/>
                  </a:lnTo>
                  <a:lnTo>
                    <a:pt x="4196" y="1076"/>
                  </a:lnTo>
                  <a:lnTo>
                    <a:pt x="4196" y="969"/>
                  </a:lnTo>
                  <a:lnTo>
                    <a:pt x="2582" y="108"/>
                  </a:lnTo>
                  <a:lnTo>
                    <a:pt x="2475" y="108"/>
                  </a:lnTo>
                  <a:lnTo>
                    <a:pt x="22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180;p29">
              <a:extLst>
                <a:ext uri="{FF2B5EF4-FFF2-40B4-BE49-F238E27FC236}">
                  <a16:creationId xmlns:a16="http://schemas.microsoft.com/office/drawing/2014/main" id="{54F4EF49-D63E-4AE0-8244-2CC1C321A4BC}"/>
                </a:ext>
              </a:extLst>
            </p:cNvPr>
            <p:cNvSpPr/>
            <p:nvPr/>
          </p:nvSpPr>
          <p:spPr>
            <a:xfrm>
              <a:off x="7131725" y="4004625"/>
              <a:ext cx="18850" cy="21525"/>
            </a:xfrm>
            <a:custGeom>
              <a:avLst/>
              <a:gdLst/>
              <a:ahLst/>
              <a:cxnLst/>
              <a:rect l="l" t="t" r="r" b="b"/>
              <a:pathLst>
                <a:path w="754" h="861" extrusionOk="0">
                  <a:moveTo>
                    <a:pt x="754" y="0"/>
                  </a:moveTo>
                  <a:lnTo>
                    <a:pt x="0" y="538"/>
                  </a:lnTo>
                  <a:lnTo>
                    <a:pt x="0" y="861"/>
                  </a:lnTo>
                  <a:lnTo>
                    <a:pt x="646" y="538"/>
                  </a:lnTo>
                  <a:lnTo>
                    <a:pt x="646" y="430"/>
                  </a:lnTo>
                  <a:lnTo>
                    <a:pt x="754" y="323"/>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181;p29">
              <a:extLst>
                <a:ext uri="{FF2B5EF4-FFF2-40B4-BE49-F238E27FC236}">
                  <a16:creationId xmlns:a16="http://schemas.microsoft.com/office/drawing/2014/main" id="{72A21DB0-D78B-4CC5-A4D5-DD6FF927CD23}"/>
                </a:ext>
              </a:extLst>
            </p:cNvPr>
            <p:cNvSpPr/>
            <p:nvPr/>
          </p:nvSpPr>
          <p:spPr>
            <a:xfrm>
              <a:off x="7126350" y="4001925"/>
              <a:ext cx="26925" cy="29600"/>
            </a:xfrm>
            <a:custGeom>
              <a:avLst/>
              <a:gdLst/>
              <a:ahLst/>
              <a:cxnLst/>
              <a:rect l="l" t="t" r="r" b="b"/>
              <a:pathLst>
                <a:path w="1077" h="1184" extrusionOk="0">
                  <a:moveTo>
                    <a:pt x="624" y="517"/>
                  </a:moveTo>
                  <a:lnTo>
                    <a:pt x="323" y="718"/>
                  </a:lnTo>
                  <a:lnTo>
                    <a:pt x="323" y="646"/>
                  </a:lnTo>
                  <a:lnTo>
                    <a:pt x="624" y="517"/>
                  </a:lnTo>
                  <a:close/>
                  <a:moveTo>
                    <a:pt x="861" y="1"/>
                  </a:moveTo>
                  <a:lnTo>
                    <a:pt x="108" y="431"/>
                  </a:lnTo>
                  <a:lnTo>
                    <a:pt x="0" y="646"/>
                  </a:lnTo>
                  <a:lnTo>
                    <a:pt x="0" y="969"/>
                  </a:lnTo>
                  <a:lnTo>
                    <a:pt x="108" y="1184"/>
                  </a:lnTo>
                  <a:lnTo>
                    <a:pt x="323" y="1184"/>
                  </a:lnTo>
                  <a:lnTo>
                    <a:pt x="861" y="754"/>
                  </a:lnTo>
                  <a:lnTo>
                    <a:pt x="1076" y="646"/>
                  </a:lnTo>
                  <a:lnTo>
                    <a:pt x="1076" y="431"/>
                  </a:lnTo>
                  <a:lnTo>
                    <a:pt x="1076"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182;p29">
              <a:extLst>
                <a:ext uri="{FF2B5EF4-FFF2-40B4-BE49-F238E27FC236}">
                  <a16:creationId xmlns:a16="http://schemas.microsoft.com/office/drawing/2014/main" id="{FBF4F04E-2E79-4207-BA97-B128A5F4369B}"/>
                </a:ext>
              </a:extLst>
            </p:cNvPr>
            <p:cNvSpPr/>
            <p:nvPr/>
          </p:nvSpPr>
          <p:spPr>
            <a:xfrm>
              <a:off x="7099450" y="3985800"/>
              <a:ext cx="51125" cy="32300"/>
            </a:xfrm>
            <a:custGeom>
              <a:avLst/>
              <a:gdLst/>
              <a:ahLst/>
              <a:cxnLst/>
              <a:rect l="l" t="t" r="r" b="b"/>
              <a:pathLst>
                <a:path w="2045" h="1292" extrusionOk="0">
                  <a:moveTo>
                    <a:pt x="431" y="0"/>
                  </a:moveTo>
                  <a:lnTo>
                    <a:pt x="108" y="215"/>
                  </a:lnTo>
                  <a:lnTo>
                    <a:pt x="0" y="323"/>
                  </a:lnTo>
                  <a:lnTo>
                    <a:pt x="108" y="538"/>
                  </a:lnTo>
                  <a:lnTo>
                    <a:pt x="1291" y="1291"/>
                  </a:lnTo>
                  <a:lnTo>
                    <a:pt x="2045" y="753"/>
                  </a:lnTo>
                  <a:lnTo>
                    <a:pt x="7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183;p29">
              <a:extLst>
                <a:ext uri="{FF2B5EF4-FFF2-40B4-BE49-F238E27FC236}">
                  <a16:creationId xmlns:a16="http://schemas.microsoft.com/office/drawing/2014/main" id="{4DF8D95E-A289-4518-B160-A012CCA8BBB5}"/>
                </a:ext>
              </a:extLst>
            </p:cNvPr>
            <p:cNvSpPr/>
            <p:nvPr/>
          </p:nvSpPr>
          <p:spPr>
            <a:xfrm>
              <a:off x="7094075" y="3980400"/>
              <a:ext cx="59200" cy="40375"/>
            </a:xfrm>
            <a:custGeom>
              <a:avLst/>
              <a:gdLst/>
              <a:ahLst/>
              <a:cxnLst/>
              <a:rect l="l" t="t" r="r" b="b"/>
              <a:pathLst>
                <a:path w="2368" h="1615" extrusionOk="0">
                  <a:moveTo>
                    <a:pt x="861" y="431"/>
                  </a:moveTo>
                  <a:lnTo>
                    <a:pt x="1894" y="1034"/>
                  </a:lnTo>
                  <a:lnTo>
                    <a:pt x="1894" y="1034"/>
                  </a:lnTo>
                  <a:lnTo>
                    <a:pt x="1506" y="1292"/>
                  </a:lnTo>
                  <a:lnTo>
                    <a:pt x="431" y="646"/>
                  </a:lnTo>
                  <a:lnTo>
                    <a:pt x="431" y="539"/>
                  </a:lnTo>
                  <a:lnTo>
                    <a:pt x="646" y="431"/>
                  </a:lnTo>
                  <a:close/>
                  <a:moveTo>
                    <a:pt x="753" y="1"/>
                  </a:moveTo>
                  <a:lnTo>
                    <a:pt x="538" y="108"/>
                  </a:lnTo>
                  <a:lnTo>
                    <a:pt x="215" y="216"/>
                  </a:lnTo>
                  <a:lnTo>
                    <a:pt x="108" y="431"/>
                  </a:lnTo>
                  <a:lnTo>
                    <a:pt x="0" y="539"/>
                  </a:lnTo>
                  <a:lnTo>
                    <a:pt x="108" y="754"/>
                  </a:lnTo>
                  <a:lnTo>
                    <a:pt x="215" y="969"/>
                  </a:lnTo>
                  <a:lnTo>
                    <a:pt x="1399" y="1615"/>
                  </a:lnTo>
                  <a:lnTo>
                    <a:pt x="1506" y="1615"/>
                  </a:lnTo>
                  <a:lnTo>
                    <a:pt x="2367" y="1184"/>
                  </a:lnTo>
                  <a:lnTo>
                    <a:pt x="2367" y="969"/>
                  </a:lnTo>
                  <a:lnTo>
                    <a:pt x="2367" y="862"/>
                  </a:lnTo>
                  <a:lnTo>
                    <a:pt x="1076" y="108"/>
                  </a:lnTo>
                  <a:lnTo>
                    <a:pt x="7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184;p29">
              <a:extLst>
                <a:ext uri="{FF2B5EF4-FFF2-40B4-BE49-F238E27FC236}">
                  <a16:creationId xmlns:a16="http://schemas.microsoft.com/office/drawing/2014/main" id="{5172BE96-CA2F-4428-B242-5ACD6A025352}"/>
                </a:ext>
              </a:extLst>
            </p:cNvPr>
            <p:cNvSpPr/>
            <p:nvPr/>
          </p:nvSpPr>
          <p:spPr>
            <a:xfrm>
              <a:off x="7099450" y="3996550"/>
              <a:ext cx="32300" cy="29600"/>
            </a:xfrm>
            <a:custGeom>
              <a:avLst/>
              <a:gdLst/>
              <a:ahLst/>
              <a:cxnLst/>
              <a:rect l="l" t="t" r="r" b="b"/>
              <a:pathLst>
                <a:path w="1292" h="1184" extrusionOk="0">
                  <a:moveTo>
                    <a:pt x="0" y="0"/>
                  </a:moveTo>
                  <a:lnTo>
                    <a:pt x="0" y="108"/>
                  </a:lnTo>
                  <a:lnTo>
                    <a:pt x="0" y="323"/>
                  </a:lnTo>
                  <a:lnTo>
                    <a:pt x="108" y="431"/>
                  </a:lnTo>
                  <a:lnTo>
                    <a:pt x="1291" y="1184"/>
                  </a:lnTo>
                  <a:lnTo>
                    <a:pt x="1291" y="861"/>
                  </a:lnTo>
                  <a:lnTo>
                    <a:pt x="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185;p29">
              <a:extLst>
                <a:ext uri="{FF2B5EF4-FFF2-40B4-BE49-F238E27FC236}">
                  <a16:creationId xmlns:a16="http://schemas.microsoft.com/office/drawing/2014/main" id="{314F6E42-2F30-4664-9A70-E23F628B85CD}"/>
                </a:ext>
              </a:extLst>
            </p:cNvPr>
            <p:cNvSpPr/>
            <p:nvPr/>
          </p:nvSpPr>
          <p:spPr>
            <a:xfrm>
              <a:off x="7094075" y="3991175"/>
              <a:ext cx="40375" cy="40350"/>
            </a:xfrm>
            <a:custGeom>
              <a:avLst/>
              <a:gdLst/>
              <a:ahLst/>
              <a:cxnLst/>
              <a:rect l="l" t="t" r="r" b="b"/>
              <a:pathLst>
                <a:path w="1615" h="1614" extrusionOk="0">
                  <a:moveTo>
                    <a:pt x="108" y="0"/>
                  </a:moveTo>
                  <a:lnTo>
                    <a:pt x="0" y="108"/>
                  </a:lnTo>
                  <a:lnTo>
                    <a:pt x="0" y="323"/>
                  </a:lnTo>
                  <a:lnTo>
                    <a:pt x="0" y="646"/>
                  </a:lnTo>
                  <a:lnTo>
                    <a:pt x="215" y="753"/>
                  </a:lnTo>
                  <a:lnTo>
                    <a:pt x="1399" y="1614"/>
                  </a:lnTo>
                  <a:lnTo>
                    <a:pt x="1614" y="1614"/>
                  </a:lnTo>
                  <a:lnTo>
                    <a:pt x="1614" y="1399"/>
                  </a:lnTo>
                  <a:lnTo>
                    <a:pt x="1614" y="968"/>
                  </a:lnTo>
                  <a:lnTo>
                    <a:pt x="1614" y="86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186;p29">
              <a:extLst>
                <a:ext uri="{FF2B5EF4-FFF2-40B4-BE49-F238E27FC236}">
                  <a16:creationId xmlns:a16="http://schemas.microsoft.com/office/drawing/2014/main" id="{DDA2311B-7DF5-4ADB-B580-F3D57573C4A4}"/>
                </a:ext>
              </a:extLst>
            </p:cNvPr>
            <p:cNvSpPr/>
            <p:nvPr/>
          </p:nvSpPr>
          <p:spPr>
            <a:xfrm>
              <a:off x="7110200" y="3792125"/>
              <a:ext cx="53825" cy="225975"/>
            </a:xfrm>
            <a:custGeom>
              <a:avLst/>
              <a:gdLst/>
              <a:ahLst/>
              <a:cxnLst/>
              <a:rect l="l" t="t" r="r" b="b"/>
              <a:pathLst>
                <a:path w="2153" h="9039" extrusionOk="0">
                  <a:moveTo>
                    <a:pt x="1077" y="1"/>
                  </a:moveTo>
                  <a:lnTo>
                    <a:pt x="646" y="216"/>
                  </a:lnTo>
                  <a:lnTo>
                    <a:pt x="324" y="431"/>
                  </a:lnTo>
                  <a:lnTo>
                    <a:pt x="108" y="862"/>
                  </a:lnTo>
                  <a:lnTo>
                    <a:pt x="1" y="1399"/>
                  </a:lnTo>
                  <a:lnTo>
                    <a:pt x="1" y="1507"/>
                  </a:lnTo>
                  <a:lnTo>
                    <a:pt x="431" y="8715"/>
                  </a:lnTo>
                  <a:lnTo>
                    <a:pt x="539" y="8823"/>
                  </a:lnTo>
                  <a:lnTo>
                    <a:pt x="646" y="8930"/>
                  </a:lnTo>
                  <a:lnTo>
                    <a:pt x="1077" y="9038"/>
                  </a:lnTo>
                  <a:lnTo>
                    <a:pt x="1399" y="8930"/>
                  </a:lnTo>
                  <a:lnTo>
                    <a:pt x="1615" y="8823"/>
                  </a:lnTo>
                  <a:lnTo>
                    <a:pt x="1615" y="8715"/>
                  </a:lnTo>
                  <a:lnTo>
                    <a:pt x="2045" y="2690"/>
                  </a:lnTo>
                  <a:lnTo>
                    <a:pt x="2153" y="1507"/>
                  </a:lnTo>
                  <a:lnTo>
                    <a:pt x="2153" y="1399"/>
                  </a:lnTo>
                  <a:lnTo>
                    <a:pt x="2153" y="862"/>
                  </a:lnTo>
                  <a:lnTo>
                    <a:pt x="1937" y="431"/>
                  </a:lnTo>
                  <a:lnTo>
                    <a:pt x="1507" y="216"/>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187;p29">
              <a:extLst>
                <a:ext uri="{FF2B5EF4-FFF2-40B4-BE49-F238E27FC236}">
                  <a16:creationId xmlns:a16="http://schemas.microsoft.com/office/drawing/2014/main" id="{C74C5AA6-1C44-4259-97E7-C6BA83ACA73E}"/>
                </a:ext>
              </a:extLst>
            </p:cNvPr>
            <p:cNvSpPr/>
            <p:nvPr/>
          </p:nvSpPr>
          <p:spPr>
            <a:xfrm>
              <a:off x="7104825" y="3786750"/>
              <a:ext cx="64575" cy="236725"/>
            </a:xfrm>
            <a:custGeom>
              <a:avLst/>
              <a:gdLst/>
              <a:ahLst/>
              <a:cxnLst/>
              <a:rect l="l" t="t" r="r" b="b"/>
              <a:pathLst>
                <a:path w="2583" h="9469" extrusionOk="0">
                  <a:moveTo>
                    <a:pt x="1292" y="431"/>
                  </a:moveTo>
                  <a:lnTo>
                    <a:pt x="1614" y="539"/>
                  </a:lnTo>
                  <a:lnTo>
                    <a:pt x="1937" y="754"/>
                  </a:lnTo>
                  <a:lnTo>
                    <a:pt x="2045" y="1077"/>
                  </a:lnTo>
                  <a:lnTo>
                    <a:pt x="2152" y="1507"/>
                  </a:lnTo>
                  <a:lnTo>
                    <a:pt x="2152" y="1614"/>
                  </a:lnTo>
                  <a:lnTo>
                    <a:pt x="2152" y="1722"/>
                  </a:lnTo>
                  <a:lnTo>
                    <a:pt x="2045" y="2905"/>
                  </a:lnTo>
                  <a:lnTo>
                    <a:pt x="1614" y="8823"/>
                  </a:lnTo>
                  <a:lnTo>
                    <a:pt x="1507" y="8930"/>
                  </a:lnTo>
                  <a:lnTo>
                    <a:pt x="1292" y="9038"/>
                  </a:lnTo>
                  <a:lnTo>
                    <a:pt x="969" y="8930"/>
                  </a:lnTo>
                  <a:lnTo>
                    <a:pt x="861" y="8930"/>
                  </a:lnTo>
                  <a:lnTo>
                    <a:pt x="861" y="8823"/>
                  </a:lnTo>
                  <a:lnTo>
                    <a:pt x="431" y="1722"/>
                  </a:lnTo>
                  <a:lnTo>
                    <a:pt x="431" y="1614"/>
                  </a:lnTo>
                  <a:lnTo>
                    <a:pt x="431" y="1507"/>
                  </a:lnTo>
                  <a:lnTo>
                    <a:pt x="539" y="1077"/>
                  </a:lnTo>
                  <a:lnTo>
                    <a:pt x="646" y="754"/>
                  </a:lnTo>
                  <a:lnTo>
                    <a:pt x="969" y="539"/>
                  </a:lnTo>
                  <a:lnTo>
                    <a:pt x="1292" y="431"/>
                  </a:lnTo>
                  <a:close/>
                  <a:moveTo>
                    <a:pt x="1292" y="1"/>
                  </a:moveTo>
                  <a:lnTo>
                    <a:pt x="969" y="108"/>
                  </a:lnTo>
                  <a:lnTo>
                    <a:pt x="754" y="216"/>
                  </a:lnTo>
                  <a:lnTo>
                    <a:pt x="323" y="539"/>
                  </a:lnTo>
                  <a:lnTo>
                    <a:pt x="108" y="969"/>
                  </a:lnTo>
                  <a:lnTo>
                    <a:pt x="1" y="1507"/>
                  </a:lnTo>
                  <a:lnTo>
                    <a:pt x="1" y="1614"/>
                  </a:lnTo>
                  <a:lnTo>
                    <a:pt x="1" y="1722"/>
                  </a:lnTo>
                  <a:lnTo>
                    <a:pt x="13" y="1722"/>
                  </a:lnTo>
                  <a:lnTo>
                    <a:pt x="431" y="8930"/>
                  </a:lnTo>
                  <a:lnTo>
                    <a:pt x="539" y="9145"/>
                  </a:lnTo>
                  <a:lnTo>
                    <a:pt x="754" y="9361"/>
                  </a:lnTo>
                  <a:lnTo>
                    <a:pt x="969" y="9361"/>
                  </a:lnTo>
                  <a:lnTo>
                    <a:pt x="1292" y="9468"/>
                  </a:lnTo>
                  <a:lnTo>
                    <a:pt x="1507" y="9361"/>
                  </a:lnTo>
                  <a:lnTo>
                    <a:pt x="1722" y="9361"/>
                  </a:lnTo>
                  <a:lnTo>
                    <a:pt x="1937" y="9145"/>
                  </a:lnTo>
                  <a:lnTo>
                    <a:pt x="2045" y="8930"/>
                  </a:lnTo>
                  <a:lnTo>
                    <a:pt x="2475" y="2905"/>
                  </a:lnTo>
                  <a:lnTo>
                    <a:pt x="2583" y="1722"/>
                  </a:lnTo>
                  <a:lnTo>
                    <a:pt x="2583" y="1614"/>
                  </a:lnTo>
                  <a:lnTo>
                    <a:pt x="2583" y="1507"/>
                  </a:lnTo>
                  <a:lnTo>
                    <a:pt x="2475" y="969"/>
                  </a:lnTo>
                  <a:lnTo>
                    <a:pt x="2260" y="539"/>
                  </a:lnTo>
                  <a:lnTo>
                    <a:pt x="1830" y="216"/>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188;p29">
              <a:extLst>
                <a:ext uri="{FF2B5EF4-FFF2-40B4-BE49-F238E27FC236}">
                  <a16:creationId xmlns:a16="http://schemas.microsoft.com/office/drawing/2014/main" id="{84201090-C34A-44CB-AE6A-383CD87CF787}"/>
                </a:ext>
              </a:extLst>
            </p:cNvPr>
            <p:cNvSpPr/>
            <p:nvPr/>
          </p:nvSpPr>
          <p:spPr>
            <a:xfrm>
              <a:off x="7104825" y="3630750"/>
              <a:ext cx="86100" cy="212500"/>
            </a:xfrm>
            <a:custGeom>
              <a:avLst/>
              <a:gdLst/>
              <a:ahLst/>
              <a:cxnLst/>
              <a:rect l="l" t="t" r="r" b="b"/>
              <a:pathLst>
                <a:path w="3444" h="8500" extrusionOk="0">
                  <a:moveTo>
                    <a:pt x="2368" y="1"/>
                  </a:moveTo>
                  <a:lnTo>
                    <a:pt x="2152" y="108"/>
                  </a:lnTo>
                  <a:lnTo>
                    <a:pt x="1507" y="539"/>
                  </a:lnTo>
                  <a:lnTo>
                    <a:pt x="969" y="861"/>
                  </a:lnTo>
                  <a:lnTo>
                    <a:pt x="539" y="1292"/>
                  </a:lnTo>
                  <a:lnTo>
                    <a:pt x="216" y="1830"/>
                  </a:lnTo>
                  <a:lnTo>
                    <a:pt x="216" y="1937"/>
                  </a:lnTo>
                  <a:lnTo>
                    <a:pt x="216" y="2260"/>
                  </a:lnTo>
                  <a:lnTo>
                    <a:pt x="1" y="7747"/>
                  </a:lnTo>
                  <a:lnTo>
                    <a:pt x="1399" y="8392"/>
                  </a:lnTo>
                  <a:lnTo>
                    <a:pt x="1830" y="8500"/>
                  </a:lnTo>
                  <a:lnTo>
                    <a:pt x="2260" y="8392"/>
                  </a:lnTo>
                  <a:lnTo>
                    <a:pt x="2905" y="7962"/>
                  </a:lnTo>
                  <a:lnTo>
                    <a:pt x="3121" y="7747"/>
                  </a:lnTo>
                  <a:lnTo>
                    <a:pt x="3336" y="7101"/>
                  </a:lnTo>
                  <a:lnTo>
                    <a:pt x="3443" y="6456"/>
                  </a:lnTo>
                  <a:lnTo>
                    <a:pt x="3443" y="3766"/>
                  </a:lnTo>
                  <a:lnTo>
                    <a:pt x="3228" y="431"/>
                  </a:lnTo>
                  <a:lnTo>
                    <a:pt x="2690" y="108"/>
                  </a:lnTo>
                  <a:lnTo>
                    <a:pt x="2583" y="108"/>
                  </a:lnTo>
                  <a:lnTo>
                    <a:pt x="23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189;p29">
              <a:extLst>
                <a:ext uri="{FF2B5EF4-FFF2-40B4-BE49-F238E27FC236}">
                  <a16:creationId xmlns:a16="http://schemas.microsoft.com/office/drawing/2014/main" id="{1850BDE1-A4C5-4DBC-BD1F-5E13E9AE9D4E}"/>
                </a:ext>
              </a:extLst>
            </p:cNvPr>
            <p:cNvSpPr/>
            <p:nvPr/>
          </p:nvSpPr>
          <p:spPr>
            <a:xfrm>
              <a:off x="7069850" y="3652275"/>
              <a:ext cx="129150" cy="80700"/>
            </a:xfrm>
            <a:custGeom>
              <a:avLst/>
              <a:gdLst/>
              <a:ahLst/>
              <a:cxnLst/>
              <a:rect l="l" t="t" r="r" b="b"/>
              <a:pathLst>
                <a:path w="5166" h="3228" extrusionOk="0">
                  <a:moveTo>
                    <a:pt x="754" y="0"/>
                  </a:moveTo>
                  <a:lnTo>
                    <a:pt x="109" y="215"/>
                  </a:lnTo>
                  <a:lnTo>
                    <a:pt x="1" y="538"/>
                  </a:lnTo>
                  <a:lnTo>
                    <a:pt x="539" y="861"/>
                  </a:lnTo>
                  <a:lnTo>
                    <a:pt x="646" y="538"/>
                  </a:lnTo>
                  <a:lnTo>
                    <a:pt x="1400" y="1184"/>
                  </a:lnTo>
                  <a:lnTo>
                    <a:pt x="1507" y="1291"/>
                  </a:lnTo>
                  <a:lnTo>
                    <a:pt x="3659" y="3013"/>
                  </a:lnTo>
                  <a:lnTo>
                    <a:pt x="4089" y="3228"/>
                  </a:lnTo>
                  <a:lnTo>
                    <a:pt x="4412" y="3228"/>
                  </a:lnTo>
                  <a:lnTo>
                    <a:pt x="4842" y="3120"/>
                  </a:lnTo>
                  <a:lnTo>
                    <a:pt x="5058" y="3013"/>
                  </a:lnTo>
                  <a:lnTo>
                    <a:pt x="5165" y="2798"/>
                  </a:lnTo>
                  <a:lnTo>
                    <a:pt x="5165" y="2582"/>
                  </a:lnTo>
                  <a:lnTo>
                    <a:pt x="5058" y="2367"/>
                  </a:lnTo>
                  <a:lnTo>
                    <a:pt x="4735" y="2260"/>
                  </a:lnTo>
                  <a:lnTo>
                    <a:pt x="4412" y="2044"/>
                  </a:lnTo>
                  <a:lnTo>
                    <a:pt x="2906" y="1184"/>
                  </a:lnTo>
                  <a:lnTo>
                    <a:pt x="1938" y="538"/>
                  </a:lnTo>
                  <a:lnTo>
                    <a:pt x="1400" y="108"/>
                  </a:lnTo>
                  <a:lnTo>
                    <a:pt x="7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190;p29">
              <a:extLst>
                <a:ext uri="{FF2B5EF4-FFF2-40B4-BE49-F238E27FC236}">
                  <a16:creationId xmlns:a16="http://schemas.microsoft.com/office/drawing/2014/main" id="{574184FF-E6A3-41D2-BDE3-215C77D504E2}"/>
                </a:ext>
              </a:extLst>
            </p:cNvPr>
            <p:cNvSpPr/>
            <p:nvPr/>
          </p:nvSpPr>
          <p:spPr>
            <a:xfrm>
              <a:off x="7180150" y="3703375"/>
              <a:ext cx="0" cy="25"/>
            </a:xfrm>
            <a:custGeom>
              <a:avLst/>
              <a:gdLst/>
              <a:ahLst/>
              <a:cxnLst/>
              <a:rect l="l" t="t" r="r" b="b"/>
              <a:pathLst>
                <a:path h="1" extrusionOk="0">
                  <a:moveTo>
                    <a:pt x="0" y="0"/>
                  </a:moveTo>
                  <a:lnTo>
                    <a:pt x="0" y="0"/>
                  </a:lnTo>
                  <a:lnTo>
                    <a:pt x="0" y="0"/>
                  </a:lnTo>
                  <a:lnTo>
                    <a:pt x="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191;p29">
              <a:extLst>
                <a:ext uri="{FF2B5EF4-FFF2-40B4-BE49-F238E27FC236}">
                  <a16:creationId xmlns:a16="http://schemas.microsoft.com/office/drawing/2014/main" id="{861C2E31-1893-43AD-9BF7-25F47CDCB49D}"/>
                </a:ext>
              </a:extLst>
            </p:cNvPr>
            <p:cNvSpPr/>
            <p:nvPr/>
          </p:nvSpPr>
          <p:spPr>
            <a:xfrm>
              <a:off x="7067175" y="3646900"/>
              <a:ext cx="137200" cy="91475"/>
            </a:xfrm>
            <a:custGeom>
              <a:avLst/>
              <a:gdLst/>
              <a:ahLst/>
              <a:cxnLst/>
              <a:rect l="l" t="t" r="r" b="b"/>
              <a:pathLst>
                <a:path w="5488" h="3659" extrusionOk="0">
                  <a:moveTo>
                    <a:pt x="1399" y="430"/>
                  </a:moveTo>
                  <a:lnTo>
                    <a:pt x="1829" y="861"/>
                  </a:lnTo>
                  <a:lnTo>
                    <a:pt x="1958" y="925"/>
                  </a:lnTo>
                  <a:lnTo>
                    <a:pt x="1958" y="925"/>
                  </a:lnTo>
                  <a:lnTo>
                    <a:pt x="1937" y="968"/>
                  </a:lnTo>
                  <a:lnTo>
                    <a:pt x="2260" y="1184"/>
                  </a:lnTo>
                  <a:lnTo>
                    <a:pt x="3443" y="1829"/>
                  </a:lnTo>
                  <a:lnTo>
                    <a:pt x="4411" y="2475"/>
                  </a:lnTo>
                  <a:lnTo>
                    <a:pt x="4519" y="2475"/>
                  </a:lnTo>
                  <a:lnTo>
                    <a:pt x="4949" y="2690"/>
                  </a:lnTo>
                  <a:lnTo>
                    <a:pt x="5057" y="2905"/>
                  </a:lnTo>
                  <a:lnTo>
                    <a:pt x="5057" y="3013"/>
                  </a:lnTo>
                  <a:lnTo>
                    <a:pt x="4949" y="3120"/>
                  </a:lnTo>
                  <a:lnTo>
                    <a:pt x="4519" y="3228"/>
                  </a:lnTo>
                  <a:lnTo>
                    <a:pt x="4196" y="3228"/>
                  </a:lnTo>
                  <a:lnTo>
                    <a:pt x="3874" y="3120"/>
                  </a:lnTo>
                  <a:lnTo>
                    <a:pt x="1722" y="1399"/>
                  </a:lnTo>
                  <a:lnTo>
                    <a:pt x="1614" y="1291"/>
                  </a:lnTo>
                  <a:lnTo>
                    <a:pt x="861" y="646"/>
                  </a:lnTo>
                  <a:lnTo>
                    <a:pt x="646" y="646"/>
                  </a:lnTo>
                  <a:lnTo>
                    <a:pt x="538" y="753"/>
                  </a:lnTo>
                  <a:lnTo>
                    <a:pt x="538" y="861"/>
                  </a:lnTo>
                  <a:lnTo>
                    <a:pt x="323" y="646"/>
                  </a:lnTo>
                  <a:lnTo>
                    <a:pt x="431" y="538"/>
                  </a:lnTo>
                  <a:lnTo>
                    <a:pt x="861" y="430"/>
                  </a:lnTo>
                  <a:close/>
                  <a:moveTo>
                    <a:pt x="753" y="0"/>
                  </a:moveTo>
                  <a:lnTo>
                    <a:pt x="216" y="215"/>
                  </a:lnTo>
                  <a:lnTo>
                    <a:pt x="108" y="430"/>
                  </a:lnTo>
                  <a:lnTo>
                    <a:pt x="0" y="753"/>
                  </a:lnTo>
                  <a:lnTo>
                    <a:pt x="0" y="861"/>
                  </a:lnTo>
                  <a:lnTo>
                    <a:pt x="0" y="968"/>
                  </a:lnTo>
                  <a:lnTo>
                    <a:pt x="538" y="1291"/>
                  </a:lnTo>
                  <a:lnTo>
                    <a:pt x="753" y="1291"/>
                  </a:lnTo>
                  <a:lnTo>
                    <a:pt x="861" y="1184"/>
                  </a:lnTo>
                  <a:lnTo>
                    <a:pt x="861" y="1076"/>
                  </a:lnTo>
                  <a:lnTo>
                    <a:pt x="1399" y="1506"/>
                  </a:lnTo>
                  <a:lnTo>
                    <a:pt x="1507" y="1614"/>
                  </a:lnTo>
                  <a:lnTo>
                    <a:pt x="3658" y="3335"/>
                  </a:lnTo>
                  <a:lnTo>
                    <a:pt x="3701" y="3357"/>
                  </a:lnTo>
                  <a:lnTo>
                    <a:pt x="3701" y="3357"/>
                  </a:lnTo>
                  <a:lnTo>
                    <a:pt x="3658" y="3443"/>
                  </a:lnTo>
                  <a:lnTo>
                    <a:pt x="4089" y="3551"/>
                  </a:lnTo>
                  <a:lnTo>
                    <a:pt x="4519" y="3658"/>
                  </a:lnTo>
                  <a:lnTo>
                    <a:pt x="4842" y="3551"/>
                  </a:lnTo>
                  <a:lnTo>
                    <a:pt x="5165" y="3551"/>
                  </a:lnTo>
                  <a:lnTo>
                    <a:pt x="5272" y="3335"/>
                  </a:lnTo>
                  <a:lnTo>
                    <a:pt x="5487" y="3120"/>
                  </a:lnTo>
                  <a:lnTo>
                    <a:pt x="5487" y="3013"/>
                  </a:lnTo>
                  <a:lnTo>
                    <a:pt x="5380" y="2690"/>
                  </a:lnTo>
                  <a:lnTo>
                    <a:pt x="5165" y="2475"/>
                  </a:lnTo>
                  <a:lnTo>
                    <a:pt x="4949" y="2259"/>
                  </a:lnTo>
                  <a:lnTo>
                    <a:pt x="4627" y="2152"/>
                  </a:lnTo>
                  <a:lnTo>
                    <a:pt x="4627" y="2152"/>
                  </a:lnTo>
                  <a:lnTo>
                    <a:pt x="4627" y="2152"/>
                  </a:lnTo>
                  <a:lnTo>
                    <a:pt x="4519" y="2044"/>
                  </a:lnTo>
                  <a:lnTo>
                    <a:pt x="4438" y="2044"/>
                  </a:lnTo>
                  <a:lnTo>
                    <a:pt x="3120" y="1291"/>
                  </a:lnTo>
                  <a:lnTo>
                    <a:pt x="2475" y="861"/>
                  </a:lnTo>
                  <a:lnTo>
                    <a:pt x="2152" y="646"/>
                  </a:lnTo>
                  <a:lnTo>
                    <a:pt x="1614" y="215"/>
                  </a:lnTo>
                  <a:lnTo>
                    <a:pt x="1507" y="108"/>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192;p29">
              <a:extLst>
                <a:ext uri="{FF2B5EF4-FFF2-40B4-BE49-F238E27FC236}">
                  <a16:creationId xmlns:a16="http://schemas.microsoft.com/office/drawing/2014/main" id="{6A14B661-9B39-4920-8B56-EF9059BE75BD}"/>
                </a:ext>
              </a:extLst>
            </p:cNvPr>
            <p:cNvSpPr/>
            <p:nvPr/>
          </p:nvSpPr>
          <p:spPr>
            <a:xfrm>
              <a:off x="7174750" y="3700675"/>
              <a:ext cx="10800" cy="8100"/>
            </a:xfrm>
            <a:custGeom>
              <a:avLst/>
              <a:gdLst/>
              <a:ahLst/>
              <a:cxnLst/>
              <a:rect l="l" t="t" r="r" b="b"/>
              <a:pathLst>
                <a:path w="432" h="324" extrusionOk="0">
                  <a:moveTo>
                    <a:pt x="1" y="1"/>
                  </a:moveTo>
                  <a:lnTo>
                    <a:pt x="1" y="216"/>
                  </a:lnTo>
                  <a:lnTo>
                    <a:pt x="108" y="324"/>
                  </a:lnTo>
                  <a:lnTo>
                    <a:pt x="324" y="324"/>
                  </a:lnTo>
                  <a:lnTo>
                    <a:pt x="431" y="216"/>
                  </a:lnTo>
                  <a:lnTo>
                    <a:pt x="431" y="108"/>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193;p29">
              <a:extLst>
                <a:ext uri="{FF2B5EF4-FFF2-40B4-BE49-F238E27FC236}">
                  <a16:creationId xmlns:a16="http://schemas.microsoft.com/office/drawing/2014/main" id="{A6264A08-2773-46A3-89D0-402721B7BF98}"/>
                </a:ext>
              </a:extLst>
            </p:cNvPr>
            <p:cNvSpPr/>
            <p:nvPr/>
          </p:nvSpPr>
          <p:spPr>
            <a:xfrm>
              <a:off x="7164000" y="3606550"/>
              <a:ext cx="53825" cy="126425"/>
            </a:xfrm>
            <a:custGeom>
              <a:avLst/>
              <a:gdLst/>
              <a:ahLst/>
              <a:cxnLst/>
              <a:rect l="l" t="t" r="r" b="b"/>
              <a:pathLst>
                <a:path w="2153" h="5057" extrusionOk="0">
                  <a:moveTo>
                    <a:pt x="1184" y="0"/>
                  </a:moveTo>
                  <a:lnTo>
                    <a:pt x="861" y="108"/>
                  </a:lnTo>
                  <a:lnTo>
                    <a:pt x="538" y="538"/>
                  </a:lnTo>
                  <a:lnTo>
                    <a:pt x="323" y="969"/>
                  </a:lnTo>
                  <a:lnTo>
                    <a:pt x="323" y="1614"/>
                  </a:lnTo>
                  <a:lnTo>
                    <a:pt x="323" y="1937"/>
                  </a:lnTo>
                  <a:lnTo>
                    <a:pt x="108" y="3443"/>
                  </a:lnTo>
                  <a:lnTo>
                    <a:pt x="1" y="3658"/>
                  </a:lnTo>
                  <a:lnTo>
                    <a:pt x="1" y="4089"/>
                  </a:lnTo>
                  <a:lnTo>
                    <a:pt x="1" y="4304"/>
                  </a:lnTo>
                  <a:lnTo>
                    <a:pt x="1" y="4627"/>
                  </a:lnTo>
                  <a:lnTo>
                    <a:pt x="216" y="4842"/>
                  </a:lnTo>
                  <a:lnTo>
                    <a:pt x="431" y="5057"/>
                  </a:lnTo>
                  <a:lnTo>
                    <a:pt x="969" y="5057"/>
                  </a:lnTo>
                  <a:lnTo>
                    <a:pt x="1184" y="4949"/>
                  </a:lnTo>
                  <a:lnTo>
                    <a:pt x="1292" y="4734"/>
                  </a:lnTo>
                  <a:lnTo>
                    <a:pt x="1507" y="4304"/>
                  </a:lnTo>
                  <a:lnTo>
                    <a:pt x="1614" y="3873"/>
                  </a:lnTo>
                  <a:lnTo>
                    <a:pt x="1937" y="2475"/>
                  </a:lnTo>
                  <a:lnTo>
                    <a:pt x="2045" y="2260"/>
                  </a:lnTo>
                  <a:lnTo>
                    <a:pt x="2152" y="1614"/>
                  </a:lnTo>
                  <a:lnTo>
                    <a:pt x="2045" y="969"/>
                  </a:lnTo>
                  <a:lnTo>
                    <a:pt x="1829" y="538"/>
                  </a:lnTo>
                  <a:lnTo>
                    <a:pt x="1507" y="108"/>
                  </a:lnTo>
                  <a:lnTo>
                    <a:pt x="118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194;p29">
              <a:extLst>
                <a:ext uri="{FF2B5EF4-FFF2-40B4-BE49-F238E27FC236}">
                  <a16:creationId xmlns:a16="http://schemas.microsoft.com/office/drawing/2014/main" id="{533355D0-6305-478D-82E2-CC8F8D1ABBC9}"/>
                </a:ext>
              </a:extLst>
            </p:cNvPr>
            <p:cNvSpPr/>
            <p:nvPr/>
          </p:nvSpPr>
          <p:spPr>
            <a:xfrm>
              <a:off x="7158625" y="3603850"/>
              <a:ext cx="61875" cy="134525"/>
            </a:xfrm>
            <a:custGeom>
              <a:avLst/>
              <a:gdLst/>
              <a:ahLst/>
              <a:cxnLst/>
              <a:rect l="l" t="t" r="r" b="b"/>
              <a:pathLst>
                <a:path w="2475" h="5381" extrusionOk="0">
                  <a:moveTo>
                    <a:pt x="1399" y="324"/>
                  </a:moveTo>
                  <a:lnTo>
                    <a:pt x="1614" y="431"/>
                  </a:lnTo>
                  <a:lnTo>
                    <a:pt x="1829" y="646"/>
                  </a:lnTo>
                  <a:lnTo>
                    <a:pt x="2044" y="861"/>
                  </a:lnTo>
                  <a:lnTo>
                    <a:pt x="2152" y="1292"/>
                  </a:lnTo>
                  <a:lnTo>
                    <a:pt x="2152" y="1722"/>
                  </a:lnTo>
                  <a:lnTo>
                    <a:pt x="2044" y="2260"/>
                  </a:lnTo>
                  <a:lnTo>
                    <a:pt x="2044" y="2583"/>
                  </a:lnTo>
                  <a:lnTo>
                    <a:pt x="1722" y="3981"/>
                  </a:lnTo>
                  <a:lnTo>
                    <a:pt x="1507" y="4412"/>
                  </a:lnTo>
                  <a:lnTo>
                    <a:pt x="1399" y="4842"/>
                  </a:lnTo>
                  <a:lnTo>
                    <a:pt x="1291" y="4950"/>
                  </a:lnTo>
                  <a:lnTo>
                    <a:pt x="753" y="4950"/>
                  </a:lnTo>
                  <a:lnTo>
                    <a:pt x="538" y="4842"/>
                  </a:lnTo>
                  <a:lnTo>
                    <a:pt x="431" y="4627"/>
                  </a:lnTo>
                  <a:lnTo>
                    <a:pt x="431" y="4412"/>
                  </a:lnTo>
                  <a:lnTo>
                    <a:pt x="431" y="4197"/>
                  </a:lnTo>
                  <a:lnTo>
                    <a:pt x="431" y="3874"/>
                  </a:lnTo>
                  <a:lnTo>
                    <a:pt x="431" y="3551"/>
                  </a:lnTo>
                  <a:lnTo>
                    <a:pt x="753" y="2045"/>
                  </a:lnTo>
                  <a:lnTo>
                    <a:pt x="646" y="1722"/>
                  </a:lnTo>
                  <a:lnTo>
                    <a:pt x="753" y="1077"/>
                  </a:lnTo>
                  <a:lnTo>
                    <a:pt x="969" y="646"/>
                  </a:lnTo>
                  <a:lnTo>
                    <a:pt x="1184" y="431"/>
                  </a:lnTo>
                  <a:lnTo>
                    <a:pt x="1399" y="324"/>
                  </a:lnTo>
                  <a:close/>
                  <a:moveTo>
                    <a:pt x="1184" y="1"/>
                  </a:moveTo>
                  <a:lnTo>
                    <a:pt x="969" y="108"/>
                  </a:lnTo>
                  <a:lnTo>
                    <a:pt x="646" y="431"/>
                  </a:lnTo>
                  <a:lnTo>
                    <a:pt x="538" y="754"/>
                  </a:lnTo>
                  <a:lnTo>
                    <a:pt x="323" y="1184"/>
                  </a:lnTo>
                  <a:lnTo>
                    <a:pt x="323" y="1722"/>
                  </a:lnTo>
                  <a:lnTo>
                    <a:pt x="323" y="2045"/>
                  </a:lnTo>
                  <a:lnTo>
                    <a:pt x="108" y="3551"/>
                  </a:lnTo>
                  <a:lnTo>
                    <a:pt x="108" y="3766"/>
                  </a:lnTo>
                  <a:lnTo>
                    <a:pt x="0" y="4089"/>
                  </a:lnTo>
                  <a:lnTo>
                    <a:pt x="0" y="4412"/>
                  </a:lnTo>
                  <a:lnTo>
                    <a:pt x="108" y="4735"/>
                  </a:lnTo>
                  <a:lnTo>
                    <a:pt x="216" y="5057"/>
                  </a:lnTo>
                  <a:lnTo>
                    <a:pt x="431" y="5273"/>
                  </a:lnTo>
                  <a:lnTo>
                    <a:pt x="646" y="5273"/>
                  </a:lnTo>
                  <a:lnTo>
                    <a:pt x="969" y="5380"/>
                  </a:lnTo>
                  <a:lnTo>
                    <a:pt x="1291" y="5380"/>
                  </a:lnTo>
                  <a:lnTo>
                    <a:pt x="1507" y="5165"/>
                  </a:lnTo>
                  <a:lnTo>
                    <a:pt x="1722" y="4950"/>
                  </a:lnTo>
                  <a:lnTo>
                    <a:pt x="1937" y="4519"/>
                  </a:lnTo>
                  <a:lnTo>
                    <a:pt x="2044" y="3981"/>
                  </a:lnTo>
                  <a:lnTo>
                    <a:pt x="2367" y="2583"/>
                  </a:lnTo>
                  <a:lnTo>
                    <a:pt x="2367" y="2368"/>
                  </a:lnTo>
                  <a:lnTo>
                    <a:pt x="2475" y="1722"/>
                  </a:lnTo>
                  <a:lnTo>
                    <a:pt x="2475" y="1077"/>
                  </a:lnTo>
                  <a:lnTo>
                    <a:pt x="2260" y="539"/>
                  </a:lnTo>
                  <a:lnTo>
                    <a:pt x="1829"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195;p29">
              <a:extLst>
                <a:ext uri="{FF2B5EF4-FFF2-40B4-BE49-F238E27FC236}">
                  <a16:creationId xmlns:a16="http://schemas.microsoft.com/office/drawing/2014/main" id="{92CD6582-BBAB-432F-8A11-CAB0A46CE163}"/>
                </a:ext>
              </a:extLst>
            </p:cNvPr>
            <p:cNvSpPr/>
            <p:nvPr/>
          </p:nvSpPr>
          <p:spPr>
            <a:xfrm>
              <a:off x="7107525" y="3603850"/>
              <a:ext cx="112975" cy="196375"/>
            </a:xfrm>
            <a:custGeom>
              <a:avLst/>
              <a:gdLst/>
              <a:ahLst/>
              <a:cxnLst/>
              <a:rect l="l" t="t" r="r" b="b"/>
              <a:pathLst>
                <a:path w="4519" h="7855" extrusionOk="0">
                  <a:moveTo>
                    <a:pt x="2260" y="1"/>
                  </a:moveTo>
                  <a:lnTo>
                    <a:pt x="1614" y="108"/>
                  </a:lnTo>
                  <a:lnTo>
                    <a:pt x="1076" y="324"/>
                  </a:lnTo>
                  <a:lnTo>
                    <a:pt x="646" y="539"/>
                  </a:lnTo>
                  <a:lnTo>
                    <a:pt x="431" y="754"/>
                  </a:lnTo>
                  <a:lnTo>
                    <a:pt x="215" y="1184"/>
                  </a:lnTo>
                  <a:lnTo>
                    <a:pt x="108" y="1507"/>
                  </a:lnTo>
                  <a:lnTo>
                    <a:pt x="0" y="6886"/>
                  </a:lnTo>
                  <a:lnTo>
                    <a:pt x="1722" y="7855"/>
                  </a:lnTo>
                  <a:lnTo>
                    <a:pt x="4411" y="6241"/>
                  </a:lnTo>
                  <a:lnTo>
                    <a:pt x="4411" y="4089"/>
                  </a:lnTo>
                  <a:lnTo>
                    <a:pt x="4519" y="3228"/>
                  </a:lnTo>
                  <a:lnTo>
                    <a:pt x="4519" y="2475"/>
                  </a:lnTo>
                  <a:lnTo>
                    <a:pt x="4304" y="1722"/>
                  </a:lnTo>
                  <a:lnTo>
                    <a:pt x="4088" y="969"/>
                  </a:lnTo>
                  <a:lnTo>
                    <a:pt x="3873" y="539"/>
                  </a:lnTo>
                  <a:lnTo>
                    <a:pt x="3551" y="216"/>
                  </a:lnTo>
                  <a:lnTo>
                    <a:pt x="312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196;p29">
              <a:extLst>
                <a:ext uri="{FF2B5EF4-FFF2-40B4-BE49-F238E27FC236}">
                  <a16:creationId xmlns:a16="http://schemas.microsoft.com/office/drawing/2014/main" id="{B46B28E3-1273-4D8C-AA93-DA200C4C1106}"/>
                </a:ext>
              </a:extLst>
            </p:cNvPr>
            <p:cNvSpPr/>
            <p:nvPr/>
          </p:nvSpPr>
          <p:spPr>
            <a:xfrm>
              <a:off x="7102150" y="3598475"/>
              <a:ext cx="121050" cy="204450"/>
            </a:xfrm>
            <a:custGeom>
              <a:avLst/>
              <a:gdLst/>
              <a:ahLst/>
              <a:cxnLst/>
              <a:rect l="l" t="t" r="r" b="b"/>
              <a:pathLst>
                <a:path w="4842" h="8178" extrusionOk="0">
                  <a:moveTo>
                    <a:pt x="2690" y="323"/>
                  </a:moveTo>
                  <a:lnTo>
                    <a:pt x="3335" y="431"/>
                  </a:lnTo>
                  <a:lnTo>
                    <a:pt x="3658" y="539"/>
                  </a:lnTo>
                  <a:lnTo>
                    <a:pt x="3873" y="861"/>
                  </a:lnTo>
                  <a:lnTo>
                    <a:pt x="4196" y="1292"/>
                  </a:lnTo>
                  <a:lnTo>
                    <a:pt x="4411" y="1937"/>
                  </a:lnTo>
                  <a:lnTo>
                    <a:pt x="4519" y="2690"/>
                  </a:lnTo>
                  <a:lnTo>
                    <a:pt x="4519" y="3121"/>
                  </a:lnTo>
                  <a:lnTo>
                    <a:pt x="4519" y="4304"/>
                  </a:lnTo>
                  <a:lnTo>
                    <a:pt x="4519" y="6241"/>
                  </a:lnTo>
                  <a:lnTo>
                    <a:pt x="1937" y="7854"/>
                  </a:lnTo>
                  <a:lnTo>
                    <a:pt x="430" y="6994"/>
                  </a:lnTo>
                  <a:lnTo>
                    <a:pt x="430" y="1722"/>
                  </a:lnTo>
                  <a:lnTo>
                    <a:pt x="538" y="1399"/>
                  </a:lnTo>
                  <a:lnTo>
                    <a:pt x="753" y="1184"/>
                  </a:lnTo>
                  <a:lnTo>
                    <a:pt x="968" y="861"/>
                  </a:lnTo>
                  <a:lnTo>
                    <a:pt x="1291" y="646"/>
                  </a:lnTo>
                  <a:lnTo>
                    <a:pt x="1937" y="431"/>
                  </a:lnTo>
                  <a:lnTo>
                    <a:pt x="2475" y="323"/>
                  </a:lnTo>
                  <a:close/>
                  <a:moveTo>
                    <a:pt x="2475" y="1"/>
                  </a:moveTo>
                  <a:lnTo>
                    <a:pt x="1829" y="108"/>
                  </a:lnTo>
                  <a:lnTo>
                    <a:pt x="1183" y="323"/>
                  </a:lnTo>
                  <a:lnTo>
                    <a:pt x="753" y="539"/>
                  </a:lnTo>
                  <a:lnTo>
                    <a:pt x="430" y="861"/>
                  </a:lnTo>
                  <a:lnTo>
                    <a:pt x="215" y="1292"/>
                  </a:lnTo>
                  <a:lnTo>
                    <a:pt x="108" y="1722"/>
                  </a:lnTo>
                  <a:lnTo>
                    <a:pt x="0" y="7101"/>
                  </a:lnTo>
                  <a:lnTo>
                    <a:pt x="108" y="7316"/>
                  </a:lnTo>
                  <a:lnTo>
                    <a:pt x="1829" y="8177"/>
                  </a:lnTo>
                  <a:lnTo>
                    <a:pt x="2044" y="8177"/>
                  </a:lnTo>
                  <a:lnTo>
                    <a:pt x="4734" y="6563"/>
                  </a:lnTo>
                  <a:lnTo>
                    <a:pt x="4841" y="6456"/>
                  </a:lnTo>
                  <a:lnTo>
                    <a:pt x="4841" y="4304"/>
                  </a:lnTo>
                  <a:lnTo>
                    <a:pt x="4841" y="3121"/>
                  </a:lnTo>
                  <a:lnTo>
                    <a:pt x="4841" y="2690"/>
                  </a:lnTo>
                  <a:lnTo>
                    <a:pt x="4734" y="1830"/>
                  </a:lnTo>
                  <a:lnTo>
                    <a:pt x="4519" y="1076"/>
                  </a:lnTo>
                  <a:lnTo>
                    <a:pt x="4196" y="646"/>
                  </a:lnTo>
                  <a:lnTo>
                    <a:pt x="3873" y="323"/>
                  </a:lnTo>
                  <a:lnTo>
                    <a:pt x="3443" y="108"/>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197;p29">
              <a:extLst>
                <a:ext uri="{FF2B5EF4-FFF2-40B4-BE49-F238E27FC236}">
                  <a16:creationId xmlns:a16="http://schemas.microsoft.com/office/drawing/2014/main" id="{082812FB-B83D-459C-8E1B-0071C6F99E19}"/>
                </a:ext>
              </a:extLst>
            </p:cNvPr>
            <p:cNvSpPr/>
            <p:nvPr/>
          </p:nvSpPr>
          <p:spPr>
            <a:xfrm>
              <a:off x="6951525" y="3668400"/>
              <a:ext cx="131800" cy="72650"/>
            </a:xfrm>
            <a:custGeom>
              <a:avLst/>
              <a:gdLst/>
              <a:ahLst/>
              <a:cxnLst/>
              <a:rect l="l" t="t" r="r" b="b"/>
              <a:pathLst>
                <a:path w="5272" h="2906" extrusionOk="0">
                  <a:moveTo>
                    <a:pt x="646" y="1"/>
                  </a:moveTo>
                  <a:lnTo>
                    <a:pt x="108" y="216"/>
                  </a:lnTo>
                  <a:lnTo>
                    <a:pt x="0" y="539"/>
                  </a:lnTo>
                  <a:lnTo>
                    <a:pt x="538" y="862"/>
                  </a:lnTo>
                  <a:lnTo>
                    <a:pt x="646" y="539"/>
                  </a:lnTo>
                  <a:lnTo>
                    <a:pt x="1399" y="1077"/>
                  </a:lnTo>
                  <a:lnTo>
                    <a:pt x="1614" y="1184"/>
                  </a:lnTo>
                  <a:lnTo>
                    <a:pt x="3873" y="2798"/>
                  </a:lnTo>
                  <a:lnTo>
                    <a:pt x="4196" y="2906"/>
                  </a:lnTo>
                  <a:lnTo>
                    <a:pt x="4626" y="2906"/>
                  </a:lnTo>
                  <a:lnTo>
                    <a:pt x="4949" y="2798"/>
                  </a:lnTo>
                  <a:lnTo>
                    <a:pt x="5164" y="2691"/>
                  </a:lnTo>
                  <a:lnTo>
                    <a:pt x="5272" y="2475"/>
                  </a:lnTo>
                  <a:lnTo>
                    <a:pt x="5272" y="2260"/>
                  </a:lnTo>
                  <a:lnTo>
                    <a:pt x="5164" y="2045"/>
                  </a:lnTo>
                  <a:lnTo>
                    <a:pt x="4842" y="1937"/>
                  </a:lnTo>
                  <a:lnTo>
                    <a:pt x="4519" y="1722"/>
                  </a:lnTo>
                  <a:lnTo>
                    <a:pt x="3013" y="969"/>
                  </a:lnTo>
                  <a:lnTo>
                    <a:pt x="1829" y="431"/>
                  </a:lnTo>
                  <a:lnTo>
                    <a:pt x="1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198;p29">
              <a:extLst>
                <a:ext uri="{FF2B5EF4-FFF2-40B4-BE49-F238E27FC236}">
                  <a16:creationId xmlns:a16="http://schemas.microsoft.com/office/drawing/2014/main" id="{1351B8F6-C8EF-4FA0-B292-3E98C390A1BD}"/>
                </a:ext>
              </a:extLst>
            </p:cNvPr>
            <p:cNvSpPr/>
            <p:nvPr/>
          </p:nvSpPr>
          <p:spPr>
            <a:xfrm>
              <a:off x="7064475" y="3711450"/>
              <a:ext cx="25" cy="25"/>
            </a:xfrm>
            <a:custGeom>
              <a:avLst/>
              <a:gdLst/>
              <a:ahLst/>
              <a:cxnLst/>
              <a:rect l="l" t="t" r="r" b="b"/>
              <a:pathLst>
                <a:path w="1" h="1" extrusionOk="0">
                  <a:moveTo>
                    <a:pt x="1" y="0"/>
                  </a:moveTo>
                  <a:lnTo>
                    <a:pt x="1" y="0"/>
                  </a:lnTo>
                  <a:lnTo>
                    <a:pt x="1" y="0"/>
                  </a:lnTo>
                  <a:lnTo>
                    <a:pt x="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199;p29">
              <a:extLst>
                <a:ext uri="{FF2B5EF4-FFF2-40B4-BE49-F238E27FC236}">
                  <a16:creationId xmlns:a16="http://schemas.microsoft.com/office/drawing/2014/main" id="{53E0531F-5311-4B8D-9047-17DC94E85494}"/>
                </a:ext>
              </a:extLst>
            </p:cNvPr>
            <p:cNvSpPr/>
            <p:nvPr/>
          </p:nvSpPr>
          <p:spPr>
            <a:xfrm>
              <a:off x="6948825" y="3663025"/>
              <a:ext cx="139900" cy="83400"/>
            </a:xfrm>
            <a:custGeom>
              <a:avLst/>
              <a:gdLst/>
              <a:ahLst/>
              <a:cxnLst/>
              <a:rect l="l" t="t" r="r" b="b"/>
              <a:pathLst>
                <a:path w="5596" h="3336" extrusionOk="0">
                  <a:moveTo>
                    <a:pt x="861" y="323"/>
                  </a:moveTo>
                  <a:lnTo>
                    <a:pt x="1399" y="431"/>
                  </a:lnTo>
                  <a:lnTo>
                    <a:pt x="1830" y="754"/>
                  </a:lnTo>
                  <a:lnTo>
                    <a:pt x="1937" y="808"/>
                  </a:lnTo>
                  <a:lnTo>
                    <a:pt x="1937" y="861"/>
                  </a:lnTo>
                  <a:lnTo>
                    <a:pt x="2045" y="861"/>
                  </a:lnTo>
                  <a:lnTo>
                    <a:pt x="3336" y="1507"/>
                  </a:lnTo>
                  <a:lnTo>
                    <a:pt x="4412" y="2094"/>
                  </a:lnTo>
                  <a:lnTo>
                    <a:pt x="4412" y="2094"/>
                  </a:lnTo>
                  <a:lnTo>
                    <a:pt x="4412" y="2152"/>
                  </a:lnTo>
                  <a:lnTo>
                    <a:pt x="4627" y="2152"/>
                  </a:lnTo>
                  <a:lnTo>
                    <a:pt x="5057" y="2368"/>
                  </a:lnTo>
                  <a:lnTo>
                    <a:pt x="5165" y="2475"/>
                  </a:lnTo>
                  <a:lnTo>
                    <a:pt x="5272" y="2583"/>
                  </a:lnTo>
                  <a:lnTo>
                    <a:pt x="5272" y="2690"/>
                  </a:lnTo>
                  <a:lnTo>
                    <a:pt x="5057" y="2798"/>
                  </a:lnTo>
                  <a:lnTo>
                    <a:pt x="4627" y="2906"/>
                  </a:lnTo>
                  <a:lnTo>
                    <a:pt x="4412" y="2906"/>
                  </a:lnTo>
                  <a:lnTo>
                    <a:pt x="4077" y="2822"/>
                  </a:lnTo>
                  <a:lnTo>
                    <a:pt x="4089" y="2798"/>
                  </a:lnTo>
                  <a:lnTo>
                    <a:pt x="1830" y="1292"/>
                  </a:lnTo>
                  <a:lnTo>
                    <a:pt x="1614" y="1184"/>
                  </a:lnTo>
                  <a:lnTo>
                    <a:pt x="861" y="646"/>
                  </a:lnTo>
                  <a:lnTo>
                    <a:pt x="646" y="539"/>
                  </a:lnTo>
                  <a:lnTo>
                    <a:pt x="539" y="754"/>
                  </a:lnTo>
                  <a:lnTo>
                    <a:pt x="539" y="861"/>
                  </a:lnTo>
                  <a:lnTo>
                    <a:pt x="323" y="646"/>
                  </a:lnTo>
                  <a:lnTo>
                    <a:pt x="323" y="539"/>
                  </a:lnTo>
                  <a:lnTo>
                    <a:pt x="861" y="323"/>
                  </a:lnTo>
                  <a:close/>
                  <a:moveTo>
                    <a:pt x="754" y="1"/>
                  </a:moveTo>
                  <a:lnTo>
                    <a:pt x="108" y="323"/>
                  </a:lnTo>
                  <a:lnTo>
                    <a:pt x="1" y="431"/>
                  </a:lnTo>
                  <a:lnTo>
                    <a:pt x="1" y="754"/>
                  </a:lnTo>
                  <a:lnTo>
                    <a:pt x="1" y="861"/>
                  </a:lnTo>
                  <a:lnTo>
                    <a:pt x="1" y="969"/>
                  </a:lnTo>
                  <a:lnTo>
                    <a:pt x="646" y="1292"/>
                  </a:lnTo>
                  <a:lnTo>
                    <a:pt x="754" y="1292"/>
                  </a:lnTo>
                  <a:lnTo>
                    <a:pt x="861" y="1077"/>
                  </a:lnTo>
                  <a:lnTo>
                    <a:pt x="1399" y="1507"/>
                  </a:lnTo>
                  <a:lnTo>
                    <a:pt x="1614" y="1614"/>
                  </a:lnTo>
                  <a:lnTo>
                    <a:pt x="3874" y="3121"/>
                  </a:lnTo>
                  <a:lnTo>
                    <a:pt x="4304" y="3336"/>
                  </a:lnTo>
                  <a:lnTo>
                    <a:pt x="4627" y="3336"/>
                  </a:lnTo>
                  <a:lnTo>
                    <a:pt x="4950" y="3228"/>
                  </a:lnTo>
                  <a:lnTo>
                    <a:pt x="5272" y="3121"/>
                  </a:lnTo>
                  <a:lnTo>
                    <a:pt x="5487" y="3013"/>
                  </a:lnTo>
                  <a:lnTo>
                    <a:pt x="5595" y="2690"/>
                  </a:lnTo>
                  <a:lnTo>
                    <a:pt x="5595" y="2583"/>
                  </a:lnTo>
                  <a:lnTo>
                    <a:pt x="5487" y="2368"/>
                  </a:lnTo>
                  <a:lnTo>
                    <a:pt x="5272" y="2152"/>
                  </a:lnTo>
                  <a:lnTo>
                    <a:pt x="5057" y="1937"/>
                  </a:lnTo>
                  <a:lnTo>
                    <a:pt x="4734" y="1830"/>
                  </a:lnTo>
                  <a:lnTo>
                    <a:pt x="4627" y="1830"/>
                  </a:lnTo>
                  <a:lnTo>
                    <a:pt x="4519" y="1722"/>
                  </a:lnTo>
                  <a:lnTo>
                    <a:pt x="4487" y="1754"/>
                  </a:lnTo>
                  <a:lnTo>
                    <a:pt x="3228" y="1077"/>
                  </a:lnTo>
                  <a:lnTo>
                    <a:pt x="2367" y="646"/>
                  </a:lnTo>
                  <a:lnTo>
                    <a:pt x="2152" y="539"/>
                  </a:lnTo>
                  <a:lnTo>
                    <a:pt x="1614" y="108"/>
                  </a:lnTo>
                  <a:lnTo>
                    <a:pt x="15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200;p29">
              <a:extLst>
                <a:ext uri="{FF2B5EF4-FFF2-40B4-BE49-F238E27FC236}">
                  <a16:creationId xmlns:a16="http://schemas.microsoft.com/office/drawing/2014/main" id="{C26A2797-4C25-4641-AE6A-C586402FE829}"/>
                </a:ext>
              </a:extLst>
            </p:cNvPr>
            <p:cNvSpPr/>
            <p:nvPr/>
          </p:nvSpPr>
          <p:spPr>
            <a:xfrm>
              <a:off x="7059100" y="3708750"/>
              <a:ext cx="10775" cy="8100"/>
            </a:xfrm>
            <a:custGeom>
              <a:avLst/>
              <a:gdLst/>
              <a:ahLst/>
              <a:cxnLst/>
              <a:rect l="l" t="t" r="r" b="b"/>
              <a:pathLst>
                <a:path w="431" h="324" extrusionOk="0">
                  <a:moveTo>
                    <a:pt x="108" y="1"/>
                  </a:moveTo>
                  <a:lnTo>
                    <a:pt x="1" y="108"/>
                  </a:lnTo>
                  <a:lnTo>
                    <a:pt x="1" y="216"/>
                  </a:lnTo>
                  <a:lnTo>
                    <a:pt x="108" y="323"/>
                  </a:lnTo>
                  <a:lnTo>
                    <a:pt x="323" y="323"/>
                  </a:lnTo>
                  <a:lnTo>
                    <a:pt x="431" y="216"/>
                  </a:lnTo>
                  <a:lnTo>
                    <a:pt x="431" y="108"/>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201;p29">
              <a:extLst>
                <a:ext uri="{FF2B5EF4-FFF2-40B4-BE49-F238E27FC236}">
                  <a16:creationId xmlns:a16="http://schemas.microsoft.com/office/drawing/2014/main" id="{79663E45-4E1E-4236-BCAE-D6B8A0EE413C}"/>
                </a:ext>
              </a:extLst>
            </p:cNvPr>
            <p:cNvSpPr/>
            <p:nvPr/>
          </p:nvSpPr>
          <p:spPr>
            <a:xfrm>
              <a:off x="7048350" y="3641500"/>
              <a:ext cx="99525" cy="99550"/>
            </a:xfrm>
            <a:custGeom>
              <a:avLst/>
              <a:gdLst/>
              <a:ahLst/>
              <a:cxnLst/>
              <a:rect l="l" t="t" r="r" b="b"/>
              <a:pathLst>
                <a:path w="3981" h="3982" extrusionOk="0">
                  <a:moveTo>
                    <a:pt x="3335" y="1"/>
                  </a:moveTo>
                  <a:lnTo>
                    <a:pt x="2905" y="109"/>
                  </a:lnTo>
                  <a:lnTo>
                    <a:pt x="2475" y="324"/>
                  </a:lnTo>
                  <a:lnTo>
                    <a:pt x="2044" y="754"/>
                  </a:lnTo>
                  <a:lnTo>
                    <a:pt x="1829" y="1077"/>
                  </a:lnTo>
                  <a:lnTo>
                    <a:pt x="753" y="2153"/>
                  </a:lnTo>
                  <a:lnTo>
                    <a:pt x="538" y="2368"/>
                  </a:lnTo>
                  <a:lnTo>
                    <a:pt x="323" y="2583"/>
                  </a:lnTo>
                  <a:lnTo>
                    <a:pt x="108" y="2798"/>
                  </a:lnTo>
                  <a:lnTo>
                    <a:pt x="0" y="3013"/>
                  </a:lnTo>
                  <a:lnTo>
                    <a:pt x="0" y="3336"/>
                  </a:lnTo>
                  <a:lnTo>
                    <a:pt x="108" y="3659"/>
                  </a:lnTo>
                  <a:lnTo>
                    <a:pt x="323" y="3874"/>
                  </a:lnTo>
                  <a:lnTo>
                    <a:pt x="538" y="3982"/>
                  </a:lnTo>
                  <a:lnTo>
                    <a:pt x="969" y="3982"/>
                  </a:lnTo>
                  <a:lnTo>
                    <a:pt x="1291" y="3767"/>
                  </a:lnTo>
                  <a:lnTo>
                    <a:pt x="1722" y="3444"/>
                  </a:lnTo>
                  <a:lnTo>
                    <a:pt x="2798" y="2475"/>
                  </a:lnTo>
                  <a:lnTo>
                    <a:pt x="3013" y="2368"/>
                  </a:lnTo>
                  <a:lnTo>
                    <a:pt x="3443" y="1830"/>
                  </a:lnTo>
                  <a:lnTo>
                    <a:pt x="3766" y="1400"/>
                  </a:lnTo>
                  <a:lnTo>
                    <a:pt x="3981" y="862"/>
                  </a:lnTo>
                  <a:lnTo>
                    <a:pt x="3873" y="431"/>
                  </a:lnTo>
                  <a:lnTo>
                    <a:pt x="3658" y="109"/>
                  </a:lnTo>
                  <a:lnTo>
                    <a:pt x="3335"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202;p29">
              <a:extLst>
                <a:ext uri="{FF2B5EF4-FFF2-40B4-BE49-F238E27FC236}">
                  <a16:creationId xmlns:a16="http://schemas.microsoft.com/office/drawing/2014/main" id="{A8A27270-5B7B-4D3B-BEA7-E18A1A20F814}"/>
                </a:ext>
              </a:extLst>
            </p:cNvPr>
            <p:cNvSpPr/>
            <p:nvPr/>
          </p:nvSpPr>
          <p:spPr>
            <a:xfrm>
              <a:off x="7042975" y="3636125"/>
              <a:ext cx="107600" cy="110300"/>
            </a:xfrm>
            <a:custGeom>
              <a:avLst/>
              <a:gdLst/>
              <a:ahLst/>
              <a:cxnLst/>
              <a:rect l="l" t="t" r="r" b="b"/>
              <a:pathLst>
                <a:path w="4304" h="4412" extrusionOk="0">
                  <a:moveTo>
                    <a:pt x="3766" y="431"/>
                  </a:moveTo>
                  <a:lnTo>
                    <a:pt x="3981" y="646"/>
                  </a:lnTo>
                  <a:lnTo>
                    <a:pt x="3981" y="969"/>
                  </a:lnTo>
                  <a:lnTo>
                    <a:pt x="3873" y="1399"/>
                  </a:lnTo>
                  <a:lnTo>
                    <a:pt x="3550" y="1937"/>
                  </a:lnTo>
                  <a:lnTo>
                    <a:pt x="3120" y="2368"/>
                  </a:lnTo>
                  <a:lnTo>
                    <a:pt x="2905" y="2583"/>
                  </a:lnTo>
                  <a:lnTo>
                    <a:pt x="1829" y="3551"/>
                  </a:lnTo>
                  <a:lnTo>
                    <a:pt x="1399" y="3766"/>
                  </a:lnTo>
                  <a:lnTo>
                    <a:pt x="1076" y="3982"/>
                  </a:lnTo>
                  <a:lnTo>
                    <a:pt x="968" y="4089"/>
                  </a:lnTo>
                  <a:lnTo>
                    <a:pt x="646" y="3874"/>
                  </a:lnTo>
                  <a:lnTo>
                    <a:pt x="430" y="3766"/>
                  </a:lnTo>
                  <a:lnTo>
                    <a:pt x="323" y="3551"/>
                  </a:lnTo>
                  <a:lnTo>
                    <a:pt x="430" y="3336"/>
                  </a:lnTo>
                  <a:lnTo>
                    <a:pt x="538" y="3121"/>
                  </a:lnTo>
                  <a:lnTo>
                    <a:pt x="646" y="2906"/>
                  </a:lnTo>
                  <a:lnTo>
                    <a:pt x="861" y="2690"/>
                  </a:lnTo>
                  <a:lnTo>
                    <a:pt x="1076" y="2475"/>
                  </a:lnTo>
                  <a:lnTo>
                    <a:pt x="2152" y="1399"/>
                  </a:lnTo>
                  <a:lnTo>
                    <a:pt x="2259" y="1399"/>
                  </a:lnTo>
                  <a:lnTo>
                    <a:pt x="2367" y="1077"/>
                  </a:lnTo>
                  <a:lnTo>
                    <a:pt x="2690" y="754"/>
                  </a:lnTo>
                  <a:lnTo>
                    <a:pt x="3013" y="539"/>
                  </a:lnTo>
                  <a:lnTo>
                    <a:pt x="3228" y="431"/>
                  </a:lnTo>
                  <a:close/>
                  <a:moveTo>
                    <a:pt x="3550" y="1"/>
                  </a:moveTo>
                  <a:lnTo>
                    <a:pt x="3120" y="108"/>
                  </a:lnTo>
                  <a:lnTo>
                    <a:pt x="2797" y="216"/>
                  </a:lnTo>
                  <a:lnTo>
                    <a:pt x="2475" y="539"/>
                  </a:lnTo>
                  <a:lnTo>
                    <a:pt x="2152" y="861"/>
                  </a:lnTo>
                  <a:lnTo>
                    <a:pt x="1937" y="1184"/>
                  </a:lnTo>
                  <a:lnTo>
                    <a:pt x="861" y="2260"/>
                  </a:lnTo>
                  <a:lnTo>
                    <a:pt x="646" y="2368"/>
                  </a:lnTo>
                  <a:lnTo>
                    <a:pt x="430" y="2690"/>
                  </a:lnTo>
                  <a:lnTo>
                    <a:pt x="215" y="2906"/>
                  </a:lnTo>
                  <a:lnTo>
                    <a:pt x="0" y="3121"/>
                  </a:lnTo>
                  <a:lnTo>
                    <a:pt x="0" y="3551"/>
                  </a:lnTo>
                  <a:lnTo>
                    <a:pt x="0" y="3766"/>
                  </a:lnTo>
                  <a:lnTo>
                    <a:pt x="108" y="3982"/>
                  </a:lnTo>
                  <a:lnTo>
                    <a:pt x="430" y="4197"/>
                  </a:lnTo>
                  <a:lnTo>
                    <a:pt x="646" y="4304"/>
                  </a:lnTo>
                  <a:lnTo>
                    <a:pt x="968" y="4412"/>
                  </a:lnTo>
                  <a:lnTo>
                    <a:pt x="1184" y="4304"/>
                  </a:lnTo>
                  <a:lnTo>
                    <a:pt x="1614" y="4089"/>
                  </a:lnTo>
                  <a:lnTo>
                    <a:pt x="2044" y="3766"/>
                  </a:lnTo>
                  <a:lnTo>
                    <a:pt x="3120" y="2906"/>
                  </a:lnTo>
                  <a:lnTo>
                    <a:pt x="3335" y="2690"/>
                  </a:lnTo>
                  <a:lnTo>
                    <a:pt x="3873" y="2260"/>
                  </a:lnTo>
                  <a:lnTo>
                    <a:pt x="4196" y="1615"/>
                  </a:lnTo>
                  <a:lnTo>
                    <a:pt x="4304" y="969"/>
                  </a:lnTo>
                  <a:lnTo>
                    <a:pt x="4304" y="539"/>
                  </a:lnTo>
                  <a:lnTo>
                    <a:pt x="3981" y="216"/>
                  </a:lnTo>
                  <a:lnTo>
                    <a:pt x="3766" y="108"/>
                  </a:lnTo>
                  <a:lnTo>
                    <a:pt x="355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203;p29">
              <a:extLst>
                <a:ext uri="{FF2B5EF4-FFF2-40B4-BE49-F238E27FC236}">
                  <a16:creationId xmlns:a16="http://schemas.microsoft.com/office/drawing/2014/main" id="{99FF619E-B144-4CA4-AD07-04385EF13213}"/>
                </a:ext>
              </a:extLst>
            </p:cNvPr>
            <p:cNvSpPr/>
            <p:nvPr/>
          </p:nvSpPr>
          <p:spPr>
            <a:xfrm>
              <a:off x="7131725" y="3566200"/>
              <a:ext cx="43050" cy="59200"/>
            </a:xfrm>
            <a:custGeom>
              <a:avLst/>
              <a:gdLst/>
              <a:ahLst/>
              <a:cxnLst/>
              <a:rect l="l" t="t" r="r" b="b"/>
              <a:pathLst>
                <a:path w="1722" h="2368" extrusionOk="0">
                  <a:moveTo>
                    <a:pt x="969" y="1"/>
                  </a:moveTo>
                  <a:lnTo>
                    <a:pt x="754" y="108"/>
                  </a:lnTo>
                  <a:lnTo>
                    <a:pt x="323" y="323"/>
                  </a:lnTo>
                  <a:lnTo>
                    <a:pt x="0" y="754"/>
                  </a:lnTo>
                  <a:lnTo>
                    <a:pt x="0" y="1722"/>
                  </a:lnTo>
                  <a:lnTo>
                    <a:pt x="0" y="1937"/>
                  </a:lnTo>
                  <a:lnTo>
                    <a:pt x="0" y="2152"/>
                  </a:lnTo>
                  <a:lnTo>
                    <a:pt x="216" y="2260"/>
                  </a:lnTo>
                  <a:lnTo>
                    <a:pt x="431" y="2367"/>
                  </a:lnTo>
                  <a:lnTo>
                    <a:pt x="861" y="2367"/>
                  </a:lnTo>
                  <a:lnTo>
                    <a:pt x="1292" y="2152"/>
                  </a:lnTo>
                  <a:lnTo>
                    <a:pt x="1614" y="1937"/>
                  </a:lnTo>
                  <a:lnTo>
                    <a:pt x="1722" y="1507"/>
                  </a:lnTo>
                  <a:lnTo>
                    <a:pt x="1722" y="861"/>
                  </a:lnTo>
                  <a:lnTo>
                    <a:pt x="1722" y="646"/>
                  </a:lnTo>
                  <a:lnTo>
                    <a:pt x="1614" y="323"/>
                  </a:lnTo>
                  <a:lnTo>
                    <a:pt x="1399" y="216"/>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204;p29">
              <a:extLst>
                <a:ext uri="{FF2B5EF4-FFF2-40B4-BE49-F238E27FC236}">
                  <a16:creationId xmlns:a16="http://schemas.microsoft.com/office/drawing/2014/main" id="{89D97F2C-4957-4945-8ECD-952CE6541A10}"/>
                </a:ext>
              </a:extLst>
            </p:cNvPr>
            <p:cNvSpPr/>
            <p:nvPr/>
          </p:nvSpPr>
          <p:spPr>
            <a:xfrm>
              <a:off x="7126350" y="3560825"/>
              <a:ext cx="53800" cy="69950"/>
            </a:xfrm>
            <a:custGeom>
              <a:avLst/>
              <a:gdLst/>
              <a:ahLst/>
              <a:cxnLst/>
              <a:rect l="l" t="t" r="r" b="b"/>
              <a:pathLst>
                <a:path w="2152" h="2798" extrusionOk="0">
                  <a:moveTo>
                    <a:pt x="1291" y="431"/>
                  </a:moveTo>
                  <a:lnTo>
                    <a:pt x="1507" y="538"/>
                  </a:lnTo>
                  <a:lnTo>
                    <a:pt x="1614" y="646"/>
                  </a:lnTo>
                  <a:lnTo>
                    <a:pt x="1722" y="1076"/>
                  </a:lnTo>
                  <a:lnTo>
                    <a:pt x="1829" y="1614"/>
                  </a:lnTo>
                  <a:lnTo>
                    <a:pt x="1722" y="1722"/>
                  </a:lnTo>
                  <a:lnTo>
                    <a:pt x="1614" y="2045"/>
                  </a:lnTo>
                  <a:lnTo>
                    <a:pt x="1399" y="2260"/>
                  </a:lnTo>
                  <a:lnTo>
                    <a:pt x="1184" y="2367"/>
                  </a:lnTo>
                  <a:lnTo>
                    <a:pt x="538" y="2367"/>
                  </a:lnTo>
                  <a:lnTo>
                    <a:pt x="431" y="2260"/>
                  </a:lnTo>
                  <a:lnTo>
                    <a:pt x="431" y="1937"/>
                  </a:lnTo>
                  <a:lnTo>
                    <a:pt x="431" y="969"/>
                  </a:lnTo>
                  <a:lnTo>
                    <a:pt x="753" y="646"/>
                  </a:lnTo>
                  <a:lnTo>
                    <a:pt x="969" y="431"/>
                  </a:lnTo>
                  <a:close/>
                  <a:moveTo>
                    <a:pt x="1184" y="0"/>
                  </a:moveTo>
                  <a:lnTo>
                    <a:pt x="969" y="108"/>
                  </a:lnTo>
                  <a:lnTo>
                    <a:pt x="753" y="216"/>
                  </a:lnTo>
                  <a:lnTo>
                    <a:pt x="431" y="431"/>
                  </a:lnTo>
                  <a:lnTo>
                    <a:pt x="0" y="861"/>
                  </a:lnTo>
                  <a:lnTo>
                    <a:pt x="0" y="969"/>
                  </a:lnTo>
                  <a:lnTo>
                    <a:pt x="0" y="1937"/>
                  </a:lnTo>
                  <a:lnTo>
                    <a:pt x="0" y="2260"/>
                  </a:lnTo>
                  <a:lnTo>
                    <a:pt x="108" y="2475"/>
                  </a:lnTo>
                  <a:lnTo>
                    <a:pt x="431" y="2690"/>
                  </a:lnTo>
                  <a:lnTo>
                    <a:pt x="646" y="2690"/>
                  </a:lnTo>
                  <a:lnTo>
                    <a:pt x="861" y="2798"/>
                  </a:lnTo>
                  <a:lnTo>
                    <a:pt x="1291" y="2690"/>
                  </a:lnTo>
                  <a:lnTo>
                    <a:pt x="1614" y="2582"/>
                  </a:lnTo>
                  <a:lnTo>
                    <a:pt x="1937" y="2260"/>
                  </a:lnTo>
                  <a:lnTo>
                    <a:pt x="2152" y="1722"/>
                  </a:lnTo>
                  <a:lnTo>
                    <a:pt x="2152" y="1614"/>
                  </a:lnTo>
                  <a:lnTo>
                    <a:pt x="2152" y="1076"/>
                  </a:lnTo>
                  <a:lnTo>
                    <a:pt x="2044" y="753"/>
                  </a:lnTo>
                  <a:lnTo>
                    <a:pt x="1937" y="538"/>
                  </a:lnTo>
                  <a:lnTo>
                    <a:pt x="1722" y="216"/>
                  </a:lnTo>
                  <a:lnTo>
                    <a:pt x="1399" y="108"/>
                  </a:lnTo>
                  <a:lnTo>
                    <a:pt x="118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205;p29">
              <a:extLst>
                <a:ext uri="{FF2B5EF4-FFF2-40B4-BE49-F238E27FC236}">
                  <a16:creationId xmlns:a16="http://schemas.microsoft.com/office/drawing/2014/main" id="{CAF67E17-3346-4F6E-9613-37B28ECD811C}"/>
                </a:ext>
              </a:extLst>
            </p:cNvPr>
            <p:cNvSpPr/>
            <p:nvPr/>
          </p:nvSpPr>
          <p:spPr>
            <a:xfrm>
              <a:off x="7102150" y="3512400"/>
              <a:ext cx="83400" cy="94175"/>
            </a:xfrm>
            <a:custGeom>
              <a:avLst/>
              <a:gdLst/>
              <a:ahLst/>
              <a:cxnLst/>
              <a:rect l="l" t="t" r="r" b="b"/>
              <a:pathLst>
                <a:path w="3336" h="3767" extrusionOk="0">
                  <a:moveTo>
                    <a:pt x="1399" y="1"/>
                  </a:moveTo>
                  <a:lnTo>
                    <a:pt x="1076" y="108"/>
                  </a:lnTo>
                  <a:lnTo>
                    <a:pt x="753" y="324"/>
                  </a:lnTo>
                  <a:lnTo>
                    <a:pt x="538" y="539"/>
                  </a:lnTo>
                  <a:lnTo>
                    <a:pt x="108" y="1077"/>
                  </a:lnTo>
                  <a:lnTo>
                    <a:pt x="108" y="1507"/>
                  </a:lnTo>
                  <a:lnTo>
                    <a:pt x="0" y="1830"/>
                  </a:lnTo>
                  <a:lnTo>
                    <a:pt x="108" y="2583"/>
                  </a:lnTo>
                  <a:lnTo>
                    <a:pt x="215" y="2906"/>
                  </a:lnTo>
                  <a:lnTo>
                    <a:pt x="323" y="3228"/>
                  </a:lnTo>
                  <a:lnTo>
                    <a:pt x="538" y="3444"/>
                  </a:lnTo>
                  <a:lnTo>
                    <a:pt x="861" y="3659"/>
                  </a:lnTo>
                  <a:lnTo>
                    <a:pt x="1183" y="3766"/>
                  </a:lnTo>
                  <a:lnTo>
                    <a:pt x="1721" y="3766"/>
                  </a:lnTo>
                  <a:lnTo>
                    <a:pt x="2044" y="3659"/>
                  </a:lnTo>
                  <a:lnTo>
                    <a:pt x="2367" y="3551"/>
                  </a:lnTo>
                  <a:lnTo>
                    <a:pt x="2905" y="3121"/>
                  </a:lnTo>
                  <a:lnTo>
                    <a:pt x="3228" y="2583"/>
                  </a:lnTo>
                  <a:lnTo>
                    <a:pt x="3335" y="2260"/>
                  </a:lnTo>
                  <a:lnTo>
                    <a:pt x="3335" y="1830"/>
                  </a:lnTo>
                  <a:lnTo>
                    <a:pt x="3335" y="1507"/>
                  </a:lnTo>
                  <a:lnTo>
                    <a:pt x="3228" y="1077"/>
                  </a:lnTo>
                  <a:lnTo>
                    <a:pt x="2905" y="539"/>
                  </a:lnTo>
                  <a:lnTo>
                    <a:pt x="2582" y="324"/>
                  </a:lnTo>
                  <a:lnTo>
                    <a:pt x="2367" y="108"/>
                  </a:lnTo>
                  <a:lnTo>
                    <a:pt x="2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206;p29">
              <a:extLst>
                <a:ext uri="{FF2B5EF4-FFF2-40B4-BE49-F238E27FC236}">
                  <a16:creationId xmlns:a16="http://schemas.microsoft.com/office/drawing/2014/main" id="{D2F545B3-C938-4847-BCD0-6B653A2D4272}"/>
                </a:ext>
              </a:extLst>
            </p:cNvPr>
            <p:cNvSpPr/>
            <p:nvPr/>
          </p:nvSpPr>
          <p:spPr>
            <a:xfrm>
              <a:off x="7096750" y="3507025"/>
              <a:ext cx="94175" cy="102225"/>
            </a:xfrm>
            <a:custGeom>
              <a:avLst/>
              <a:gdLst/>
              <a:ahLst/>
              <a:cxnLst/>
              <a:rect l="l" t="t" r="r" b="b"/>
              <a:pathLst>
                <a:path w="3767" h="4089" extrusionOk="0">
                  <a:moveTo>
                    <a:pt x="1507" y="1"/>
                  </a:moveTo>
                  <a:lnTo>
                    <a:pt x="1184" y="216"/>
                  </a:lnTo>
                  <a:lnTo>
                    <a:pt x="646" y="539"/>
                  </a:lnTo>
                  <a:lnTo>
                    <a:pt x="324" y="969"/>
                  </a:lnTo>
                  <a:lnTo>
                    <a:pt x="216" y="1184"/>
                  </a:lnTo>
                  <a:lnTo>
                    <a:pt x="108" y="1614"/>
                  </a:lnTo>
                  <a:lnTo>
                    <a:pt x="1" y="2045"/>
                  </a:lnTo>
                  <a:lnTo>
                    <a:pt x="108" y="2690"/>
                  </a:lnTo>
                  <a:lnTo>
                    <a:pt x="216" y="3228"/>
                  </a:lnTo>
                  <a:lnTo>
                    <a:pt x="324" y="3551"/>
                  </a:lnTo>
                  <a:lnTo>
                    <a:pt x="431" y="3766"/>
                  </a:lnTo>
                  <a:lnTo>
                    <a:pt x="539" y="3874"/>
                  </a:lnTo>
                  <a:lnTo>
                    <a:pt x="1077" y="3981"/>
                  </a:lnTo>
                  <a:lnTo>
                    <a:pt x="1615" y="4089"/>
                  </a:lnTo>
                  <a:lnTo>
                    <a:pt x="1830" y="4089"/>
                  </a:lnTo>
                  <a:lnTo>
                    <a:pt x="1937" y="3874"/>
                  </a:lnTo>
                  <a:lnTo>
                    <a:pt x="2368" y="3443"/>
                  </a:lnTo>
                  <a:lnTo>
                    <a:pt x="2475" y="3228"/>
                  </a:lnTo>
                  <a:lnTo>
                    <a:pt x="2583" y="3121"/>
                  </a:lnTo>
                  <a:lnTo>
                    <a:pt x="2475" y="2905"/>
                  </a:lnTo>
                  <a:lnTo>
                    <a:pt x="2368" y="2905"/>
                  </a:lnTo>
                  <a:lnTo>
                    <a:pt x="2260" y="3013"/>
                  </a:lnTo>
                  <a:lnTo>
                    <a:pt x="2153" y="3013"/>
                  </a:lnTo>
                  <a:lnTo>
                    <a:pt x="1937" y="3443"/>
                  </a:lnTo>
                  <a:lnTo>
                    <a:pt x="1722" y="3659"/>
                  </a:lnTo>
                  <a:lnTo>
                    <a:pt x="1615" y="3766"/>
                  </a:lnTo>
                  <a:lnTo>
                    <a:pt x="1077" y="3659"/>
                  </a:lnTo>
                  <a:lnTo>
                    <a:pt x="862" y="3551"/>
                  </a:lnTo>
                  <a:lnTo>
                    <a:pt x="754" y="3551"/>
                  </a:lnTo>
                  <a:lnTo>
                    <a:pt x="646" y="3443"/>
                  </a:lnTo>
                  <a:lnTo>
                    <a:pt x="539" y="2798"/>
                  </a:lnTo>
                  <a:lnTo>
                    <a:pt x="431" y="2045"/>
                  </a:lnTo>
                  <a:lnTo>
                    <a:pt x="431" y="1614"/>
                  </a:lnTo>
                  <a:lnTo>
                    <a:pt x="539" y="1292"/>
                  </a:lnTo>
                  <a:lnTo>
                    <a:pt x="754" y="1077"/>
                  </a:lnTo>
                  <a:lnTo>
                    <a:pt x="969" y="754"/>
                  </a:lnTo>
                  <a:lnTo>
                    <a:pt x="1399" y="539"/>
                  </a:lnTo>
                  <a:lnTo>
                    <a:pt x="1615" y="431"/>
                  </a:lnTo>
                  <a:lnTo>
                    <a:pt x="1830" y="323"/>
                  </a:lnTo>
                  <a:lnTo>
                    <a:pt x="2260" y="431"/>
                  </a:lnTo>
                  <a:lnTo>
                    <a:pt x="2583" y="539"/>
                  </a:lnTo>
                  <a:lnTo>
                    <a:pt x="2691" y="646"/>
                  </a:lnTo>
                  <a:lnTo>
                    <a:pt x="2798" y="646"/>
                  </a:lnTo>
                  <a:lnTo>
                    <a:pt x="3013" y="861"/>
                  </a:lnTo>
                  <a:lnTo>
                    <a:pt x="3228" y="1292"/>
                  </a:lnTo>
                  <a:lnTo>
                    <a:pt x="3336" y="1937"/>
                  </a:lnTo>
                  <a:lnTo>
                    <a:pt x="3336" y="2475"/>
                  </a:lnTo>
                  <a:lnTo>
                    <a:pt x="3148" y="3040"/>
                  </a:lnTo>
                  <a:lnTo>
                    <a:pt x="3121" y="3013"/>
                  </a:lnTo>
                  <a:lnTo>
                    <a:pt x="2906" y="3551"/>
                  </a:lnTo>
                  <a:lnTo>
                    <a:pt x="2906" y="3659"/>
                  </a:lnTo>
                  <a:lnTo>
                    <a:pt x="3013" y="3766"/>
                  </a:lnTo>
                  <a:lnTo>
                    <a:pt x="3121" y="3766"/>
                  </a:lnTo>
                  <a:lnTo>
                    <a:pt x="3228" y="3659"/>
                  </a:lnTo>
                  <a:lnTo>
                    <a:pt x="3444" y="3228"/>
                  </a:lnTo>
                  <a:lnTo>
                    <a:pt x="3659" y="2475"/>
                  </a:lnTo>
                  <a:lnTo>
                    <a:pt x="3766" y="1937"/>
                  </a:lnTo>
                  <a:lnTo>
                    <a:pt x="3659" y="1507"/>
                  </a:lnTo>
                  <a:lnTo>
                    <a:pt x="3551" y="1184"/>
                  </a:lnTo>
                  <a:lnTo>
                    <a:pt x="3228" y="646"/>
                  </a:lnTo>
                  <a:lnTo>
                    <a:pt x="2906" y="323"/>
                  </a:lnTo>
                  <a:lnTo>
                    <a:pt x="2798" y="216"/>
                  </a:lnTo>
                  <a:lnTo>
                    <a:pt x="2368" y="108"/>
                  </a:lnTo>
                  <a:lnTo>
                    <a:pt x="183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207;p29">
              <a:extLst>
                <a:ext uri="{FF2B5EF4-FFF2-40B4-BE49-F238E27FC236}">
                  <a16:creationId xmlns:a16="http://schemas.microsoft.com/office/drawing/2014/main" id="{F92B4301-03B3-4259-85D5-E868D54BBF7F}"/>
                </a:ext>
              </a:extLst>
            </p:cNvPr>
            <p:cNvSpPr/>
            <p:nvPr/>
          </p:nvSpPr>
          <p:spPr>
            <a:xfrm>
              <a:off x="7166700" y="3652275"/>
              <a:ext cx="34975" cy="69950"/>
            </a:xfrm>
            <a:custGeom>
              <a:avLst/>
              <a:gdLst/>
              <a:ahLst/>
              <a:cxnLst/>
              <a:rect l="l" t="t" r="r" b="b"/>
              <a:pathLst>
                <a:path w="1399" h="2798" extrusionOk="0">
                  <a:moveTo>
                    <a:pt x="753" y="0"/>
                  </a:moveTo>
                  <a:lnTo>
                    <a:pt x="430" y="108"/>
                  </a:lnTo>
                  <a:lnTo>
                    <a:pt x="215" y="431"/>
                  </a:lnTo>
                  <a:lnTo>
                    <a:pt x="0" y="861"/>
                  </a:lnTo>
                  <a:lnTo>
                    <a:pt x="0" y="1399"/>
                  </a:lnTo>
                  <a:lnTo>
                    <a:pt x="0" y="1937"/>
                  </a:lnTo>
                  <a:lnTo>
                    <a:pt x="215" y="2367"/>
                  </a:lnTo>
                  <a:lnTo>
                    <a:pt x="430" y="2690"/>
                  </a:lnTo>
                  <a:lnTo>
                    <a:pt x="753" y="2798"/>
                  </a:lnTo>
                  <a:lnTo>
                    <a:pt x="968" y="2690"/>
                  </a:lnTo>
                  <a:lnTo>
                    <a:pt x="1184" y="2367"/>
                  </a:lnTo>
                  <a:lnTo>
                    <a:pt x="1399" y="1937"/>
                  </a:lnTo>
                  <a:lnTo>
                    <a:pt x="1399" y="1399"/>
                  </a:lnTo>
                  <a:lnTo>
                    <a:pt x="1399" y="861"/>
                  </a:lnTo>
                  <a:lnTo>
                    <a:pt x="1184" y="431"/>
                  </a:lnTo>
                  <a:lnTo>
                    <a:pt x="968" y="108"/>
                  </a:lnTo>
                  <a:lnTo>
                    <a:pt x="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208;p29">
              <a:extLst>
                <a:ext uri="{FF2B5EF4-FFF2-40B4-BE49-F238E27FC236}">
                  <a16:creationId xmlns:a16="http://schemas.microsoft.com/office/drawing/2014/main" id="{802E47AF-5284-4FB5-A8F4-E01F60B2E60E}"/>
                </a:ext>
              </a:extLst>
            </p:cNvPr>
            <p:cNvSpPr/>
            <p:nvPr/>
          </p:nvSpPr>
          <p:spPr>
            <a:xfrm>
              <a:off x="5975175" y="1597375"/>
              <a:ext cx="1406700" cy="879550"/>
            </a:xfrm>
            <a:custGeom>
              <a:avLst/>
              <a:gdLst/>
              <a:ahLst/>
              <a:cxnLst/>
              <a:rect l="l" t="t" r="r" b="b"/>
              <a:pathLst>
                <a:path w="56268" h="35182" extrusionOk="0">
                  <a:moveTo>
                    <a:pt x="15385" y="0"/>
                  </a:moveTo>
                  <a:lnTo>
                    <a:pt x="14740" y="108"/>
                  </a:lnTo>
                  <a:lnTo>
                    <a:pt x="14094" y="431"/>
                  </a:lnTo>
                  <a:lnTo>
                    <a:pt x="1291" y="7854"/>
                  </a:lnTo>
                  <a:lnTo>
                    <a:pt x="753" y="8284"/>
                  </a:lnTo>
                  <a:lnTo>
                    <a:pt x="323" y="8822"/>
                  </a:lnTo>
                  <a:lnTo>
                    <a:pt x="108" y="9468"/>
                  </a:lnTo>
                  <a:lnTo>
                    <a:pt x="0" y="10113"/>
                  </a:lnTo>
                  <a:lnTo>
                    <a:pt x="0" y="10759"/>
                  </a:lnTo>
                  <a:lnTo>
                    <a:pt x="323" y="11297"/>
                  </a:lnTo>
                  <a:lnTo>
                    <a:pt x="646" y="11942"/>
                  </a:lnTo>
                  <a:lnTo>
                    <a:pt x="1291" y="12373"/>
                  </a:lnTo>
                  <a:lnTo>
                    <a:pt x="39377" y="34858"/>
                  </a:lnTo>
                  <a:lnTo>
                    <a:pt x="40022" y="35073"/>
                  </a:lnTo>
                  <a:lnTo>
                    <a:pt x="40668" y="35181"/>
                  </a:lnTo>
                  <a:lnTo>
                    <a:pt x="41313" y="35073"/>
                  </a:lnTo>
                  <a:lnTo>
                    <a:pt x="41959" y="34858"/>
                  </a:lnTo>
                  <a:lnTo>
                    <a:pt x="54977" y="27112"/>
                  </a:lnTo>
                  <a:lnTo>
                    <a:pt x="55515" y="26682"/>
                  </a:lnTo>
                  <a:lnTo>
                    <a:pt x="55945" y="26144"/>
                  </a:lnTo>
                  <a:lnTo>
                    <a:pt x="56160" y="25498"/>
                  </a:lnTo>
                  <a:lnTo>
                    <a:pt x="56268" y="24853"/>
                  </a:lnTo>
                  <a:lnTo>
                    <a:pt x="56160" y="24207"/>
                  </a:lnTo>
                  <a:lnTo>
                    <a:pt x="55945" y="23562"/>
                  </a:lnTo>
                  <a:lnTo>
                    <a:pt x="55515" y="23024"/>
                  </a:lnTo>
                  <a:lnTo>
                    <a:pt x="54977" y="22593"/>
                  </a:lnTo>
                  <a:lnTo>
                    <a:pt x="16676" y="431"/>
                  </a:lnTo>
                  <a:lnTo>
                    <a:pt x="16031" y="108"/>
                  </a:lnTo>
                  <a:lnTo>
                    <a:pt x="15385"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209;p29">
              <a:extLst>
                <a:ext uri="{FF2B5EF4-FFF2-40B4-BE49-F238E27FC236}">
                  <a16:creationId xmlns:a16="http://schemas.microsoft.com/office/drawing/2014/main" id="{5F6E903D-B532-4AF8-AADA-B3933A0FB163}"/>
                </a:ext>
              </a:extLst>
            </p:cNvPr>
            <p:cNvSpPr/>
            <p:nvPr/>
          </p:nvSpPr>
          <p:spPr>
            <a:xfrm>
              <a:off x="5975175" y="1597375"/>
              <a:ext cx="1406700" cy="879550"/>
            </a:xfrm>
            <a:custGeom>
              <a:avLst/>
              <a:gdLst/>
              <a:ahLst/>
              <a:cxnLst/>
              <a:rect l="l" t="t" r="r" b="b"/>
              <a:pathLst>
                <a:path w="56268" h="35182" fill="none" extrusionOk="0">
                  <a:moveTo>
                    <a:pt x="15385" y="0"/>
                  </a:moveTo>
                  <a:lnTo>
                    <a:pt x="15385" y="0"/>
                  </a:lnTo>
                  <a:lnTo>
                    <a:pt x="14740" y="108"/>
                  </a:lnTo>
                  <a:lnTo>
                    <a:pt x="14094" y="431"/>
                  </a:lnTo>
                  <a:lnTo>
                    <a:pt x="1291" y="7854"/>
                  </a:lnTo>
                  <a:lnTo>
                    <a:pt x="1291" y="7854"/>
                  </a:lnTo>
                  <a:lnTo>
                    <a:pt x="753" y="8284"/>
                  </a:lnTo>
                  <a:lnTo>
                    <a:pt x="323" y="8822"/>
                  </a:lnTo>
                  <a:lnTo>
                    <a:pt x="108" y="9468"/>
                  </a:lnTo>
                  <a:lnTo>
                    <a:pt x="0" y="10113"/>
                  </a:lnTo>
                  <a:lnTo>
                    <a:pt x="0" y="10759"/>
                  </a:lnTo>
                  <a:lnTo>
                    <a:pt x="323" y="11297"/>
                  </a:lnTo>
                  <a:lnTo>
                    <a:pt x="646" y="11942"/>
                  </a:lnTo>
                  <a:lnTo>
                    <a:pt x="1291" y="12373"/>
                  </a:lnTo>
                  <a:lnTo>
                    <a:pt x="39377" y="34858"/>
                  </a:lnTo>
                  <a:lnTo>
                    <a:pt x="39377" y="34858"/>
                  </a:lnTo>
                  <a:lnTo>
                    <a:pt x="40022" y="35073"/>
                  </a:lnTo>
                  <a:lnTo>
                    <a:pt x="40668" y="35181"/>
                  </a:lnTo>
                  <a:lnTo>
                    <a:pt x="40668" y="35181"/>
                  </a:lnTo>
                  <a:lnTo>
                    <a:pt x="41313" y="35073"/>
                  </a:lnTo>
                  <a:lnTo>
                    <a:pt x="41959" y="34858"/>
                  </a:lnTo>
                  <a:lnTo>
                    <a:pt x="54977" y="27112"/>
                  </a:lnTo>
                  <a:lnTo>
                    <a:pt x="54977" y="27112"/>
                  </a:lnTo>
                  <a:lnTo>
                    <a:pt x="55515" y="26682"/>
                  </a:lnTo>
                  <a:lnTo>
                    <a:pt x="55945" y="26144"/>
                  </a:lnTo>
                  <a:lnTo>
                    <a:pt x="56160" y="25498"/>
                  </a:lnTo>
                  <a:lnTo>
                    <a:pt x="56268" y="24853"/>
                  </a:lnTo>
                  <a:lnTo>
                    <a:pt x="56160" y="24207"/>
                  </a:lnTo>
                  <a:lnTo>
                    <a:pt x="55945" y="23562"/>
                  </a:lnTo>
                  <a:lnTo>
                    <a:pt x="55515" y="23024"/>
                  </a:lnTo>
                  <a:lnTo>
                    <a:pt x="54977" y="22593"/>
                  </a:lnTo>
                  <a:lnTo>
                    <a:pt x="16676" y="431"/>
                  </a:lnTo>
                  <a:lnTo>
                    <a:pt x="16676" y="431"/>
                  </a:lnTo>
                  <a:lnTo>
                    <a:pt x="16031" y="108"/>
                  </a:lnTo>
                  <a:lnTo>
                    <a:pt x="15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210;p29">
              <a:extLst>
                <a:ext uri="{FF2B5EF4-FFF2-40B4-BE49-F238E27FC236}">
                  <a16:creationId xmlns:a16="http://schemas.microsoft.com/office/drawing/2014/main" id="{A0681D87-E6DC-44B4-B689-B0D994304FD7}"/>
                </a:ext>
              </a:extLst>
            </p:cNvPr>
            <p:cNvSpPr/>
            <p:nvPr/>
          </p:nvSpPr>
          <p:spPr>
            <a:xfrm>
              <a:off x="6324825" y="1920125"/>
              <a:ext cx="96850" cy="126450"/>
            </a:xfrm>
            <a:custGeom>
              <a:avLst/>
              <a:gdLst/>
              <a:ahLst/>
              <a:cxnLst/>
              <a:rect l="l" t="t" r="r" b="b"/>
              <a:pathLst>
                <a:path w="3874" h="5058" extrusionOk="0">
                  <a:moveTo>
                    <a:pt x="1722" y="1"/>
                  </a:moveTo>
                  <a:lnTo>
                    <a:pt x="1507" y="108"/>
                  </a:lnTo>
                  <a:lnTo>
                    <a:pt x="0" y="539"/>
                  </a:lnTo>
                  <a:lnTo>
                    <a:pt x="1507" y="5057"/>
                  </a:lnTo>
                  <a:lnTo>
                    <a:pt x="3120" y="4089"/>
                  </a:lnTo>
                  <a:lnTo>
                    <a:pt x="3443" y="3981"/>
                  </a:lnTo>
                  <a:lnTo>
                    <a:pt x="3551" y="3659"/>
                  </a:lnTo>
                  <a:lnTo>
                    <a:pt x="3766" y="3013"/>
                  </a:lnTo>
                  <a:lnTo>
                    <a:pt x="3874" y="2260"/>
                  </a:lnTo>
                  <a:lnTo>
                    <a:pt x="3658" y="1507"/>
                  </a:lnTo>
                  <a:lnTo>
                    <a:pt x="3228" y="754"/>
                  </a:lnTo>
                  <a:lnTo>
                    <a:pt x="2798" y="216"/>
                  </a:lnTo>
                  <a:lnTo>
                    <a:pt x="22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211;p29">
              <a:extLst>
                <a:ext uri="{FF2B5EF4-FFF2-40B4-BE49-F238E27FC236}">
                  <a16:creationId xmlns:a16="http://schemas.microsoft.com/office/drawing/2014/main" id="{C4195C2B-2EBF-4E65-B7BF-83E0D93D213A}"/>
                </a:ext>
              </a:extLst>
            </p:cNvPr>
            <p:cNvSpPr/>
            <p:nvPr/>
          </p:nvSpPr>
          <p:spPr>
            <a:xfrm>
              <a:off x="6324825" y="1920125"/>
              <a:ext cx="96850" cy="126450"/>
            </a:xfrm>
            <a:custGeom>
              <a:avLst/>
              <a:gdLst/>
              <a:ahLst/>
              <a:cxnLst/>
              <a:rect l="l" t="t" r="r" b="b"/>
              <a:pathLst>
                <a:path w="3874" h="5058" fill="none" extrusionOk="0">
                  <a:moveTo>
                    <a:pt x="1507" y="5057"/>
                  </a:moveTo>
                  <a:lnTo>
                    <a:pt x="3120" y="4089"/>
                  </a:lnTo>
                  <a:lnTo>
                    <a:pt x="3120" y="4089"/>
                  </a:lnTo>
                  <a:lnTo>
                    <a:pt x="3443" y="3981"/>
                  </a:lnTo>
                  <a:lnTo>
                    <a:pt x="3551" y="3659"/>
                  </a:lnTo>
                  <a:lnTo>
                    <a:pt x="3766" y="3013"/>
                  </a:lnTo>
                  <a:lnTo>
                    <a:pt x="3874" y="2260"/>
                  </a:lnTo>
                  <a:lnTo>
                    <a:pt x="3658" y="1507"/>
                  </a:lnTo>
                  <a:lnTo>
                    <a:pt x="3658" y="1507"/>
                  </a:lnTo>
                  <a:lnTo>
                    <a:pt x="3228" y="754"/>
                  </a:lnTo>
                  <a:lnTo>
                    <a:pt x="2798" y="216"/>
                  </a:lnTo>
                  <a:lnTo>
                    <a:pt x="2260" y="1"/>
                  </a:lnTo>
                  <a:lnTo>
                    <a:pt x="1937" y="1"/>
                  </a:lnTo>
                  <a:lnTo>
                    <a:pt x="1722" y="1"/>
                  </a:lnTo>
                  <a:lnTo>
                    <a:pt x="1507" y="108"/>
                  </a:lnTo>
                  <a:lnTo>
                    <a:pt x="0" y="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212;p29">
              <a:extLst>
                <a:ext uri="{FF2B5EF4-FFF2-40B4-BE49-F238E27FC236}">
                  <a16:creationId xmlns:a16="http://schemas.microsoft.com/office/drawing/2014/main" id="{B01DA7E5-3469-4EE5-8E59-7E717A09C95B}"/>
                </a:ext>
              </a:extLst>
            </p:cNvPr>
            <p:cNvSpPr/>
            <p:nvPr/>
          </p:nvSpPr>
          <p:spPr>
            <a:xfrm>
              <a:off x="6322125" y="1914750"/>
              <a:ext cx="102250" cy="134500"/>
            </a:xfrm>
            <a:custGeom>
              <a:avLst/>
              <a:gdLst/>
              <a:ahLst/>
              <a:cxnLst/>
              <a:rect l="l" t="t" r="r" b="b"/>
              <a:pathLst>
                <a:path w="4090" h="5380" extrusionOk="0">
                  <a:moveTo>
                    <a:pt x="2153" y="0"/>
                  </a:moveTo>
                  <a:lnTo>
                    <a:pt x="1722" y="108"/>
                  </a:lnTo>
                  <a:lnTo>
                    <a:pt x="1615" y="108"/>
                  </a:lnTo>
                  <a:lnTo>
                    <a:pt x="108" y="646"/>
                  </a:lnTo>
                  <a:lnTo>
                    <a:pt x="1" y="754"/>
                  </a:lnTo>
                  <a:lnTo>
                    <a:pt x="1" y="861"/>
                  </a:lnTo>
                  <a:lnTo>
                    <a:pt x="108" y="969"/>
                  </a:lnTo>
                  <a:lnTo>
                    <a:pt x="216" y="969"/>
                  </a:lnTo>
                  <a:lnTo>
                    <a:pt x="1615" y="431"/>
                  </a:lnTo>
                  <a:lnTo>
                    <a:pt x="1830" y="431"/>
                  </a:lnTo>
                  <a:lnTo>
                    <a:pt x="1830" y="323"/>
                  </a:lnTo>
                  <a:lnTo>
                    <a:pt x="2153" y="323"/>
                  </a:lnTo>
                  <a:lnTo>
                    <a:pt x="2475" y="431"/>
                  </a:lnTo>
                  <a:lnTo>
                    <a:pt x="2906" y="754"/>
                  </a:lnTo>
                  <a:lnTo>
                    <a:pt x="3336" y="1184"/>
                  </a:lnTo>
                  <a:lnTo>
                    <a:pt x="3551" y="1722"/>
                  </a:lnTo>
                  <a:lnTo>
                    <a:pt x="3766" y="2260"/>
                  </a:lnTo>
                  <a:lnTo>
                    <a:pt x="3766" y="2798"/>
                  </a:lnTo>
                  <a:lnTo>
                    <a:pt x="3766" y="3228"/>
                  </a:lnTo>
                  <a:lnTo>
                    <a:pt x="3659" y="3658"/>
                  </a:lnTo>
                  <a:lnTo>
                    <a:pt x="3444" y="3981"/>
                  </a:lnTo>
                  <a:lnTo>
                    <a:pt x="3228" y="4196"/>
                  </a:lnTo>
                  <a:lnTo>
                    <a:pt x="1615" y="5057"/>
                  </a:lnTo>
                  <a:lnTo>
                    <a:pt x="1507" y="5165"/>
                  </a:lnTo>
                  <a:lnTo>
                    <a:pt x="1507" y="5272"/>
                  </a:lnTo>
                  <a:lnTo>
                    <a:pt x="1615" y="5380"/>
                  </a:lnTo>
                  <a:lnTo>
                    <a:pt x="1722" y="5380"/>
                  </a:lnTo>
                  <a:lnTo>
                    <a:pt x="3336" y="4411"/>
                  </a:lnTo>
                  <a:lnTo>
                    <a:pt x="3659" y="4196"/>
                  </a:lnTo>
                  <a:lnTo>
                    <a:pt x="3874" y="3766"/>
                  </a:lnTo>
                  <a:lnTo>
                    <a:pt x="4089" y="3336"/>
                  </a:lnTo>
                  <a:lnTo>
                    <a:pt x="4089" y="2798"/>
                  </a:lnTo>
                  <a:lnTo>
                    <a:pt x="4089" y="2260"/>
                  </a:lnTo>
                  <a:lnTo>
                    <a:pt x="3874" y="1614"/>
                  </a:lnTo>
                  <a:lnTo>
                    <a:pt x="3551" y="969"/>
                  </a:lnTo>
                  <a:lnTo>
                    <a:pt x="3121" y="431"/>
                  </a:lnTo>
                  <a:lnTo>
                    <a:pt x="2691" y="108"/>
                  </a:lnTo>
                  <a:lnTo>
                    <a:pt x="215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213;p29">
              <a:extLst>
                <a:ext uri="{FF2B5EF4-FFF2-40B4-BE49-F238E27FC236}">
                  <a16:creationId xmlns:a16="http://schemas.microsoft.com/office/drawing/2014/main" id="{9F5F44B2-92B1-4AAA-87BF-19C38E09EEA3}"/>
                </a:ext>
              </a:extLst>
            </p:cNvPr>
            <p:cNvSpPr/>
            <p:nvPr/>
          </p:nvSpPr>
          <p:spPr>
            <a:xfrm>
              <a:off x="6292550" y="1930875"/>
              <a:ext cx="91475" cy="123750"/>
            </a:xfrm>
            <a:custGeom>
              <a:avLst/>
              <a:gdLst/>
              <a:ahLst/>
              <a:cxnLst/>
              <a:rect l="l" t="t" r="r" b="b"/>
              <a:pathLst>
                <a:path w="3659" h="4950" extrusionOk="0">
                  <a:moveTo>
                    <a:pt x="1614" y="216"/>
                  </a:moveTo>
                  <a:lnTo>
                    <a:pt x="2045" y="324"/>
                  </a:lnTo>
                  <a:lnTo>
                    <a:pt x="2475" y="646"/>
                  </a:lnTo>
                  <a:lnTo>
                    <a:pt x="2905" y="1184"/>
                  </a:lnTo>
                  <a:lnTo>
                    <a:pt x="3228" y="1830"/>
                  </a:lnTo>
                  <a:lnTo>
                    <a:pt x="3336" y="2368"/>
                  </a:lnTo>
                  <a:lnTo>
                    <a:pt x="3336" y="2906"/>
                  </a:lnTo>
                  <a:lnTo>
                    <a:pt x="3336" y="3444"/>
                  </a:lnTo>
                  <a:lnTo>
                    <a:pt x="3228" y="3874"/>
                  </a:lnTo>
                  <a:lnTo>
                    <a:pt x="2905" y="4304"/>
                  </a:lnTo>
                  <a:lnTo>
                    <a:pt x="2583" y="4520"/>
                  </a:lnTo>
                  <a:lnTo>
                    <a:pt x="2367" y="4627"/>
                  </a:lnTo>
                  <a:lnTo>
                    <a:pt x="2152" y="4627"/>
                  </a:lnTo>
                  <a:lnTo>
                    <a:pt x="1614" y="4520"/>
                  </a:lnTo>
                  <a:lnTo>
                    <a:pt x="1184" y="4197"/>
                  </a:lnTo>
                  <a:lnTo>
                    <a:pt x="754" y="3659"/>
                  </a:lnTo>
                  <a:lnTo>
                    <a:pt x="538" y="3013"/>
                  </a:lnTo>
                  <a:lnTo>
                    <a:pt x="323" y="2475"/>
                  </a:lnTo>
                  <a:lnTo>
                    <a:pt x="323" y="2045"/>
                  </a:lnTo>
                  <a:lnTo>
                    <a:pt x="431" y="1400"/>
                  </a:lnTo>
                  <a:lnTo>
                    <a:pt x="646" y="969"/>
                  </a:lnTo>
                  <a:lnTo>
                    <a:pt x="861" y="539"/>
                  </a:lnTo>
                  <a:lnTo>
                    <a:pt x="1291" y="324"/>
                  </a:lnTo>
                  <a:lnTo>
                    <a:pt x="1614" y="216"/>
                  </a:lnTo>
                  <a:close/>
                  <a:moveTo>
                    <a:pt x="1184" y="1"/>
                  </a:moveTo>
                  <a:lnTo>
                    <a:pt x="646" y="324"/>
                  </a:lnTo>
                  <a:lnTo>
                    <a:pt x="323" y="754"/>
                  </a:lnTo>
                  <a:lnTo>
                    <a:pt x="108" y="1400"/>
                  </a:lnTo>
                  <a:lnTo>
                    <a:pt x="0" y="2045"/>
                  </a:lnTo>
                  <a:lnTo>
                    <a:pt x="108" y="2583"/>
                  </a:lnTo>
                  <a:lnTo>
                    <a:pt x="216" y="3121"/>
                  </a:lnTo>
                  <a:lnTo>
                    <a:pt x="538" y="3874"/>
                  </a:lnTo>
                  <a:lnTo>
                    <a:pt x="969" y="4412"/>
                  </a:lnTo>
                  <a:lnTo>
                    <a:pt x="1507" y="4842"/>
                  </a:lnTo>
                  <a:lnTo>
                    <a:pt x="1829" y="4950"/>
                  </a:lnTo>
                  <a:lnTo>
                    <a:pt x="2475" y="4950"/>
                  </a:lnTo>
                  <a:lnTo>
                    <a:pt x="2798" y="4842"/>
                  </a:lnTo>
                  <a:lnTo>
                    <a:pt x="3120" y="4412"/>
                  </a:lnTo>
                  <a:lnTo>
                    <a:pt x="3443" y="3982"/>
                  </a:lnTo>
                  <a:lnTo>
                    <a:pt x="3658" y="3444"/>
                  </a:lnTo>
                  <a:lnTo>
                    <a:pt x="3658" y="2906"/>
                  </a:lnTo>
                  <a:lnTo>
                    <a:pt x="3658" y="2260"/>
                  </a:lnTo>
                  <a:lnTo>
                    <a:pt x="3443" y="1722"/>
                  </a:lnTo>
                  <a:lnTo>
                    <a:pt x="3120" y="969"/>
                  </a:lnTo>
                  <a:lnTo>
                    <a:pt x="2690" y="431"/>
                  </a:lnTo>
                  <a:lnTo>
                    <a:pt x="2152" y="109"/>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214;p29">
              <a:extLst>
                <a:ext uri="{FF2B5EF4-FFF2-40B4-BE49-F238E27FC236}">
                  <a16:creationId xmlns:a16="http://schemas.microsoft.com/office/drawing/2014/main" id="{222639B6-51A9-47B9-AEAB-310F165B9F9C}"/>
                </a:ext>
              </a:extLst>
            </p:cNvPr>
            <p:cNvSpPr/>
            <p:nvPr/>
          </p:nvSpPr>
          <p:spPr>
            <a:xfrm>
              <a:off x="6297925" y="1933575"/>
              <a:ext cx="83400" cy="118375"/>
            </a:xfrm>
            <a:custGeom>
              <a:avLst/>
              <a:gdLst/>
              <a:ahLst/>
              <a:cxnLst/>
              <a:rect l="l" t="t" r="r" b="b"/>
              <a:pathLst>
                <a:path w="3336" h="4735" extrusionOk="0">
                  <a:moveTo>
                    <a:pt x="1292" y="1"/>
                  </a:moveTo>
                  <a:lnTo>
                    <a:pt x="969" y="108"/>
                  </a:lnTo>
                  <a:lnTo>
                    <a:pt x="646" y="216"/>
                  </a:lnTo>
                  <a:lnTo>
                    <a:pt x="431" y="431"/>
                  </a:lnTo>
                  <a:lnTo>
                    <a:pt x="216" y="754"/>
                  </a:lnTo>
                  <a:lnTo>
                    <a:pt x="108" y="1076"/>
                  </a:lnTo>
                  <a:lnTo>
                    <a:pt x="1" y="1507"/>
                  </a:lnTo>
                  <a:lnTo>
                    <a:pt x="1" y="1937"/>
                  </a:lnTo>
                  <a:lnTo>
                    <a:pt x="1" y="2475"/>
                  </a:lnTo>
                  <a:lnTo>
                    <a:pt x="108" y="2905"/>
                  </a:lnTo>
                  <a:lnTo>
                    <a:pt x="323" y="3443"/>
                  </a:lnTo>
                  <a:lnTo>
                    <a:pt x="539" y="3874"/>
                  </a:lnTo>
                  <a:lnTo>
                    <a:pt x="861" y="4196"/>
                  </a:lnTo>
                  <a:lnTo>
                    <a:pt x="1184" y="4412"/>
                  </a:lnTo>
                  <a:lnTo>
                    <a:pt x="1507" y="4627"/>
                  </a:lnTo>
                  <a:lnTo>
                    <a:pt x="1830" y="4734"/>
                  </a:lnTo>
                  <a:lnTo>
                    <a:pt x="2152" y="4627"/>
                  </a:lnTo>
                  <a:lnTo>
                    <a:pt x="2475" y="4519"/>
                  </a:lnTo>
                  <a:lnTo>
                    <a:pt x="2798" y="4304"/>
                  </a:lnTo>
                  <a:lnTo>
                    <a:pt x="3013" y="4089"/>
                  </a:lnTo>
                  <a:lnTo>
                    <a:pt x="3121" y="3766"/>
                  </a:lnTo>
                  <a:lnTo>
                    <a:pt x="3228" y="3336"/>
                  </a:lnTo>
                  <a:lnTo>
                    <a:pt x="3336" y="2475"/>
                  </a:lnTo>
                  <a:lnTo>
                    <a:pt x="3121" y="1614"/>
                  </a:lnTo>
                  <a:lnTo>
                    <a:pt x="2690" y="861"/>
                  </a:lnTo>
                  <a:lnTo>
                    <a:pt x="2260" y="323"/>
                  </a:lnTo>
                  <a:lnTo>
                    <a:pt x="1937"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215;p29">
              <a:extLst>
                <a:ext uri="{FF2B5EF4-FFF2-40B4-BE49-F238E27FC236}">
                  <a16:creationId xmlns:a16="http://schemas.microsoft.com/office/drawing/2014/main" id="{3379E5D0-6041-40AD-B19C-A4EA7460D325}"/>
                </a:ext>
              </a:extLst>
            </p:cNvPr>
            <p:cNvSpPr/>
            <p:nvPr/>
          </p:nvSpPr>
          <p:spPr>
            <a:xfrm>
              <a:off x="6311375" y="1952400"/>
              <a:ext cx="59200" cy="78025"/>
            </a:xfrm>
            <a:custGeom>
              <a:avLst/>
              <a:gdLst/>
              <a:ahLst/>
              <a:cxnLst/>
              <a:rect l="l" t="t" r="r" b="b"/>
              <a:pathLst>
                <a:path w="2368" h="3121" extrusionOk="0">
                  <a:moveTo>
                    <a:pt x="646" y="1"/>
                  </a:moveTo>
                  <a:lnTo>
                    <a:pt x="323" y="323"/>
                  </a:lnTo>
                  <a:lnTo>
                    <a:pt x="1" y="754"/>
                  </a:lnTo>
                  <a:lnTo>
                    <a:pt x="1" y="1292"/>
                  </a:lnTo>
                  <a:lnTo>
                    <a:pt x="108" y="1937"/>
                  </a:lnTo>
                  <a:lnTo>
                    <a:pt x="323" y="2583"/>
                  </a:lnTo>
                  <a:lnTo>
                    <a:pt x="754" y="3013"/>
                  </a:lnTo>
                  <a:lnTo>
                    <a:pt x="1184" y="3121"/>
                  </a:lnTo>
                  <a:lnTo>
                    <a:pt x="1507" y="3121"/>
                  </a:lnTo>
                  <a:lnTo>
                    <a:pt x="1722" y="3013"/>
                  </a:lnTo>
                  <a:lnTo>
                    <a:pt x="2045" y="2690"/>
                  </a:lnTo>
                  <a:lnTo>
                    <a:pt x="2260" y="2260"/>
                  </a:lnTo>
                  <a:lnTo>
                    <a:pt x="2367" y="1614"/>
                  </a:lnTo>
                  <a:lnTo>
                    <a:pt x="2152" y="1077"/>
                  </a:lnTo>
                  <a:lnTo>
                    <a:pt x="1937" y="539"/>
                  </a:lnTo>
                  <a:lnTo>
                    <a:pt x="1507" y="108"/>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216;p29">
              <a:extLst>
                <a:ext uri="{FF2B5EF4-FFF2-40B4-BE49-F238E27FC236}">
                  <a16:creationId xmlns:a16="http://schemas.microsoft.com/office/drawing/2014/main" id="{614B7A69-0088-491C-ACFA-75F9822A32DC}"/>
                </a:ext>
              </a:extLst>
            </p:cNvPr>
            <p:cNvSpPr/>
            <p:nvPr/>
          </p:nvSpPr>
          <p:spPr>
            <a:xfrm>
              <a:off x="6101575" y="1462875"/>
              <a:ext cx="559475" cy="726250"/>
            </a:xfrm>
            <a:custGeom>
              <a:avLst/>
              <a:gdLst/>
              <a:ahLst/>
              <a:cxnLst/>
              <a:rect l="l" t="t" r="r" b="b"/>
              <a:pathLst>
                <a:path w="22379" h="29050" extrusionOk="0">
                  <a:moveTo>
                    <a:pt x="1" y="1"/>
                  </a:moveTo>
                  <a:lnTo>
                    <a:pt x="1" y="16246"/>
                  </a:lnTo>
                  <a:lnTo>
                    <a:pt x="5918" y="19582"/>
                  </a:lnTo>
                  <a:lnTo>
                    <a:pt x="6886" y="20120"/>
                  </a:lnTo>
                  <a:lnTo>
                    <a:pt x="6994" y="20227"/>
                  </a:lnTo>
                  <a:lnTo>
                    <a:pt x="7209" y="20335"/>
                  </a:lnTo>
                  <a:lnTo>
                    <a:pt x="7317" y="20120"/>
                  </a:lnTo>
                  <a:lnTo>
                    <a:pt x="7317" y="19904"/>
                  </a:lnTo>
                  <a:lnTo>
                    <a:pt x="7532" y="19474"/>
                  </a:lnTo>
                  <a:lnTo>
                    <a:pt x="7855" y="19044"/>
                  </a:lnTo>
                  <a:lnTo>
                    <a:pt x="7962" y="18936"/>
                  </a:lnTo>
                  <a:lnTo>
                    <a:pt x="8500" y="18613"/>
                  </a:lnTo>
                  <a:lnTo>
                    <a:pt x="9146" y="18398"/>
                  </a:lnTo>
                  <a:lnTo>
                    <a:pt x="9791" y="18398"/>
                  </a:lnTo>
                  <a:lnTo>
                    <a:pt x="10437" y="18506"/>
                  </a:lnTo>
                  <a:lnTo>
                    <a:pt x="10975" y="18721"/>
                  </a:lnTo>
                  <a:lnTo>
                    <a:pt x="11405" y="19044"/>
                  </a:lnTo>
                  <a:lnTo>
                    <a:pt x="11728" y="19366"/>
                  </a:lnTo>
                  <a:lnTo>
                    <a:pt x="11943" y="19797"/>
                  </a:lnTo>
                  <a:lnTo>
                    <a:pt x="12050" y="20227"/>
                  </a:lnTo>
                  <a:lnTo>
                    <a:pt x="12266" y="21195"/>
                  </a:lnTo>
                  <a:lnTo>
                    <a:pt x="12158" y="22056"/>
                  </a:lnTo>
                  <a:lnTo>
                    <a:pt x="12050" y="22702"/>
                  </a:lnTo>
                  <a:lnTo>
                    <a:pt x="11943" y="23024"/>
                  </a:lnTo>
                  <a:lnTo>
                    <a:pt x="12158" y="23132"/>
                  </a:lnTo>
                  <a:lnTo>
                    <a:pt x="12266" y="23240"/>
                  </a:lnTo>
                  <a:lnTo>
                    <a:pt x="13879" y="24208"/>
                  </a:lnTo>
                  <a:lnTo>
                    <a:pt x="16784" y="25822"/>
                  </a:lnTo>
                  <a:lnTo>
                    <a:pt x="19689" y="27543"/>
                  </a:lnTo>
                  <a:lnTo>
                    <a:pt x="21841" y="28726"/>
                  </a:lnTo>
                  <a:lnTo>
                    <a:pt x="22379" y="29049"/>
                  </a:lnTo>
                  <a:lnTo>
                    <a:pt x="22271" y="13019"/>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217;p29">
              <a:extLst>
                <a:ext uri="{FF2B5EF4-FFF2-40B4-BE49-F238E27FC236}">
                  <a16:creationId xmlns:a16="http://schemas.microsoft.com/office/drawing/2014/main" id="{70F372FA-15DA-4CC9-B626-B375E009A765}"/>
                </a:ext>
              </a:extLst>
            </p:cNvPr>
            <p:cNvSpPr/>
            <p:nvPr/>
          </p:nvSpPr>
          <p:spPr>
            <a:xfrm>
              <a:off x="6096200" y="1460200"/>
              <a:ext cx="567550" cy="734300"/>
            </a:xfrm>
            <a:custGeom>
              <a:avLst/>
              <a:gdLst/>
              <a:ahLst/>
              <a:cxnLst/>
              <a:rect l="l" t="t" r="r" b="b"/>
              <a:pathLst>
                <a:path w="22702" h="29372" extrusionOk="0">
                  <a:moveTo>
                    <a:pt x="323" y="431"/>
                  </a:moveTo>
                  <a:lnTo>
                    <a:pt x="22379" y="13233"/>
                  </a:lnTo>
                  <a:lnTo>
                    <a:pt x="22379" y="28920"/>
                  </a:lnTo>
                  <a:lnTo>
                    <a:pt x="22056" y="28726"/>
                  </a:lnTo>
                  <a:lnTo>
                    <a:pt x="20012" y="27542"/>
                  </a:lnTo>
                  <a:lnTo>
                    <a:pt x="17107" y="25821"/>
                  </a:lnTo>
                  <a:lnTo>
                    <a:pt x="14202" y="24100"/>
                  </a:lnTo>
                  <a:lnTo>
                    <a:pt x="12588" y="23239"/>
                  </a:lnTo>
                  <a:lnTo>
                    <a:pt x="12373" y="23131"/>
                  </a:lnTo>
                  <a:lnTo>
                    <a:pt x="12373" y="23024"/>
                  </a:lnTo>
                  <a:lnTo>
                    <a:pt x="12373" y="22916"/>
                  </a:lnTo>
                  <a:lnTo>
                    <a:pt x="12588" y="22271"/>
                  </a:lnTo>
                  <a:lnTo>
                    <a:pt x="12588" y="21410"/>
                  </a:lnTo>
                  <a:lnTo>
                    <a:pt x="12588" y="20657"/>
                  </a:lnTo>
                  <a:lnTo>
                    <a:pt x="12373" y="19904"/>
                  </a:lnTo>
                  <a:lnTo>
                    <a:pt x="11943" y="19258"/>
                  </a:lnTo>
                  <a:lnTo>
                    <a:pt x="11620" y="18936"/>
                  </a:lnTo>
                  <a:lnTo>
                    <a:pt x="11297" y="18720"/>
                  </a:lnTo>
                  <a:lnTo>
                    <a:pt x="10652" y="18398"/>
                  </a:lnTo>
                  <a:lnTo>
                    <a:pt x="9899" y="18290"/>
                  </a:lnTo>
                  <a:lnTo>
                    <a:pt x="9253" y="18398"/>
                  </a:lnTo>
                  <a:lnTo>
                    <a:pt x="8608" y="18613"/>
                  </a:lnTo>
                  <a:lnTo>
                    <a:pt x="8070" y="18936"/>
                  </a:lnTo>
                  <a:lnTo>
                    <a:pt x="8070" y="19043"/>
                  </a:lnTo>
                  <a:lnTo>
                    <a:pt x="7962" y="19043"/>
                  </a:lnTo>
                  <a:lnTo>
                    <a:pt x="7639" y="19473"/>
                  </a:lnTo>
                  <a:lnTo>
                    <a:pt x="7424" y="20011"/>
                  </a:lnTo>
                  <a:lnTo>
                    <a:pt x="7424" y="20227"/>
                  </a:lnTo>
                  <a:lnTo>
                    <a:pt x="7209" y="20119"/>
                  </a:lnTo>
                  <a:lnTo>
                    <a:pt x="7101" y="20011"/>
                  </a:lnTo>
                  <a:lnTo>
                    <a:pt x="6241" y="19473"/>
                  </a:lnTo>
                  <a:lnTo>
                    <a:pt x="323" y="16198"/>
                  </a:lnTo>
                  <a:lnTo>
                    <a:pt x="323" y="16198"/>
                  </a:lnTo>
                  <a:lnTo>
                    <a:pt x="323" y="431"/>
                  </a:lnTo>
                  <a:close/>
                  <a:moveTo>
                    <a:pt x="108" y="0"/>
                  </a:moveTo>
                  <a:lnTo>
                    <a:pt x="1" y="108"/>
                  </a:lnTo>
                  <a:lnTo>
                    <a:pt x="1" y="16353"/>
                  </a:lnTo>
                  <a:lnTo>
                    <a:pt x="108" y="16461"/>
                  </a:lnTo>
                  <a:lnTo>
                    <a:pt x="6025" y="19796"/>
                  </a:lnTo>
                  <a:lnTo>
                    <a:pt x="6994" y="20334"/>
                  </a:lnTo>
                  <a:lnTo>
                    <a:pt x="7101" y="20442"/>
                  </a:lnTo>
                  <a:lnTo>
                    <a:pt x="7209" y="20549"/>
                  </a:lnTo>
                  <a:lnTo>
                    <a:pt x="7532" y="20549"/>
                  </a:lnTo>
                  <a:lnTo>
                    <a:pt x="7639" y="20442"/>
                  </a:lnTo>
                  <a:lnTo>
                    <a:pt x="7639" y="20227"/>
                  </a:lnTo>
                  <a:lnTo>
                    <a:pt x="7747" y="20011"/>
                  </a:lnTo>
                  <a:lnTo>
                    <a:pt x="7962" y="19581"/>
                  </a:lnTo>
                  <a:lnTo>
                    <a:pt x="8177" y="19258"/>
                  </a:lnTo>
                  <a:lnTo>
                    <a:pt x="8285" y="19151"/>
                  </a:lnTo>
                  <a:lnTo>
                    <a:pt x="8715" y="18828"/>
                  </a:lnTo>
                  <a:lnTo>
                    <a:pt x="9253" y="18720"/>
                  </a:lnTo>
                  <a:lnTo>
                    <a:pt x="9899" y="18613"/>
                  </a:lnTo>
                  <a:lnTo>
                    <a:pt x="10544" y="18720"/>
                  </a:lnTo>
                  <a:lnTo>
                    <a:pt x="11082" y="18936"/>
                  </a:lnTo>
                  <a:lnTo>
                    <a:pt x="11728" y="19366"/>
                  </a:lnTo>
                  <a:lnTo>
                    <a:pt x="12050" y="20011"/>
                  </a:lnTo>
                  <a:lnTo>
                    <a:pt x="12265" y="20657"/>
                  </a:lnTo>
                  <a:lnTo>
                    <a:pt x="12265" y="21410"/>
                  </a:lnTo>
                  <a:lnTo>
                    <a:pt x="12265" y="22163"/>
                  </a:lnTo>
                  <a:lnTo>
                    <a:pt x="12158" y="22809"/>
                  </a:lnTo>
                  <a:lnTo>
                    <a:pt x="12050" y="22916"/>
                  </a:lnTo>
                  <a:lnTo>
                    <a:pt x="12050" y="23131"/>
                  </a:lnTo>
                  <a:lnTo>
                    <a:pt x="12158" y="23347"/>
                  </a:lnTo>
                  <a:lnTo>
                    <a:pt x="12373" y="23454"/>
                  </a:lnTo>
                  <a:lnTo>
                    <a:pt x="12481" y="23454"/>
                  </a:lnTo>
                  <a:lnTo>
                    <a:pt x="13987" y="24422"/>
                  </a:lnTo>
                  <a:lnTo>
                    <a:pt x="16892" y="26036"/>
                  </a:lnTo>
                  <a:lnTo>
                    <a:pt x="19797" y="27758"/>
                  </a:lnTo>
                  <a:lnTo>
                    <a:pt x="21948" y="29049"/>
                  </a:lnTo>
                  <a:lnTo>
                    <a:pt x="22486" y="29371"/>
                  </a:lnTo>
                  <a:lnTo>
                    <a:pt x="22594" y="29371"/>
                  </a:lnTo>
                  <a:lnTo>
                    <a:pt x="22701" y="29156"/>
                  </a:lnTo>
                  <a:lnTo>
                    <a:pt x="22594" y="13126"/>
                  </a:lnTo>
                  <a:lnTo>
                    <a:pt x="22594" y="1301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218;p29">
              <a:extLst>
                <a:ext uri="{FF2B5EF4-FFF2-40B4-BE49-F238E27FC236}">
                  <a16:creationId xmlns:a16="http://schemas.microsoft.com/office/drawing/2014/main" id="{573ECBF3-E2E4-4B5D-A005-C2182D6B5E8F}"/>
                </a:ext>
              </a:extLst>
            </p:cNvPr>
            <p:cNvSpPr/>
            <p:nvPr/>
          </p:nvSpPr>
          <p:spPr>
            <a:xfrm>
              <a:off x="6658350" y="1621575"/>
              <a:ext cx="285125" cy="567550"/>
            </a:xfrm>
            <a:custGeom>
              <a:avLst/>
              <a:gdLst/>
              <a:ahLst/>
              <a:cxnLst/>
              <a:rect l="l" t="t" r="r" b="b"/>
              <a:pathLst>
                <a:path w="11405" h="22702" extrusionOk="0">
                  <a:moveTo>
                    <a:pt x="11404" y="1"/>
                  </a:moveTo>
                  <a:lnTo>
                    <a:pt x="0" y="6671"/>
                  </a:lnTo>
                  <a:lnTo>
                    <a:pt x="108" y="22701"/>
                  </a:lnTo>
                  <a:lnTo>
                    <a:pt x="11404" y="16138"/>
                  </a:lnTo>
                  <a:lnTo>
                    <a:pt x="11404"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219;p29">
              <a:extLst>
                <a:ext uri="{FF2B5EF4-FFF2-40B4-BE49-F238E27FC236}">
                  <a16:creationId xmlns:a16="http://schemas.microsoft.com/office/drawing/2014/main" id="{D4E266B9-D9BF-4D81-8A8D-F1D52B031832}"/>
                </a:ext>
              </a:extLst>
            </p:cNvPr>
            <p:cNvSpPr/>
            <p:nvPr/>
          </p:nvSpPr>
          <p:spPr>
            <a:xfrm>
              <a:off x="6655650" y="1618875"/>
              <a:ext cx="293200" cy="575625"/>
            </a:xfrm>
            <a:custGeom>
              <a:avLst/>
              <a:gdLst/>
              <a:ahLst/>
              <a:cxnLst/>
              <a:rect l="l" t="t" r="r" b="b"/>
              <a:pathLst>
                <a:path w="11728" h="23025" extrusionOk="0">
                  <a:moveTo>
                    <a:pt x="11405" y="343"/>
                  </a:moveTo>
                  <a:lnTo>
                    <a:pt x="11405" y="16139"/>
                  </a:lnTo>
                  <a:lnTo>
                    <a:pt x="323" y="22594"/>
                  </a:lnTo>
                  <a:lnTo>
                    <a:pt x="323" y="6886"/>
                  </a:lnTo>
                  <a:lnTo>
                    <a:pt x="11405" y="343"/>
                  </a:lnTo>
                  <a:close/>
                  <a:moveTo>
                    <a:pt x="11512" y="1"/>
                  </a:moveTo>
                  <a:lnTo>
                    <a:pt x="108" y="6671"/>
                  </a:lnTo>
                  <a:lnTo>
                    <a:pt x="1" y="6779"/>
                  </a:lnTo>
                  <a:lnTo>
                    <a:pt x="108" y="22809"/>
                  </a:lnTo>
                  <a:lnTo>
                    <a:pt x="108" y="23024"/>
                  </a:lnTo>
                  <a:lnTo>
                    <a:pt x="323" y="23024"/>
                  </a:lnTo>
                  <a:lnTo>
                    <a:pt x="11620" y="16354"/>
                  </a:lnTo>
                  <a:lnTo>
                    <a:pt x="11728" y="16246"/>
                  </a:lnTo>
                  <a:lnTo>
                    <a:pt x="11728" y="109"/>
                  </a:lnTo>
                  <a:lnTo>
                    <a:pt x="1162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220;p29">
              <a:extLst>
                <a:ext uri="{FF2B5EF4-FFF2-40B4-BE49-F238E27FC236}">
                  <a16:creationId xmlns:a16="http://schemas.microsoft.com/office/drawing/2014/main" id="{804E5F41-0EDC-49A6-96CE-1E7C64D77BB6}"/>
                </a:ext>
              </a:extLst>
            </p:cNvPr>
            <p:cNvSpPr/>
            <p:nvPr/>
          </p:nvSpPr>
          <p:spPr>
            <a:xfrm>
              <a:off x="6101575" y="1296125"/>
              <a:ext cx="841900" cy="492225"/>
            </a:xfrm>
            <a:custGeom>
              <a:avLst/>
              <a:gdLst/>
              <a:ahLst/>
              <a:cxnLst/>
              <a:rect l="l" t="t" r="r" b="b"/>
              <a:pathLst>
                <a:path w="33676" h="19689" extrusionOk="0">
                  <a:moveTo>
                    <a:pt x="11513" y="1"/>
                  </a:moveTo>
                  <a:lnTo>
                    <a:pt x="1" y="6671"/>
                  </a:lnTo>
                  <a:lnTo>
                    <a:pt x="22271" y="19689"/>
                  </a:lnTo>
                  <a:lnTo>
                    <a:pt x="33675" y="13019"/>
                  </a:lnTo>
                  <a:lnTo>
                    <a:pt x="11513"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221;p29">
              <a:extLst>
                <a:ext uri="{FF2B5EF4-FFF2-40B4-BE49-F238E27FC236}">
                  <a16:creationId xmlns:a16="http://schemas.microsoft.com/office/drawing/2014/main" id="{432AC17E-08B9-473C-B36F-BB593D7BF801}"/>
                </a:ext>
              </a:extLst>
            </p:cNvPr>
            <p:cNvSpPr/>
            <p:nvPr/>
          </p:nvSpPr>
          <p:spPr>
            <a:xfrm>
              <a:off x="6096200" y="1293425"/>
              <a:ext cx="849950" cy="497625"/>
            </a:xfrm>
            <a:custGeom>
              <a:avLst/>
              <a:gdLst/>
              <a:ahLst/>
              <a:cxnLst/>
              <a:rect l="l" t="t" r="r" b="b"/>
              <a:pathLst>
                <a:path w="33998" h="19905" extrusionOk="0">
                  <a:moveTo>
                    <a:pt x="11728" y="324"/>
                  </a:moveTo>
                  <a:lnTo>
                    <a:pt x="33568" y="13127"/>
                  </a:lnTo>
                  <a:lnTo>
                    <a:pt x="22486" y="19689"/>
                  </a:lnTo>
                  <a:lnTo>
                    <a:pt x="402" y="6780"/>
                  </a:lnTo>
                  <a:lnTo>
                    <a:pt x="402" y="6780"/>
                  </a:lnTo>
                  <a:lnTo>
                    <a:pt x="11728" y="324"/>
                  </a:lnTo>
                  <a:close/>
                  <a:moveTo>
                    <a:pt x="11620" y="1"/>
                  </a:moveTo>
                  <a:lnTo>
                    <a:pt x="108" y="6671"/>
                  </a:lnTo>
                  <a:lnTo>
                    <a:pt x="1" y="6779"/>
                  </a:lnTo>
                  <a:lnTo>
                    <a:pt x="108" y="6886"/>
                  </a:lnTo>
                  <a:lnTo>
                    <a:pt x="22379" y="19904"/>
                  </a:lnTo>
                  <a:lnTo>
                    <a:pt x="22594" y="19904"/>
                  </a:lnTo>
                  <a:lnTo>
                    <a:pt x="33998" y="13234"/>
                  </a:lnTo>
                  <a:lnTo>
                    <a:pt x="33998" y="13127"/>
                  </a:lnTo>
                  <a:lnTo>
                    <a:pt x="33998" y="13019"/>
                  </a:lnTo>
                  <a:lnTo>
                    <a:pt x="1172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222;p29">
              <a:extLst>
                <a:ext uri="{FF2B5EF4-FFF2-40B4-BE49-F238E27FC236}">
                  <a16:creationId xmlns:a16="http://schemas.microsoft.com/office/drawing/2014/main" id="{67D41E07-EEE1-4FAD-91F4-DF664D2B6A92}"/>
                </a:ext>
              </a:extLst>
            </p:cNvPr>
            <p:cNvSpPr/>
            <p:nvPr/>
          </p:nvSpPr>
          <p:spPr>
            <a:xfrm>
              <a:off x="6098900" y="1527425"/>
              <a:ext cx="562150" cy="333550"/>
            </a:xfrm>
            <a:custGeom>
              <a:avLst/>
              <a:gdLst/>
              <a:ahLst/>
              <a:cxnLst/>
              <a:rect l="l" t="t" r="r" b="b"/>
              <a:pathLst>
                <a:path w="22486" h="13342" extrusionOk="0">
                  <a:moveTo>
                    <a:pt x="0" y="1"/>
                  </a:moveTo>
                  <a:lnTo>
                    <a:pt x="0" y="109"/>
                  </a:lnTo>
                  <a:lnTo>
                    <a:pt x="0" y="216"/>
                  </a:lnTo>
                  <a:lnTo>
                    <a:pt x="108" y="324"/>
                  </a:lnTo>
                  <a:lnTo>
                    <a:pt x="323" y="431"/>
                  </a:lnTo>
                  <a:lnTo>
                    <a:pt x="12373" y="7532"/>
                  </a:lnTo>
                  <a:lnTo>
                    <a:pt x="19258" y="11513"/>
                  </a:lnTo>
                  <a:lnTo>
                    <a:pt x="22271" y="13342"/>
                  </a:lnTo>
                  <a:lnTo>
                    <a:pt x="22486" y="13342"/>
                  </a:lnTo>
                  <a:lnTo>
                    <a:pt x="22486" y="13234"/>
                  </a:lnTo>
                  <a:lnTo>
                    <a:pt x="22486" y="13127"/>
                  </a:lnTo>
                  <a:lnTo>
                    <a:pt x="11404" y="6564"/>
                  </a:lnTo>
                  <a:lnTo>
                    <a:pt x="3766" y="2045"/>
                  </a:lnTo>
                  <a:lnTo>
                    <a:pt x="1184" y="646"/>
                  </a:lnTo>
                  <a:lnTo>
                    <a:pt x="431" y="216"/>
                  </a:lnTo>
                  <a:lnTo>
                    <a:pt x="215" y="109"/>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223;p29">
              <a:extLst>
                <a:ext uri="{FF2B5EF4-FFF2-40B4-BE49-F238E27FC236}">
                  <a16:creationId xmlns:a16="http://schemas.microsoft.com/office/drawing/2014/main" id="{36BCBAAF-7617-429D-81EF-59FE00F52C58}"/>
                </a:ext>
              </a:extLst>
            </p:cNvPr>
            <p:cNvSpPr/>
            <p:nvPr/>
          </p:nvSpPr>
          <p:spPr>
            <a:xfrm>
              <a:off x="6682550" y="1626950"/>
              <a:ext cx="104925" cy="75350"/>
            </a:xfrm>
            <a:custGeom>
              <a:avLst/>
              <a:gdLst/>
              <a:ahLst/>
              <a:cxnLst/>
              <a:rect l="l" t="t" r="r" b="b"/>
              <a:pathLst>
                <a:path w="4197" h="3014" extrusionOk="0">
                  <a:moveTo>
                    <a:pt x="4196" y="1"/>
                  </a:moveTo>
                  <a:lnTo>
                    <a:pt x="1" y="2475"/>
                  </a:lnTo>
                  <a:lnTo>
                    <a:pt x="1" y="3013"/>
                  </a:lnTo>
                  <a:lnTo>
                    <a:pt x="4196" y="539"/>
                  </a:lnTo>
                  <a:lnTo>
                    <a:pt x="4196"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224;p29">
              <a:extLst>
                <a:ext uri="{FF2B5EF4-FFF2-40B4-BE49-F238E27FC236}">
                  <a16:creationId xmlns:a16="http://schemas.microsoft.com/office/drawing/2014/main" id="{C151CB3C-1173-468E-A807-BF5FB86F4977}"/>
                </a:ext>
              </a:extLst>
            </p:cNvPr>
            <p:cNvSpPr/>
            <p:nvPr/>
          </p:nvSpPr>
          <p:spPr>
            <a:xfrm>
              <a:off x="6677175" y="1624275"/>
              <a:ext cx="115675" cy="80700"/>
            </a:xfrm>
            <a:custGeom>
              <a:avLst/>
              <a:gdLst/>
              <a:ahLst/>
              <a:cxnLst/>
              <a:rect l="l" t="t" r="r" b="b"/>
              <a:pathLst>
                <a:path w="4627" h="3228" extrusionOk="0">
                  <a:moveTo>
                    <a:pt x="4304" y="342"/>
                  </a:moveTo>
                  <a:lnTo>
                    <a:pt x="4304" y="538"/>
                  </a:lnTo>
                  <a:lnTo>
                    <a:pt x="323" y="2797"/>
                  </a:lnTo>
                  <a:lnTo>
                    <a:pt x="323" y="2690"/>
                  </a:lnTo>
                  <a:lnTo>
                    <a:pt x="4304" y="342"/>
                  </a:lnTo>
                  <a:close/>
                  <a:moveTo>
                    <a:pt x="4304" y="0"/>
                  </a:moveTo>
                  <a:lnTo>
                    <a:pt x="108" y="2475"/>
                  </a:lnTo>
                  <a:lnTo>
                    <a:pt x="0" y="2582"/>
                  </a:lnTo>
                  <a:lnTo>
                    <a:pt x="108" y="3120"/>
                  </a:lnTo>
                  <a:lnTo>
                    <a:pt x="108" y="3228"/>
                  </a:lnTo>
                  <a:lnTo>
                    <a:pt x="323" y="3228"/>
                  </a:lnTo>
                  <a:lnTo>
                    <a:pt x="4519" y="753"/>
                  </a:lnTo>
                  <a:lnTo>
                    <a:pt x="4627" y="646"/>
                  </a:lnTo>
                  <a:lnTo>
                    <a:pt x="4627" y="108"/>
                  </a:lnTo>
                  <a:lnTo>
                    <a:pt x="451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225;p29">
              <a:extLst>
                <a:ext uri="{FF2B5EF4-FFF2-40B4-BE49-F238E27FC236}">
                  <a16:creationId xmlns:a16="http://schemas.microsoft.com/office/drawing/2014/main" id="{D008BD20-9151-4D4E-8B2C-B7A22ACC3FCE}"/>
                </a:ext>
              </a:extLst>
            </p:cNvPr>
            <p:cNvSpPr/>
            <p:nvPr/>
          </p:nvSpPr>
          <p:spPr>
            <a:xfrm>
              <a:off x="6510400" y="1581225"/>
              <a:ext cx="172175" cy="121075"/>
            </a:xfrm>
            <a:custGeom>
              <a:avLst/>
              <a:gdLst/>
              <a:ahLst/>
              <a:cxnLst/>
              <a:rect l="l" t="t" r="r" b="b"/>
              <a:pathLst>
                <a:path w="6887" h="4843" extrusionOk="0">
                  <a:moveTo>
                    <a:pt x="1" y="1"/>
                  </a:moveTo>
                  <a:lnTo>
                    <a:pt x="1" y="861"/>
                  </a:lnTo>
                  <a:lnTo>
                    <a:pt x="6887" y="4842"/>
                  </a:lnTo>
                  <a:lnTo>
                    <a:pt x="6887" y="4304"/>
                  </a:lnTo>
                  <a:lnTo>
                    <a:pt x="1"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226;p29">
              <a:extLst>
                <a:ext uri="{FF2B5EF4-FFF2-40B4-BE49-F238E27FC236}">
                  <a16:creationId xmlns:a16="http://schemas.microsoft.com/office/drawing/2014/main" id="{9688BC19-7C63-4A86-B1E0-6E450218DD45}"/>
                </a:ext>
              </a:extLst>
            </p:cNvPr>
            <p:cNvSpPr/>
            <p:nvPr/>
          </p:nvSpPr>
          <p:spPr>
            <a:xfrm>
              <a:off x="6507725" y="1575850"/>
              <a:ext cx="177550" cy="129125"/>
            </a:xfrm>
            <a:custGeom>
              <a:avLst/>
              <a:gdLst/>
              <a:ahLst/>
              <a:cxnLst/>
              <a:rect l="l" t="t" r="r" b="b"/>
              <a:pathLst>
                <a:path w="7102" h="5165" extrusionOk="0">
                  <a:moveTo>
                    <a:pt x="323" y="431"/>
                  </a:moveTo>
                  <a:lnTo>
                    <a:pt x="6778" y="4558"/>
                  </a:lnTo>
                  <a:lnTo>
                    <a:pt x="6778" y="4734"/>
                  </a:lnTo>
                  <a:lnTo>
                    <a:pt x="323" y="969"/>
                  </a:lnTo>
                  <a:lnTo>
                    <a:pt x="323" y="431"/>
                  </a:lnTo>
                  <a:close/>
                  <a:moveTo>
                    <a:pt x="108" y="1"/>
                  </a:moveTo>
                  <a:lnTo>
                    <a:pt x="0" y="216"/>
                  </a:lnTo>
                  <a:lnTo>
                    <a:pt x="0" y="1076"/>
                  </a:lnTo>
                  <a:lnTo>
                    <a:pt x="108" y="1184"/>
                  </a:lnTo>
                  <a:lnTo>
                    <a:pt x="6886" y="5165"/>
                  </a:lnTo>
                  <a:lnTo>
                    <a:pt x="7101" y="5165"/>
                  </a:lnTo>
                  <a:lnTo>
                    <a:pt x="7101" y="5057"/>
                  </a:lnTo>
                  <a:lnTo>
                    <a:pt x="7101" y="4519"/>
                  </a:lnTo>
                  <a:lnTo>
                    <a:pt x="6994" y="4412"/>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227;p29">
              <a:extLst>
                <a:ext uri="{FF2B5EF4-FFF2-40B4-BE49-F238E27FC236}">
                  <a16:creationId xmlns:a16="http://schemas.microsoft.com/office/drawing/2014/main" id="{55A6394D-D9D8-469D-A2EB-CDBDA702D385}"/>
                </a:ext>
              </a:extLst>
            </p:cNvPr>
            <p:cNvSpPr/>
            <p:nvPr/>
          </p:nvSpPr>
          <p:spPr>
            <a:xfrm>
              <a:off x="6510400" y="1516675"/>
              <a:ext cx="277075" cy="172175"/>
            </a:xfrm>
            <a:custGeom>
              <a:avLst/>
              <a:gdLst/>
              <a:ahLst/>
              <a:cxnLst/>
              <a:rect l="l" t="t" r="r" b="b"/>
              <a:pathLst>
                <a:path w="11083" h="6887" extrusionOk="0">
                  <a:moveTo>
                    <a:pt x="4304" y="1"/>
                  </a:moveTo>
                  <a:lnTo>
                    <a:pt x="1" y="2583"/>
                  </a:lnTo>
                  <a:lnTo>
                    <a:pt x="6887" y="6886"/>
                  </a:lnTo>
                  <a:lnTo>
                    <a:pt x="11082" y="4412"/>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228;p29">
              <a:extLst>
                <a:ext uri="{FF2B5EF4-FFF2-40B4-BE49-F238E27FC236}">
                  <a16:creationId xmlns:a16="http://schemas.microsoft.com/office/drawing/2014/main" id="{2D87DC34-3982-4815-B8A9-1CA7FCAFE1CC}"/>
                </a:ext>
              </a:extLst>
            </p:cNvPr>
            <p:cNvSpPr/>
            <p:nvPr/>
          </p:nvSpPr>
          <p:spPr>
            <a:xfrm>
              <a:off x="6507725" y="1514000"/>
              <a:ext cx="282425" cy="177525"/>
            </a:xfrm>
            <a:custGeom>
              <a:avLst/>
              <a:gdLst/>
              <a:ahLst/>
              <a:cxnLst/>
              <a:rect l="l" t="t" r="r" b="b"/>
              <a:pathLst>
                <a:path w="11297" h="7101" extrusionOk="0">
                  <a:moveTo>
                    <a:pt x="4411" y="323"/>
                  </a:moveTo>
                  <a:lnTo>
                    <a:pt x="10867" y="4519"/>
                  </a:lnTo>
                  <a:lnTo>
                    <a:pt x="6994" y="6778"/>
                  </a:lnTo>
                  <a:lnTo>
                    <a:pt x="479" y="2642"/>
                  </a:lnTo>
                  <a:lnTo>
                    <a:pt x="479" y="2642"/>
                  </a:lnTo>
                  <a:lnTo>
                    <a:pt x="4411" y="323"/>
                  </a:lnTo>
                  <a:close/>
                  <a:moveTo>
                    <a:pt x="4411" y="0"/>
                  </a:moveTo>
                  <a:lnTo>
                    <a:pt x="108" y="2475"/>
                  </a:lnTo>
                  <a:lnTo>
                    <a:pt x="0" y="2690"/>
                  </a:lnTo>
                  <a:lnTo>
                    <a:pt x="108" y="2797"/>
                  </a:lnTo>
                  <a:lnTo>
                    <a:pt x="6886" y="7101"/>
                  </a:lnTo>
                  <a:lnTo>
                    <a:pt x="6994" y="7101"/>
                  </a:lnTo>
                  <a:lnTo>
                    <a:pt x="11297" y="4626"/>
                  </a:lnTo>
                  <a:lnTo>
                    <a:pt x="11297" y="4519"/>
                  </a:lnTo>
                  <a:lnTo>
                    <a:pt x="11297" y="4411"/>
                  </a:lnTo>
                  <a:lnTo>
                    <a:pt x="451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229;p29">
              <a:extLst>
                <a:ext uri="{FF2B5EF4-FFF2-40B4-BE49-F238E27FC236}">
                  <a16:creationId xmlns:a16="http://schemas.microsoft.com/office/drawing/2014/main" id="{17596A15-E538-4D75-B34E-E3A6BA3D64E4}"/>
                </a:ext>
              </a:extLst>
            </p:cNvPr>
            <p:cNvSpPr/>
            <p:nvPr/>
          </p:nvSpPr>
          <p:spPr>
            <a:xfrm>
              <a:off x="6507725" y="1586600"/>
              <a:ext cx="177550" cy="115700"/>
            </a:xfrm>
            <a:custGeom>
              <a:avLst/>
              <a:gdLst/>
              <a:ahLst/>
              <a:cxnLst/>
              <a:rect l="l" t="t" r="r" b="b"/>
              <a:pathLst>
                <a:path w="7102" h="4628" extrusionOk="0">
                  <a:moveTo>
                    <a:pt x="108" y="1"/>
                  </a:moveTo>
                  <a:lnTo>
                    <a:pt x="0" y="108"/>
                  </a:lnTo>
                  <a:lnTo>
                    <a:pt x="0" y="216"/>
                  </a:lnTo>
                  <a:lnTo>
                    <a:pt x="108" y="216"/>
                  </a:lnTo>
                  <a:lnTo>
                    <a:pt x="431" y="431"/>
                  </a:lnTo>
                  <a:lnTo>
                    <a:pt x="4196" y="2906"/>
                  </a:lnTo>
                  <a:lnTo>
                    <a:pt x="6025" y="4089"/>
                  </a:lnTo>
                  <a:lnTo>
                    <a:pt x="6886" y="4627"/>
                  </a:lnTo>
                  <a:lnTo>
                    <a:pt x="6994" y="4627"/>
                  </a:lnTo>
                  <a:lnTo>
                    <a:pt x="7101" y="4520"/>
                  </a:lnTo>
                  <a:lnTo>
                    <a:pt x="7101" y="4412"/>
                  </a:lnTo>
                  <a:lnTo>
                    <a:pt x="6994" y="4304"/>
                  </a:lnTo>
                  <a:lnTo>
                    <a:pt x="3658" y="2153"/>
                  </a:lnTo>
                  <a:lnTo>
                    <a:pt x="1291" y="646"/>
                  </a:lnTo>
                  <a:lnTo>
                    <a:pt x="538" y="216"/>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230;p29">
              <a:extLst>
                <a:ext uri="{FF2B5EF4-FFF2-40B4-BE49-F238E27FC236}">
                  <a16:creationId xmlns:a16="http://schemas.microsoft.com/office/drawing/2014/main" id="{0EFF139D-5F6C-44D1-A8EC-CC9FA4302909}"/>
                </a:ext>
              </a:extLst>
            </p:cNvPr>
            <p:cNvSpPr/>
            <p:nvPr/>
          </p:nvSpPr>
          <p:spPr>
            <a:xfrm>
              <a:off x="6421650" y="1473650"/>
              <a:ext cx="107625" cy="75325"/>
            </a:xfrm>
            <a:custGeom>
              <a:avLst/>
              <a:gdLst/>
              <a:ahLst/>
              <a:cxnLst/>
              <a:rect l="l" t="t" r="r" b="b"/>
              <a:pathLst>
                <a:path w="4305" h="3013" extrusionOk="0">
                  <a:moveTo>
                    <a:pt x="4304" y="0"/>
                  </a:moveTo>
                  <a:lnTo>
                    <a:pt x="1" y="2475"/>
                  </a:lnTo>
                  <a:lnTo>
                    <a:pt x="108" y="3013"/>
                  </a:lnTo>
                  <a:lnTo>
                    <a:pt x="4304" y="538"/>
                  </a:lnTo>
                  <a:lnTo>
                    <a:pt x="430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231;p29">
              <a:extLst>
                <a:ext uri="{FF2B5EF4-FFF2-40B4-BE49-F238E27FC236}">
                  <a16:creationId xmlns:a16="http://schemas.microsoft.com/office/drawing/2014/main" id="{5FFFE911-323A-40EC-95ED-55619DB2798C}"/>
                </a:ext>
              </a:extLst>
            </p:cNvPr>
            <p:cNvSpPr/>
            <p:nvPr/>
          </p:nvSpPr>
          <p:spPr>
            <a:xfrm>
              <a:off x="6418975" y="1470950"/>
              <a:ext cx="112975" cy="80725"/>
            </a:xfrm>
            <a:custGeom>
              <a:avLst/>
              <a:gdLst/>
              <a:ahLst/>
              <a:cxnLst/>
              <a:rect l="l" t="t" r="r" b="b"/>
              <a:pathLst>
                <a:path w="4519" h="3229" extrusionOk="0">
                  <a:moveTo>
                    <a:pt x="4196" y="346"/>
                  </a:moveTo>
                  <a:lnTo>
                    <a:pt x="4196" y="646"/>
                  </a:lnTo>
                  <a:lnTo>
                    <a:pt x="323" y="2905"/>
                  </a:lnTo>
                  <a:lnTo>
                    <a:pt x="323" y="2690"/>
                  </a:lnTo>
                  <a:lnTo>
                    <a:pt x="4196" y="346"/>
                  </a:lnTo>
                  <a:close/>
                  <a:moveTo>
                    <a:pt x="4303" y="1"/>
                  </a:moveTo>
                  <a:lnTo>
                    <a:pt x="108" y="2475"/>
                  </a:lnTo>
                  <a:lnTo>
                    <a:pt x="0" y="2583"/>
                  </a:lnTo>
                  <a:lnTo>
                    <a:pt x="0" y="3121"/>
                  </a:lnTo>
                  <a:lnTo>
                    <a:pt x="108" y="3228"/>
                  </a:lnTo>
                  <a:lnTo>
                    <a:pt x="215" y="3228"/>
                  </a:lnTo>
                  <a:lnTo>
                    <a:pt x="4411" y="861"/>
                  </a:lnTo>
                  <a:lnTo>
                    <a:pt x="4519" y="646"/>
                  </a:lnTo>
                  <a:lnTo>
                    <a:pt x="4519" y="108"/>
                  </a:lnTo>
                  <a:lnTo>
                    <a:pt x="441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232;p29">
              <a:extLst>
                <a:ext uri="{FF2B5EF4-FFF2-40B4-BE49-F238E27FC236}">
                  <a16:creationId xmlns:a16="http://schemas.microsoft.com/office/drawing/2014/main" id="{7658D39B-809C-4E3E-9C27-4EFEEF0DC820}"/>
                </a:ext>
              </a:extLst>
            </p:cNvPr>
            <p:cNvSpPr/>
            <p:nvPr/>
          </p:nvSpPr>
          <p:spPr>
            <a:xfrm>
              <a:off x="6252200" y="1427925"/>
              <a:ext cx="169475" cy="121050"/>
            </a:xfrm>
            <a:custGeom>
              <a:avLst/>
              <a:gdLst/>
              <a:ahLst/>
              <a:cxnLst/>
              <a:rect l="l" t="t" r="r" b="b"/>
              <a:pathLst>
                <a:path w="6779" h="4842" extrusionOk="0">
                  <a:moveTo>
                    <a:pt x="1" y="0"/>
                  </a:moveTo>
                  <a:lnTo>
                    <a:pt x="1" y="861"/>
                  </a:lnTo>
                  <a:lnTo>
                    <a:pt x="6779" y="4842"/>
                  </a:lnTo>
                  <a:lnTo>
                    <a:pt x="6779" y="4304"/>
                  </a:lnTo>
                  <a:lnTo>
                    <a:pt x="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233;p29">
              <a:extLst>
                <a:ext uri="{FF2B5EF4-FFF2-40B4-BE49-F238E27FC236}">
                  <a16:creationId xmlns:a16="http://schemas.microsoft.com/office/drawing/2014/main" id="{230F0A3C-2335-415F-9C18-79AD2FBCFE0B}"/>
                </a:ext>
              </a:extLst>
            </p:cNvPr>
            <p:cNvSpPr/>
            <p:nvPr/>
          </p:nvSpPr>
          <p:spPr>
            <a:xfrm>
              <a:off x="6249525" y="1425225"/>
              <a:ext cx="177525" cy="126450"/>
            </a:xfrm>
            <a:custGeom>
              <a:avLst/>
              <a:gdLst/>
              <a:ahLst/>
              <a:cxnLst/>
              <a:rect l="l" t="t" r="r" b="b"/>
              <a:pathLst>
                <a:path w="7101" h="5058" extrusionOk="0">
                  <a:moveTo>
                    <a:pt x="215" y="431"/>
                  </a:moveTo>
                  <a:lnTo>
                    <a:pt x="6778" y="4519"/>
                  </a:lnTo>
                  <a:lnTo>
                    <a:pt x="6778" y="4734"/>
                  </a:lnTo>
                  <a:lnTo>
                    <a:pt x="215" y="969"/>
                  </a:lnTo>
                  <a:lnTo>
                    <a:pt x="215" y="431"/>
                  </a:lnTo>
                  <a:close/>
                  <a:moveTo>
                    <a:pt x="0" y="1"/>
                  </a:moveTo>
                  <a:lnTo>
                    <a:pt x="0" y="108"/>
                  </a:lnTo>
                  <a:lnTo>
                    <a:pt x="0" y="969"/>
                  </a:lnTo>
                  <a:lnTo>
                    <a:pt x="0" y="1184"/>
                  </a:lnTo>
                  <a:lnTo>
                    <a:pt x="6886" y="5057"/>
                  </a:lnTo>
                  <a:lnTo>
                    <a:pt x="6993" y="5057"/>
                  </a:lnTo>
                  <a:lnTo>
                    <a:pt x="7101" y="4950"/>
                  </a:lnTo>
                  <a:lnTo>
                    <a:pt x="7101" y="4412"/>
                  </a:lnTo>
                  <a:lnTo>
                    <a:pt x="6993" y="4304"/>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234;p29">
              <a:extLst>
                <a:ext uri="{FF2B5EF4-FFF2-40B4-BE49-F238E27FC236}">
                  <a16:creationId xmlns:a16="http://schemas.microsoft.com/office/drawing/2014/main" id="{58C724BC-A817-4BEE-BF43-8FC13286F56E}"/>
                </a:ext>
              </a:extLst>
            </p:cNvPr>
            <p:cNvSpPr/>
            <p:nvPr/>
          </p:nvSpPr>
          <p:spPr>
            <a:xfrm>
              <a:off x="6252200" y="1366050"/>
              <a:ext cx="277075" cy="169475"/>
            </a:xfrm>
            <a:custGeom>
              <a:avLst/>
              <a:gdLst/>
              <a:ahLst/>
              <a:cxnLst/>
              <a:rect l="l" t="t" r="r" b="b"/>
              <a:pathLst>
                <a:path w="11083" h="6779" extrusionOk="0">
                  <a:moveTo>
                    <a:pt x="4304" y="1"/>
                  </a:moveTo>
                  <a:lnTo>
                    <a:pt x="1" y="2475"/>
                  </a:lnTo>
                  <a:lnTo>
                    <a:pt x="6779" y="6779"/>
                  </a:lnTo>
                  <a:lnTo>
                    <a:pt x="11082" y="4304"/>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235;p29">
              <a:extLst>
                <a:ext uri="{FF2B5EF4-FFF2-40B4-BE49-F238E27FC236}">
                  <a16:creationId xmlns:a16="http://schemas.microsoft.com/office/drawing/2014/main" id="{0E2F0A91-13DB-4FD8-8C81-AF0A9CF42E4E}"/>
                </a:ext>
              </a:extLst>
            </p:cNvPr>
            <p:cNvSpPr/>
            <p:nvPr/>
          </p:nvSpPr>
          <p:spPr>
            <a:xfrm>
              <a:off x="6249525" y="1363375"/>
              <a:ext cx="282425" cy="174850"/>
            </a:xfrm>
            <a:custGeom>
              <a:avLst/>
              <a:gdLst/>
              <a:ahLst/>
              <a:cxnLst/>
              <a:rect l="l" t="t" r="r" b="b"/>
              <a:pathLst>
                <a:path w="11297" h="6994" extrusionOk="0">
                  <a:moveTo>
                    <a:pt x="4411" y="323"/>
                  </a:moveTo>
                  <a:lnTo>
                    <a:pt x="10866" y="4411"/>
                  </a:lnTo>
                  <a:lnTo>
                    <a:pt x="6886" y="6778"/>
                  </a:lnTo>
                  <a:lnTo>
                    <a:pt x="393" y="2589"/>
                  </a:lnTo>
                  <a:lnTo>
                    <a:pt x="4411" y="323"/>
                  </a:lnTo>
                  <a:close/>
                  <a:moveTo>
                    <a:pt x="4304" y="0"/>
                  </a:moveTo>
                  <a:lnTo>
                    <a:pt x="0" y="2475"/>
                  </a:lnTo>
                  <a:lnTo>
                    <a:pt x="0" y="2582"/>
                  </a:lnTo>
                  <a:lnTo>
                    <a:pt x="0" y="2690"/>
                  </a:lnTo>
                  <a:lnTo>
                    <a:pt x="6778" y="6993"/>
                  </a:lnTo>
                  <a:lnTo>
                    <a:pt x="6993" y="6993"/>
                  </a:lnTo>
                  <a:lnTo>
                    <a:pt x="11189" y="4519"/>
                  </a:lnTo>
                  <a:lnTo>
                    <a:pt x="11297" y="4411"/>
                  </a:lnTo>
                  <a:lnTo>
                    <a:pt x="11189" y="4304"/>
                  </a:lnTo>
                  <a:lnTo>
                    <a:pt x="441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236;p29">
              <a:extLst>
                <a:ext uri="{FF2B5EF4-FFF2-40B4-BE49-F238E27FC236}">
                  <a16:creationId xmlns:a16="http://schemas.microsoft.com/office/drawing/2014/main" id="{CB23DBA9-19E7-472A-B70A-B3B3E7C03291}"/>
                </a:ext>
              </a:extLst>
            </p:cNvPr>
            <p:cNvSpPr/>
            <p:nvPr/>
          </p:nvSpPr>
          <p:spPr>
            <a:xfrm>
              <a:off x="6249525" y="1433300"/>
              <a:ext cx="174850" cy="115675"/>
            </a:xfrm>
            <a:custGeom>
              <a:avLst/>
              <a:gdLst/>
              <a:ahLst/>
              <a:cxnLst/>
              <a:rect l="l" t="t" r="r" b="b"/>
              <a:pathLst>
                <a:path w="6994" h="4627" extrusionOk="0">
                  <a:moveTo>
                    <a:pt x="0" y="0"/>
                  </a:moveTo>
                  <a:lnTo>
                    <a:pt x="0" y="108"/>
                  </a:lnTo>
                  <a:lnTo>
                    <a:pt x="0" y="216"/>
                  </a:lnTo>
                  <a:lnTo>
                    <a:pt x="54" y="269"/>
                  </a:lnTo>
                  <a:lnTo>
                    <a:pt x="54" y="269"/>
                  </a:lnTo>
                  <a:lnTo>
                    <a:pt x="0" y="323"/>
                  </a:lnTo>
                  <a:lnTo>
                    <a:pt x="430" y="538"/>
                  </a:lnTo>
                  <a:lnTo>
                    <a:pt x="4088" y="2905"/>
                  </a:lnTo>
                  <a:lnTo>
                    <a:pt x="6025" y="4089"/>
                  </a:lnTo>
                  <a:lnTo>
                    <a:pt x="6778" y="4627"/>
                  </a:lnTo>
                  <a:lnTo>
                    <a:pt x="6993" y="4627"/>
                  </a:lnTo>
                  <a:lnTo>
                    <a:pt x="6993" y="4519"/>
                  </a:lnTo>
                  <a:lnTo>
                    <a:pt x="6993" y="4411"/>
                  </a:lnTo>
                  <a:lnTo>
                    <a:pt x="3550" y="2260"/>
                  </a:lnTo>
                  <a:lnTo>
                    <a:pt x="1291" y="754"/>
                  </a:lnTo>
                  <a:lnTo>
                    <a:pt x="538" y="216"/>
                  </a:lnTo>
                  <a:lnTo>
                    <a:pt x="323" y="108"/>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237;p29">
              <a:extLst>
                <a:ext uri="{FF2B5EF4-FFF2-40B4-BE49-F238E27FC236}">
                  <a16:creationId xmlns:a16="http://schemas.microsoft.com/office/drawing/2014/main" id="{3AD16F35-A353-4891-9F11-AEA328966599}"/>
                </a:ext>
              </a:extLst>
            </p:cNvPr>
            <p:cNvSpPr/>
            <p:nvPr/>
          </p:nvSpPr>
          <p:spPr>
            <a:xfrm>
              <a:off x="6144625" y="1602750"/>
              <a:ext cx="473400" cy="414225"/>
            </a:xfrm>
            <a:custGeom>
              <a:avLst/>
              <a:gdLst/>
              <a:ahLst/>
              <a:cxnLst/>
              <a:rect l="l" t="t" r="r" b="b"/>
              <a:pathLst>
                <a:path w="18936" h="16569" extrusionOk="0">
                  <a:moveTo>
                    <a:pt x="0" y="0"/>
                  </a:moveTo>
                  <a:lnTo>
                    <a:pt x="0" y="5487"/>
                  </a:lnTo>
                  <a:lnTo>
                    <a:pt x="18935" y="16569"/>
                  </a:lnTo>
                  <a:lnTo>
                    <a:pt x="18935" y="1118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238;p29">
              <a:extLst>
                <a:ext uri="{FF2B5EF4-FFF2-40B4-BE49-F238E27FC236}">
                  <a16:creationId xmlns:a16="http://schemas.microsoft.com/office/drawing/2014/main" id="{371DDCBE-4721-4C30-8980-2E907F920DA9}"/>
                </a:ext>
              </a:extLst>
            </p:cNvPr>
            <p:cNvSpPr/>
            <p:nvPr/>
          </p:nvSpPr>
          <p:spPr>
            <a:xfrm>
              <a:off x="6120400" y="1562400"/>
              <a:ext cx="521825" cy="497625"/>
            </a:xfrm>
            <a:custGeom>
              <a:avLst/>
              <a:gdLst/>
              <a:ahLst/>
              <a:cxnLst/>
              <a:rect l="l" t="t" r="r" b="b"/>
              <a:pathLst>
                <a:path w="20873" h="19905" extrusionOk="0">
                  <a:moveTo>
                    <a:pt x="216" y="431"/>
                  </a:moveTo>
                  <a:lnTo>
                    <a:pt x="20550" y="12417"/>
                  </a:lnTo>
                  <a:lnTo>
                    <a:pt x="20550" y="19474"/>
                  </a:lnTo>
                  <a:lnTo>
                    <a:pt x="216" y="7639"/>
                  </a:lnTo>
                  <a:lnTo>
                    <a:pt x="216" y="431"/>
                  </a:lnTo>
                  <a:close/>
                  <a:moveTo>
                    <a:pt x="1" y="1"/>
                  </a:moveTo>
                  <a:lnTo>
                    <a:pt x="1" y="108"/>
                  </a:lnTo>
                  <a:lnTo>
                    <a:pt x="1" y="7639"/>
                  </a:lnTo>
                  <a:lnTo>
                    <a:pt x="1" y="7854"/>
                  </a:lnTo>
                  <a:lnTo>
                    <a:pt x="20658" y="19904"/>
                  </a:lnTo>
                  <a:lnTo>
                    <a:pt x="20765" y="19904"/>
                  </a:lnTo>
                  <a:lnTo>
                    <a:pt x="20873" y="19797"/>
                  </a:lnTo>
                  <a:lnTo>
                    <a:pt x="20873" y="12373"/>
                  </a:lnTo>
                  <a:lnTo>
                    <a:pt x="20765" y="12265"/>
                  </a:lnTo>
                  <a:lnTo>
                    <a:pt x="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239;p29">
              <a:extLst>
                <a:ext uri="{FF2B5EF4-FFF2-40B4-BE49-F238E27FC236}">
                  <a16:creationId xmlns:a16="http://schemas.microsoft.com/office/drawing/2014/main" id="{51C4BE94-E5FE-4C4C-842A-A4AE50DB5370}"/>
                </a:ext>
              </a:extLst>
            </p:cNvPr>
            <p:cNvSpPr/>
            <p:nvPr/>
          </p:nvSpPr>
          <p:spPr>
            <a:xfrm>
              <a:off x="6679850" y="1694200"/>
              <a:ext cx="441150" cy="258225"/>
            </a:xfrm>
            <a:custGeom>
              <a:avLst/>
              <a:gdLst/>
              <a:ahLst/>
              <a:cxnLst/>
              <a:rect l="l" t="t" r="r" b="b"/>
              <a:pathLst>
                <a:path w="17646" h="10329" extrusionOk="0">
                  <a:moveTo>
                    <a:pt x="10006" y="0"/>
                  </a:moveTo>
                  <a:lnTo>
                    <a:pt x="1" y="5702"/>
                  </a:lnTo>
                  <a:lnTo>
                    <a:pt x="7640" y="10329"/>
                  </a:lnTo>
                  <a:lnTo>
                    <a:pt x="17645" y="4627"/>
                  </a:lnTo>
                  <a:lnTo>
                    <a:pt x="10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240;p29">
              <a:extLst>
                <a:ext uri="{FF2B5EF4-FFF2-40B4-BE49-F238E27FC236}">
                  <a16:creationId xmlns:a16="http://schemas.microsoft.com/office/drawing/2014/main" id="{3A652CFB-98D1-452F-8946-DED9889D6751}"/>
                </a:ext>
              </a:extLst>
            </p:cNvPr>
            <p:cNvSpPr/>
            <p:nvPr/>
          </p:nvSpPr>
          <p:spPr>
            <a:xfrm>
              <a:off x="6674475" y="1691500"/>
              <a:ext cx="451900" cy="263625"/>
            </a:xfrm>
            <a:custGeom>
              <a:avLst/>
              <a:gdLst/>
              <a:ahLst/>
              <a:cxnLst/>
              <a:rect l="l" t="t" r="r" b="b"/>
              <a:pathLst>
                <a:path w="18076" h="10545" extrusionOk="0">
                  <a:moveTo>
                    <a:pt x="10221" y="324"/>
                  </a:moveTo>
                  <a:lnTo>
                    <a:pt x="17537" y="4735"/>
                  </a:lnTo>
                  <a:lnTo>
                    <a:pt x="7855" y="10329"/>
                  </a:lnTo>
                  <a:lnTo>
                    <a:pt x="490" y="5869"/>
                  </a:lnTo>
                  <a:lnTo>
                    <a:pt x="10221" y="324"/>
                  </a:lnTo>
                  <a:close/>
                  <a:moveTo>
                    <a:pt x="10114" y="1"/>
                  </a:moveTo>
                  <a:lnTo>
                    <a:pt x="108" y="5703"/>
                  </a:lnTo>
                  <a:lnTo>
                    <a:pt x="1" y="5810"/>
                  </a:lnTo>
                  <a:lnTo>
                    <a:pt x="108" y="6026"/>
                  </a:lnTo>
                  <a:lnTo>
                    <a:pt x="7855" y="10544"/>
                  </a:lnTo>
                  <a:lnTo>
                    <a:pt x="7962" y="10544"/>
                  </a:lnTo>
                  <a:lnTo>
                    <a:pt x="17968" y="4842"/>
                  </a:lnTo>
                  <a:lnTo>
                    <a:pt x="18075" y="4735"/>
                  </a:lnTo>
                  <a:lnTo>
                    <a:pt x="17968" y="4627"/>
                  </a:lnTo>
                  <a:lnTo>
                    <a:pt x="1032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241;p29">
              <a:extLst>
                <a:ext uri="{FF2B5EF4-FFF2-40B4-BE49-F238E27FC236}">
                  <a16:creationId xmlns:a16="http://schemas.microsoft.com/office/drawing/2014/main" id="{7932CBD9-9152-41C6-A355-49DF90CEB50E}"/>
                </a:ext>
              </a:extLst>
            </p:cNvPr>
            <p:cNvSpPr/>
            <p:nvPr/>
          </p:nvSpPr>
          <p:spPr>
            <a:xfrm>
              <a:off x="6733650" y="2129925"/>
              <a:ext cx="107625" cy="145275"/>
            </a:xfrm>
            <a:custGeom>
              <a:avLst/>
              <a:gdLst/>
              <a:ahLst/>
              <a:cxnLst/>
              <a:rect l="l" t="t" r="r" b="b"/>
              <a:pathLst>
                <a:path w="4305" h="5811" extrusionOk="0">
                  <a:moveTo>
                    <a:pt x="2152" y="0"/>
                  </a:moveTo>
                  <a:lnTo>
                    <a:pt x="1937" y="108"/>
                  </a:lnTo>
                  <a:lnTo>
                    <a:pt x="1614" y="108"/>
                  </a:lnTo>
                  <a:lnTo>
                    <a:pt x="1" y="753"/>
                  </a:lnTo>
                  <a:lnTo>
                    <a:pt x="1722" y="5810"/>
                  </a:lnTo>
                  <a:lnTo>
                    <a:pt x="3551" y="4842"/>
                  </a:lnTo>
                  <a:lnTo>
                    <a:pt x="3874" y="4627"/>
                  </a:lnTo>
                  <a:lnTo>
                    <a:pt x="4089" y="4304"/>
                  </a:lnTo>
                  <a:lnTo>
                    <a:pt x="4197" y="3981"/>
                  </a:lnTo>
                  <a:lnTo>
                    <a:pt x="4304" y="3551"/>
                  </a:lnTo>
                  <a:lnTo>
                    <a:pt x="4304" y="2690"/>
                  </a:lnTo>
                  <a:lnTo>
                    <a:pt x="4089" y="1722"/>
                  </a:lnTo>
                  <a:lnTo>
                    <a:pt x="3659" y="969"/>
                  </a:lnTo>
                  <a:lnTo>
                    <a:pt x="3121" y="323"/>
                  </a:lnTo>
                  <a:lnTo>
                    <a:pt x="2798" y="216"/>
                  </a:lnTo>
                  <a:lnTo>
                    <a:pt x="247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242;p29">
              <a:extLst>
                <a:ext uri="{FF2B5EF4-FFF2-40B4-BE49-F238E27FC236}">
                  <a16:creationId xmlns:a16="http://schemas.microsoft.com/office/drawing/2014/main" id="{D14F5F65-602D-4C22-92C7-9CFEBE3E5672}"/>
                </a:ext>
              </a:extLst>
            </p:cNvPr>
            <p:cNvSpPr/>
            <p:nvPr/>
          </p:nvSpPr>
          <p:spPr>
            <a:xfrm>
              <a:off x="6733650" y="2129925"/>
              <a:ext cx="107625" cy="145275"/>
            </a:xfrm>
            <a:custGeom>
              <a:avLst/>
              <a:gdLst/>
              <a:ahLst/>
              <a:cxnLst/>
              <a:rect l="l" t="t" r="r" b="b"/>
              <a:pathLst>
                <a:path w="4305" h="5811" fill="none" extrusionOk="0">
                  <a:moveTo>
                    <a:pt x="1722" y="5810"/>
                  </a:moveTo>
                  <a:lnTo>
                    <a:pt x="3551" y="4842"/>
                  </a:lnTo>
                  <a:lnTo>
                    <a:pt x="3551" y="4842"/>
                  </a:lnTo>
                  <a:lnTo>
                    <a:pt x="3874" y="4627"/>
                  </a:lnTo>
                  <a:lnTo>
                    <a:pt x="4089" y="4304"/>
                  </a:lnTo>
                  <a:lnTo>
                    <a:pt x="4197" y="3981"/>
                  </a:lnTo>
                  <a:lnTo>
                    <a:pt x="4304" y="3551"/>
                  </a:lnTo>
                  <a:lnTo>
                    <a:pt x="4304" y="2690"/>
                  </a:lnTo>
                  <a:lnTo>
                    <a:pt x="4089" y="1722"/>
                  </a:lnTo>
                  <a:lnTo>
                    <a:pt x="4089" y="1722"/>
                  </a:lnTo>
                  <a:lnTo>
                    <a:pt x="3659" y="969"/>
                  </a:lnTo>
                  <a:lnTo>
                    <a:pt x="3121" y="323"/>
                  </a:lnTo>
                  <a:lnTo>
                    <a:pt x="2798" y="216"/>
                  </a:lnTo>
                  <a:lnTo>
                    <a:pt x="2475" y="0"/>
                  </a:lnTo>
                  <a:lnTo>
                    <a:pt x="2152" y="0"/>
                  </a:lnTo>
                  <a:lnTo>
                    <a:pt x="1937" y="108"/>
                  </a:lnTo>
                  <a:lnTo>
                    <a:pt x="1614" y="108"/>
                  </a:lnTo>
                  <a:lnTo>
                    <a:pt x="1" y="7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243;p29">
              <a:extLst>
                <a:ext uri="{FF2B5EF4-FFF2-40B4-BE49-F238E27FC236}">
                  <a16:creationId xmlns:a16="http://schemas.microsoft.com/office/drawing/2014/main" id="{2D0A7F15-A9B9-4165-A985-C4287942E1EF}"/>
                </a:ext>
              </a:extLst>
            </p:cNvPr>
            <p:cNvSpPr/>
            <p:nvPr/>
          </p:nvSpPr>
          <p:spPr>
            <a:xfrm>
              <a:off x="6728275" y="2127225"/>
              <a:ext cx="118375" cy="153350"/>
            </a:xfrm>
            <a:custGeom>
              <a:avLst/>
              <a:gdLst/>
              <a:ahLst/>
              <a:cxnLst/>
              <a:rect l="l" t="t" r="r" b="b"/>
              <a:pathLst>
                <a:path w="4735" h="6134" extrusionOk="0">
                  <a:moveTo>
                    <a:pt x="2045" y="1"/>
                  </a:moveTo>
                  <a:lnTo>
                    <a:pt x="1829" y="108"/>
                  </a:lnTo>
                  <a:lnTo>
                    <a:pt x="108" y="646"/>
                  </a:lnTo>
                  <a:lnTo>
                    <a:pt x="0" y="754"/>
                  </a:lnTo>
                  <a:lnTo>
                    <a:pt x="0" y="861"/>
                  </a:lnTo>
                  <a:lnTo>
                    <a:pt x="108" y="969"/>
                  </a:lnTo>
                  <a:lnTo>
                    <a:pt x="216" y="969"/>
                  </a:lnTo>
                  <a:lnTo>
                    <a:pt x="1937" y="431"/>
                  </a:lnTo>
                  <a:lnTo>
                    <a:pt x="2152" y="324"/>
                  </a:lnTo>
                  <a:lnTo>
                    <a:pt x="2475" y="324"/>
                  </a:lnTo>
                  <a:lnTo>
                    <a:pt x="2905" y="431"/>
                  </a:lnTo>
                  <a:lnTo>
                    <a:pt x="3443" y="754"/>
                  </a:lnTo>
                  <a:lnTo>
                    <a:pt x="3874" y="1184"/>
                  </a:lnTo>
                  <a:lnTo>
                    <a:pt x="4196" y="1937"/>
                  </a:lnTo>
                  <a:lnTo>
                    <a:pt x="4412" y="2583"/>
                  </a:lnTo>
                  <a:lnTo>
                    <a:pt x="4412" y="3228"/>
                  </a:lnTo>
                  <a:lnTo>
                    <a:pt x="4412" y="3766"/>
                  </a:lnTo>
                  <a:lnTo>
                    <a:pt x="4196" y="4197"/>
                  </a:lnTo>
                  <a:lnTo>
                    <a:pt x="3981" y="4519"/>
                  </a:lnTo>
                  <a:lnTo>
                    <a:pt x="3766" y="4842"/>
                  </a:lnTo>
                  <a:lnTo>
                    <a:pt x="1829" y="5810"/>
                  </a:lnTo>
                  <a:lnTo>
                    <a:pt x="1722" y="5918"/>
                  </a:lnTo>
                  <a:lnTo>
                    <a:pt x="1722" y="6026"/>
                  </a:lnTo>
                  <a:lnTo>
                    <a:pt x="1829" y="6133"/>
                  </a:lnTo>
                  <a:lnTo>
                    <a:pt x="1937" y="6133"/>
                  </a:lnTo>
                  <a:lnTo>
                    <a:pt x="3874" y="5057"/>
                  </a:lnTo>
                  <a:lnTo>
                    <a:pt x="4196" y="4735"/>
                  </a:lnTo>
                  <a:lnTo>
                    <a:pt x="4519" y="4304"/>
                  </a:lnTo>
                  <a:lnTo>
                    <a:pt x="4627" y="3766"/>
                  </a:lnTo>
                  <a:lnTo>
                    <a:pt x="4734" y="3228"/>
                  </a:lnTo>
                  <a:lnTo>
                    <a:pt x="4627" y="2475"/>
                  </a:lnTo>
                  <a:lnTo>
                    <a:pt x="4519" y="1830"/>
                  </a:lnTo>
                  <a:lnTo>
                    <a:pt x="4089" y="1077"/>
                  </a:lnTo>
                  <a:lnTo>
                    <a:pt x="3658" y="539"/>
                  </a:lnTo>
                  <a:lnTo>
                    <a:pt x="3013" y="108"/>
                  </a:lnTo>
                  <a:lnTo>
                    <a:pt x="279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244;p29">
              <a:extLst>
                <a:ext uri="{FF2B5EF4-FFF2-40B4-BE49-F238E27FC236}">
                  <a16:creationId xmlns:a16="http://schemas.microsoft.com/office/drawing/2014/main" id="{DF83E1BC-70A5-4D22-82EE-2FCCC19DF2EB}"/>
                </a:ext>
              </a:extLst>
            </p:cNvPr>
            <p:cNvSpPr/>
            <p:nvPr/>
          </p:nvSpPr>
          <p:spPr>
            <a:xfrm>
              <a:off x="6696000" y="2143375"/>
              <a:ext cx="104925" cy="142575"/>
            </a:xfrm>
            <a:custGeom>
              <a:avLst/>
              <a:gdLst/>
              <a:ahLst/>
              <a:cxnLst/>
              <a:rect l="l" t="t" r="r" b="b"/>
              <a:pathLst>
                <a:path w="4197" h="5703" extrusionOk="0">
                  <a:moveTo>
                    <a:pt x="1722" y="323"/>
                  </a:moveTo>
                  <a:lnTo>
                    <a:pt x="2260" y="431"/>
                  </a:lnTo>
                  <a:lnTo>
                    <a:pt x="2798" y="753"/>
                  </a:lnTo>
                  <a:lnTo>
                    <a:pt x="3336" y="1291"/>
                  </a:lnTo>
                  <a:lnTo>
                    <a:pt x="3658" y="2044"/>
                  </a:lnTo>
                  <a:lnTo>
                    <a:pt x="3766" y="2690"/>
                  </a:lnTo>
                  <a:lnTo>
                    <a:pt x="3874" y="3335"/>
                  </a:lnTo>
                  <a:lnTo>
                    <a:pt x="3766" y="3981"/>
                  </a:lnTo>
                  <a:lnTo>
                    <a:pt x="3658" y="4519"/>
                  </a:lnTo>
                  <a:lnTo>
                    <a:pt x="3336" y="4949"/>
                  </a:lnTo>
                  <a:lnTo>
                    <a:pt x="3013" y="5272"/>
                  </a:lnTo>
                  <a:lnTo>
                    <a:pt x="2690" y="5380"/>
                  </a:lnTo>
                  <a:lnTo>
                    <a:pt x="2367" y="5487"/>
                  </a:lnTo>
                  <a:lnTo>
                    <a:pt x="1829" y="5272"/>
                  </a:lnTo>
                  <a:lnTo>
                    <a:pt x="1291" y="4949"/>
                  </a:lnTo>
                  <a:lnTo>
                    <a:pt x="861" y="4304"/>
                  </a:lnTo>
                  <a:lnTo>
                    <a:pt x="431" y="3551"/>
                  </a:lnTo>
                  <a:lnTo>
                    <a:pt x="323" y="2905"/>
                  </a:lnTo>
                  <a:lnTo>
                    <a:pt x="323" y="2367"/>
                  </a:lnTo>
                  <a:lnTo>
                    <a:pt x="323" y="1722"/>
                  </a:lnTo>
                  <a:lnTo>
                    <a:pt x="538" y="1076"/>
                  </a:lnTo>
                  <a:lnTo>
                    <a:pt x="969" y="646"/>
                  </a:lnTo>
                  <a:lnTo>
                    <a:pt x="1399" y="323"/>
                  </a:lnTo>
                  <a:close/>
                  <a:moveTo>
                    <a:pt x="1722" y="0"/>
                  </a:moveTo>
                  <a:lnTo>
                    <a:pt x="1291" y="108"/>
                  </a:lnTo>
                  <a:lnTo>
                    <a:pt x="969" y="215"/>
                  </a:lnTo>
                  <a:lnTo>
                    <a:pt x="754" y="431"/>
                  </a:lnTo>
                  <a:lnTo>
                    <a:pt x="323" y="969"/>
                  </a:lnTo>
                  <a:lnTo>
                    <a:pt x="108" y="1614"/>
                  </a:lnTo>
                  <a:lnTo>
                    <a:pt x="0" y="2367"/>
                  </a:lnTo>
                  <a:lnTo>
                    <a:pt x="0" y="3013"/>
                  </a:lnTo>
                  <a:lnTo>
                    <a:pt x="216" y="3551"/>
                  </a:lnTo>
                  <a:lnTo>
                    <a:pt x="538" y="4519"/>
                  </a:lnTo>
                  <a:lnTo>
                    <a:pt x="1076" y="5164"/>
                  </a:lnTo>
                  <a:lnTo>
                    <a:pt x="1722" y="5595"/>
                  </a:lnTo>
                  <a:lnTo>
                    <a:pt x="2045" y="5702"/>
                  </a:lnTo>
                  <a:lnTo>
                    <a:pt x="2798" y="5702"/>
                  </a:lnTo>
                  <a:lnTo>
                    <a:pt x="3120" y="5595"/>
                  </a:lnTo>
                  <a:lnTo>
                    <a:pt x="3551" y="5164"/>
                  </a:lnTo>
                  <a:lnTo>
                    <a:pt x="3874" y="4627"/>
                  </a:lnTo>
                  <a:lnTo>
                    <a:pt x="4089" y="3981"/>
                  </a:lnTo>
                  <a:lnTo>
                    <a:pt x="4196" y="3335"/>
                  </a:lnTo>
                  <a:lnTo>
                    <a:pt x="4089" y="2690"/>
                  </a:lnTo>
                  <a:lnTo>
                    <a:pt x="3981" y="1937"/>
                  </a:lnTo>
                  <a:lnTo>
                    <a:pt x="3551" y="1184"/>
                  </a:lnTo>
                  <a:lnTo>
                    <a:pt x="3013" y="538"/>
                  </a:lnTo>
                  <a:lnTo>
                    <a:pt x="2367" y="108"/>
                  </a:lnTo>
                  <a:lnTo>
                    <a:pt x="204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245;p29">
              <a:extLst>
                <a:ext uri="{FF2B5EF4-FFF2-40B4-BE49-F238E27FC236}">
                  <a16:creationId xmlns:a16="http://schemas.microsoft.com/office/drawing/2014/main" id="{0D27D6C8-36AB-4DD6-92CE-C7A653FBBD1F}"/>
                </a:ext>
              </a:extLst>
            </p:cNvPr>
            <p:cNvSpPr/>
            <p:nvPr/>
          </p:nvSpPr>
          <p:spPr>
            <a:xfrm>
              <a:off x="6698700" y="2146050"/>
              <a:ext cx="96850" cy="137200"/>
            </a:xfrm>
            <a:custGeom>
              <a:avLst/>
              <a:gdLst/>
              <a:ahLst/>
              <a:cxnLst/>
              <a:rect l="l" t="t" r="r" b="b"/>
              <a:pathLst>
                <a:path w="3874" h="5488" extrusionOk="0">
                  <a:moveTo>
                    <a:pt x="1614" y="1"/>
                  </a:moveTo>
                  <a:lnTo>
                    <a:pt x="1183" y="108"/>
                  </a:lnTo>
                  <a:lnTo>
                    <a:pt x="861" y="324"/>
                  </a:lnTo>
                  <a:lnTo>
                    <a:pt x="538" y="539"/>
                  </a:lnTo>
                  <a:lnTo>
                    <a:pt x="323" y="862"/>
                  </a:lnTo>
                  <a:lnTo>
                    <a:pt x="215" y="1292"/>
                  </a:lnTo>
                  <a:lnTo>
                    <a:pt x="108" y="1830"/>
                  </a:lnTo>
                  <a:lnTo>
                    <a:pt x="0" y="2368"/>
                  </a:lnTo>
                  <a:lnTo>
                    <a:pt x="108" y="2906"/>
                  </a:lnTo>
                  <a:lnTo>
                    <a:pt x="215" y="3444"/>
                  </a:lnTo>
                  <a:lnTo>
                    <a:pt x="430" y="3982"/>
                  </a:lnTo>
                  <a:lnTo>
                    <a:pt x="646" y="4520"/>
                  </a:lnTo>
                  <a:lnTo>
                    <a:pt x="968" y="4842"/>
                  </a:lnTo>
                  <a:lnTo>
                    <a:pt x="1399" y="5165"/>
                  </a:lnTo>
                  <a:lnTo>
                    <a:pt x="1721" y="5380"/>
                  </a:lnTo>
                  <a:lnTo>
                    <a:pt x="2152" y="5488"/>
                  </a:lnTo>
                  <a:lnTo>
                    <a:pt x="2582" y="5488"/>
                  </a:lnTo>
                  <a:lnTo>
                    <a:pt x="2905" y="5273"/>
                  </a:lnTo>
                  <a:lnTo>
                    <a:pt x="3228" y="5057"/>
                  </a:lnTo>
                  <a:lnTo>
                    <a:pt x="3550" y="4735"/>
                  </a:lnTo>
                  <a:lnTo>
                    <a:pt x="3658" y="4412"/>
                  </a:lnTo>
                  <a:lnTo>
                    <a:pt x="3873" y="3874"/>
                  </a:lnTo>
                  <a:lnTo>
                    <a:pt x="3873" y="3444"/>
                  </a:lnTo>
                  <a:lnTo>
                    <a:pt x="3873" y="2906"/>
                  </a:lnTo>
                  <a:lnTo>
                    <a:pt x="3873" y="2475"/>
                  </a:lnTo>
                  <a:lnTo>
                    <a:pt x="3658" y="1937"/>
                  </a:lnTo>
                  <a:lnTo>
                    <a:pt x="3443" y="1399"/>
                  </a:lnTo>
                  <a:lnTo>
                    <a:pt x="3228" y="1077"/>
                  </a:lnTo>
                  <a:lnTo>
                    <a:pt x="2905" y="646"/>
                  </a:lnTo>
                  <a:lnTo>
                    <a:pt x="2582" y="431"/>
                  </a:lnTo>
                  <a:lnTo>
                    <a:pt x="2259" y="216"/>
                  </a:lnTo>
                  <a:lnTo>
                    <a:pt x="1937"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246;p29">
              <a:extLst>
                <a:ext uri="{FF2B5EF4-FFF2-40B4-BE49-F238E27FC236}">
                  <a16:creationId xmlns:a16="http://schemas.microsoft.com/office/drawing/2014/main" id="{FD8416FA-C6ED-4692-95A5-FDA117F65189}"/>
                </a:ext>
              </a:extLst>
            </p:cNvPr>
            <p:cNvSpPr/>
            <p:nvPr/>
          </p:nvSpPr>
          <p:spPr>
            <a:xfrm>
              <a:off x="6714825" y="2167575"/>
              <a:ext cx="67275" cy="91475"/>
            </a:xfrm>
            <a:custGeom>
              <a:avLst/>
              <a:gdLst/>
              <a:ahLst/>
              <a:cxnLst/>
              <a:rect l="l" t="t" r="r" b="b"/>
              <a:pathLst>
                <a:path w="2691" h="3659" extrusionOk="0">
                  <a:moveTo>
                    <a:pt x="861" y="1"/>
                  </a:moveTo>
                  <a:lnTo>
                    <a:pt x="538" y="216"/>
                  </a:lnTo>
                  <a:lnTo>
                    <a:pt x="431" y="323"/>
                  </a:lnTo>
                  <a:lnTo>
                    <a:pt x="108" y="861"/>
                  </a:lnTo>
                  <a:lnTo>
                    <a:pt x="1" y="1614"/>
                  </a:lnTo>
                  <a:lnTo>
                    <a:pt x="108" y="2367"/>
                  </a:lnTo>
                  <a:lnTo>
                    <a:pt x="431" y="3013"/>
                  </a:lnTo>
                  <a:lnTo>
                    <a:pt x="969" y="3443"/>
                  </a:lnTo>
                  <a:lnTo>
                    <a:pt x="1184" y="3659"/>
                  </a:lnTo>
                  <a:lnTo>
                    <a:pt x="1722" y="3659"/>
                  </a:lnTo>
                  <a:lnTo>
                    <a:pt x="2045" y="3551"/>
                  </a:lnTo>
                  <a:lnTo>
                    <a:pt x="2260" y="3443"/>
                  </a:lnTo>
                  <a:lnTo>
                    <a:pt x="2367" y="3228"/>
                  </a:lnTo>
                  <a:lnTo>
                    <a:pt x="2690" y="2583"/>
                  </a:lnTo>
                  <a:lnTo>
                    <a:pt x="2690" y="1937"/>
                  </a:lnTo>
                  <a:lnTo>
                    <a:pt x="2583" y="1292"/>
                  </a:lnTo>
                  <a:lnTo>
                    <a:pt x="2260" y="646"/>
                  </a:lnTo>
                  <a:lnTo>
                    <a:pt x="1830" y="216"/>
                  </a:lnTo>
                  <a:lnTo>
                    <a:pt x="12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247;p29">
              <a:extLst>
                <a:ext uri="{FF2B5EF4-FFF2-40B4-BE49-F238E27FC236}">
                  <a16:creationId xmlns:a16="http://schemas.microsoft.com/office/drawing/2014/main" id="{48167422-1FE5-46CC-B5EC-B394372C339B}"/>
                </a:ext>
              </a:extLst>
            </p:cNvPr>
            <p:cNvSpPr/>
            <p:nvPr/>
          </p:nvSpPr>
          <p:spPr>
            <a:xfrm>
              <a:off x="6873525" y="1809850"/>
              <a:ext cx="247475" cy="484175"/>
            </a:xfrm>
            <a:custGeom>
              <a:avLst/>
              <a:gdLst/>
              <a:ahLst/>
              <a:cxnLst/>
              <a:rect l="l" t="t" r="r" b="b"/>
              <a:pathLst>
                <a:path w="9899" h="19367" extrusionOk="0">
                  <a:moveTo>
                    <a:pt x="9898" y="1"/>
                  </a:moveTo>
                  <a:lnTo>
                    <a:pt x="0" y="5703"/>
                  </a:lnTo>
                  <a:lnTo>
                    <a:pt x="0" y="19366"/>
                  </a:lnTo>
                  <a:lnTo>
                    <a:pt x="9898" y="13664"/>
                  </a:lnTo>
                  <a:lnTo>
                    <a:pt x="9898"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248;p29">
              <a:extLst>
                <a:ext uri="{FF2B5EF4-FFF2-40B4-BE49-F238E27FC236}">
                  <a16:creationId xmlns:a16="http://schemas.microsoft.com/office/drawing/2014/main" id="{D3A85FBE-D6BE-4B58-8D2B-243916E367B5}"/>
                </a:ext>
              </a:extLst>
            </p:cNvPr>
            <p:cNvSpPr/>
            <p:nvPr/>
          </p:nvSpPr>
          <p:spPr>
            <a:xfrm>
              <a:off x="6868125" y="1807150"/>
              <a:ext cx="258250" cy="489550"/>
            </a:xfrm>
            <a:custGeom>
              <a:avLst/>
              <a:gdLst/>
              <a:ahLst/>
              <a:cxnLst/>
              <a:rect l="l" t="t" r="r" b="b"/>
              <a:pathLst>
                <a:path w="10330" h="19582" extrusionOk="0">
                  <a:moveTo>
                    <a:pt x="10007" y="340"/>
                  </a:moveTo>
                  <a:lnTo>
                    <a:pt x="10007" y="13664"/>
                  </a:lnTo>
                  <a:lnTo>
                    <a:pt x="324" y="19259"/>
                  </a:lnTo>
                  <a:lnTo>
                    <a:pt x="324" y="5918"/>
                  </a:lnTo>
                  <a:lnTo>
                    <a:pt x="10007" y="340"/>
                  </a:lnTo>
                  <a:close/>
                  <a:moveTo>
                    <a:pt x="10114" y="1"/>
                  </a:moveTo>
                  <a:lnTo>
                    <a:pt x="109" y="5703"/>
                  </a:lnTo>
                  <a:lnTo>
                    <a:pt x="1" y="5811"/>
                  </a:lnTo>
                  <a:lnTo>
                    <a:pt x="109" y="19474"/>
                  </a:lnTo>
                  <a:lnTo>
                    <a:pt x="109" y="19582"/>
                  </a:lnTo>
                  <a:lnTo>
                    <a:pt x="324" y="19582"/>
                  </a:lnTo>
                  <a:lnTo>
                    <a:pt x="10222" y="13880"/>
                  </a:lnTo>
                  <a:lnTo>
                    <a:pt x="10329" y="13772"/>
                  </a:lnTo>
                  <a:lnTo>
                    <a:pt x="10329" y="109"/>
                  </a:lnTo>
                  <a:lnTo>
                    <a:pt x="102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249;p29">
              <a:extLst>
                <a:ext uri="{FF2B5EF4-FFF2-40B4-BE49-F238E27FC236}">
                  <a16:creationId xmlns:a16="http://schemas.microsoft.com/office/drawing/2014/main" id="{213ED493-EFC9-44A0-A897-87876840E3D1}"/>
                </a:ext>
              </a:extLst>
            </p:cNvPr>
            <p:cNvSpPr/>
            <p:nvPr/>
          </p:nvSpPr>
          <p:spPr>
            <a:xfrm>
              <a:off x="6903100" y="1844825"/>
              <a:ext cx="191000" cy="247475"/>
            </a:xfrm>
            <a:custGeom>
              <a:avLst/>
              <a:gdLst/>
              <a:ahLst/>
              <a:cxnLst/>
              <a:rect l="l" t="t" r="r" b="b"/>
              <a:pathLst>
                <a:path w="7640" h="9899" extrusionOk="0">
                  <a:moveTo>
                    <a:pt x="7639" y="0"/>
                  </a:moveTo>
                  <a:lnTo>
                    <a:pt x="1" y="4411"/>
                  </a:lnTo>
                  <a:lnTo>
                    <a:pt x="1" y="9898"/>
                  </a:lnTo>
                  <a:lnTo>
                    <a:pt x="7639" y="5487"/>
                  </a:lnTo>
                  <a:lnTo>
                    <a:pt x="763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250;p29">
              <a:extLst>
                <a:ext uri="{FF2B5EF4-FFF2-40B4-BE49-F238E27FC236}">
                  <a16:creationId xmlns:a16="http://schemas.microsoft.com/office/drawing/2014/main" id="{4AF58245-7A4B-4E02-B56C-D710C877FDA6}"/>
                </a:ext>
              </a:extLst>
            </p:cNvPr>
            <p:cNvSpPr/>
            <p:nvPr/>
          </p:nvSpPr>
          <p:spPr>
            <a:xfrm>
              <a:off x="6900425" y="1839450"/>
              <a:ext cx="199050" cy="255525"/>
            </a:xfrm>
            <a:custGeom>
              <a:avLst/>
              <a:gdLst/>
              <a:ahLst/>
              <a:cxnLst/>
              <a:rect l="l" t="t" r="r" b="b"/>
              <a:pathLst>
                <a:path w="7962" h="10221" extrusionOk="0">
                  <a:moveTo>
                    <a:pt x="7639" y="430"/>
                  </a:moveTo>
                  <a:lnTo>
                    <a:pt x="7639" y="5595"/>
                  </a:lnTo>
                  <a:lnTo>
                    <a:pt x="323" y="9880"/>
                  </a:lnTo>
                  <a:lnTo>
                    <a:pt x="323" y="4734"/>
                  </a:lnTo>
                  <a:lnTo>
                    <a:pt x="7639" y="430"/>
                  </a:lnTo>
                  <a:close/>
                  <a:moveTo>
                    <a:pt x="7746" y="0"/>
                  </a:moveTo>
                  <a:lnTo>
                    <a:pt x="108" y="4519"/>
                  </a:lnTo>
                  <a:lnTo>
                    <a:pt x="0" y="4626"/>
                  </a:lnTo>
                  <a:lnTo>
                    <a:pt x="0" y="10113"/>
                  </a:lnTo>
                  <a:lnTo>
                    <a:pt x="108" y="10221"/>
                  </a:lnTo>
                  <a:lnTo>
                    <a:pt x="215" y="10221"/>
                  </a:lnTo>
                  <a:lnTo>
                    <a:pt x="7854" y="5810"/>
                  </a:lnTo>
                  <a:lnTo>
                    <a:pt x="7961" y="5702"/>
                  </a:lnTo>
                  <a:lnTo>
                    <a:pt x="7961" y="215"/>
                  </a:lnTo>
                  <a:lnTo>
                    <a:pt x="78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251;p29">
              <a:extLst>
                <a:ext uri="{FF2B5EF4-FFF2-40B4-BE49-F238E27FC236}">
                  <a16:creationId xmlns:a16="http://schemas.microsoft.com/office/drawing/2014/main" id="{31866B23-2900-47C3-ADDE-5C0A7D059934}"/>
                </a:ext>
              </a:extLst>
            </p:cNvPr>
            <p:cNvSpPr/>
            <p:nvPr/>
          </p:nvSpPr>
          <p:spPr>
            <a:xfrm>
              <a:off x="6900425" y="1941650"/>
              <a:ext cx="199050" cy="115675"/>
            </a:xfrm>
            <a:custGeom>
              <a:avLst/>
              <a:gdLst/>
              <a:ahLst/>
              <a:cxnLst/>
              <a:rect l="l" t="t" r="r" b="b"/>
              <a:pathLst>
                <a:path w="7962" h="4627" extrusionOk="0">
                  <a:moveTo>
                    <a:pt x="7746" y="0"/>
                  </a:moveTo>
                  <a:lnTo>
                    <a:pt x="6563" y="753"/>
                  </a:lnTo>
                  <a:lnTo>
                    <a:pt x="2582" y="3013"/>
                  </a:lnTo>
                  <a:lnTo>
                    <a:pt x="861" y="3981"/>
                  </a:lnTo>
                  <a:lnTo>
                    <a:pt x="323" y="4196"/>
                  </a:lnTo>
                  <a:lnTo>
                    <a:pt x="215" y="4304"/>
                  </a:lnTo>
                  <a:lnTo>
                    <a:pt x="108" y="4304"/>
                  </a:lnTo>
                  <a:lnTo>
                    <a:pt x="143" y="4375"/>
                  </a:lnTo>
                  <a:lnTo>
                    <a:pt x="143" y="4375"/>
                  </a:lnTo>
                  <a:lnTo>
                    <a:pt x="108" y="4411"/>
                  </a:lnTo>
                  <a:lnTo>
                    <a:pt x="0" y="4519"/>
                  </a:lnTo>
                  <a:lnTo>
                    <a:pt x="108" y="4627"/>
                  </a:lnTo>
                  <a:lnTo>
                    <a:pt x="215" y="4627"/>
                  </a:lnTo>
                  <a:lnTo>
                    <a:pt x="646" y="4411"/>
                  </a:lnTo>
                  <a:lnTo>
                    <a:pt x="7854" y="323"/>
                  </a:lnTo>
                  <a:lnTo>
                    <a:pt x="7961" y="215"/>
                  </a:lnTo>
                  <a:lnTo>
                    <a:pt x="7961" y="108"/>
                  </a:lnTo>
                  <a:lnTo>
                    <a:pt x="78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252;p29">
              <a:extLst>
                <a:ext uri="{FF2B5EF4-FFF2-40B4-BE49-F238E27FC236}">
                  <a16:creationId xmlns:a16="http://schemas.microsoft.com/office/drawing/2014/main" id="{9FFB80C0-9238-4179-A328-339CED3CE4F1}"/>
                </a:ext>
              </a:extLst>
            </p:cNvPr>
            <p:cNvSpPr/>
            <p:nvPr/>
          </p:nvSpPr>
          <p:spPr>
            <a:xfrm>
              <a:off x="6981100" y="2070750"/>
              <a:ext cx="244775" cy="287825"/>
            </a:xfrm>
            <a:custGeom>
              <a:avLst/>
              <a:gdLst/>
              <a:ahLst/>
              <a:cxnLst/>
              <a:rect l="l" t="t" r="r" b="b"/>
              <a:pathLst>
                <a:path w="9791" h="11513" extrusionOk="0">
                  <a:moveTo>
                    <a:pt x="9791" y="0"/>
                  </a:moveTo>
                  <a:lnTo>
                    <a:pt x="1" y="5595"/>
                  </a:lnTo>
                  <a:lnTo>
                    <a:pt x="1" y="11512"/>
                  </a:lnTo>
                  <a:lnTo>
                    <a:pt x="9791" y="5918"/>
                  </a:lnTo>
                  <a:lnTo>
                    <a:pt x="979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253;p29">
              <a:extLst>
                <a:ext uri="{FF2B5EF4-FFF2-40B4-BE49-F238E27FC236}">
                  <a16:creationId xmlns:a16="http://schemas.microsoft.com/office/drawing/2014/main" id="{CA0FE109-2594-49FF-B418-6F6199289542}"/>
                </a:ext>
              </a:extLst>
            </p:cNvPr>
            <p:cNvSpPr/>
            <p:nvPr/>
          </p:nvSpPr>
          <p:spPr>
            <a:xfrm>
              <a:off x="6978425" y="2068050"/>
              <a:ext cx="252850" cy="295900"/>
            </a:xfrm>
            <a:custGeom>
              <a:avLst/>
              <a:gdLst/>
              <a:ahLst/>
              <a:cxnLst/>
              <a:rect l="l" t="t" r="r" b="b"/>
              <a:pathLst>
                <a:path w="10114" h="11836" extrusionOk="0">
                  <a:moveTo>
                    <a:pt x="9790" y="339"/>
                  </a:moveTo>
                  <a:lnTo>
                    <a:pt x="9790" y="6026"/>
                  </a:lnTo>
                  <a:lnTo>
                    <a:pt x="323" y="11405"/>
                  </a:lnTo>
                  <a:lnTo>
                    <a:pt x="215" y="5811"/>
                  </a:lnTo>
                  <a:lnTo>
                    <a:pt x="9790" y="339"/>
                  </a:lnTo>
                  <a:close/>
                  <a:moveTo>
                    <a:pt x="9898" y="1"/>
                  </a:moveTo>
                  <a:lnTo>
                    <a:pt x="0" y="5595"/>
                  </a:lnTo>
                  <a:lnTo>
                    <a:pt x="0" y="5703"/>
                  </a:lnTo>
                  <a:lnTo>
                    <a:pt x="0" y="11620"/>
                  </a:lnTo>
                  <a:lnTo>
                    <a:pt x="108" y="11835"/>
                  </a:lnTo>
                  <a:lnTo>
                    <a:pt x="215" y="11835"/>
                  </a:lnTo>
                  <a:lnTo>
                    <a:pt x="10006" y="6241"/>
                  </a:lnTo>
                  <a:lnTo>
                    <a:pt x="10113" y="6026"/>
                  </a:lnTo>
                  <a:lnTo>
                    <a:pt x="10113" y="108"/>
                  </a:lnTo>
                  <a:lnTo>
                    <a:pt x="1000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254;p29">
              <a:extLst>
                <a:ext uri="{FF2B5EF4-FFF2-40B4-BE49-F238E27FC236}">
                  <a16:creationId xmlns:a16="http://schemas.microsoft.com/office/drawing/2014/main" id="{AA8EA1AA-A844-4E40-832D-B07D8EBC0982}"/>
                </a:ext>
              </a:extLst>
            </p:cNvPr>
            <p:cNvSpPr/>
            <p:nvPr/>
          </p:nvSpPr>
          <p:spPr>
            <a:xfrm>
              <a:off x="6870825" y="1982000"/>
              <a:ext cx="355050" cy="228625"/>
            </a:xfrm>
            <a:custGeom>
              <a:avLst/>
              <a:gdLst/>
              <a:ahLst/>
              <a:cxnLst/>
              <a:rect l="l" t="t" r="r" b="b"/>
              <a:pathLst>
                <a:path w="14202" h="9145" extrusionOk="0">
                  <a:moveTo>
                    <a:pt x="9899" y="0"/>
                  </a:moveTo>
                  <a:lnTo>
                    <a:pt x="1" y="5702"/>
                  </a:lnTo>
                  <a:lnTo>
                    <a:pt x="4412" y="9145"/>
                  </a:lnTo>
                  <a:lnTo>
                    <a:pt x="14202" y="3550"/>
                  </a:lnTo>
                  <a:lnTo>
                    <a:pt x="98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255;p29">
              <a:extLst>
                <a:ext uri="{FF2B5EF4-FFF2-40B4-BE49-F238E27FC236}">
                  <a16:creationId xmlns:a16="http://schemas.microsoft.com/office/drawing/2014/main" id="{7ED0955D-22B0-4B02-AE3F-78677D14CC26}"/>
                </a:ext>
              </a:extLst>
            </p:cNvPr>
            <p:cNvSpPr/>
            <p:nvPr/>
          </p:nvSpPr>
          <p:spPr>
            <a:xfrm>
              <a:off x="6868125" y="1979300"/>
              <a:ext cx="360450" cy="234025"/>
            </a:xfrm>
            <a:custGeom>
              <a:avLst/>
              <a:gdLst/>
              <a:ahLst/>
              <a:cxnLst/>
              <a:rect l="l" t="t" r="r" b="b"/>
              <a:pathLst>
                <a:path w="14418" h="9361" extrusionOk="0">
                  <a:moveTo>
                    <a:pt x="10007" y="323"/>
                  </a:moveTo>
                  <a:lnTo>
                    <a:pt x="14095" y="3658"/>
                  </a:lnTo>
                  <a:lnTo>
                    <a:pt x="4520" y="9038"/>
                  </a:lnTo>
                  <a:lnTo>
                    <a:pt x="376" y="5826"/>
                  </a:lnTo>
                  <a:lnTo>
                    <a:pt x="10007" y="323"/>
                  </a:lnTo>
                  <a:close/>
                  <a:moveTo>
                    <a:pt x="10007" y="1"/>
                  </a:moveTo>
                  <a:lnTo>
                    <a:pt x="109" y="5703"/>
                  </a:lnTo>
                  <a:lnTo>
                    <a:pt x="1" y="5810"/>
                  </a:lnTo>
                  <a:lnTo>
                    <a:pt x="109" y="5918"/>
                  </a:lnTo>
                  <a:lnTo>
                    <a:pt x="4412" y="9361"/>
                  </a:lnTo>
                  <a:lnTo>
                    <a:pt x="4520" y="9361"/>
                  </a:lnTo>
                  <a:lnTo>
                    <a:pt x="14418" y="3766"/>
                  </a:lnTo>
                  <a:lnTo>
                    <a:pt x="14418" y="3658"/>
                  </a:lnTo>
                  <a:lnTo>
                    <a:pt x="14418" y="3551"/>
                  </a:lnTo>
                  <a:lnTo>
                    <a:pt x="101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256;p29">
              <a:extLst>
                <a:ext uri="{FF2B5EF4-FFF2-40B4-BE49-F238E27FC236}">
                  <a16:creationId xmlns:a16="http://schemas.microsoft.com/office/drawing/2014/main" id="{003978AF-365F-4499-9B06-C4848D2F0FA2}"/>
                </a:ext>
              </a:extLst>
            </p:cNvPr>
            <p:cNvSpPr/>
            <p:nvPr/>
          </p:nvSpPr>
          <p:spPr>
            <a:xfrm>
              <a:off x="7061800" y="2140675"/>
              <a:ext cx="94150" cy="145275"/>
            </a:xfrm>
            <a:custGeom>
              <a:avLst/>
              <a:gdLst/>
              <a:ahLst/>
              <a:cxnLst/>
              <a:rect l="l" t="t" r="r" b="b"/>
              <a:pathLst>
                <a:path w="3766" h="5811" extrusionOk="0">
                  <a:moveTo>
                    <a:pt x="3766" y="1"/>
                  </a:moveTo>
                  <a:lnTo>
                    <a:pt x="0" y="2152"/>
                  </a:lnTo>
                  <a:lnTo>
                    <a:pt x="0" y="5810"/>
                  </a:lnTo>
                  <a:lnTo>
                    <a:pt x="3766" y="3766"/>
                  </a:lnTo>
                  <a:lnTo>
                    <a:pt x="3766"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257;p29">
              <a:extLst>
                <a:ext uri="{FF2B5EF4-FFF2-40B4-BE49-F238E27FC236}">
                  <a16:creationId xmlns:a16="http://schemas.microsoft.com/office/drawing/2014/main" id="{011F72A7-3EE0-4468-8842-23ACAC081D4D}"/>
                </a:ext>
              </a:extLst>
            </p:cNvPr>
            <p:cNvSpPr/>
            <p:nvPr/>
          </p:nvSpPr>
          <p:spPr>
            <a:xfrm>
              <a:off x="7059100" y="2138000"/>
              <a:ext cx="99550" cy="150625"/>
            </a:xfrm>
            <a:custGeom>
              <a:avLst/>
              <a:gdLst/>
              <a:ahLst/>
              <a:cxnLst/>
              <a:rect l="l" t="t" r="r" b="b"/>
              <a:pathLst>
                <a:path w="3982" h="6025" extrusionOk="0">
                  <a:moveTo>
                    <a:pt x="3659" y="346"/>
                  </a:moveTo>
                  <a:lnTo>
                    <a:pt x="3659" y="3766"/>
                  </a:lnTo>
                  <a:lnTo>
                    <a:pt x="323" y="5702"/>
                  </a:lnTo>
                  <a:lnTo>
                    <a:pt x="323" y="2367"/>
                  </a:lnTo>
                  <a:lnTo>
                    <a:pt x="3659" y="346"/>
                  </a:lnTo>
                  <a:close/>
                  <a:moveTo>
                    <a:pt x="3766" y="0"/>
                  </a:moveTo>
                  <a:lnTo>
                    <a:pt x="108" y="2152"/>
                  </a:lnTo>
                  <a:lnTo>
                    <a:pt x="1" y="2259"/>
                  </a:lnTo>
                  <a:lnTo>
                    <a:pt x="1" y="5917"/>
                  </a:lnTo>
                  <a:lnTo>
                    <a:pt x="108" y="6025"/>
                  </a:lnTo>
                  <a:lnTo>
                    <a:pt x="216" y="6025"/>
                  </a:lnTo>
                  <a:lnTo>
                    <a:pt x="3874" y="3981"/>
                  </a:lnTo>
                  <a:lnTo>
                    <a:pt x="3981" y="3873"/>
                  </a:lnTo>
                  <a:lnTo>
                    <a:pt x="3981" y="108"/>
                  </a:lnTo>
                  <a:lnTo>
                    <a:pt x="387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258;p29">
              <a:extLst>
                <a:ext uri="{FF2B5EF4-FFF2-40B4-BE49-F238E27FC236}">
                  <a16:creationId xmlns:a16="http://schemas.microsoft.com/office/drawing/2014/main" id="{B063E977-726D-4E99-BE37-9BE3FACBDAD6}"/>
                </a:ext>
              </a:extLst>
            </p:cNvPr>
            <p:cNvSpPr/>
            <p:nvPr/>
          </p:nvSpPr>
          <p:spPr>
            <a:xfrm>
              <a:off x="6983800" y="2245575"/>
              <a:ext cx="61875" cy="80725"/>
            </a:xfrm>
            <a:custGeom>
              <a:avLst/>
              <a:gdLst/>
              <a:ahLst/>
              <a:cxnLst/>
              <a:rect l="l" t="t" r="r" b="b"/>
              <a:pathLst>
                <a:path w="2475" h="3229" extrusionOk="0">
                  <a:moveTo>
                    <a:pt x="968" y="1"/>
                  </a:moveTo>
                  <a:lnTo>
                    <a:pt x="538" y="108"/>
                  </a:lnTo>
                  <a:lnTo>
                    <a:pt x="108" y="216"/>
                  </a:lnTo>
                  <a:lnTo>
                    <a:pt x="0" y="323"/>
                  </a:lnTo>
                  <a:lnTo>
                    <a:pt x="0" y="431"/>
                  </a:lnTo>
                  <a:lnTo>
                    <a:pt x="0" y="3228"/>
                  </a:lnTo>
                  <a:lnTo>
                    <a:pt x="2367" y="1830"/>
                  </a:lnTo>
                  <a:lnTo>
                    <a:pt x="2367" y="1722"/>
                  </a:lnTo>
                  <a:lnTo>
                    <a:pt x="2475" y="1614"/>
                  </a:lnTo>
                  <a:lnTo>
                    <a:pt x="2367" y="1184"/>
                  </a:lnTo>
                  <a:lnTo>
                    <a:pt x="2260" y="754"/>
                  </a:lnTo>
                  <a:lnTo>
                    <a:pt x="2044" y="431"/>
                  </a:lnTo>
                  <a:lnTo>
                    <a:pt x="1722" y="216"/>
                  </a:lnTo>
                  <a:lnTo>
                    <a:pt x="1291" y="108"/>
                  </a:lnTo>
                  <a:lnTo>
                    <a:pt x="96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259;p29">
              <a:extLst>
                <a:ext uri="{FF2B5EF4-FFF2-40B4-BE49-F238E27FC236}">
                  <a16:creationId xmlns:a16="http://schemas.microsoft.com/office/drawing/2014/main" id="{9A8AC7A5-74F3-4690-895B-50FC17BA065C}"/>
                </a:ext>
              </a:extLst>
            </p:cNvPr>
            <p:cNvSpPr/>
            <p:nvPr/>
          </p:nvSpPr>
          <p:spPr>
            <a:xfrm>
              <a:off x="6981100" y="2242875"/>
              <a:ext cx="67275" cy="86100"/>
            </a:xfrm>
            <a:custGeom>
              <a:avLst/>
              <a:gdLst/>
              <a:ahLst/>
              <a:cxnLst/>
              <a:rect l="l" t="t" r="r" b="b"/>
              <a:pathLst>
                <a:path w="2691" h="3444" extrusionOk="0">
                  <a:moveTo>
                    <a:pt x="969" y="324"/>
                  </a:moveTo>
                  <a:lnTo>
                    <a:pt x="1507" y="431"/>
                  </a:lnTo>
                  <a:lnTo>
                    <a:pt x="1937" y="754"/>
                  </a:lnTo>
                  <a:lnTo>
                    <a:pt x="2260" y="1184"/>
                  </a:lnTo>
                  <a:lnTo>
                    <a:pt x="2368" y="1507"/>
                  </a:lnTo>
                  <a:lnTo>
                    <a:pt x="2368" y="1784"/>
                  </a:lnTo>
                  <a:lnTo>
                    <a:pt x="216" y="3013"/>
                  </a:lnTo>
                  <a:lnTo>
                    <a:pt x="216" y="539"/>
                  </a:lnTo>
                  <a:lnTo>
                    <a:pt x="539" y="431"/>
                  </a:lnTo>
                  <a:lnTo>
                    <a:pt x="969" y="324"/>
                  </a:lnTo>
                  <a:close/>
                  <a:moveTo>
                    <a:pt x="969" y="1"/>
                  </a:moveTo>
                  <a:lnTo>
                    <a:pt x="431" y="109"/>
                  </a:lnTo>
                  <a:lnTo>
                    <a:pt x="1" y="324"/>
                  </a:lnTo>
                  <a:lnTo>
                    <a:pt x="1" y="431"/>
                  </a:lnTo>
                  <a:lnTo>
                    <a:pt x="1" y="3336"/>
                  </a:lnTo>
                  <a:lnTo>
                    <a:pt x="1" y="3444"/>
                  </a:lnTo>
                  <a:lnTo>
                    <a:pt x="216" y="3444"/>
                  </a:lnTo>
                  <a:lnTo>
                    <a:pt x="2583" y="1938"/>
                  </a:lnTo>
                  <a:lnTo>
                    <a:pt x="2690" y="1830"/>
                  </a:lnTo>
                  <a:lnTo>
                    <a:pt x="2690" y="1400"/>
                  </a:lnTo>
                  <a:lnTo>
                    <a:pt x="2583" y="1077"/>
                  </a:lnTo>
                  <a:lnTo>
                    <a:pt x="2368" y="754"/>
                  </a:lnTo>
                  <a:lnTo>
                    <a:pt x="2152" y="539"/>
                  </a:lnTo>
                  <a:lnTo>
                    <a:pt x="1614" y="216"/>
                  </a:lnTo>
                  <a:lnTo>
                    <a:pt x="1292" y="109"/>
                  </a:lnTo>
                  <a:lnTo>
                    <a:pt x="96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260;p29">
              <a:extLst>
                <a:ext uri="{FF2B5EF4-FFF2-40B4-BE49-F238E27FC236}">
                  <a16:creationId xmlns:a16="http://schemas.microsoft.com/office/drawing/2014/main" id="{3726F7CF-9329-4306-985E-69BAEACB935C}"/>
                </a:ext>
              </a:extLst>
            </p:cNvPr>
            <p:cNvSpPr/>
            <p:nvPr/>
          </p:nvSpPr>
          <p:spPr>
            <a:xfrm>
              <a:off x="7174750" y="2121850"/>
              <a:ext cx="51125" cy="88775"/>
            </a:xfrm>
            <a:custGeom>
              <a:avLst/>
              <a:gdLst/>
              <a:ahLst/>
              <a:cxnLst/>
              <a:rect l="l" t="t" r="r" b="b"/>
              <a:pathLst>
                <a:path w="2045" h="3551" extrusionOk="0">
                  <a:moveTo>
                    <a:pt x="2045" y="1"/>
                  </a:moveTo>
                  <a:lnTo>
                    <a:pt x="1722" y="216"/>
                  </a:lnTo>
                  <a:lnTo>
                    <a:pt x="1077" y="754"/>
                  </a:lnTo>
                  <a:lnTo>
                    <a:pt x="539" y="1507"/>
                  </a:lnTo>
                  <a:lnTo>
                    <a:pt x="216" y="2260"/>
                  </a:lnTo>
                  <a:lnTo>
                    <a:pt x="1" y="3121"/>
                  </a:lnTo>
                  <a:lnTo>
                    <a:pt x="108" y="3551"/>
                  </a:lnTo>
                  <a:lnTo>
                    <a:pt x="2045" y="2367"/>
                  </a:lnTo>
                  <a:lnTo>
                    <a:pt x="204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261;p29">
              <a:extLst>
                <a:ext uri="{FF2B5EF4-FFF2-40B4-BE49-F238E27FC236}">
                  <a16:creationId xmlns:a16="http://schemas.microsoft.com/office/drawing/2014/main" id="{DB36FA4E-1D36-4668-B942-DF9386CA8FA4}"/>
                </a:ext>
              </a:extLst>
            </p:cNvPr>
            <p:cNvSpPr/>
            <p:nvPr/>
          </p:nvSpPr>
          <p:spPr>
            <a:xfrm>
              <a:off x="7172075" y="2119175"/>
              <a:ext cx="59200" cy="94150"/>
            </a:xfrm>
            <a:custGeom>
              <a:avLst/>
              <a:gdLst/>
              <a:ahLst/>
              <a:cxnLst/>
              <a:rect l="l" t="t" r="r" b="b"/>
              <a:pathLst>
                <a:path w="2368" h="3766" extrusionOk="0">
                  <a:moveTo>
                    <a:pt x="2044" y="430"/>
                  </a:moveTo>
                  <a:lnTo>
                    <a:pt x="2044" y="2367"/>
                  </a:lnTo>
                  <a:lnTo>
                    <a:pt x="323" y="3335"/>
                  </a:lnTo>
                  <a:lnTo>
                    <a:pt x="323" y="3228"/>
                  </a:lnTo>
                  <a:lnTo>
                    <a:pt x="431" y="2367"/>
                  </a:lnTo>
                  <a:lnTo>
                    <a:pt x="753" y="1614"/>
                  </a:lnTo>
                  <a:lnTo>
                    <a:pt x="1291" y="968"/>
                  </a:lnTo>
                  <a:lnTo>
                    <a:pt x="1937" y="430"/>
                  </a:lnTo>
                  <a:close/>
                  <a:moveTo>
                    <a:pt x="2152" y="0"/>
                  </a:moveTo>
                  <a:lnTo>
                    <a:pt x="1722" y="215"/>
                  </a:lnTo>
                  <a:lnTo>
                    <a:pt x="1076" y="753"/>
                  </a:lnTo>
                  <a:lnTo>
                    <a:pt x="431" y="1506"/>
                  </a:lnTo>
                  <a:lnTo>
                    <a:pt x="108" y="2367"/>
                  </a:lnTo>
                  <a:lnTo>
                    <a:pt x="0" y="3228"/>
                  </a:lnTo>
                  <a:lnTo>
                    <a:pt x="0" y="3658"/>
                  </a:lnTo>
                  <a:lnTo>
                    <a:pt x="108" y="3766"/>
                  </a:lnTo>
                  <a:lnTo>
                    <a:pt x="215" y="3766"/>
                  </a:lnTo>
                  <a:lnTo>
                    <a:pt x="2260" y="2582"/>
                  </a:lnTo>
                  <a:lnTo>
                    <a:pt x="2260" y="2474"/>
                  </a:lnTo>
                  <a:lnTo>
                    <a:pt x="2367" y="108"/>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262;p29">
              <a:extLst>
                <a:ext uri="{FF2B5EF4-FFF2-40B4-BE49-F238E27FC236}">
                  <a16:creationId xmlns:a16="http://schemas.microsoft.com/office/drawing/2014/main" id="{AD775E83-A824-4282-AE5F-1800DFF12F1E}"/>
                </a:ext>
              </a:extLst>
            </p:cNvPr>
            <p:cNvSpPr/>
            <p:nvPr/>
          </p:nvSpPr>
          <p:spPr>
            <a:xfrm>
              <a:off x="7059100" y="2151450"/>
              <a:ext cx="99550" cy="61875"/>
            </a:xfrm>
            <a:custGeom>
              <a:avLst/>
              <a:gdLst/>
              <a:ahLst/>
              <a:cxnLst/>
              <a:rect l="l" t="t" r="r" b="b"/>
              <a:pathLst>
                <a:path w="3982" h="2475" extrusionOk="0">
                  <a:moveTo>
                    <a:pt x="3766" y="0"/>
                  </a:moveTo>
                  <a:lnTo>
                    <a:pt x="1" y="2152"/>
                  </a:lnTo>
                  <a:lnTo>
                    <a:pt x="1" y="2259"/>
                  </a:lnTo>
                  <a:lnTo>
                    <a:pt x="1" y="2367"/>
                  </a:lnTo>
                  <a:lnTo>
                    <a:pt x="108" y="2475"/>
                  </a:lnTo>
                  <a:lnTo>
                    <a:pt x="216" y="2475"/>
                  </a:lnTo>
                  <a:lnTo>
                    <a:pt x="3874" y="323"/>
                  </a:lnTo>
                  <a:lnTo>
                    <a:pt x="3981" y="215"/>
                  </a:lnTo>
                  <a:lnTo>
                    <a:pt x="3981" y="108"/>
                  </a:lnTo>
                  <a:lnTo>
                    <a:pt x="387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263;p29">
              <a:extLst>
                <a:ext uri="{FF2B5EF4-FFF2-40B4-BE49-F238E27FC236}">
                  <a16:creationId xmlns:a16="http://schemas.microsoft.com/office/drawing/2014/main" id="{9824E1CE-F902-43EE-AEE6-675D62F13686}"/>
                </a:ext>
              </a:extLst>
            </p:cNvPr>
            <p:cNvSpPr/>
            <p:nvPr/>
          </p:nvSpPr>
          <p:spPr>
            <a:xfrm>
              <a:off x="7059100" y="2151450"/>
              <a:ext cx="99550" cy="61875"/>
            </a:xfrm>
            <a:custGeom>
              <a:avLst/>
              <a:gdLst/>
              <a:ahLst/>
              <a:cxnLst/>
              <a:rect l="l" t="t" r="r" b="b"/>
              <a:pathLst>
                <a:path w="3982" h="2475" fill="none" extrusionOk="0">
                  <a:moveTo>
                    <a:pt x="216" y="2475"/>
                  </a:moveTo>
                  <a:lnTo>
                    <a:pt x="3874" y="323"/>
                  </a:lnTo>
                  <a:lnTo>
                    <a:pt x="3874" y="323"/>
                  </a:lnTo>
                  <a:lnTo>
                    <a:pt x="3981" y="215"/>
                  </a:lnTo>
                  <a:lnTo>
                    <a:pt x="3981" y="108"/>
                  </a:lnTo>
                  <a:lnTo>
                    <a:pt x="3981" y="108"/>
                  </a:lnTo>
                  <a:lnTo>
                    <a:pt x="3874" y="0"/>
                  </a:lnTo>
                  <a:lnTo>
                    <a:pt x="3766" y="0"/>
                  </a:lnTo>
                  <a:lnTo>
                    <a:pt x="1" y="2152"/>
                  </a:lnTo>
                  <a:lnTo>
                    <a:pt x="1" y="2152"/>
                  </a:lnTo>
                  <a:lnTo>
                    <a:pt x="1" y="2259"/>
                  </a:lnTo>
                  <a:lnTo>
                    <a:pt x="1" y="2367"/>
                  </a:lnTo>
                  <a:lnTo>
                    <a:pt x="1" y="2367"/>
                  </a:lnTo>
                  <a:lnTo>
                    <a:pt x="108" y="2475"/>
                  </a:lnTo>
                  <a:lnTo>
                    <a:pt x="216"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264;p29">
              <a:extLst>
                <a:ext uri="{FF2B5EF4-FFF2-40B4-BE49-F238E27FC236}">
                  <a16:creationId xmlns:a16="http://schemas.microsoft.com/office/drawing/2014/main" id="{0F6C8CE4-3E0C-429F-91B0-FCE8C4DF3838}"/>
                </a:ext>
              </a:extLst>
            </p:cNvPr>
            <p:cNvSpPr/>
            <p:nvPr/>
          </p:nvSpPr>
          <p:spPr>
            <a:xfrm>
              <a:off x="7059100" y="2172950"/>
              <a:ext cx="99550" cy="61900"/>
            </a:xfrm>
            <a:custGeom>
              <a:avLst/>
              <a:gdLst/>
              <a:ahLst/>
              <a:cxnLst/>
              <a:rect l="l" t="t" r="r" b="b"/>
              <a:pathLst>
                <a:path w="3982" h="2476" extrusionOk="0">
                  <a:moveTo>
                    <a:pt x="3766" y="1"/>
                  </a:moveTo>
                  <a:lnTo>
                    <a:pt x="1" y="2152"/>
                  </a:lnTo>
                  <a:lnTo>
                    <a:pt x="1" y="2260"/>
                  </a:lnTo>
                  <a:lnTo>
                    <a:pt x="1" y="2368"/>
                  </a:lnTo>
                  <a:lnTo>
                    <a:pt x="108" y="2475"/>
                  </a:lnTo>
                  <a:lnTo>
                    <a:pt x="216" y="2475"/>
                  </a:lnTo>
                  <a:lnTo>
                    <a:pt x="3874" y="323"/>
                  </a:lnTo>
                  <a:lnTo>
                    <a:pt x="3981" y="216"/>
                  </a:lnTo>
                  <a:lnTo>
                    <a:pt x="3981" y="108"/>
                  </a:lnTo>
                  <a:lnTo>
                    <a:pt x="387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265;p29">
              <a:extLst>
                <a:ext uri="{FF2B5EF4-FFF2-40B4-BE49-F238E27FC236}">
                  <a16:creationId xmlns:a16="http://schemas.microsoft.com/office/drawing/2014/main" id="{8B3C19BF-216B-4DD8-9E83-422714135F58}"/>
                </a:ext>
              </a:extLst>
            </p:cNvPr>
            <p:cNvSpPr/>
            <p:nvPr/>
          </p:nvSpPr>
          <p:spPr>
            <a:xfrm>
              <a:off x="7059100" y="2172950"/>
              <a:ext cx="99550" cy="61900"/>
            </a:xfrm>
            <a:custGeom>
              <a:avLst/>
              <a:gdLst/>
              <a:ahLst/>
              <a:cxnLst/>
              <a:rect l="l" t="t" r="r" b="b"/>
              <a:pathLst>
                <a:path w="3982" h="2476" fill="none" extrusionOk="0">
                  <a:moveTo>
                    <a:pt x="216" y="2475"/>
                  </a:moveTo>
                  <a:lnTo>
                    <a:pt x="3874" y="323"/>
                  </a:lnTo>
                  <a:lnTo>
                    <a:pt x="3874" y="323"/>
                  </a:lnTo>
                  <a:lnTo>
                    <a:pt x="3981" y="216"/>
                  </a:lnTo>
                  <a:lnTo>
                    <a:pt x="3981" y="108"/>
                  </a:lnTo>
                  <a:lnTo>
                    <a:pt x="3981" y="108"/>
                  </a:lnTo>
                  <a:lnTo>
                    <a:pt x="3874" y="1"/>
                  </a:lnTo>
                  <a:lnTo>
                    <a:pt x="3766" y="1"/>
                  </a:lnTo>
                  <a:lnTo>
                    <a:pt x="1" y="2152"/>
                  </a:lnTo>
                  <a:lnTo>
                    <a:pt x="1" y="2152"/>
                  </a:lnTo>
                  <a:lnTo>
                    <a:pt x="1" y="2260"/>
                  </a:lnTo>
                  <a:lnTo>
                    <a:pt x="1" y="2368"/>
                  </a:lnTo>
                  <a:lnTo>
                    <a:pt x="1" y="2368"/>
                  </a:lnTo>
                  <a:lnTo>
                    <a:pt x="108" y="2475"/>
                  </a:lnTo>
                  <a:lnTo>
                    <a:pt x="216"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266;p29">
              <a:extLst>
                <a:ext uri="{FF2B5EF4-FFF2-40B4-BE49-F238E27FC236}">
                  <a16:creationId xmlns:a16="http://schemas.microsoft.com/office/drawing/2014/main" id="{B8FE95F8-41DD-49C2-ADF9-2BB2CA39838F}"/>
                </a:ext>
              </a:extLst>
            </p:cNvPr>
            <p:cNvSpPr/>
            <p:nvPr/>
          </p:nvSpPr>
          <p:spPr>
            <a:xfrm>
              <a:off x="7059100" y="2194475"/>
              <a:ext cx="99550" cy="61875"/>
            </a:xfrm>
            <a:custGeom>
              <a:avLst/>
              <a:gdLst/>
              <a:ahLst/>
              <a:cxnLst/>
              <a:rect l="l" t="t" r="r" b="b"/>
              <a:pathLst>
                <a:path w="3982" h="2475" extrusionOk="0">
                  <a:moveTo>
                    <a:pt x="3766" y="0"/>
                  </a:moveTo>
                  <a:lnTo>
                    <a:pt x="1" y="2152"/>
                  </a:lnTo>
                  <a:lnTo>
                    <a:pt x="1" y="2260"/>
                  </a:lnTo>
                  <a:lnTo>
                    <a:pt x="1" y="2367"/>
                  </a:lnTo>
                  <a:lnTo>
                    <a:pt x="108" y="2475"/>
                  </a:lnTo>
                  <a:lnTo>
                    <a:pt x="216" y="2367"/>
                  </a:lnTo>
                  <a:lnTo>
                    <a:pt x="3874" y="216"/>
                  </a:lnTo>
                  <a:lnTo>
                    <a:pt x="3981" y="216"/>
                  </a:lnTo>
                  <a:lnTo>
                    <a:pt x="3981" y="108"/>
                  </a:lnTo>
                  <a:lnTo>
                    <a:pt x="387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267;p29">
              <a:extLst>
                <a:ext uri="{FF2B5EF4-FFF2-40B4-BE49-F238E27FC236}">
                  <a16:creationId xmlns:a16="http://schemas.microsoft.com/office/drawing/2014/main" id="{8F5153FC-CC75-4EB9-AE30-D268029DACA7}"/>
                </a:ext>
              </a:extLst>
            </p:cNvPr>
            <p:cNvSpPr/>
            <p:nvPr/>
          </p:nvSpPr>
          <p:spPr>
            <a:xfrm>
              <a:off x="7059100" y="2194475"/>
              <a:ext cx="99550" cy="61875"/>
            </a:xfrm>
            <a:custGeom>
              <a:avLst/>
              <a:gdLst/>
              <a:ahLst/>
              <a:cxnLst/>
              <a:rect l="l" t="t" r="r" b="b"/>
              <a:pathLst>
                <a:path w="3982" h="2475" fill="none" extrusionOk="0">
                  <a:moveTo>
                    <a:pt x="216" y="2367"/>
                  </a:moveTo>
                  <a:lnTo>
                    <a:pt x="3874" y="216"/>
                  </a:lnTo>
                  <a:lnTo>
                    <a:pt x="3874" y="216"/>
                  </a:lnTo>
                  <a:lnTo>
                    <a:pt x="3981" y="216"/>
                  </a:lnTo>
                  <a:lnTo>
                    <a:pt x="3981" y="108"/>
                  </a:lnTo>
                  <a:lnTo>
                    <a:pt x="3981" y="108"/>
                  </a:lnTo>
                  <a:lnTo>
                    <a:pt x="3874" y="0"/>
                  </a:lnTo>
                  <a:lnTo>
                    <a:pt x="3766" y="0"/>
                  </a:lnTo>
                  <a:lnTo>
                    <a:pt x="1" y="2152"/>
                  </a:lnTo>
                  <a:lnTo>
                    <a:pt x="1" y="2152"/>
                  </a:lnTo>
                  <a:lnTo>
                    <a:pt x="1" y="2260"/>
                  </a:lnTo>
                  <a:lnTo>
                    <a:pt x="1" y="2367"/>
                  </a:lnTo>
                  <a:lnTo>
                    <a:pt x="1" y="2367"/>
                  </a:lnTo>
                  <a:lnTo>
                    <a:pt x="108" y="2475"/>
                  </a:lnTo>
                  <a:lnTo>
                    <a:pt x="216"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268;p29">
              <a:extLst>
                <a:ext uri="{FF2B5EF4-FFF2-40B4-BE49-F238E27FC236}">
                  <a16:creationId xmlns:a16="http://schemas.microsoft.com/office/drawing/2014/main" id="{17B5AE26-4427-4C59-A2AD-ABB29F16E103}"/>
                </a:ext>
              </a:extLst>
            </p:cNvPr>
            <p:cNvSpPr/>
            <p:nvPr/>
          </p:nvSpPr>
          <p:spPr>
            <a:xfrm>
              <a:off x="7059100" y="2216000"/>
              <a:ext cx="99550" cy="59200"/>
            </a:xfrm>
            <a:custGeom>
              <a:avLst/>
              <a:gdLst/>
              <a:ahLst/>
              <a:cxnLst/>
              <a:rect l="l" t="t" r="r" b="b"/>
              <a:pathLst>
                <a:path w="3982" h="2368" extrusionOk="0">
                  <a:moveTo>
                    <a:pt x="3766" y="0"/>
                  </a:moveTo>
                  <a:lnTo>
                    <a:pt x="1" y="2152"/>
                  </a:lnTo>
                  <a:lnTo>
                    <a:pt x="1" y="2259"/>
                  </a:lnTo>
                  <a:lnTo>
                    <a:pt x="1" y="2367"/>
                  </a:lnTo>
                  <a:lnTo>
                    <a:pt x="216" y="2367"/>
                  </a:lnTo>
                  <a:lnTo>
                    <a:pt x="3874" y="215"/>
                  </a:lnTo>
                  <a:lnTo>
                    <a:pt x="3981" y="108"/>
                  </a:lnTo>
                  <a:lnTo>
                    <a:pt x="398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269;p29">
              <a:extLst>
                <a:ext uri="{FF2B5EF4-FFF2-40B4-BE49-F238E27FC236}">
                  <a16:creationId xmlns:a16="http://schemas.microsoft.com/office/drawing/2014/main" id="{FB764203-39CD-4172-95CF-22DF44E941FD}"/>
                </a:ext>
              </a:extLst>
            </p:cNvPr>
            <p:cNvSpPr/>
            <p:nvPr/>
          </p:nvSpPr>
          <p:spPr>
            <a:xfrm>
              <a:off x="7059100" y="2216000"/>
              <a:ext cx="99550" cy="59200"/>
            </a:xfrm>
            <a:custGeom>
              <a:avLst/>
              <a:gdLst/>
              <a:ahLst/>
              <a:cxnLst/>
              <a:rect l="l" t="t" r="r" b="b"/>
              <a:pathLst>
                <a:path w="3982" h="2368" fill="none" extrusionOk="0">
                  <a:moveTo>
                    <a:pt x="216" y="2367"/>
                  </a:moveTo>
                  <a:lnTo>
                    <a:pt x="3874" y="215"/>
                  </a:lnTo>
                  <a:lnTo>
                    <a:pt x="3874" y="215"/>
                  </a:lnTo>
                  <a:lnTo>
                    <a:pt x="3981" y="108"/>
                  </a:lnTo>
                  <a:lnTo>
                    <a:pt x="3981" y="0"/>
                  </a:lnTo>
                  <a:lnTo>
                    <a:pt x="3981" y="0"/>
                  </a:lnTo>
                  <a:lnTo>
                    <a:pt x="3874" y="0"/>
                  </a:lnTo>
                  <a:lnTo>
                    <a:pt x="3766" y="0"/>
                  </a:lnTo>
                  <a:lnTo>
                    <a:pt x="1" y="2152"/>
                  </a:lnTo>
                  <a:lnTo>
                    <a:pt x="1" y="2152"/>
                  </a:lnTo>
                  <a:lnTo>
                    <a:pt x="1" y="2259"/>
                  </a:lnTo>
                  <a:lnTo>
                    <a:pt x="1" y="2367"/>
                  </a:lnTo>
                  <a:lnTo>
                    <a:pt x="1" y="2367"/>
                  </a:lnTo>
                  <a:lnTo>
                    <a:pt x="108" y="2367"/>
                  </a:lnTo>
                  <a:lnTo>
                    <a:pt x="216"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270;p29">
              <a:extLst>
                <a:ext uri="{FF2B5EF4-FFF2-40B4-BE49-F238E27FC236}">
                  <a16:creationId xmlns:a16="http://schemas.microsoft.com/office/drawing/2014/main" id="{539A6923-8790-413A-8B11-D86FEAE67988}"/>
                </a:ext>
              </a:extLst>
            </p:cNvPr>
            <p:cNvSpPr/>
            <p:nvPr/>
          </p:nvSpPr>
          <p:spPr>
            <a:xfrm>
              <a:off x="7002625" y="2084200"/>
              <a:ext cx="34975" cy="53825"/>
            </a:xfrm>
            <a:custGeom>
              <a:avLst/>
              <a:gdLst/>
              <a:ahLst/>
              <a:cxnLst/>
              <a:rect l="l" t="t" r="r" b="b"/>
              <a:pathLst>
                <a:path w="1399" h="2153" extrusionOk="0">
                  <a:moveTo>
                    <a:pt x="0" y="0"/>
                  </a:moveTo>
                  <a:lnTo>
                    <a:pt x="0" y="538"/>
                  </a:lnTo>
                  <a:lnTo>
                    <a:pt x="0" y="1291"/>
                  </a:lnTo>
                  <a:lnTo>
                    <a:pt x="108" y="1399"/>
                  </a:lnTo>
                  <a:lnTo>
                    <a:pt x="753" y="1722"/>
                  </a:lnTo>
                  <a:lnTo>
                    <a:pt x="861" y="1829"/>
                  </a:lnTo>
                  <a:lnTo>
                    <a:pt x="1184" y="2045"/>
                  </a:lnTo>
                  <a:lnTo>
                    <a:pt x="1399" y="2152"/>
                  </a:lnTo>
                  <a:lnTo>
                    <a:pt x="1399" y="1076"/>
                  </a:lnTo>
                  <a:lnTo>
                    <a:pt x="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271;p29">
              <a:extLst>
                <a:ext uri="{FF2B5EF4-FFF2-40B4-BE49-F238E27FC236}">
                  <a16:creationId xmlns:a16="http://schemas.microsoft.com/office/drawing/2014/main" id="{D3E8B458-25C8-49BE-ADE1-3C60A6AE84F4}"/>
                </a:ext>
              </a:extLst>
            </p:cNvPr>
            <p:cNvSpPr/>
            <p:nvPr/>
          </p:nvSpPr>
          <p:spPr>
            <a:xfrm>
              <a:off x="7002625" y="2084200"/>
              <a:ext cx="34975" cy="53825"/>
            </a:xfrm>
            <a:custGeom>
              <a:avLst/>
              <a:gdLst/>
              <a:ahLst/>
              <a:cxnLst/>
              <a:rect l="l" t="t" r="r" b="b"/>
              <a:pathLst>
                <a:path w="1399" h="2153" fill="none" extrusionOk="0">
                  <a:moveTo>
                    <a:pt x="753" y="1722"/>
                  </a:moveTo>
                  <a:lnTo>
                    <a:pt x="753" y="1722"/>
                  </a:lnTo>
                  <a:lnTo>
                    <a:pt x="861" y="1829"/>
                  </a:lnTo>
                  <a:lnTo>
                    <a:pt x="861" y="1829"/>
                  </a:lnTo>
                  <a:lnTo>
                    <a:pt x="1184" y="2045"/>
                  </a:lnTo>
                  <a:lnTo>
                    <a:pt x="1184" y="2045"/>
                  </a:lnTo>
                  <a:lnTo>
                    <a:pt x="1399" y="2152"/>
                  </a:lnTo>
                  <a:lnTo>
                    <a:pt x="1399" y="1076"/>
                  </a:lnTo>
                  <a:lnTo>
                    <a:pt x="0" y="0"/>
                  </a:lnTo>
                  <a:lnTo>
                    <a:pt x="0" y="0"/>
                  </a:lnTo>
                  <a:lnTo>
                    <a:pt x="0" y="0"/>
                  </a:lnTo>
                  <a:lnTo>
                    <a:pt x="0" y="538"/>
                  </a:lnTo>
                  <a:lnTo>
                    <a:pt x="0" y="538"/>
                  </a:lnTo>
                  <a:lnTo>
                    <a:pt x="0" y="861"/>
                  </a:lnTo>
                  <a:lnTo>
                    <a:pt x="0" y="861"/>
                  </a:lnTo>
                  <a:lnTo>
                    <a:pt x="0" y="431"/>
                  </a:lnTo>
                  <a:lnTo>
                    <a:pt x="0" y="431"/>
                  </a:lnTo>
                  <a:lnTo>
                    <a:pt x="0" y="969"/>
                  </a:lnTo>
                  <a:lnTo>
                    <a:pt x="0" y="969"/>
                  </a:lnTo>
                  <a:lnTo>
                    <a:pt x="0" y="1291"/>
                  </a:lnTo>
                  <a:lnTo>
                    <a:pt x="0" y="1291"/>
                  </a:lnTo>
                  <a:lnTo>
                    <a:pt x="0" y="969"/>
                  </a:lnTo>
                  <a:lnTo>
                    <a:pt x="0" y="969"/>
                  </a:lnTo>
                  <a:lnTo>
                    <a:pt x="0" y="1291"/>
                  </a:lnTo>
                  <a:lnTo>
                    <a:pt x="0" y="1291"/>
                  </a:lnTo>
                  <a:lnTo>
                    <a:pt x="0" y="538"/>
                  </a:lnTo>
                  <a:lnTo>
                    <a:pt x="0" y="538"/>
                  </a:lnTo>
                  <a:lnTo>
                    <a:pt x="0" y="861"/>
                  </a:lnTo>
                  <a:lnTo>
                    <a:pt x="0" y="861"/>
                  </a:lnTo>
                  <a:lnTo>
                    <a:pt x="0" y="1184"/>
                  </a:lnTo>
                  <a:lnTo>
                    <a:pt x="0" y="1291"/>
                  </a:lnTo>
                  <a:lnTo>
                    <a:pt x="0" y="1291"/>
                  </a:lnTo>
                  <a:lnTo>
                    <a:pt x="108" y="13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272;p29">
              <a:extLst>
                <a:ext uri="{FF2B5EF4-FFF2-40B4-BE49-F238E27FC236}">
                  <a16:creationId xmlns:a16="http://schemas.microsoft.com/office/drawing/2014/main" id="{83D93C69-DA30-4B4D-876C-A5496F1571EC}"/>
                </a:ext>
              </a:extLst>
            </p:cNvPr>
            <p:cNvSpPr/>
            <p:nvPr/>
          </p:nvSpPr>
          <p:spPr>
            <a:xfrm>
              <a:off x="6999925" y="2081500"/>
              <a:ext cx="43075" cy="59200"/>
            </a:xfrm>
            <a:custGeom>
              <a:avLst/>
              <a:gdLst/>
              <a:ahLst/>
              <a:cxnLst/>
              <a:rect l="l" t="t" r="r" b="b"/>
              <a:pathLst>
                <a:path w="1723" h="2368" extrusionOk="0">
                  <a:moveTo>
                    <a:pt x="216" y="381"/>
                  </a:moveTo>
                  <a:lnTo>
                    <a:pt x="1399" y="1292"/>
                  </a:lnTo>
                  <a:lnTo>
                    <a:pt x="1399" y="2030"/>
                  </a:lnTo>
                  <a:lnTo>
                    <a:pt x="861" y="1722"/>
                  </a:lnTo>
                  <a:lnTo>
                    <a:pt x="431" y="1399"/>
                  </a:lnTo>
                  <a:lnTo>
                    <a:pt x="216" y="1292"/>
                  </a:lnTo>
                  <a:lnTo>
                    <a:pt x="216" y="381"/>
                  </a:lnTo>
                  <a:close/>
                  <a:moveTo>
                    <a:pt x="1" y="1"/>
                  </a:moveTo>
                  <a:lnTo>
                    <a:pt x="1" y="108"/>
                  </a:lnTo>
                  <a:lnTo>
                    <a:pt x="1" y="1399"/>
                  </a:lnTo>
                  <a:lnTo>
                    <a:pt x="1" y="1507"/>
                  </a:lnTo>
                  <a:lnTo>
                    <a:pt x="108" y="1507"/>
                  </a:lnTo>
                  <a:lnTo>
                    <a:pt x="1507" y="2368"/>
                  </a:lnTo>
                  <a:lnTo>
                    <a:pt x="1615" y="2368"/>
                  </a:lnTo>
                  <a:lnTo>
                    <a:pt x="1722" y="2260"/>
                  </a:lnTo>
                  <a:lnTo>
                    <a:pt x="1722" y="1184"/>
                  </a:lnTo>
                  <a:lnTo>
                    <a:pt x="1615" y="1077"/>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273;p29">
              <a:extLst>
                <a:ext uri="{FF2B5EF4-FFF2-40B4-BE49-F238E27FC236}">
                  <a16:creationId xmlns:a16="http://schemas.microsoft.com/office/drawing/2014/main" id="{B7927D0A-0CAE-45A6-95B9-E561F03378CE}"/>
                </a:ext>
              </a:extLst>
            </p:cNvPr>
            <p:cNvSpPr/>
            <p:nvPr/>
          </p:nvSpPr>
          <p:spPr>
            <a:xfrm>
              <a:off x="7037575" y="2065375"/>
              <a:ext cx="80725" cy="72650"/>
            </a:xfrm>
            <a:custGeom>
              <a:avLst/>
              <a:gdLst/>
              <a:ahLst/>
              <a:cxnLst/>
              <a:rect l="l" t="t" r="r" b="b"/>
              <a:pathLst>
                <a:path w="3229" h="2906" extrusionOk="0">
                  <a:moveTo>
                    <a:pt x="3229" y="0"/>
                  </a:moveTo>
                  <a:lnTo>
                    <a:pt x="1" y="1829"/>
                  </a:lnTo>
                  <a:lnTo>
                    <a:pt x="1" y="2905"/>
                  </a:lnTo>
                  <a:lnTo>
                    <a:pt x="3229" y="1076"/>
                  </a:lnTo>
                  <a:lnTo>
                    <a:pt x="3229"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274;p29">
              <a:extLst>
                <a:ext uri="{FF2B5EF4-FFF2-40B4-BE49-F238E27FC236}">
                  <a16:creationId xmlns:a16="http://schemas.microsoft.com/office/drawing/2014/main" id="{D507BB32-0CB9-4641-A133-80273DD628AC}"/>
                </a:ext>
              </a:extLst>
            </p:cNvPr>
            <p:cNvSpPr/>
            <p:nvPr/>
          </p:nvSpPr>
          <p:spPr>
            <a:xfrm>
              <a:off x="7034900" y="2062675"/>
              <a:ext cx="86100" cy="78025"/>
            </a:xfrm>
            <a:custGeom>
              <a:avLst/>
              <a:gdLst/>
              <a:ahLst/>
              <a:cxnLst/>
              <a:rect l="l" t="t" r="r" b="b"/>
              <a:pathLst>
                <a:path w="3444" h="3121" extrusionOk="0">
                  <a:moveTo>
                    <a:pt x="3228" y="342"/>
                  </a:moveTo>
                  <a:lnTo>
                    <a:pt x="3228" y="1077"/>
                  </a:lnTo>
                  <a:lnTo>
                    <a:pt x="323" y="2798"/>
                  </a:lnTo>
                  <a:lnTo>
                    <a:pt x="323" y="2045"/>
                  </a:lnTo>
                  <a:lnTo>
                    <a:pt x="3228" y="342"/>
                  </a:lnTo>
                  <a:close/>
                  <a:moveTo>
                    <a:pt x="3228" y="1"/>
                  </a:moveTo>
                  <a:lnTo>
                    <a:pt x="108" y="1830"/>
                  </a:lnTo>
                  <a:lnTo>
                    <a:pt x="0" y="1937"/>
                  </a:lnTo>
                  <a:lnTo>
                    <a:pt x="0" y="3013"/>
                  </a:lnTo>
                  <a:lnTo>
                    <a:pt x="108" y="3121"/>
                  </a:lnTo>
                  <a:lnTo>
                    <a:pt x="216" y="3121"/>
                  </a:lnTo>
                  <a:lnTo>
                    <a:pt x="3443" y="1292"/>
                  </a:lnTo>
                  <a:lnTo>
                    <a:pt x="3443" y="1184"/>
                  </a:lnTo>
                  <a:lnTo>
                    <a:pt x="3443" y="108"/>
                  </a:lnTo>
                  <a:lnTo>
                    <a:pt x="344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275;p29">
              <a:extLst>
                <a:ext uri="{FF2B5EF4-FFF2-40B4-BE49-F238E27FC236}">
                  <a16:creationId xmlns:a16="http://schemas.microsoft.com/office/drawing/2014/main" id="{40E34A17-B9D0-4348-9F98-D35810BE63E1}"/>
                </a:ext>
              </a:extLst>
            </p:cNvPr>
            <p:cNvSpPr/>
            <p:nvPr/>
          </p:nvSpPr>
          <p:spPr>
            <a:xfrm>
              <a:off x="7002625" y="2038475"/>
              <a:ext cx="115675" cy="72650"/>
            </a:xfrm>
            <a:custGeom>
              <a:avLst/>
              <a:gdLst/>
              <a:ahLst/>
              <a:cxnLst/>
              <a:rect l="l" t="t" r="r" b="b"/>
              <a:pathLst>
                <a:path w="4627" h="2906" extrusionOk="0">
                  <a:moveTo>
                    <a:pt x="3228" y="0"/>
                  </a:moveTo>
                  <a:lnTo>
                    <a:pt x="0" y="1829"/>
                  </a:lnTo>
                  <a:lnTo>
                    <a:pt x="1399" y="2905"/>
                  </a:lnTo>
                  <a:lnTo>
                    <a:pt x="4627" y="1076"/>
                  </a:lnTo>
                  <a:lnTo>
                    <a:pt x="3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276;p29">
              <a:extLst>
                <a:ext uri="{FF2B5EF4-FFF2-40B4-BE49-F238E27FC236}">
                  <a16:creationId xmlns:a16="http://schemas.microsoft.com/office/drawing/2014/main" id="{6F5972AD-0C9F-48EC-B3C6-2D0B0C77F4C4}"/>
                </a:ext>
              </a:extLst>
            </p:cNvPr>
            <p:cNvSpPr/>
            <p:nvPr/>
          </p:nvSpPr>
          <p:spPr>
            <a:xfrm>
              <a:off x="6999925" y="2033100"/>
              <a:ext cx="121075" cy="83400"/>
            </a:xfrm>
            <a:custGeom>
              <a:avLst/>
              <a:gdLst/>
              <a:ahLst/>
              <a:cxnLst/>
              <a:rect l="l" t="t" r="r" b="b"/>
              <a:pathLst>
                <a:path w="4843" h="3336" extrusionOk="0">
                  <a:moveTo>
                    <a:pt x="3336" y="323"/>
                  </a:moveTo>
                  <a:lnTo>
                    <a:pt x="4519" y="1291"/>
                  </a:lnTo>
                  <a:lnTo>
                    <a:pt x="1507" y="3013"/>
                  </a:lnTo>
                  <a:lnTo>
                    <a:pt x="367" y="2063"/>
                  </a:lnTo>
                  <a:lnTo>
                    <a:pt x="3336" y="323"/>
                  </a:lnTo>
                  <a:close/>
                  <a:moveTo>
                    <a:pt x="3228" y="0"/>
                  </a:moveTo>
                  <a:lnTo>
                    <a:pt x="1" y="1937"/>
                  </a:lnTo>
                  <a:lnTo>
                    <a:pt x="1" y="2044"/>
                  </a:lnTo>
                  <a:lnTo>
                    <a:pt x="1" y="2152"/>
                  </a:lnTo>
                  <a:lnTo>
                    <a:pt x="1399" y="3228"/>
                  </a:lnTo>
                  <a:lnTo>
                    <a:pt x="1615" y="3335"/>
                  </a:lnTo>
                  <a:lnTo>
                    <a:pt x="4842" y="1399"/>
                  </a:lnTo>
                  <a:lnTo>
                    <a:pt x="4842" y="1291"/>
                  </a:lnTo>
                  <a:lnTo>
                    <a:pt x="4842" y="1184"/>
                  </a:lnTo>
                  <a:lnTo>
                    <a:pt x="3443" y="108"/>
                  </a:lnTo>
                  <a:lnTo>
                    <a:pt x="322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277;p29">
              <a:extLst>
                <a:ext uri="{FF2B5EF4-FFF2-40B4-BE49-F238E27FC236}">
                  <a16:creationId xmlns:a16="http://schemas.microsoft.com/office/drawing/2014/main" id="{E9B08B9B-FF59-463F-8CA3-FACB90E15C98}"/>
                </a:ext>
              </a:extLst>
            </p:cNvPr>
            <p:cNvSpPr/>
            <p:nvPr/>
          </p:nvSpPr>
          <p:spPr>
            <a:xfrm>
              <a:off x="6677175" y="1723775"/>
              <a:ext cx="196375" cy="228650"/>
            </a:xfrm>
            <a:custGeom>
              <a:avLst/>
              <a:gdLst/>
              <a:ahLst/>
              <a:cxnLst/>
              <a:rect l="l" t="t" r="r" b="b"/>
              <a:pathLst>
                <a:path w="7855" h="9146" extrusionOk="0">
                  <a:moveTo>
                    <a:pt x="0" y="1"/>
                  </a:moveTo>
                  <a:lnTo>
                    <a:pt x="216" y="539"/>
                  </a:lnTo>
                  <a:lnTo>
                    <a:pt x="323" y="1184"/>
                  </a:lnTo>
                  <a:lnTo>
                    <a:pt x="323" y="2690"/>
                  </a:lnTo>
                  <a:lnTo>
                    <a:pt x="216" y="4089"/>
                  </a:lnTo>
                  <a:lnTo>
                    <a:pt x="108" y="4627"/>
                  </a:lnTo>
                  <a:lnTo>
                    <a:pt x="7747" y="9146"/>
                  </a:lnTo>
                  <a:lnTo>
                    <a:pt x="7854" y="9146"/>
                  </a:lnTo>
                  <a:lnTo>
                    <a:pt x="7531" y="7855"/>
                  </a:lnTo>
                  <a:lnTo>
                    <a:pt x="7101" y="6779"/>
                  </a:lnTo>
                  <a:lnTo>
                    <a:pt x="6671" y="5703"/>
                  </a:lnTo>
                  <a:lnTo>
                    <a:pt x="6025" y="4735"/>
                  </a:lnTo>
                  <a:lnTo>
                    <a:pt x="5380" y="3981"/>
                  </a:lnTo>
                  <a:lnTo>
                    <a:pt x="4734" y="3228"/>
                  </a:lnTo>
                  <a:lnTo>
                    <a:pt x="4089" y="2583"/>
                  </a:lnTo>
                  <a:lnTo>
                    <a:pt x="3443" y="1937"/>
                  </a:lnTo>
                  <a:lnTo>
                    <a:pt x="2152" y="1077"/>
                  </a:lnTo>
                  <a:lnTo>
                    <a:pt x="1076" y="43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278;p29">
              <a:extLst>
                <a:ext uri="{FF2B5EF4-FFF2-40B4-BE49-F238E27FC236}">
                  <a16:creationId xmlns:a16="http://schemas.microsoft.com/office/drawing/2014/main" id="{011305CF-EEEC-4B50-B729-75E8A6815BEA}"/>
                </a:ext>
              </a:extLst>
            </p:cNvPr>
            <p:cNvSpPr/>
            <p:nvPr/>
          </p:nvSpPr>
          <p:spPr>
            <a:xfrm>
              <a:off x="6677175" y="1723775"/>
              <a:ext cx="196375" cy="228650"/>
            </a:xfrm>
            <a:custGeom>
              <a:avLst/>
              <a:gdLst/>
              <a:ahLst/>
              <a:cxnLst/>
              <a:rect l="l" t="t" r="r" b="b"/>
              <a:pathLst>
                <a:path w="7855" h="9146" fill="none" extrusionOk="0">
                  <a:moveTo>
                    <a:pt x="7747" y="9146"/>
                  </a:moveTo>
                  <a:lnTo>
                    <a:pt x="108" y="4627"/>
                  </a:lnTo>
                  <a:lnTo>
                    <a:pt x="108" y="4627"/>
                  </a:lnTo>
                  <a:lnTo>
                    <a:pt x="216" y="4089"/>
                  </a:lnTo>
                  <a:lnTo>
                    <a:pt x="323" y="2690"/>
                  </a:lnTo>
                  <a:lnTo>
                    <a:pt x="323" y="1184"/>
                  </a:lnTo>
                  <a:lnTo>
                    <a:pt x="216" y="539"/>
                  </a:lnTo>
                  <a:lnTo>
                    <a:pt x="0" y="1"/>
                  </a:lnTo>
                  <a:lnTo>
                    <a:pt x="0" y="1"/>
                  </a:lnTo>
                  <a:lnTo>
                    <a:pt x="1076" y="431"/>
                  </a:lnTo>
                  <a:lnTo>
                    <a:pt x="2152" y="1077"/>
                  </a:lnTo>
                  <a:lnTo>
                    <a:pt x="3443" y="1937"/>
                  </a:lnTo>
                  <a:lnTo>
                    <a:pt x="4089" y="2583"/>
                  </a:lnTo>
                  <a:lnTo>
                    <a:pt x="4734" y="3228"/>
                  </a:lnTo>
                  <a:lnTo>
                    <a:pt x="5380" y="3981"/>
                  </a:lnTo>
                  <a:lnTo>
                    <a:pt x="6025" y="4735"/>
                  </a:lnTo>
                  <a:lnTo>
                    <a:pt x="6671" y="5703"/>
                  </a:lnTo>
                  <a:lnTo>
                    <a:pt x="7101" y="6779"/>
                  </a:lnTo>
                  <a:lnTo>
                    <a:pt x="7531" y="7855"/>
                  </a:lnTo>
                  <a:lnTo>
                    <a:pt x="7854" y="9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279;p29">
              <a:extLst>
                <a:ext uri="{FF2B5EF4-FFF2-40B4-BE49-F238E27FC236}">
                  <a16:creationId xmlns:a16="http://schemas.microsoft.com/office/drawing/2014/main" id="{8D240E00-6C0F-453C-AF32-94DF2A56B5F3}"/>
                </a:ext>
              </a:extLst>
            </p:cNvPr>
            <p:cNvSpPr/>
            <p:nvPr/>
          </p:nvSpPr>
          <p:spPr>
            <a:xfrm>
              <a:off x="6674475" y="1721100"/>
              <a:ext cx="204450" cy="234025"/>
            </a:xfrm>
            <a:custGeom>
              <a:avLst/>
              <a:gdLst/>
              <a:ahLst/>
              <a:cxnLst/>
              <a:rect l="l" t="t" r="r" b="b"/>
              <a:pathLst>
                <a:path w="8178" h="9361" extrusionOk="0">
                  <a:moveTo>
                    <a:pt x="407" y="383"/>
                  </a:moveTo>
                  <a:lnTo>
                    <a:pt x="646" y="431"/>
                  </a:lnTo>
                  <a:lnTo>
                    <a:pt x="1507" y="861"/>
                  </a:lnTo>
                  <a:lnTo>
                    <a:pt x="2583" y="1506"/>
                  </a:lnTo>
                  <a:lnTo>
                    <a:pt x="3766" y="2475"/>
                  </a:lnTo>
                  <a:lnTo>
                    <a:pt x="5057" y="3658"/>
                  </a:lnTo>
                  <a:lnTo>
                    <a:pt x="5595" y="4411"/>
                  </a:lnTo>
                  <a:lnTo>
                    <a:pt x="6133" y="5164"/>
                  </a:lnTo>
                  <a:lnTo>
                    <a:pt x="6671" y="6025"/>
                  </a:lnTo>
                  <a:lnTo>
                    <a:pt x="7209" y="7101"/>
                  </a:lnTo>
                  <a:lnTo>
                    <a:pt x="7532" y="8069"/>
                  </a:lnTo>
                  <a:lnTo>
                    <a:pt x="7799" y="9048"/>
                  </a:lnTo>
                  <a:lnTo>
                    <a:pt x="447" y="4699"/>
                  </a:lnTo>
                  <a:lnTo>
                    <a:pt x="539" y="3873"/>
                  </a:lnTo>
                  <a:lnTo>
                    <a:pt x="539" y="2044"/>
                  </a:lnTo>
                  <a:lnTo>
                    <a:pt x="539" y="861"/>
                  </a:lnTo>
                  <a:lnTo>
                    <a:pt x="431" y="431"/>
                  </a:lnTo>
                  <a:lnTo>
                    <a:pt x="407" y="383"/>
                  </a:lnTo>
                  <a:close/>
                  <a:moveTo>
                    <a:pt x="1" y="0"/>
                  </a:moveTo>
                  <a:lnTo>
                    <a:pt x="1" y="215"/>
                  </a:lnTo>
                  <a:lnTo>
                    <a:pt x="108" y="538"/>
                  </a:lnTo>
                  <a:lnTo>
                    <a:pt x="216" y="968"/>
                  </a:lnTo>
                  <a:lnTo>
                    <a:pt x="324" y="2044"/>
                  </a:lnTo>
                  <a:lnTo>
                    <a:pt x="216" y="3873"/>
                  </a:lnTo>
                  <a:lnTo>
                    <a:pt x="108" y="4734"/>
                  </a:lnTo>
                  <a:lnTo>
                    <a:pt x="216" y="4949"/>
                  </a:lnTo>
                  <a:lnTo>
                    <a:pt x="7747" y="9360"/>
                  </a:lnTo>
                  <a:lnTo>
                    <a:pt x="8070" y="9360"/>
                  </a:lnTo>
                  <a:lnTo>
                    <a:pt x="8177" y="9253"/>
                  </a:lnTo>
                  <a:lnTo>
                    <a:pt x="7855" y="7962"/>
                  </a:lnTo>
                  <a:lnTo>
                    <a:pt x="7424" y="6778"/>
                  </a:lnTo>
                  <a:lnTo>
                    <a:pt x="6886" y="5702"/>
                  </a:lnTo>
                  <a:lnTo>
                    <a:pt x="6241" y="4842"/>
                  </a:lnTo>
                  <a:lnTo>
                    <a:pt x="5703" y="3981"/>
                  </a:lnTo>
                  <a:lnTo>
                    <a:pt x="4950" y="3228"/>
                  </a:lnTo>
                  <a:lnTo>
                    <a:pt x="4304" y="2582"/>
                  </a:lnTo>
                  <a:lnTo>
                    <a:pt x="3659" y="1937"/>
                  </a:lnTo>
                  <a:lnTo>
                    <a:pt x="2368" y="1076"/>
                  </a:lnTo>
                  <a:lnTo>
                    <a:pt x="1184" y="431"/>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280;p29">
              <a:extLst>
                <a:ext uri="{FF2B5EF4-FFF2-40B4-BE49-F238E27FC236}">
                  <a16:creationId xmlns:a16="http://schemas.microsoft.com/office/drawing/2014/main" id="{376229E5-4047-40FD-BD0C-C6F02A74F033}"/>
                </a:ext>
              </a:extLst>
            </p:cNvPr>
            <p:cNvSpPr/>
            <p:nvPr/>
          </p:nvSpPr>
          <p:spPr>
            <a:xfrm>
              <a:off x="6924625" y="1578550"/>
              <a:ext cx="196375" cy="228625"/>
            </a:xfrm>
            <a:custGeom>
              <a:avLst/>
              <a:gdLst/>
              <a:ahLst/>
              <a:cxnLst/>
              <a:rect l="l" t="t" r="r" b="b"/>
              <a:pathLst>
                <a:path w="7855" h="9145" extrusionOk="0">
                  <a:moveTo>
                    <a:pt x="0" y="0"/>
                  </a:moveTo>
                  <a:lnTo>
                    <a:pt x="215" y="538"/>
                  </a:lnTo>
                  <a:lnTo>
                    <a:pt x="323" y="1184"/>
                  </a:lnTo>
                  <a:lnTo>
                    <a:pt x="323" y="2797"/>
                  </a:lnTo>
                  <a:lnTo>
                    <a:pt x="215" y="4088"/>
                  </a:lnTo>
                  <a:lnTo>
                    <a:pt x="108" y="4734"/>
                  </a:lnTo>
                  <a:lnTo>
                    <a:pt x="7747" y="9145"/>
                  </a:lnTo>
                  <a:lnTo>
                    <a:pt x="7854" y="9145"/>
                  </a:lnTo>
                  <a:lnTo>
                    <a:pt x="7531" y="7962"/>
                  </a:lnTo>
                  <a:lnTo>
                    <a:pt x="7101" y="6778"/>
                  </a:lnTo>
                  <a:lnTo>
                    <a:pt x="6671" y="5702"/>
                  </a:lnTo>
                  <a:lnTo>
                    <a:pt x="6025" y="4842"/>
                  </a:lnTo>
                  <a:lnTo>
                    <a:pt x="5380" y="3981"/>
                  </a:lnTo>
                  <a:lnTo>
                    <a:pt x="4734" y="3228"/>
                  </a:lnTo>
                  <a:lnTo>
                    <a:pt x="4089" y="2582"/>
                  </a:lnTo>
                  <a:lnTo>
                    <a:pt x="3443" y="2044"/>
                  </a:lnTo>
                  <a:lnTo>
                    <a:pt x="2152" y="1076"/>
                  </a:lnTo>
                  <a:lnTo>
                    <a:pt x="1076" y="53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281;p29">
              <a:extLst>
                <a:ext uri="{FF2B5EF4-FFF2-40B4-BE49-F238E27FC236}">
                  <a16:creationId xmlns:a16="http://schemas.microsoft.com/office/drawing/2014/main" id="{FB89F123-996C-4BC5-BEEC-32E318F5D9AE}"/>
                </a:ext>
              </a:extLst>
            </p:cNvPr>
            <p:cNvSpPr/>
            <p:nvPr/>
          </p:nvSpPr>
          <p:spPr>
            <a:xfrm>
              <a:off x="6924625" y="1578550"/>
              <a:ext cx="196375" cy="228625"/>
            </a:xfrm>
            <a:custGeom>
              <a:avLst/>
              <a:gdLst/>
              <a:ahLst/>
              <a:cxnLst/>
              <a:rect l="l" t="t" r="r" b="b"/>
              <a:pathLst>
                <a:path w="7855" h="9145" fill="none" extrusionOk="0">
                  <a:moveTo>
                    <a:pt x="7747" y="9145"/>
                  </a:moveTo>
                  <a:lnTo>
                    <a:pt x="108" y="4734"/>
                  </a:lnTo>
                  <a:lnTo>
                    <a:pt x="108" y="4734"/>
                  </a:lnTo>
                  <a:lnTo>
                    <a:pt x="215" y="4088"/>
                  </a:lnTo>
                  <a:lnTo>
                    <a:pt x="323" y="2797"/>
                  </a:lnTo>
                  <a:lnTo>
                    <a:pt x="323" y="1184"/>
                  </a:lnTo>
                  <a:lnTo>
                    <a:pt x="215" y="538"/>
                  </a:lnTo>
                  <a:lnTo>
                    <a:pt x="0" y="0"/>
                  </a:lnTo>
                  <a:lnTo>
                    <a:pt x="0" y="0"/>
                  </a:lnTo>
                  <a:lnTo>
                    <a:pt x="1076" y="538"/>
                  </a:lnTo>
                  <a:lnTo>
                    <a:pt x="2152" y="1076"/>
                  </a:lnTo>
                  <a:lnTo>
                    <a:pt x="3443" y="2044"/>
                  </a:lnTo>
                  <a:lnTo>
                    <a:pt x="4089" y="2582"/>
                  </a:lnTo>
                  <a:lnTo>
                    <a:pt x="4734" y="3228"/>
                  </a:lnTo>
                  <a:lnTo>
                    <a:pt x="5380" y="3981"/>
                  </a:lnTo>
                  <a:lnTo>
                    <a:pt x="6025" y="4842"/>
                  </a:lnTo>
                  <a:lnTo>
                    <a:pt x="6671" y="5702"/>
                  </a:lnTo>
                  <a:lnTo>
                    <a:pt x="7101" y="6778"/>
                  </a:lnTo>
                  <a:lnTo>
                    <a:pt x="7531" y="7962"/>
                  </a:lnTo>
                  <a:lnTo>
                    <a:pt x="7854" y="9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282;p29">
              <a:extLst>
                <a:ext uri="{FF2B5EF4-FFF2-40B4-BE49-F238E27FC236}">
                  <a16:creationId xmlns:a16="http://schemas.microsoft.com/office/drawing/2014/main" id="{534FB462-12BD-452E-9C8E-9A4655B8DC09}"/>
                </a:ext>
              </a:extLst>
            </p:cNvPr>
            <p:cNvSpPr/>
            <p:nvPr/>
          </p:nvSpPr>
          <p:spPr>
            <a:xfrm>
              <a:off x="6921925" y="1575850"/>
              <a:ext cx="204450" cy="236725"/>
            </a:xfrm>
            <a:custGeom>
              <a:avLst/>
              <a:gdLst/>
              <a:ahLst/>
              <a:cxnLst/>
              <a:rect l="l" t="t" r="r" b="b"/>
              <a:pathLst>
                <a:path w="8178" h="9469" extrusionOk="0">
                  <a:moveTo>
                    <a:pt x="436" y="454"/>
                  </a:moveTo>
                  <a:lnTo>
                    <a:pt x="646" y="538"/>
                  </a:lnTo>
                  <a:lnTo>
                    <a:pt x="1399" y="969"/>
                  </a:lnTo>
                  <a:lnTo>
                    <a:pt x="2583" y="1614"/>
                  </a:lnTo>
                  <a:lnTo>
                    <a:pt x="3766" y="2475"/>
                  </a:lnTo>
                  <a:lnTo>
                    <a:pt x="5057" y="3658"/>
                  </a:lnTo>
                  <a:lnTo>
                    <a:pt x="5595" y="4412"/>
                  </a:lnTo>
                  <a:lnTo>
                    <a:pt x="6133" y="5272"/>
                  </a:lnTo>
                  <a:lnTo>
                    <a:pt x="6671" y="6133"/>
                  </a:lnTo>
                  <a:lnTo>
                    <a:pt x="7209" y="7101"/>
                  </a:lnTo>
                  <a:lnTo>
                    <a:pt x="7532" y="8177"/>
                  </a:lnTo>
                  <a:lnTo>
                    <a:pt x="7785" y="9104"/>
                  </a:lnTo>
                  <a:lnTo>
                    <a:pt x="436" y="4800"/>
                  </a:lnTo>
                  <a:lnTo>
                    <a:pt x="539" y="3981"/>
                  </a:lnTo>
                  <a:lnTo>
                    <a:pt x="539" y="2045"/>
                  </a:lnTo>
                  <a:lnTo>
                    <a:pt x="539" y="969"/>
                  </a:lnTo>
                  <a:lnTo>
                    <a:pt x="436" y="454"/>
                  </a:lnTo>
                  <a:close/>
                  <a:moveTo>
                    <a:pt x="216" y="1"/>
                  </a:moveTo>
                  <a:lnTo>
                    <a:pt x="1" y="108"/>
                  </a:lnTo>
                  <a:lnTo>
                    <a:pt x="1" y="216"/>
                  </a:lnTo>
                  <a:lnTo>
                    <a:pt x="108" y="538"/>
                  </a:lnTo>
                  <a:lnTo>
                    <a:pt x="216" y="969"/>
                  </a:lnTo>
                  <a:lnTo>
                    <a:pt x="323" y="2045"/>
                  </a:lnTo>
                  <a:lnTo>
                    <a:pt x="216" y="3981"/>
                  </a:lnTo>
                  <a:lnTo>
                    <a:pt x="108" y="4842"/>
                  </a:lnTo>
                  <a:lnTo>
                    <a:pt x="216" y="4950"/>
                  </a:lnTo>
                  <a:lnTo>
                    <a:pt x="7747" y="9468"/>
                  </a:lnTo>
                  <a:lnTo>
                    <a:pt x="7855" y="9468"/>
                  </a:lnTo>
                  <a:lnTo>
                    <a:pt x="7926" y="9396"/>
                  </a:lnTo>
                  <a:lnTo>
                    <a:pt x="8070" y="9468"/>
                  </a:lnTo>
                  <a:lnTo>
                    <a:pt x="8070" y="9361"/>
                  </a:lnTo>
                  <a:lnTo>
                    <a:pt x="8177" y="9253"/>
                  </a:lnTo>
                  <a:lnTo>
                    <a:pt x="7855" y="7962"/>
                  </a:lnTo>
                  <a:lnTo>
                    <a:pt x="7424" y="6886"/>
                  </a:lnTo>
                  <a:lnTo>
                    <a:pt x="6886" y="5810"/>
                  </a:lnTo>
                  <a:lnTo>
                    <a:pt x="6241" y="4842"/>
                  </a:lnTo>
                  <a:lnTo>
                    <a:pt x="5703" y="3981"/>
                  </a:lnTo>
                  <a:lnTo>
                    <a:pt x="4950" y="3228"/>
                  </a:lnTo>
                  <a:lnTo>
                    <a:pt x="4304" y="2583"/>
                  </a:lnTo>
                  <a:lnTo>
                    <a:pt x="3659" y="1937"/>
                  </a:lnTo>
                  <a:lnTo>
                    <a:pt x="2260" y="1076"/>
                  </a:lnTo>
                  <a:lnTo>
                    <a:pt x="1184" y="431"/>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283;p29">
              <a:extLst>
                <a:ext uri="{FF2B5EF4-FFF2-40B4-BE49-F238E27FC236}">
                  <a16:creationId xmlns:a16="http://schemas.microsoft.com/office/drawing/2014/main" id="{8A353829-16B4-4B34-8E39-582CDAFBB25F}"/>
                </a:ext>
              </a:extLst>
            </p:cNvPr>
            <p:cNvSpPr/>
            <p:nvPr/>
          </p:nvSpPr>
          <p:spPr>
            <a:xfrm>
              <a:off x="6677175" y="1578550"/>
              <a:ext cx="443825" cy="373875"/>
            </a:xfrm>
            <a:custGeom>
              <a:avLst/>
              <a:gdLst/>
              <a:ahLst/>
              <a:cxnLst/>
              <a:rect l="l" t="t" r="r" b="b"/>
              <a:pathLst>
                <a:path w="17753" h="14955" extrusionOk="0">
                  <a:moveTo>
                    <a:pt x="9898" y="0"/>
                  </a:moveTo>
                  <a:lnTo>
                    <a:pt x="8284" y="1506"/>
                  </a:lnTo>
                  <a:lnTo>
                    <a:pt x="6563" y="2690"/>
                  </a:lnTo>
                  <a:lnTo>
                    <a:pt x="4842" y="3658"/>
                  </a:lnTo>
                  <a:lnTo>
                    <a:pt x="3336" y="4519"/>
                  </a:lnTo>
                  <a:lnTo>
                    <a:pt x="2044" y="5057"/>
                  </a:lnTo>
                  <a:lnTo>
                    <a:pt x="969" y="5487"/>
                  </a:lnTo>
                  <a:lnTo>
                    <a:pt x="0" y="5810"/>
                  </a:lnTo>
                  <a:lnTo>
                    <a:pt x="753" y="6133"/>
                  </a:lnTo>
                  <a:lnTo>
                    <a:pt x="1507" y="6670"/>
                  </a:lnTo>
                  <a:lnTo>
                    <a:pt x="2260" y="7208"/>
                  </a:lnTo>
                  <a:lnTo>
                    <a:pt x="3013" y="7854"/>
                  </a:lnTo>
                  <a:lnTo>
                    <a:pt x="4304" y="9360"/>
                  </a:lnTo>
                  <a:lnTo>
                    <a:pt x="5487" y="10974"/>
                  </a:lnTo>
                  <a:lnTo>
                    <a:pt x="6456" y="12480"/>
                  </a:lnTo>
                  <a:lnTo>
                    <a:pt x="7209" y="13771"/>
                  </a:lnTo>
                  <a:lnTo>
                    <a:pt x="7854" y="14955"/>
                  </a:lnTo>
                  <a:lnTo>
                    <a:pt x="17752" y="9145"/>
                  </a:lnTo>
                  <a:lnTo>
                    <a:pt x="17537" y="7962"/>
                  </a:lnTo>
                  <a:lnTo>
                    <a:pt x="17107" y="6778"/>
                  </a:lnTo>
                  <a:lnTo>
                    <a:pt x="16676" y="5810"/>
                  </a:lnTo>
                  <a:lnTo>
                    <a:pt x="16138" y="4842"/>
                  </a:lnTo>
                  <a:lnTo>
                    <a:pt x="15493" y="4088"/>
                  </a:lnTo>
                  <a:lnTo>
                    <a:pt x="14847" y="3335"/>
                  </a:lnTo>
                  <a:lnTo>
                    <a:pt x="14202" y="2690"/>
                  </a:lnTo>
                  <a:lnTo>
                    <a:pt x="13449" y="2044"/>
                  </a:lnTo>
                  <a:lnTo>
                    <a:pt x="12158" y="1184"/>
                  </a:lnTo>
                  <a:lnTo>
                    <a:pt x="10974" y="538"/>
                  </a:lnTo>
                  <a:lnTo>
                    <a:pt x="9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284;p29">
              <a:extLst>
                <a:ext uri="{FF2B5EF4-FFF2-40B4-BE49-F238E27FC236}">
                  <a16:creationId xmlns:a16="http://schemas.microsoft.com/office/drawing/2014/main" id="{71F74037-3688-4623-BF39-4ECD55B6C7C7}"/>
                </a:ext>
              </a:extLst>
            </p:cNvPr>
            <p:cNvSpPr/>
            <p:nvPr/>
          </p:nvSpPr>
          <p:spPr>
            <a:xfrm>
              <a:off x="6674475" y="1575850"/>
              <a:ext cx="451900" cy="379275"/>
            </a:xfrm>
            <a:custGeom>
              <a:avLst/>
              <a:gdLst/>
              <a:ahLst/>
              <a:cxnLst/>
              <a:rect l="l" t="t" r="r" b="b"/>
              <a:pathLst>
                <a:path w="18076" h="15171" extrusionOk="0">
                  <a:moveTo>
                    <a:pt x="10006" y="310"/>
                  </a:moveTo>
                  <a:lnTo>
                    <a:pt x="10006" y="323"/>
                  </a:lnTo>
                  <a:lnTo>
                    <a:pt x="10544" y="538"/>
                  </a:lnTo>
                  <a:lnTo>
                    <a:pt x="11405" y="969"/>
                  </a:lnTo>
                  <a:lnTo>
                    <a:pt x="12588" y="1614"/>
                  </a:lnTo>
                  <a:lnTo>
                    <a:pt x="13772" y="2583"/>
                  </a:lnTo>
                  <a:lnTo>
                    <a:pt x="14417" y="3121"/>
                  </a:lnTo>
                  <a:lnTo>
                    <a:pt x="15063" y="3766"/>
                  </a:lnTo>
                  <a:lnTo>
                    <a:pt x="15708" y="4519"/>
                  </a:lnTo>
                  <a:lnTo>
                    <a:pt x="16246" y="5272"/>
                  </a:lnTo>
                  <a:lnTo>
                    <a:pt x="16784" y="6133"/>
                  </a:lnTo>
                  <a:lnTo>
                    <a:pt x="17215" y="7101"/>
                  </a:lnTo>
                  <a:lnTo>
                    <a:pt x="17537" y="8177"/>
                  </a:lnTo>
                  <a:lnTo>
                    <a:pt x="17745" y="9213"/>
                  </a:lnTo>
                  <a:lnTo>
                    <a:pt x="8125" y="14859"/>
                  </a:lnTo>
                  <a:lnTo>
                    <a:pt x="7532" y="13772"/>
                  </a:lnTo>
                  <a:lnTo>
                    <a:pt x="6779" y="12481"/>
                  </a:lnTo>
                  <a:lnTo>
                    <a:pt x="5703" y="10974"/>
                  </a:lnTo>
                  <a:lnTo>
                    <a:pt x="4519" y="9361"/>
                  </a:lnTo>
                  <a:lnTo>
                    <a:pt x="3228" y="7854"/>
                  </a:lnTo>
                  <a:lnTo>
                    <a:pt x="2475" y="7209"/>
                  </a:lnTo>
                  <a:lnTo>
                    <a:pt x="1722" y="6671"/>
                  </a:lnTo>
                  <a:lnTo>
                    <a:pt x="969" y="6133"/>
                  </a:lnTo>
                  <a:lnTo>
                    <a:pt x="451" y="5911"/>
                  </a:lnTo>
                  <a:lnTo>
                    <a:pt x="451" y="5911"/>
                  </a:lnTo>
                  <a:lnTo>
                    <a:pt x="1077" y="5703"/>
                  </a:lnTo>
                  <a:lnTo>
                    <a:pt x="2152" y="5380"/>
                  </a:lnTo>
                  <a:lnTo>
                    <a:pt x="3551" y="4734"/>
                  </a:lnTo>
                  <a:lnTo>
                    <a:pt x="5057" y="3981"/>
                  </a:lnTo>
                  <a:lnTo>
                    <a:pt x="6671" y="2905"/>
                  </a:lnTo>
                  <a:lnTo>
                    <a:pt x="8392" y="1722"/>
                  </a:lnTo>
                  <a:lnTo>
                    <a:pt x="10006" y="310"/>
                  </a:lnTo>
                  <a:close/>
                  <a:moveTo>
                    <a:pt x="9899" y="1"/>
                  </a:moveTo>
                  <a:lnTo>
                    <a:pt x="8285" y="1507"/>
                  </a:lnTo>
                  <a:lnTo>
                    <a:pt x="6564" y="2690"/>
                  </a:lnTo>
                  <a:lnTo>
                    <a:pt x="4950" y="3658"/>
                  </a:lnTo>
                  <a:lnTo>
                    <a:pt x="3336" y="4519"/>
                  </a:lnTo>
                  <a:lnTo>
                    <a:pt x="2045" y="5057"/>
                  </a:lnTo>
                  <a:lnTo>
                    <a:pt x="969" y="5487"/>
                  </a:lnTo>
                  <a:lnTo>
                    <a:pt x="324" y="5703"/>
                  </a:lnTo>
                  <a:lnTo>
                    <a:pt x="108" y="5810"/>
                  </a:lnTo>
                  <a:lnTo>
                    <a:pt x="1" y="5918"/>
                  </a:lnTo>
                  <a:lnTo>
                    <a:pt x="108" y="6025"/>
                  </a:lnTo>
                  <a:lnTo>
                    <a:pt x="861" y="6456"/>
                  </a:lnTo>
                  <a:lnTo>
                    <a:pt x="1615" y="6886"/>
                  </a:lnTo>
                  <a:lnTo>
                    <a:pt x="2260" y="7424"/>
                  </a:lnTo>
                  <a:lnTo>
                    <a:pt x="3013" y="8070"/>
                  </a:lnTo>
                  <a:lnTo>
                    <a:pt x="4304" y="9576"/>
                  </a:lnTo>
                  <a:lnTo>
                    <a:pt x="5488" y="11190"/>
                  </a:lnTo>
                  <a:lnTo>
                    <a:pt x="6456" y="12696"/>
                  </a:lnTo>
                  <a:lnTo>
                    <a:pt x="7209" y="13879"/>
                  </a:lnTo>
                  <a:lnTo>
                    <a:pt x="7747" y="14847"/>
                  </a:lnTo>
                  <a:lnTo>
                    <a:pt x="7855" y="15170"/>
                  </a:lnTo>
                  <a:lnTo>
                    <a:pt x="8070" y="15170"/>
                  </a:lnTo>
                  <a:lnTo>
                    <a:pt x="17968" y="9361"/>
                  </a:lnTo>
                  <a:lnTo>
                    <a:pt x="18075" y="9253"/>
                  </a:lnTo>
                  <a:lnTo>
                    <a:pt x="17753" y="8070"/>
                  </a:lnTo>
                  <a:lnTo>
                    <a:pt x="17430" y="6886"/>
                  </a:lnTo>
                  <a:lnTo>
                    <a:pt x="16892" y="5810"/>
                  </a:lnTo>
                  <a:lnTo>
                    <a:pt x="16354" y="4950"/>
                  </a:lnTo>
                  <a:lnTo>
                    <a:pt x="15708" y="4089"/>
                  </a:lnTo>
                  <a:lnTo>
                    <a:pt x="15063" y="3336"/>
                  </a:lnTo>
                  <a:lnTo>
                    <a:pt x="14310" y="2690"/>
                  </a:lnTo>
                  <a:lnTo>
                    <a:pt x="13664" y="2045"/>
                  </a:lnTo>
                  <a:lnTo>
                    <a:pt x="12266" y="1076"/>
                  </a:lnTo>
                  <a:lnTo>
                    <a:pt x="11190" y="538"/>
                  </a:lnTo>
                  <a:lnTo>
                    <a:pt x="101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285;p29">
              <a:extLst>
                <a:ext uri="{FF2B5EF4-FFF2-40B4-BE49-F238E27FC236}">
                  <a16:creationId xmlns:a16="http://schemas.microsoft.com/office/drawing/2014/main" id="{B543E0B8-0259-4196-9425-3F81B76FAE74}"/>
                </a:ext>
              </a:extLst>
            </p:cNvPr>
            <p:cNvSpPr/>
            <p:nvPr/>
          </p:nvSpPr>
          <p:spPr>
            <a:xfrm>
              <a:off x="6679850" y="1839450"/>
              <a:ext cx="303975" cy="519125"/>
            </a:xfrm>
            <a:custGeom>
              <a:avLst/>
              <a:gdLst/>
              <a:ahLst/>
              <a:cxnLst/>
              <a:rect l="l" t="t" r="r" b="b"/>
              <a:pathLst>
                <a:path w="12159" h="20765" extrusionOk="0">
                  <a:moveTo>
                    <a:pt x="1" y="0"/>
                  </a:moveTo>
                  <a:lnTo>
                    <a:pt x="1" y="13448"/>
                  </a:lnTo>
                  <a:lnTo>
                    <a:pt x="324" y="13663"/>
                  </a:lnTo>
                  <a:lnTo>
                    <a:pt x="431" y="12910"/>
                  </a:lnTo>
                  <a:lnTo>
                    <a:pt x="539" y="12588"/>
                  </a:lnTo>
                  <a:lnTo>
                    <a:pt x="754" y="12265"/>
                  </a:lnTo>
                  <a:lnTo>
                    <a:pt x="1077" y="12050"/>
                  </a:lnTo>
                  <a:lnTo>
                    <a:pt x="1507" y="11835"/>
                  </a:lnTo>
                  <a:lnTo>
                    <a:pt x="1937" y="11727"/>
                  </a:lnTo>
                  <a:lnTo>
                    <a:pt x="2475" y="11619"/>
                  </a:lnTo>
                  <a:lnTo>
                    <a:pt x="3444" y="11619"/>
                  </a:lnTo>
                  <a:lnTo>
                    <a:pt x="3874" y="11727"/>
                  </a:lnTo>
                  <a:lnTo>
                    <a:pt x="4197" y="12050"/>
                  </a:lnTo>
                  <a:lnTo>
                    <a:pt x="4520" y="12265"/>
                  </a:lnTo>
                  <a:lnTo>
                    <a:pt x="4842" y="12588"/>
                  </a:lnTo>
                  <a:lnTo>
                    <a:pt x="5380" y="13556"/>
                  </a:lnTo>
                  <a:lnTo>
                    <a:pt x="5595" y="14201"/>
                  </a:lnTo>
                  <a:lnTo>
                    <a:pt x="5595" y="14847"/>
                  </a:lnTo>
                  <a:lnTo>
                    <a:pt x="5703" y="15492"/>
                  </a:lnTo>
                  <a:lnTo>
                    <a:pt x="5595" y="16138"/>
                  </a:lnTo>
                  <a:lnTo>
                    <a:pt x="5488" y="16784"/>
                  </a:lnTo>
                  <a:lnTo>
                    <a:pt x="5488" y="16891"/>
                  </a:lnTo>
                  <a:lnTo>
                    <a:pt x="5595" y="16999"/>
                  </a:lnTo>
                  <a:lnTo>
                    <a:pt x="5811" y="17106"/>
                  </a:lnTo>
                  <a:lnTo>
                    <a:pt x="8070" y="18505"/>
                  </a:lnTo>
                  <a:lnTo>
                    <a:pt x="10760" y="20011"/>
                  </a:lnTo>
                  <a:lnTo>
                    <a:pt x="12158" y="20764"/>
                  </a:lnTo>
                  <a:lnTo>
                    <a:pt x="12051" y="14847"/>
                  </a:lnTo>
                  <a:lnTo>
                    <a:pt x="7747" y="11189"/>
                  </a:lnTo>
                  <a:lnTo>
                    <a:pt x="7640" y="462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286;p29">
              <a:extLst>
                <a:ext uri="{FF2B5EF4-FFF2-40B4-BE49-F238E27FC236}">
                  <a16:creationId xmlns:a16="http://schemas.microsoft.com/office/drawing/2014/main" id="{C5DAC05B-3253-47E0-B18C-6771112DCF74}"/>
                </a:ext>
              </a:extLst>
            </p:cNvPr>
            <p:cNvSpPr/>
            <p:nvPr/>
          </p:nvSpPr>
          <p:spPr>
            <a:xfrm>
              <a:off x="6736350" y="1944325"/>
              <a:ext cx="139875" cy="285150"/>
            </a:xfrm>
            <a:custGeom>
              <a:avLst/>
              <a:gdLst/>
              <a:ahLst/>
              <a:cxnLst/>
              <a:rect l="l" t="t" r="r" b="b"/>
              <a:pathLst>
                <a:path w="5595" h="11406" extrusionOk="0">
                  <a:moveTo>
                    <a:pt x="215" y="335"/>
                  </a:moveTo>
                  <a:lnTo>
                    <a:pt x="5272" y="3121"/>
                  </a:lnTo>
                  <a:lnTo>
                    <a:pt x="5272" y="11046"/>
                  </a:lnTo>
                  <a:lnTo>
                    <a:pt x="4842" y="10760"/>
                  </a:lnTo>
                  <a:lnTo>
                    <a:pt x="4519" y="10652"/>
                  </a:lnTo>
                  <a:lnTo>
                    <a:pt x="4411" y="10437"/>
                  </a:lnTo>
                  <a:lnTo>
                    <a:pt x="4411" y="10222"/>
                  </a:lnTo>
                  <a:lnTo>
                    <a:pt x="4411" y="9791"/>
                  </a:lnTo>
                  <a:lnTo>
                    <a:pt x="4411" y="9684"/>
                  </a:lnTo>
                  <a:lnTo>
                    <a:pt x="4411" y="9146"/>
                  </a:lnTo>
                  <a:lnTo>
                    <a:pt x="4304" y="8608"/>
                  </a:lnTo>
                  <a:lnTo>
                    <a:pt x="4089" y="8070"/>
                  </a:lnTo>
                  <a:lnTo>
                    <a:pt x="3873" y="7532"/>
                  </a:lnTo>
                  <a:lnTo>
                    <a:pt x="3551" y="7209"/>
                  </a:lnTo>
                  <a:lnTo>
                    <a:pt x="3120" y="6886"/>
                  </a:lnTo>
                  <a:lnTo>
                    <a:pt x="2690" y="6564"/>
                  </a:lnTo>
                  <a:lnTo>
                    <a:pt x="2152" y="6348"/>
                  </a:lnTo>
                  <a:lnTo>
                    <a:pt x="1506" y="6133"/>
                  </a:lnTo>
                  <a:lnTo>
                    <a:pt x="753" y="6026"/>
                  </a:lnTo>
                  <a:lnTo>
                    <a:pt x="323" y="5918"/>
                  </a:lnTo>
                  <a:lnTo>
                    <a:pt x="323" y="5811"/>
                  </a:lnTo>
                  <a:lnTo>
                    <a:pt x="215" y="5595"/>
                  </a:lnTo>
                  <a:lnTo>
                    <a:pt x="215" y="4735"/>
                  </a:lnTo>
                  <a:lnTo>
                    <a:pt x="215" y="3121"/>
                  </a:lnTo>
                  <a:lnTo>
                    <a:pt x="215" y="335"/>
                  </a:lnTo>
                  <a:close/>
                  <a:moveTo>
                    <a:pt x="0" y="1"/>
                  </a:moveTo>
                  <a:lnTo>
                    <a:pt x="0" y="108"/>
                  </a:lnTo>
                  <a:lnTo>
                    <a:pt x="0" y="3121"/>
                  </a:lnTo>
                  <a:lnTo>
                    <a:pt x="0" y="4735"/>
                  </a:lnTo>
                  <a:lnTo>
                    <a:pt x="0" y="5595"/>
                  </a:lnTo>
                  <a:lnTo>
                    <a:pt x="0" y="5918"/>
                  </a:lnTo>
                  <a:lnTo>
                    <a:pt x="108" y="6026"/>
                  </a:lnTo>
                  <a:lnTo>
                    <a:pt x="323" y="6133"/>
                  </a:lnTo>
                  <a:lnTo>
                    <a:pt x="646" y="6241"/>
                  </a:lnTo>
                  <a:lnTo>
                    <a:pt x="1399" y="6456"/>
                  </a:lnTo>
                  <a:lnTo>
                    <a:pt x="2044" y="6671"/>
                  </a:lnTo>
                  <a:lnTo>
                    <a:pt x="2905" y="7102"/>
                  </a:lnTo>
                  <a:lnTo>
                    <a:pt x="3335" y="7424"/>
                  </a:lnTo>
                  <a:lnTo>
                    <a:pt x="3658" y="7747"/>
                  </a:lnTo>
                  <a:lnTo>
                    <a:pt x="3873" y="8177"/>
                  </a:lnTo>
                  <a:lnTo>
                    <a:pt x="3981" y="8715"/>
                  </a:lnTo>
                  <a:lnTo>
                    <a:pt x="4089" y="9146"/>
                  </a:lnTo>
                  <a:lnTo>
                    <a:pt x="4196" y="9684"/>
                  </a:lnTo>
                  <a:lnTo>
                    <a:pt x="4089" y="9791"/>
                  </a:lnTo>
                  <a:lnTo>
                    <a:pt x="4089" y="10222"/>
                  </a:lnTo>
                  <a:lnTo>
                    <a:pt x="4196" y="10544"/>
                  </a:lnTo>
                  <a:lnTo>
                    <a:pt x="4196" y="10760"/>
                  </a:lnTo>
                  <a:lnTo>
                    <a:pt x="4411" y="10867"/>
                  </a:lnTo>
                  <a:lnTo>
                    <a:pt x="4626" y="11082"/>
                  </a:lnTo>
                  <a:lnTo>
                    <a:pt x="5272" y="11405"/>
                  </a:lnTo>
                  <a:lnTo>
                    <a:pt x="5487" y="11405"/>
                  </a:lnTo>
                  <a:lnTo>
                    <a:pt x="5595" y="11297"/>
                  </a:lnTo>
                  <a:lnTo>
                    <a:pt x="5595" y="3013"/>
                  </a:lnTo>
                  <a:lnTo>
                    <a:pt x="5487" y="2798"/>
                  </a:lnTo>
                  <a:lnTo>
                    <a:pt x="21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287;p29">
              <a:extLst>
                <a:ext uri="{FF2B5EF4-FFF2-40B4-BE49-F238E27FC236}">
                  <a16:creationId xmlns:a16="http://schemas.microsoft.com/office/drawing/2014/main" id="{F3BC716D-E6DE-4762-AAC8-3A4BB0A11BD8}"/>
                </a:ext>
              </a:extLst>
            </p:cNvPr>
            <p:cNvSpPr/>
            <p:nvPr/>
          </p:nvSpPr>
          <p:spPr>
            <a:xfrm>
              <a:off x="6674475" y="1871725"/>
              <a:ext cx="201750" cy="123750"/>
            </a:xfrm>
            <a:custGeom>
              <a:avLst/>
              <a:gdLst/>
              <a:ahLst/>
              <a:cxnLst/>
              <a:rect l="l" t="t" r="r" b="b"/>
              <a:pathLst>
                <a:path w="8070" h="4950" extrusionOk="0">
                  <a:moveTo>
                    <a:pt x="108" y="0"/>
                  </a:moveTo>
                  <a:lnTo>
                    <a:pt x="1" y="108"/>
                  </a:lnTo>
                  <a:lnTo>
                    <a:pt x="108" y="215"/>
                  </a:lnTo>
                  <a:lnTo>
                    <a:pt x="144" y="251"/>
                  </a:lnTo>
                  <a:lnTo>
                    <a:pt x="108" y="323"/>
                  </a:lnTo>
                  <a:lnTo>
                    <a:pt x="539" y="538"/>
                  </a:lnTo>
                  <a:lnTo>
                    <a:pt x="4735" y="3012"/>
                  </a:lnTo>
                  <a:lnTo>
                    <a:pt x="6886" y="4304"/>
                  </a:lnTo>
                  <a:lnTo>
                    <a:pt x="7855" y="4841"/>
                  </a:lnTo>
                  <a:lnTo>
                    <a:pt x="7962" y="4949"/>
                  </a:lnTo>
                  <a:lnTo>
                    <a:pt x="8070" y="4841"/>
                  </a:lnTo>
                  <a:lnTo>
                    <a:pt x="8070" y="4734"/>
                  </a:lnTo>
                  <a:lnTo>
                    <a:pt x="7962" y="4626"/>
                  </a:lnTo>
                  <a:lnTo>
                    <a:pt x="4197" y="2367"/>
                  </a:lnTo>
                  <a:lnTo>
                    <a:pt x="1507" y="753"/>
                  </a:lnTo>
                  <a:lnTo>
                    <a:pt x="646" y="215"/>
                  </a:lnTo>
                  <a:lnTo>
                    <a:pt x="324" y="108"/>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288;p29">
              <a:extLst>
                <a:ext uri="{FF2B5EF4-FFF2-40B4-BE49-F238E27FC236}">
                  <a16:creationId xmlns:a16="http://schemas.microsoft.com/office/drawing/2014/main" id="{895E5DFB-D570-4436-AE15-56EB8EEEF659}"/>
                </a:ext>
              </a:extLst>
            </p:cNvPr>
            <p:cNvSpPr/>
            <p:nvPr/>
          </p:nvSpPr>
          <p:spPr>
            <a:xfrm>
              <a:off x="6674475" y="1836750"/>
              <a:ext cx="312025" cy="524500"/>
            </a:xfrm>
            <a:custGeom>
              <a:avLst/>
              <a:gdLst/>
              <a:ahLst/>
              <a:cxnLst/>
              <a:rect l="l" t="t" r="r" b="b"/>
              <a:pathLst>
                <a:path w="12481" h="20980" extrusionOk="0">
                  <a:moveTo>
                    <a:pt x="324" y="346"/>
                  </a:moveTo>
                  <a:lnTo>
                    <a:pt x="7747" y="4842"/>
                  </a:lnTo>
                  <a:lnTo>
                    <a:pt x="7855" y="11297"/>
                  </a:lnTo>
                  <a:lnTo>
                    <a:pt x="7855" y="11405"/>
                  </a:lnTo>
                  <a:lnTo>
                    <a:pt x="12158" y="15063"/>
                  </a:lnTo>
                  <a:lnTo>
                    <a:pt x="12158" y="20639"/>
                  </a:lnTo>
                  <a:lnTo>
                    <a:pt x="11082" y="20012"/>
                  </a:lnTo>
                  <a:lnTo>
                    <a:pt x="8392" y="18398"/>
                  </a:lnTo>
                  <a:lnTo>
                    <a:pt x="6133" y="17107"/>
                  </a:lnTo>
                  <a:lnTo>
                    <a:pt x="5918" y="16999"/>
                  </a:lnTo>
                  <a:lnTo>
                    <a:pt x="5918" y="16892"/>
                  </a:lnTo>
                  <a:lnTo>
                    <a:pt x="6026" y="16246"/>
                  </a:lnTo>
                  <a:lnTo>
                    <a:pt x="6026" y="15385"/>
                  </a:lnTo>
                  <a:lnTo>
                    <a:pt x="5918" y="14525"/>
                  </a:lnTo>
                  <a:lnTo>
                    <a:pt x="5703" y="13556"/>
                  </a:lnTo>
                  <a:lnTo>
                    <a:pt x="5488" y="13126"/>
                  </a:lnTo>
                  <a:lnTo>
                    <a:pt x="5165" y="12696"/>
                  </a:lnTo>
                  <a:lnTo>
                    <a:pt x="4842" y="12265"/>
                  </a:lnTo>
                  <a:lnTo>
                    <a:pt x="4519" y="11943"/>
                  </a:lnTo>
                  <a:lnTo>
                    <a:pt x="4089" y="11727"/>
                  </a:lnTo>
                  <a:lnTo>
                    <a:pt x="3659" y="11620"/>
                  </a:lnTo>
                  <a:lnTo>
                    <a:pt x="3013" y="11512"/>
                  </a:lnTo>
                  <a:lnTo>
                    <a:pt x="2260" y="11620"/>
                  </a:lnTo>
                  <a:lnTo>
                    <a:pt x="1615" y="11835"/>
                  </a:lnTo>
                  <a:lnTo>
                    <a:pt x="1184" y="12050"/>
                  </a:lnTo>
                  <a:lnTo>
                    <a:pt x="861" y="12265"/>
                  </a:lnTo>
                  <a:lnTo>
                    <a:pt x="646" y="12696"/>
                  </a:lnTo>
                  <a:lnTo>
                    <a:pt x="539" y="13018"/>
                  </a:lnTo>
                  <a:lnTo>
                    <a:pt x="385" y="13479"/>
                  </a:lnTo>
                  <a:lnTo>
                    <a:pt x="324" y="13449"/>
                  </a:lnTo>
                  <a:lnTo>
                    <a:pt x="324" y="346"/>
                  </a:lnTo>
                  <a:close/>
                  <a:moveTo>
                    <a:pt x="108" y="0"/>
                  </a:moveTo>
                  <a:lnTo>
                    <a:pt x="1" y="108"/>
                  </a:lnTo>
                  <a:lnTo>
                    <a:pt x="108" y="13556"/>
                  </a:lnTo>
                  <a:lnTo>
                    <a:pt x="108" y="13664"/>
                  </a:lnTo>
                  <a:lnTo>
                    <a:pt x="431" y="13879"/>
                  </a:lnTo>
                  <a:lnTo>
                    <a:pt x="539" y="13879"/>
                  </a:lnTo>
                  <a:lnTo>
                    <a:pt x="646" y="13771"/>
                  </a:lnTo>
                  <a:lnTo>
                    <a:pt x="861" y="13126"/>
                  </a:lnTo>
                  <a:lnTo>
                    <a:pt x="969" y="12803"/>
                  </a:lnTo>
                  <a:lnTo>
                    <a:pt x="1077" y="12480"/>
                  </a:lnTo>
                  <a:lnTo>
                    <a:pt x="1399" y="12265"/>
                  </a:lnTo>
                  <a:lnTo>
                    <a:pt x="1722" y="12158"/>
                  </a:lnTo>
                  <a:lnTo>
                    <a:pt x="2368" y="11943"/>
                  </a:lnTo>
                  <a:lnTo>
                    <a:pt x="3013" y="11835"/>
                  </a:lnTo>
                  <a:lnTo>
                    <a:pt x="3659" y="11943"/>
                  </a:lnTo>
                  <a:lnTo>
                    <a:pt x="3981" y="12050"/>
                  </a:lnTo>
                  <a:lnTo>
                    <a:pt x="4304" y="12265"/>
                  </a:lnTo>
                  <a:lnTo>
                    <a:pt x="4627" y="12480"/>
                  </a:lnTo>
                  <a:lnTo>
                    <a:pt x="4950" y="12803"/>
                  </a:lnTo>
                  <a:lnTo>
                    <a:pt x="5380" y="13664"/>
                  </a:lnTo>
                  <a:lnTo>
                    <a:pt x="5703" y="14525"/>
                  </a:lnTo>
                  <a:lnTo>
                    <a:pt x="5703" y="15385"/>
                  </a:lnTo>
                  <a:lnTo>
                    <a:pt x="5703" y="16246"/>
                  </a:lnTo>
                  <a:lnTo>
                    <a:pt x="5595" y="16892"/>
                  </a:lnTo>
                  <a:lnTo>
                    <a:pt x="5595" y="16999"/>
                  </a:lnTo>
                  <a:lnTo>
                    <a:pt x="5595" y="17107"/>
                  </a:lnTo>
                  <a:lnTo>
                    <a:pt x="5703" y="17214"/>
                  </a:lnTo>
                  <a:lnTo>
                    <a:pt x="5918" y="17322"/>
                  </a:lnTo>
                  <a:lnTo>
                    <a:pt x="8177" y="18720"/>
                  </a:lnTo>
                  <a:lnTo>
                    <a:pt x="10975" y="20227"/>
                  </a:lnTo>
                  <a:lnTo>
                    <a:pt x="12266" y="20980"/>
                  </a:lnTo>
                  <a:lnTo>
                    <a:pt x="12373" y="20980"/>
                  </a:lnTo>
                  <a:lnTo>
                    <a:pt x="12481" y="20872"/>
                  </a:lnTo>
                  <a:lnTo>
                    <a:pt x="12481" y="14955"/>
                  </a:lnTo>
                  <a:lnTo>
                    <a:pt x="12373" y="14847"/>
                  </a:lnTo>
                  <a:lnTo>
                    <a:pt x="8177" y="11189"/>
                  </a:lnTo>
                  <a:lnTo>
                    <a:pt x="8070" y="4734"/>
                  </a:lnTo>
                  <a:lnTo>
                    <a:pt x="7962" y="4627"/>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289;p29">
              <a:extLst>
                <a:ext uri="{FF2B5EF4-FFF2-40B4-BE49-F238E27FC236}">
                  <a16:creationId xmlns:a16="http://schemas.microsoft.com/office/drawing/2014/main" id="{083D342C-72F2-4D3D-A6EB-3CF75578D3B5}"/>
                </a:ext>
              </a:extLst>
            </p:cNvPr>
            <p:cNvSpPr/>
            <p:nvPr/>
          </p:nvSpPr>
          <p:spPr>
            <a:xfrm>
              <a:off x="4181150" y="1167025"/>
              <a:ext cx="1148525" cy="723550"/>
            </a:xfrm>
            <a:custGeom>
              <a:avLst/>
              <a:gdLst/>
              <a:ahLst/>
              <a:cxnLst/>
              <a:rect l="l" t="t" r="r" b="b"/>
              <a:pathLst>
                <a:path w="45941" h="28942" extrusionOk="0">
                  <a:moveTo>
                    <a:pt x="22917" y="0"/>
                  </a:moveTo>
                  <a:lnTo>
                    <a:pt x="22271" y="108"/>
                  </a:lnTo>
                  <a:lnTo>
                    <a:pt x="21733" y="323"/>
                  </a:lnTo>
                  <a:lnTo>
                    <a:pt x="1184" y="12373"/>
                  </a:lnTo>
                  <a:lnTo>
                    <a:pt x="646" y="12696"/>
                  </a:lnTo>
                  <a:lnTo>
                    <a:pt x="324" y="13234"/>
                  </a:lnTo>
                  <a:lnTo>
                    <a:pt x="109" y="13771"/>
                  </a:lnTo>
                  <a:lnTo>
                    <a:pt x="1" y="14309"/>
                  </a:lnTo>
                  <a:lnTo>
                    <a:pt x="109" y="14955"/>
                  </a:lnTo>
                  <a:lnTo>
                    <a:pt x="324" y="15493"/>
                  </a:lnTo>
                  <a:lnTo>
                    <a:pt x="646" y="15923"/>
                  </a:lnTo>
                  <a:lnTo>
                    <a:pt x="1184" y="16354"/>
                  </a:lnTo>
                  <a:lnTo>
                    <a:pt x="21841" y="28618"/>
                  </a:lnTo>
                  <a:lnTo>
                    <a:pt x="22487" y="28834"/>
                  </a:lnTo>
                  <a:lnTo>
                    <a:pt x="23024" y="28941"/>
                  </a:lnTo>
                  <a:lnTo>
                    <a:pt x="23670" y="28834"/>
                  </a:lnTo>
                  <a:lnTo>
                    <a:pt x="24208" y="28618"/>
                  </a:lnTo>
                  <a:lnTo>
                    <a:pt x="41852" y="18183"/>
                  </a:lnTo>
                  <a:lnTo>
                    <a:pt x="41960" y="18075"/>
                  </a:lnTo>
                  <a:lnTo>
                    <a:pt x="44865" y="16354"/>
                  </a:lnTo>
                  <a:lnTo>
                    <a:pt x="45295" y="15923"/>
                  </a:lnTo>
                  <a:lnTo>
                    <a:pt x="45725" y="15493"/>
                  </a:lnTo>
                  <a:lnTo>
                    <a:pt x="45940" y="14955"/>
                  </a:lnTo>
                  <a:lnTo>
                    <a:pt x="45940" y="14309"/>
                  </a:lnTo>
                  <a:lnTo>
                    <a:pt x="45940" y="13771"/>
                  </a:lnTo>
                  <a:lnTo>
                    <a:pt x="45725" y="13234"/>
                  </a:lnTo>
                  <a:lnTo>
                    <a:pt x="45295" y="12696"/>
                  </a:lnTo>
                  <a:lnTo>
                    <a:pt x="44757" y="12373"/>
                  </a:lnTo>
                  <a:lnTo>
                    <a:pt x="24100" y="323"/>
                  </a:lnTo>
                  <a:lnTo>
                    <a:pt x="23455" y="108"/>
                  </a:lnTo>
                  <a:lnTo>
                    <a:pt x="22917" y="0"/>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290;p29">
              <a:extLst>
                <a:ext uri="{FF2B5EF4-FFF2-40B4-BE49-F238E27FC236}">
                  <a16:creationId xmlns:a16="http://schemas.microsoft.com/office/drawing/2014/main" id="{C853D3B8-B1FE-4B4C-A32E-5C22435F3955}"/>
                </a:ext>
              </a:extLst>
            </p:cNvPr>
            <p:cNvSpPr/>
            <p:nvPr/>
          </p:nvSpPr>
          <p:spPr>
            <a:xfrm>
              <a:off x="4181150" y="1167025"/>
              <a:ext cx="1148525" cy="723550"/>
            </a:xfrm>
            <a:custGeom>
              <a:avLst/>
              <a:gdLst/>
              <a:ahLst/>
              <a:cxnLst/>
              <a:rect l="l" t="t" r="r" b="b"/>
              <a:pathLst>
                <a:path w="45941" h="28942" fill="none" extrusionOk="0">
                  <a:moveTo>
                    <a:pt x="22917" y="0"/>
                  </a:moveTo>
                  <a:lnTo>
                    <a:pt x="22917" y="0"/>
                  </a:lnTo>
                  <a:lnTo>
                    <a:pt x="22271" y="108"/>
                  </a:lnTo>
                  <a:lnTo>
                    <a:pt x="21733" y="323"/>
                  </a:lnTo>
                  <a:lnTo>
                    <a:pt x="1184" y="12373"/>
                  </a:lnTo>
                  <a:lnTo>
                    <a:pt x="1184" y="12373"/>
                  </a:lnTo>
                  <a:lnTo>
                    <a:pt x="646" y="12696"/>
                  </a:lnTo>
                  <a:lnTo>
                    <a:pt x="324" y="13234"/>
                  </a:lnTo>
                  <a:lnTo>
                    <a:pt x="109" y="13771"/>
                  </a:lnTo>
                  <a:lnTo>
                    <a:pt x="1" y="14309"/>
                  </a:lnTo>
                  <a:lnTo>
                    <a:pt x="109" y="14955"/>
                  </a:lnTo>
                  <a:lnTo>
                    <a:pt x="324" y="15493"/>
                  </a:lnTo>
                  <a:lnTo>
                    <a:pt x="646" y="15923"/>
                  </a:lnTo>
                  <a:lnTo>
                    <a:pt x="1184" y="16354"/>
                  </a:lnTo>
                  <a:lnTo>
                    <a:pt x="21841" y="28618"/>
                  </a:lnTo>
                  <a:lnTo>
                    <a:pt x="21841" y="28618"/>
                  </a:lnTo>
                  <a:lnTo>
                    <a:pt x="22487" y="28834"/>
                  </a:lnTo>
                  <a:lnTo>
                    <a:pt x="23024" y="28941"/>
                  </a:lnTo>
                  <a:lnTo>
                    <a:pt x="23024" y="28941"/>
                  </a:lnTo>
                  <a:lnTo>
                    <a:pt x="23670" y="28834"/>
                  </a:lnTo>
                  <a:lnTo>
                    <a:pt x="24208" y="28618"/>
                  </a:lnTo>
                  <a:lnTo>
                    <a:pt x="41852" y="18183"/>
                  </a:lnTo>
                  <a:lnTo>
                    <a:pt x="41852" y="18183"/>
                  </a:lnTo>
                  <a:lnTo>
                    <a:pt x="41960" y="18075"/>
                  </a:lnTo>
                  <a:lnTo>
                    <a:pt x="44865" y="16354"/>
                  </a:lnTo>
                  <a:lnTo>
                    <a:pt x="44865" y="16354"/>
                  </a:lnTo>
                  <a:lnTo>
                    <a:pt x="45295" y="15923"/>
                  </a:lnTo>
                  <a:lnTo>
                    <a:pt x="45725" y="15493"/>
                  </a:lnTo>
                  <a:lnTo>
                    <a:pt x="45940" y="14955"/>
                  </a:lnTo>
                  <a:lnTo>
                    <a:pt x="45940" y="14309"/>
                  </a:lnTo>
                  <a:lnTo>
                    <a:pt x="45940" y="13771"/>
                  </a:lnTo>
                  <a:lnTo>
                    <a:pt x="45725" y="13234"/>
                  </a:lnTo>
                  <a:lnTo>
                    <a:pt x="45295" y="12696"/>
                  </a:lnTo>
                  <a:lnTo>
                    <a:pt x="44757" y="12373"/>
                  </a:lnTo>
                  <a:lnTo>
                    <a:pt x="24100" y="323"/>
                  </a:lnTo>
                  <a:lnTo>
                    <a:pt x="24100" y="323"/>
                  </a:lnTo>
                  <a:lnTo>
                    <a:pt x="23455" y="108"/>
                  </a:lnTo>
                  <a:lnTo>
                    <a:pt x="22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291;p29">
              <a:extLst>
                <a:ext uri="{FF2B5EF4-FFF2-40B4-BE49-F238E27FC236}">
                  <a16:creationId xmlns:a16="http://schemas.microsoft.com/office/drawing/2014/main" id="{5CABC0BE-CC59-4A43-B4DD-709BB9D6F08B}"/>
                </a:ext>
              </a:extLst>
            </p:cNvPr>
            <p:cNvSpPr/>
            <p:nvPr/>
          </p:nvSpPr>
          <p:spPr>
            <a:xfrm>
              <a:off x="4339850" y="1446750"/>
              <a:ext cx="449200" cy="293200"/>
            </a:xfrm>
            <a:custGeom>
              <a:avLst/>
              <a:gdLst/>
              <a:ahLst/>
              <a:cxnLst/>
              <a:rect l="l" t="t" r="r" b="b"/>
              <a:pathLst>
                <a:path w="17968" h="11728" extrusionOk="0">
                  <a:moveTo>
                    <a:pt x="1" y="0"/>
                  </a:moveTo>
                  <a:lnTo>
                    <a:pt x="1" y="1184"/>
                  </a:lnTo>
                  <a:lnTo>
                    <a:pt x="17968" y="11727"/>
                  </a:lnTo>
                  <a:lnTo>
                    <a:pt x="17860" y="10544"/>
                  </a:lnTo>
                  <a:lnTo>
                    <a:pt x="1"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292;p29">
              <a:extLst>
                <a:ext uri="{FF2B5EF4-FFF2-40B4-BE49-F238E27FC236}">
                  <a16:creationId xmlns:a16="http://schemas.microsoft.com/office/drawing/2014/main" id="{915C4C5E-C101-4816-9DED-E055DF637F23}"/>
                </a:ext>
              </a:extLst>
            </p:cNvPr>
            <p:cNvSpPr/>
            <p:nvPr/>
          </p:nvSpPr>
          <p:spPr>
            <a:xfrm>
              <a:off x="4337150" y="1444050"/>
              <a:ext cx="454600" cy="298575"/>
            </a:xfrm>
            <a:custGeom>
              <a:avLst/>
              <a:gdLst/>
              <a:ahLst/>
              <a:cxnLst/>
              <a:rect l="l" t="t" r="r" b="b"/>
              <a:pathLst>
                <a:path w="18184" h="11943" extrusionOk="0">
                  <a:moveTo>
                    <a:pt x="324" y="431"/>
                  </a:moveTo>
                  <a:lnTo>
                    <a:pt x="17860" y="10867"/>
                  </a:lnTo>
                  <a:lnTo>
                    <a:pt x="17860" y="11513"/>
                  </a:lnTo>
                  <a:lnTo>
                    <a:pt x="324" y="1184"/>
                  </a:lnTo>
                  <a:lnTo>
                    <a:pt x="324" y="431"/>
                  </a:lnTo>
                  <a:close/>
                  <a:moveTo>
                    <a:pt x="1" y="1"/>
                  </a:moveTo>
                  <a:lnTo>
                    <a:pt x="1" y="108"/>
                  </a:lnTo>
                  <a:lnTo>
                    <a:pt x="1" y="1292"/>
                  </a:lnTo>
                  <a:lnTo>
                    <a:pt x="1" y="1507"/>
                  </a:lnTo>
                  <a:lnTo>
                    <a:pt x="17968" y="11943"/>
                  </a:lnTo>
                  <a:lnTo>
                    <a:pt x="18183" y="11943"/>
                  </a:lnTo>
                  <a:lnTo>
                    <a:pt x="18183" y="11728"/>
                  </a:lnTo>
                  <a:lnTo>
                    <a:pt x="18183" y="10652"/>
                  </a:lnTo>
                  <a:lnTo>
                    <a:pt x="18076" y="10544"/>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293;p29">
              <a:extLst>
                <a:ext uri="{FF2B5EF4-FFF2-40B4-BE49-F238E27FC236}">
                  <a16:creationId xmlns:a16="http://schemas.microsoft.com/office/drawing/2014/main" id="{B302C19C-0802-40B8-8F54-9682840BAB07}"/>
                </a:ext>
              </a:extLst>
            </p:cNvPr>
            <p:cNvSpPr/>
            <p:nvPr/>
          </p:nvSpPr>
          <p:spPr>
            <a:xfrm>
              <a:off x="4339850" y="1207375"/>
              <a:ext cx="852650" cy="502975"/>
            </a:xfrm>
            <a:custGeom>
              <a:avLst/>
              <a:gdLst/>
              <a:ahLst/>
              <a:cxnLst/>
              <a:rect l="l" t="t" r="r" b="b"/>
              <a:pathLst>
                <a:path w="34106" h="20119" extrusionOk="0">
                  <a:moveTo>
                    <a:pt x="16246" y="0"/>
                  </a:moveTo>
                  <a:lnTo>
                    <a:pt x="1" y="9575"/>
                  </a:lnTo>
                  <a:lnTo>
                    <a:pt x="17860" y="20119"/>
                  </a:lnTo>
                  <a:lnTo>
                    <a:pt x="34106" y="10328"/>
                  </a:lnTo>
                  <a:lnTo>
                    <a:pt x="16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294;p29">
              <a:extLst>
                <a:ext uri="{FF2B5EF4-FFF2-40B4-BE49-F238E27FC236}">
                  <a16:creationId xmlns:a16="http://schemas.microsoft.com/office/drawing/2014/main" id="{24E969C2-866C-4E51-BDF0-413E101EAD81}"/>
                </a:ext>
              </a:extLst>
            </p:cNvPr>
            <p:cNvSpPr/>
            <p:nvPr/>
          </p:nvSpPr>
          <p:spPr>
            <a:xfrm>
              <a:off x="4337150" y="1202000"/>
              <a:ext cx="860725" cy="513750"/>
            </a:xfrm>
            <a:custGeom>
              <a:avLst/>
              <a:gdLst/>
              <a:ahLst/>
              <a:cxnLst/>
              <a:rect l="l" t="t" r="r" b="b"/>
              <a:pathLst>
                <a:path w="34429" h="20550" extrusionOk="0">
                  <a:moveTo>
                    <a:pt x="16354" y="430"/>
                  </a:moveTo>
                  <a:lnTo>
                    <a:pt x="33891" y="10651"/>
                  </a:lnTo>
                  <a:lnTo>
                    <a:pt x="17968" y="20226"/>
                  </a:lnTo>
                  <a:lnTo>
                    <a:pt x="488" y="9844"/>
                  </a:lnTo>
                  <a:lnTo>
                    <a:pt x="16354" y="430"/>
                  </a:lnTo>
                  <a:close/>
                  <a:moveTo>
                    <a:pt x="16247" y="0"/>
                  </a:moveTo>
                  <a:lnTo>
                    <a:pt x="1" y="9683"/>
                  </a:lnTo>
                  <a:lnTo>
                    <a:pt x="1" y="9790"/>
                  </a:lnTo>
                  <a:lnTo>
                    <a:pt x="1" y="10006"/>
                  </a:lnTo>
                  <a:lnTo>
                    <a:pt x="17860" y="20549"/>
                  </a:lnTo>
                  <a:lnTo>
                    <a:pt x="18076" y="20549"/>
                  </a:lnTo>
                  <a:lnTo>
                    <a:pt x="34321" y="10759"/>
                  </a:lnTo>
                  <a:lnTo>
                    <a:pt x="34429" y="10543"/>
                  </a:lnTo>
                  <a:lnTo>
                    <a:pt x="34321" y="10436"/>
                  </a:lnTo>
                  <a:lnTo>
                    <a:pt x="1635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295;p29">
              <a:extLst>
                <a:ext uri="{FF2B5EF4-FFF2-40B4-BE49-F238E27FC236}">
                  <a16:creationId xmlns:a16="http://schemas.microsoft.com/office/drawing/2014/main" id="{2BC1BC25-C5B7-4046-B972-19A3915DD30A}"/>
                </a:ext>
              </a:extLst>
            </p:cNvPr>
            <p:cNvSpPr/>
            <p:nvPr/>
          </p:nvSpPr>
          <p:spPr>
            <a:xfrm>
              <a:off x="4789025" y="1465575"/>
              <a:ext cx="406175" cy="274375"/>
            </a:xfrm>
            <a:custGeom>
              <a:avLst/>
              <a:gdLst/>
              <a:ahLst/>
              <a:cxnLst/>
              <a:rect l="l" t="t" r="r" b="b"/>
              <a:pathLst>
                <a:path w="16247" h="10975" extrusionOk="0">
                  <a:moveTo>
                    <a:pt x="16246" y="0"/>
                  </a:moveTo>
                  <a:lnTo>
                    <a:pt x="1" y="9791"/>
                  </a:lnTo>
                  <a:lnTo>
                    <a:pt x="1" y="10974"/>
                  </a:lnTo>
                  <a:lnTo>
                    <a:pt x="16246" y="1184"/>
                  </a:lnTo>
                  <a:lnTo>
                    <a:pt x="1624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296;p29">
              <a:extLst>
                <a:ext uri="{FF2B5EF4-FFF2-40B4-BE49-F238E27FC236}">
                  <a16:creationId xmlns:a16="http://schemas.microsoft.com/office/drawing/2014/main" id="{4A2B3A80-1608-47EC-847E-94B304B2E647}"/>
                </a:ext>
              </a:extLst>
            </p:cNvPr>
            <p:cNvSpPr/>
            <p:nvPr/>
          </p:nvSpPr>
          <p:spPr>
            <a:xfrm>
              <a:off x="4789025" y="1465575"/>
              <a:ext cx="406175" cy="274375"/>
            </a:xfrm>
            <a:custGeom>
              <a:avLst/>
              <a:gdLst/>
              <a:ahLst/>
              <a:cxnLst/>
              <a:rect l="l" t="t" r="r" b="b"/>
              <a:pathLst>
                <a:path w="16247" h="10975" extrusionOk="0">
                  <a:moveTo>
                    <a:pt x="16246" y="0"/>
                  </a:moveTo>
                  <a:lnTo>
                    <a:pt x="1" y="9791"/>
                  </a:lnTo>
                  <a:lnTo>
                    <a:pt x="1" y="10974"/>
                  </a:lnTo>
                  <a:lnTo>
                    <a:pt x="16246" y="1184"/>
                  </a:lnTo>
                  <a:lnTo>
                    <a:pt x="16246"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297;p29">
              <a:extLst>
                <a:ext uri="{FF2B5EF4-FFF2-40B4-BE49-F238E27FC236}">
                  <a16:creationId xmlns:a16="http://schemas.microsoft.com/office/drawing/2014/main" id="{32387F8C-D952-4F6C-8C74-C67963298E7E}"/>
                </a:ext>
              </a:extLst>
            </p:cNvPr>
            <p:cNvSpPr/>
            <p:nvPr/>
          </p:nvSpPr>
          <p:spPr>
            <a:xfrm>
              <a:off x="4783650" y="1462875"/>
              <a:ext cx="414225" cy="279750"/>
            </a:xfrm>
            <a:custGeom>
              <a:avLst/>
              <a:gdLst/>
              <a:ahLst/>
              <a:cxnLst/>
              <a:rect l="l" t="t" r="r" b="b"/>
              <a:pathLst>
                <a:path w="16569" h="11190" extrusionOk="0">
                  <a:moveTo>
                    <a:pt x="16246" y="453"/>
                  </a:moveTo>
                  <a:lnTo>
                    <a:pt x="16246" y="1184"/>
                  </a:lnTo>
                  <a:lnTo>
                    <a:pt x="431" y="10760"/>
                  </a:lnTo>
                  <a:lnTo>
                    <a:pt x="323" y="10006"/>
                  </a:lnTo>
                  <a:lnTo>
                    <a:pt x="16246" y="453"/>
                  </a:lnTo>
                  <a:close/>
                  <a:moveTo>
                    <a:pt x="16354" y="1"/>
                  </a:moveTo>
                  <a:lnTo>
                    <a:pt x="108" y="9791"/>
                  </a:lnTo>
                  <a:lnTo>
                    <a:pt x="0" y="10006"/>
                  </a:lnTo>
                  <a:lnTo>
                    <a:pt x="0" y="11082"/>
                  </a:lnTo>
                  <a:lnTo>
                    <a:pt x="108" y="11190"/>
                  </a:lnTo>
                  <a:lnTo>
                    <a:pt x="323" y="11190"/>
                  </a:lnTo>
                  <a:lnTo>
                    <a:pt x="16461" y="1400"/>
                  </a:lnTo>
                  <a:lnTo>
                    <a:pt x="16569" y="1292"/>
                  </a:lnTo>
                  <a:lnTo>
                    <a:pt x="16569" y="108"/>
                  </a:lnTo>
                  <a:lnTo>
                    <a:pt x="164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298;p29">
              <a:extLst>
                <a:ext uri="{FF2B5EF4-FFF2-40B4-BE49-F238E27FC236}">
                  <a16:creationId xmlns:a16="http://schemas.microsoft.com/office/drawing/2014/main" id="{1384D425-9951-4B43-942A-2B5EEEBF790E}"/>
                </a:ext>
              </a:extLst>
            </p:cNvPr>
            <p:cNvSpPr/>
            <p:nvPr/>
          </p:nvSpPr>
          <p:spPr>
            <a:xfrm>
              <a:off x="4337150" y="1446750"/>
              <a:ext cx="454600" cy="336225"/>
            </a:xfrm>
            <a:custGeom>
              <a:avLst/>
              <a:gdLst/>
              <a:ahLst/>
              <a:cxnLst/>
              <a:rect l="l" t="t" r="r" b="b"/>
              <a:pathLst>
                <a:path w="18184" h="13449" extrusionOk="0">
                  <a:moveTo>
                    <a:pt x="1" y="0"/>
                  </a:moveTo>
                  <a:lnTo>
                    <a:pt x="1" y="108"/>
                  </a:lnTo>
                  <a:lnTo>
                    <a:pt x="1" y="2905"/>
                  </a:lnTo>
                  <a:lnTo>
                    <a:pt x="1" y="3013"/>
                  </a:lnTo>
                  <a:lnTo>
                    <a:pt x="17968" y="13449"/>
                  </a:lnTo>
                  <a:lnTo>
                    <a:pt x="18076" y="13449"/>
                  </a:lnTo>
                  <a:lnTo>
                    <a:pt x="18183" y="13341"/>
                  </a:lnTo>
                  <a:lnTo>
                    <a:pt x="18183" y="10544"/>
                  </a:lnTo>
                  <a:lnTo>
                    <a:pt x="18183" y="10436"/>
                  </a:lnTo>
                  <a:lnTo>
                    <a:pt x="17860" y="10436"/>
                  </a:lnTo>
                  <a:lnTo>
                    <a:pt x="17860" y="10544"/>
                  </a:lnTo>
                  <a:lnTo>
                    <a:pt x="17860" y="13018"/>
                  </a:lnTo>
                  <a:lnTo>
                    <a:pt x="324" y="2798"/>
                  </a:lnTo>
                  <a:lnTo>
                    <a:pt x="324" y="10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299;p29">
              <a:extLst>
                <a:ext uri="{FF2B5EF4-FFF2-40B4-BE49-F238E27FC236}">
                  <a16:creationId xmlns:a16="http://schemas.microsoft.com/office/drawing/2014/main" id="{8DFFB8E6-8A6B-4129-9008-EAFFA3B96D8D}"/>
                </a:ext>
              </a:extLst>
            </p:cNvPr>
            <p:cNvSpPr/>
            <p:nvPr/>
          </p:nvSpPr>
          <p:spPr>
            <a:xfrm>
              <a:off x="4783650" y="1465575"/>
              <a:ext cx="414225" cy="317400"/>
            </a:xfrm>
            <a:custGeom>
              <a:avLst/>
              <a:gdLst/>
              <a:ahLst/>
              <a:cxnLst/>
              <a:rect l="l" t="t" r="r" b="b"/>
              <a:pathLst>
                <a:path w="16569" h="12696" extrusionOk="0">
                  <a:moveTo>
                    <a:pt x="16246" y="0"/>
                  </a:moveTo>
                  <a:lnTo>
                    <a:pt x="16138" y="216"/>
                  </a:lnTo>
                  <a:lnTo>
                    <a:pt x="16138" y="2905"/>
                  </a:lnTo>
                  <a:lnTo>
                    <a:pt x="108" y="12373"/>
                  </a:lnTo>
                  <a:lnTo>
                    <a:pt x="0" y="12481"/>
                  </a:lnTo>
                  <a:lnTo>
                    <a:pt x="0" y="12696"/>
                  </a:lnTo>
                  <a:lnTo>
                    <a:pt x="216" y="12696"/>
                  </a:lnTo>
                  <a:lnTo>
                    <a:pt x="16461" y="3120"/>
                  </a:lnTo>
                  <a:lnTo>
                    <a:pt x="16569" y="3013"/>
                  </a:lnTo>
                  <a:lnTo>
                    <a:pt x="16569" y="216"/>
                  </a:lnTo>
                  <a:lnTo>
                    <a:pt x="164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300;p29">
              <a:extLst>
                <a:ext uri="{FF2B5EF4-FFF2-40B4-BE49-F238E27FC236}">
                  <a16:creationId xmlns:a16="http://schemas.microsoft.com/office/drawing/2014/main" id="{1B2BACF9-1D4E-472C-81B9-DAE35FD93773}"/>
                </a:ext>
              </a:extLst>
            </p:cNvPr>
            <p:cNvSpPr/>
            <p:nvPr/>
          </p:nvSpPr>
          <p:spPr>
            <a:xfrm>
              <a:off x="4934275" y="1427925"/>
              <a:ext cx="110300" cy="134500"/>
            </a:xfrm>
            <a:custGeom>
              <a:avLst/>
              <a:gdLst/>
              <a:ahLst/>
              <a:cxnLst/>
              <a:rect l="l" t="t" r="r" b="b"/>
              <a:pathLst>
                <a:path w="4412" h="5380" extrusionOk="0">
                  <a:moveTo>
                    <a:pt x="4411" y="0"/>
                  </a:moveTo>
                  <a:lnTo>
                    <a:pt x="0" y="2582"/>
                  </a:lnTo>
                  <a:lnTo>
                    <a:pt x="0" y="5380"/>
                  </a:lnTo>
                  <a:lnTo>
                    <a:pt x="4411" y="2798"/>
                  </a:lnTo>
                  <a:lnTo>
                    <a:pt x="4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301;p29">
              <a:extLst>
                <a:ext uri="{FF2B5EF4-FFF2-40B4-BE49-F238E27FC236}">
                  <a16:creationId xmlns:a16="http://schemas.microsoft.com/office/drawing/2014/main" id="{EAE65456-A61A-4E7C-96D9-850599088160}"/>
                </a:ext>
              </a:extLst>
            </p:cNvPr>
            <p:cNvSpPr/>
            <p:nvPr/>
          </p:nvSpPr>
          <p:spPr>
            <a:xfrm>
              <a:off x="4928900" y="1422550"/>
              <a:ext cx="121050" cy="142575"/>
            </a:xfrm>
            <a:custGeom>
              <a:avLst/>
              <a:gdLst/>
              <a:ahLst/>
              <a:cxnLst/>
              <a:rect l="l" t="t" r="r" b="b"/>
              <a:pathLst>
                <a:path w="4842" h="5703" extrusionOk="0">
                  <a:moveTo>
                    <a:pt x="4411" y="538"/>
                  </a:moveTo>
                  <a:lnTo>
                    <a:pt x="4411" y="2905"/>
                  </a:lnTo>
                  <a:lnTo>
                    <a:pt x="323" y="5256"/>
                  </a:lnTo>
                  <a:lnTo>
                    <a:pt x="323" y="2905"/>
                  </a:lnTo>
                  <a:lnTo>
                    <a:pt x="4411" y="538"/>
                  </a:lnTo>
                  <a:close/>
                  <a:moveTo>
                    <a:pt x="4519" y="0"/>
                  </a:moveTo>
                  <a:lnTo>
                    <a:pt x="108" y="2690"/>
                  </a:lnTo>
                  <a:lnTo>
                    <a:pt x="0" y="2797"/>
                  </a:lnTo>
                  <a:lnTo>
                    <a:pt x="0" y="5595"/>
                  </a:lnTo>
                  <a:lnTo>
                    <a:pt x="108" y="5702"/>
                  </a:lnTo>
                  <a:lnTo>
                    <a:pt x="323" y="5702"/>
                  </a:lnTo>
                  <a:lnTo>
                    <a:pt x="4734" y="3120"/>
                  </a:lnTo>
                  <a:lnTo>
                    <a:pt x="4841" y="3013"/>
                  </a:lnTo>
                  <a:lnTo>
                    <a:pt x="4841" y="215"/>
                  </a:lnTo>
                  <a:lnTo>
                    <a:pt x="473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302;p29">
              <a:extLst>
                <a:ext uri="{FF2B5EF4-FFF2-40B4-BE49-F238E27FC236}">
                  <a16:creationId xmlns:a16="http://schemas.microsoft.com/office/drawing/2014/main" id="{76D45787-AE31-4658-9414-2FBA2F900125}"/>
                </a:ext>
              </a:extLst>
            </p:cNvPr>
            <p:cNvSpPr/>
            <p:nvPr/>
          </p:nvSpPr>
          <p:spPr>
            <a:xfrm>
              <a:off x="4651850" y="1325700"/>
              <a:ext cx="282450" cy="236725"/>
            </a:xfrm>
            <a:custGeom>
              <a:avLst/>
              <a:gdLst/>
              <a:ahLst/>
              <a:cxnLst/>
              <a:rect l="l" t="t" r="r" b="b"/>
              <a:pathLst>
                <a:path w="11298" h="9469" extrusionOk="0">
                  <a:moveTo>
                    <a:pt x="1" y="1"/>
                  </a:moveTo>
                  <a:lnTo>
                    <a:pt x="1" y="2798"/>
                  </a:lnTo>
                  <a:lnTo>
                    <a:pt x="11297" y="9469"/>
                  </a:lnTo>
                  <a:lnTo>
                    <a:pt x="11297" y="6671"/>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303;p29">
              <a:extLst>
                <a:ext uri="{FF2B5EF4-FFF2-40B4-BE49-F238E27FC236}">
                  <a16:creationId xmlns:a16="http://schemas.microsoft.com/office/drawing/2014/main" id="{C54ACA82-312A-408F-86FF-D87AF47D3E85}"/>
                </a:ext>
              </a:extLst>
            </p:cNvPr>
            <p:cNvSpPr/>
            <p:nvPr/>
          </p:nvSpPr>
          <p:spPr>
            <a:xfrm>
              <a:off x="4834750" y="1433300"/>
              <a:ext cx="40375" cy="94150"/>
            </a:xfrm>
            <a:custGeom>
              <a:avLst/>
              <a:gdLst/>
              <a:ahLst/>
              <a:cxnLst/>
              <a:rect l="l" t="t" r="r" b="b"/>
              <a:pathLst>
                <a:path w="1615" h="3766" extrusionOk="0">
                  <a:moveTo>
                    <a:pt x="1" y="0"/>
                  </a:moveTo>
                  <a:lnTo>
                    <a:pt x="108" y="2905"/>
                  </a:lnTo>
                  <a:lnTo>
                    <a:pt x="1614" y="3766"/>
                  </a:lnTo>
                  <a:lnTo>
                    <a:pt x="1614" y="9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304;p29">
              <a:extLst>
                <a:ext uri="{FF2B5EF4-FFF2-40B4-BE49-F238E27FC236}">
                  <a16:creationId xmlns:a16="http://schemas.microsoft.com/office/drawing/2014/main" id="{887E1162-36D5-40D1-9C46-9E4AC3FD2B05}"/>
                </a:ext>
              </a:extLst>
            </p:cNvPr>
            <p:cNvSpPr/>
            <p:nvPr/>
          </p:nvSpPr>
          <p:spPr>
            <a:xfrm>
              <a:off x="4649175" y="1323025"/>
              <a:ext cx="287800" cy="242100"/>
            </a:xfrm>
            <a:custGeom>
              <a:avLst/>
              <a:gdLst/>
              <a:ahLst/>
              <a:cxnLst/>
              <a:rect l="l" t="t" r="r" b="b"/>
              <a:pathLst>
                <a:path w="11512" h="9684" extrusionOk="0">
                  <a:moveTo>
                    <a:pt x="323" y="431"/>
                  </a:moveTo>
                  <a:lnTo>
                    <a:pt x="11189" y="6929"/>
                  </a:lnTo>
                  <a:lnTo>
                    <a:pt x="11189" y="9253"/>
                  </a:lnTo>
                  <a:lnTo>
                    <a:pt x="323" y="2798"/>
                  </a:lnTo>
                  <a:lnTo>
                    <a:pt x="323" y="431"/>
                  </a:lnTo>
                  <a:close/>
                  <a:moveTo>
                    <a:pt x="108" y="0"/>
                  </a:moveTo>
                  <a:lnTo>
                    <a:pt x="0" y="108"/>
                  </a:lnTo>
                  <a:lnTo>
                    <a:pt x="0" y="2905"/>
                  </a:lnTo>
                  <a:lnTo>
                    <a:pt x="108" y="3120"/>
                  </a:lnTo>
                  <a:lnTo>
                    <a:pt x="11297" y="9683"/>
                  </a:lnTo>
                  <a:lnTo>
                    <a:pt x="11512" y="9683"/>
                  </a:lnTo>
                  <a:lnTo>
                    <a:pt x="11512" y="9576"/>
                  </a:lnTo>
                  <a:lnTo>
                    <a:pt x="11512" y="6778"/>
                  </a:lnTo>
                  <a:lnTo>
                    <a:pt x="11512" y="6671"/>
                  </a:lnTo>
                  <a:lnTo>
                    <a:pt x="215"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305;p29">
              <a:extLst>
                <a:ext uri="{FF2B5EF4-FFF2-40B4-BE49-F238E27FC236}">
                  <a16:creationId xmlns:a16="http://schemas.microsoft.com/office/drawing/2014/main" id="{5385B73D-4A88-41AC-887D-1F405BCEC60D}"/>
                </a:ext>
              </a:extLst>
            </p:cNvPr>
            <p:cNvSpPr/>
            <p:nvPr/>
          </p:nvSpPr>
          <p:spPr>
            <a:xfrm>
              <a:off x="4651850" y="1263850"/>
              <a:ext cx="392725" cy="228650"/>
            </a:xfrm>
            <a:custGeom>
              <a:avLst/>
              <a:gdLst/>
              <a:ahLst/>
              <a:cxnLst/>
              <a:rect l="l" t="t" r="r" b="b"/>
              <a:pathLst>
                <a:path w="15709" h="9146" extrusionOk="0">
                  <a:moveTo>
                    <a:pt x="4412" y="1"/>
                  </a:moveTo>
                  <a:lnTo>
                    <a:pt x="1" y="2475"/>
                  </a:lnTo>
                  <a:lnTo>
                    <a:pt x="11297" y="9145"/>
                  </a:lnTo>
                  <a:lnTo>
                    <a:pt x="15708" y="6563"/>
                  </a:lnTo>
                  <a:lnTo>
                    <a:pt x="4412"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306;p29">
              <a:extLst>
                <a:ext uri="{FF2B5EF4-FFF2-40B4-BE49-F238E27FC236}">
                  <a16:creationId xmlns:a16="http://schemas.microsoft.com/office/drawing/2014/main" id="{A3A258AF-AD3E-4343-8744-3B16F223D978}"/>
                </a:ext>
              </a:extLst>
            </p:cNvPr>
            <p:cNvSpPr/>
            <p:nvPr/>
          </p:nvSpPr>
          <p:spPr>
            <a:xfrm>
              <a:off x="4834750" y="1371425"/>
              <a:ext cx="147950" cy="86100"/>
            </a:xfrm>
            <a:custGeom>
              <a:avLst/>
              <a:gdLst/>
              <a:ahLst/>
              <a:cxnLst/>
              <a:rect l="l" t="t" r="r" b="b"/>
              <a:pathLst>
                <a:path w="5918" h="3444" extrusionOk="0">
                  <a:moveTo>
                    <a:pt x="4412" y="1"/>
                  </a:moveTo>
                  <a:lnTo>
                    <a:pt x="1" y="2475"/>
                  </a:lnTo>
                  <a:lnTo>
                    <a:pt x="1614" y="3444"/>
                  </a:lnTo>
                  <a:lnTo>
                    <a:pt x="5918" y="862"/>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307;p29">
              <a:extLst>
                <a:ext uri="{FF2B5EF4-FFF2-40B4-BE49-F238E27FC236}">
                  <a16:creationId xmlns:a16="http://schemas.microsoft.com/office/drawing/2014/main" id="{34FEFD09-C87D-41FD-9F1B-03E19675C4D4}"/>
                </a:ext>
              </a:extLst>
            </p:cNvPr>
            <p:cNvSpPr/>
            <p:nvPr/>
          </p:nvSpPr>
          <p:spPr>
            <a:xfrm>
              <a:off x="4705650" y="1352600"/>
              <a:ext cx="40375" cy="94175"/>
            </a:xfrm>
            <a:custGeom>
              <a:avLst/>
              <a:gdLst/>
              <a:ahLst/>
              <a:cxnLst/>
              <a:rect l="l" t="t" r="r" b="b"/>
              <a:pathLst>
                <a:path w="1615" h="3767" extrusionOk="0">
                  <a:moveTo>
                    <a:pt x="0" y="1"/>
                  </a:moveTo>
                  <a:lnTo>
                    <a:pt x="108" y="2798"/>
                  </a:lnTo>
                  <a:lnTo>
                    <a:pt x="1614" y="3766"/>
                  </a:lnTo>
                  <a:lnTo>
                    <a:pt x="1614" y="96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308;p29">
              <a:extLst>
                <a:ext uri="{FF2B5EF4-FFF2-40B4-BE49-F238E27FC236}">
                  <a16:creationId xmlns:a16="http://schemas.microsoft.com/office/drawing/2014/main" id="{4189E09E-39C9-4E10-B269-AAEBDCD71BEF}"/>
                </a:ext>
              </a:extLst>
            </p:cNvPr>
            <p:cNvSpPr/>
            <p:nvPr/>
          </p:nvSpPr>
          <p:spPr>
            <a:xfrm>
              <a:off x="4705650" y="1288050"/>
              <a:ext cx="147950" cy="88800"/>
            </a:xfrm>
            <a:custGeom>
              <a:avLst/>
              <a:gdLst/>
              <a:ahLst/>
              <a:cxnLst/>
              <a:rect l="l" t="t" r="r" b="b"/>
              <a:pathLst>
                <a:path w="5918" h="3552" extrusionOk="0">
                  <a:moveTo>
                    <a:pt x="4411" y="1"/>
                  </a:moveTo>
                  <a:lnTo>
                    <a:pt x="0" y="2583"/>
                  </a:lnTo>
                  <a:lnTo>
                    <a:pt x="1614" y="3551"/>
                  </a:lnTo>
                  <a:lnTo>
                    <a:pt x="5918" y="969"/>
                  </a:lnTo>
                  <a:lnTo>
                    <a:pt x="4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309;p29">
              <a:extLst>
                <a:ext uri="{FF2B5EF4-FFF2-40B4-BE49-F238E27FC236}">
                  <a16:creationId xmlns:a16="http://schemas.microsoft.com/office/drawing/2014/main" id="{64932D4A-4890-492E-A507-9E805EB29ED9}"/>
                </a:ext>
              </a:extLst>
            </p:cNvPr>
            <p:cNvSpPr/>
            <p:nvPr/>
          </p:nvSpPr>
          <p:spPr>
            <a:xfrm>
              <a:off x="4649175" y="1258475"/>
              <a:ext cx="400775" cy="239400"/>
            </a:xfrm>
            <a:custGeom>
              <a:avLst/>
              <a:gdLst/>
              <a:ahLst/>
              <a:cxnLst/>
              <a:rect l="l" t="t" r="r" b="b"/>
              <a:pathLst>
                <a:path w="16031" h="9576" extrusionOk="0">
                  <a:moveTo>
                    <a:pt x="4519" y="431"/>
                  </a:moveTo>
                  <a:lnTo>
                    <a:pt x="15492" y="6778"/>
                  </a:lnTo>
                  <a:lnTo>
                    <a:pt x="11404" y="9145"/>
                  </a:lnTo>
                  <a:lnTo>
                    <a:pt x="405" y="2693"/>
                  </a:lnTo>
                  <a:lnTo>
                    <a:pt x="405" y="2693"/>
                  </a:lnTo>
                  <a:lnTo>
                    <a:pt x="4519" y="431"/>
                  </a:lnTo>
                  <a:close/>
                  <a:moveTo>
                    <a:pt x="4411" y="0"/>
                  </a:moveTo>
                  <a:lnTo>
                    <a:pt x="108" y="2582"/>
                  </a:lnTo>
                  <a:lnTo>
                    <a:pt x="0" y="2690"/>
                  </a:lnTo>
                  <a:lnTo>
                    <a:pt x="108" y="2798"/>
                  </a:lnTo>
                  <a:lnTo>
                    <a:pt x="11297" y="9576"/>
                  </a:lnTo>
                  <a:lnTo>
                    <a:pt x="11512" y="9576"/>
                  </a:lnTo>
                  <a:lnTo>
                    <a:pt x="15923" y="6886"/>
                  </a:lnTo>
                  <a:lnTo>
                    <a:pt x="16030" y="6778"/>
                  </a:lnTo>
                  <a:lnTo>
                    <a:pt x="15923" y="6563"/>
                  </a:lnTo>
                  <a:lnTo>
                    <a:pt x="462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310;p29">
              <a:extLst>
                <a:ext uri="{FF2B5EF4-FFF2-40B4-BE49-F238E27FC236}">
                  <a16:creationId xmlns:a16="http://schemas.microsoft.com/office/drawing/2014/main" id="{DC530F3F-A0FC-4371-A8FB-C5F01DFB3A08}"/>
                </a:ext>
              </a:extLst>
            </p:cNvPr>
            <p:cNvSpPr/>
            <p:nvPr/>
          </p:nvSpPr>
          <p:spPr>
            <a:xfrm>
              <a:off x="4805175" y="1347225"/>
              <a:ext cx="80700" cy="51125"/>
            </a:xfrm>
            <a:custGeom>
              <a:avLst/>
              <a:gdLst/>
              <a:ahLst/>
              <a:cxnLst/>
              <a:rect l="l" t="t" r="r" b="b"/>
              <a:pathLst>
                <a:path w="3228" h="2045" extrusionOk="0">
                  <a:moveTo>
                    <a:pt x="968" y="1"/>
                  </a:moveTo>
                  <a:lnTo>
                    <a:pt x="430" y="216"/>
                  </a:lnTo>
                  <a:lnTo>
                    <a:pt x="108" y="539"/>
                  </a:lnTo>
                  <a:lnTo>
                    <a:pt x="0" y="969"/>
                  </a:lnTo>
                  <a:lnTo>
                    <a:pt x="108" y="1399"/>
                  </a:lnTo>
                  <a:lnTo>
                    <a:pt x="430" y="1722"/>
                  </a:lnTo>
                  <a:lnTo>
                    <a:pt x="968" y="1937"/>
                  </a:lnTo>
                  <a:lnTo>
                    <a:pt x="1614" y="2045"/>
                  </a:lnTo>
                  <a:lnTo>
                    <a:pt x="2259" y="1937"/>
                  </a:lnTo>
                  <a:lnTo>
                    <a:pt x="2690" y="1722"/>
                  </a:lnTo>
                  <a:lnTo>
                    <a:pt x="3012" y="1399"/>
                  </a:lnTo>
                  <a:lnTo>
                    <a:pt x="3228" y="969"/>
                  </a:lnTo>
                  <a:lnTo>
                    <a:pt x="3012" y="539"/>
                  </a:lnTo>
                  <a:lnTo>
                    <a:pt x="2690" y="216"/>
                  </a:lnTo>
                  <a:lnTo>
                    <a:pt x="2259"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311;p29">
              <a:extLst>
                <a:ext uri="{FF2B5EF4-FFF2-40B4-BE49-F238E27FC236}">
                  <a16:creationId xmlns:a16="http://schemas.microsoft.com/office/drawing/2014/main" id="{4E0870BE-8EF8-49B8-997D-A569994F2B70}"/>
                </a:ext>
              </a:extLst>
            </p:cNvPr>
            <p:cNvSpPr/>
            <p:nvPr/>
          </p:nvSpPr>
          <p:spPr>
            <a:xfrm>
              <a:off x="4789025" y="1505925"/>
              <a:ext cx="110300" cy="134500"/>
            </a:xfrm>
            <a:custGeom>
              <a:avLst/>
              <a:gdLst/>
              <a:ahLst/>
              <a:cxnLst/>
              <a:rect l="l" t="t" r="r" b="b"/>
              <a:pathLst>
                <a:path w="4412" h="5380" extrusionOk="0">
                  <a:moveTo>
                    <a:pt x="4412" y="0"/>
                  </a:moveTo>
                  <a:lnTo>
                    <a:pt x="1" y="2690"/>
                  </a:lnTo>
                  <a:lnTo>
                    <a:pt x="1" y="5380"/>
                  </a:lnTo>
                  <a:lnTo>
                    <a:pt x="4412" y="2798"/>
                  </a:lnTo>
                  <a:lnTo>
                    <a:pt x="4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312;p29">
              <a:extLst>
                <a:ext uri="{FF2B5EF4-FFF2-40B4-BE49-F238E27FC236}">
                  <a16:creationId xmlns:a16="http://schemas.microsoft.com/office/drawing/2014/main" id="{B6A8F050-FF2B-4D42-9180-BF6D253FA5D4}"/>
                </a:ext>
              </a:extLst>
            </p:cNvPr>
            <p:cNvSpPr/>
            <p:nvPr/>
          </p:nvSpPr>
          <p:spPr>
            <a:xfrm>
              <a:off x="4783650" y="1503225"/>
              <a:ext cx="121050" cy="142575"/>
            </a:xfrm>
            <a:custGeom>
              <a:avLst/>
              <a:gdLst/>
              <a:ahLst/>
              <a:cxnLst/>
              <a:rect l="l" t="t" r="r" b="b"/>
              <a:pathLst>
                <a:path w="4842" h="5703" extrusionOk="0">
                  <a:moveTo>
                    <a:pt x="4519" y="431"/>
                  </a:moveTo>
                  <a:lnTo>
                    <a:pt x="4519" y="2798"/>
                  </a:lnTo>
                  <a:lnTo>
                    <a:pt x="431" y="5191"/>
                  </a:lnTo>
                  <a:lnTo>
                    <a:pt x="431" y="2906"/>
                  </a:lnTo>
                  <a:lnTo>
                    <a:pt x="4519" y="431"/>
                  </a:lnTo>
                  <a:close/>
                  <a:moveTo>
                    <a:pt x="4627" y="1"/>
                  </a:moveTo>
                  <a:lnTo>
                    <a:pt x="108" y="2583"/>
                  </a:lnTo>
                  <a:lnTo>
                    <a:pt x="0" y="2798"/>
                  </a:lnTo>
                  <a:lnTo>
                    <a:pt x="0" y="5488"/>
                  </a:lnTo>
                  <a:lnTo>
                    <a:pt x="108" y="5703"/>
                  </a:lnTo>
                  <a:lnTo>
                    <a:pt x="323" y="5703"/>
                  </a:lnTo>
                  <a:lnTo>
                    <a:pt x="4734" y="3121"/>
                  </a:lnTo>
                  <a:lnTo>
                    <a:pt x="4842" y="2906"/>
                  </a:lnTo>
                  <a:lnTo>
                    <a:pt x="4842" y="108"/>
                  </a:lnTo>
                  <a:lnTo>
                    <a:pt x="473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313;p29">
              <a:extLst>
                <a:ext uri="{FF2B5EF4-FFF2-40B4-BE49-F238E27FC236}">
                  <a16:creationId xmlns:a16="http://schemas.microsoft.com/office/drawing/2014/main" id="{1C3F9862-44BA-4AEF-AF59-76665B9C5451}"/>
                </a:ext>
              </a:extLst>
            </p:cNvPr>
            <p:cNvSpPr/>
            <p:nvPr/>
          </p:nvSpPr>
          <p:spPr>
            <a:xfrm>
              <a:off x="4509300" y="1403700"/>
              <a:ext cx="279750" cy="236725"/>
            </a:xfrm>
            <a:custGeom>
              <a:avLst/>
              <a:gdLst/>
              <a:ahLst/>
              <a:cxnLst/>
              <a:rect l="l" t="t" r="r" b="b"/>
              <a:pathLst>
                <a:path w="11190" h="9469" extrusionOk="0">
                  <a:moveTo>
                    <a:pt x="1" y="1"/>
                  </a:moveTo>
                  <a:lnTo>
                    <a:pt x="1" y="2906"/>
                  </a:lnTo>
                  <a:lnTo>
                    <a:pt x="11190" y="9469"/>
                  </a:lnTo>
                  <a:lnTo>
                    <a:pt x="11190" y="6779"/>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314;p29">
              <a:extLst>
                <a:ext uri="{FF2B5EF4-FFF2-40B4-BE49-F238E27FC236}">
                  <a16:creationId xmlns:a16="http://schemas.microsoft.com/office/drawing/2014/main" id="{9AE797E1-BB12-4B53-874D-C520D0927E72}"/>
                </a:ext>
              </a:extLst>
            </p:cNvPr>
            <p:cNvSpPr/>
            <p:nvPr/>
          </p:nvSpPr>
          <p:spPr>
            <a:xfrm>
              <a:off x="4692200" y="1514000"/>
              <a:ext cx="40375" cy="94150"/>
            </a:xfrm>
            <a:custGeom>
              <a:avLst/>
              <a:gdLst/>
              <a:ahLst/>
              <a:cxnLst/>
              <a:rect l="l" t="t" r="r" b="b"/>
              <a:pathLst>
                <a:path w="1615" h="3766" extrusionOk="0">
                  <a:moveTo>
                    <a:pt x="0" y="0"/>
                  </a:moveTo>
                  <a:lnTo>
                    <a:pt x="108" y="2797"/>
                  </a:lnTo>
                  <a:lnTo>
                    <a:pt x="1614" y="3766"/>
                  </a:lnTo>
                  <a:lnTo>
                    <a:pt x="1614" y="86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315;p29">
              <a:extLst>
                <a:ext uri="{FF2B5EF4-FFF2-40B4-BE49-F238E27FC236}">
                  <a16:creationId xmlns:a16="http://schemas.microsoft.com/office/drawing/2014/main" id="{9CB06966-4411-4B5E-A8D2-F0203DC7F56B}"/>
                </a:ext>
              </a:extLst>
            </p:cNvPr>
            <p:cNvSpPr/>
            <p:nvPr/>
          </p:nvSpPr>
          <p:spPr>
            <a:xfrm>
              <a:off x="4503925" y="1401025"/>
              <a:ext cx="290500" cy="244775"/>
            </a:xfrm>
            <a:custGeom>
              <a:avLst/>
              <a:gdLst/>
              <a:ahLst/>
              <a:cxnLst/>
              <a:rect l="l" t="t" r="r" b="b"/>
              <a:pathLst>
                <a:path w="11620" h="9791" extrusionOk="0">
                  <a:moveTo>
                    <a:pt x="431" y="431"/>
                  </a:moveTo>
                  <a:lnTo>
                    <a:pt x="11189" y="6929"/>
                  </a:lnTo>
                  <a:lnTo>
                    <a:pt x="11189" y="9253"/>
                  </a:lnTo>
                  <a:lnTo>
                    <a:pt x="431" y="2905"/>
                  </a:lnTo>
                  <a:lnTo>
                    <a:pt x="431" y="431"/>
                  </a:lnTo>
                  <a:close/>
                  <a:moveTo>
                    <a:pt x="108" y="0"/>
                  </a:moveTo>
                  <a:lnTo>
                    <a:pt x="0" y="108"/>
                  </a:lnTo>
                  <a:lnTo>
                    <a:pt x="0" y="3013"/>
                  </a:lnTo>
                  <a:lnTo>
                    <a:pt x="108" y="3120"/>
                  </a:lnTo>
                  <a:lnTo>
                    <a:pt x="11297" y="9791"/>
                  </a:lnTo>
                  <a:lnTo>
                    <a:pt x="11512" y="9791"/>
                  </a:lnTo>
                  <a:lnTo>
                    <a:pt x="11620" y="9576"/>
                  </a:lnTo>
                  <a:lnTo>
                    <a:pt x="11620" y="6886"/>
                  </a:lnTo>
                  <a:lnTo>
                    <a:pt x="11512" y="667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316;p29">
              <a:extLst>
                <a:ext uri="{FF2B5EF4-FFF2-40B4-BE49-F238E27FC236}">
                  <a16:creationId xmlns:a16="http://schemas.microsoft.com/office/drawing/2014/main" id="{D05D9385-9DA4-484C-8009-741F318B7845}"/>
                </a:ext>
              </a:extLst>
            </p:cNvPr>
            <p:cNvSpPr/>
            <p:nvPr/>
          </p:nvSpPr>
          <p:spPr>
            <a:xfrm>
              <a:off x="4509300" y="1341850"/>
              <a:ext cx="390025" cy="231325"/>
            </a:xfrm>
            <a:custGeom>
              <a:avLst/>
              <a:gdLst/>
              <a:ahLst/>
              <a:cxnLst/>
              <a:rect l="l" t="t" r="r" b="b"/>
              <a:pathLst>
                <a:path w="15601" h="9253" extrusionOk="0">
                  <a:moveTo>
                    <a:pt x="4412" y="1"/>
                  </a:moveTo>
                  <a:lnTo>
                    <a:pt x="1" y="2475"/>
                  </a:lnTo>
                  <a:lnTo>
                    <a:pt x="11190" y="9253"/>
                  </a:lnTo>
                  <a:lnTo>
                    <a:pt x="15601" y="6563"/>
                  </a:lnTo>
                  <a:lnTo>
                    <a:pt x="4412"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317;p29">
              <a:extLst>
                <a:ext uri="{FF2B5EF4-FFF2-40B4-BE49-F238E27FC236}">
                  <a16:creationId xmlns:a16="http://schemas.microsoft.com/office/drawing/2014/main" id="{1C0A1317-C3E4-4334-9057-4B3E22073B1A}"/>
                </a:ext>
              </a:extLst>
            </p:cNvPr>
            <p:cNvSpPr/>
            <p:nvPr/>
          </p:nvSpPr>
          <p:spPr>
            <a:xfrm>
              <a:off x="4692200" y="1449425"/>
              <a:ext cx="147950" cy="86100"/>
            </a:xfrm>
            <a:custGeom>
              <a:avLst/>
              <a:gdLst/>
              <a:ahLst/>
              <a:cxnLst/>
              <a:rect l="l" t="t" r="r" b="b"/>
              <a:pathLst>
                <a:path w="5918" h="3444" extrusionOk="0">
                  <a:moveTo>
                    <a:pt x="4304" y="1"/>
                  </a:moveTo>
                  <a:lnTo>
                    <a:pt x="0" y="2583"/>
                  </a:lnTo>
                  <a:lnTo>
                    <a:pt x="1614" y="3444"/>
                  </a:lnTo>
                  <a:lnTo>
                    <a:pt x="5918" y="862"/>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318;p29">
              <a:extLst>
                <a:ext uri="{FF2B5EF4-FFF2-40B4-BE49-F238E27FC236}">
                  <a16:creationId xmlns:a16="http://schemas.microsoft.com/office/drawing/2014/main" id="{E3A19598-FFA4-4EE7-ADA1-B6FBAC7BCC3F}"/>
                </a:ext>
              </a:extLst>
            </p:cNvPr>
            <p:cNvSpPr/>
            <p:nvPr/>
          </p:nvSpPr>
          <p:spPr>
            <a:xfrm>
              <a:off x="4560400" y="1430600"/>
              <a:ext cx="40375" cy="94175"/>
            </a:xfrm>
            <a:custGeom>
              <a:avLst/>
              <a:gdLst/>
              <a:ahLst/>
              <a:cxnLst/>
              <a:rect l="l" t="t" r="r" b="b"/>
              <a:pathLst>
                <a:path w="1615" h="3767" extrusionOk="0">
                  <a:moveTo>
                    <a:pt x="1" y="1"/>
                  </a:moveTo>
                  <a:lnTo>
                    <a:pt x="108" y="2906"/>
                  </a:lnTo>
                  <a:lnTo>
                    <a:pt x="1614" y="3766"/>
                  </a:lnTo>
                  <a:lnTo>
                    <a:pt x="1614" y="9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319;p29">
              <a:extLst>
                <a:ext uri="{FF2B5EF4-FFF2-40B4-BE49-F238E27FC236}">
                  <a16:creationId xmlns:a16="http://schemas.microsoft.com/office/drawing/2014/main" id="{0D39B617-EB3D-4DAD-AB6D-BD4F0AF86653}"/>
                </a:ext>
              </a:extLst>
            </p:cNvPr>
            <p:cNvSpPr/>
            <p:nvPr/>
          </p:nvSpPr>
          <p:spPr>
            <a:xfrm>
              <a:off x="4560400" y="1368750"/>
              <a:ext cx="147950" cy="86100"/>
            </a:xfrm>
            <a:custGeom>
              <a:avLst/>
              <a:gdLst/>
              <a:ahLst/>
              <a:cxnLst/>
              <a:rect l="l" t="t" r="r" b="b"/>
              <a:pathLst>
                <a:path w="5918" h="3444" extrusionOk="0">
                  <a:moveTo>
                    <a:pt x="4412" y="0"/>
                  </a:moveTo>
                  <a:lnTo>
                    <a:pt x="1" y="2475"/>
                  </a:lnTo>
                  <a:lnTo>
                    <a:pt x="1614" y="3443"/>
                  </a:lnTo>
                  <a:lnTo>
                    <a:pt x="5918" y="861"/>
                  </a:lnTo>
                  <a:lnTo>
                    <a:pt x="4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320;p29">
              <a:extLst>
                <a:ext uri="{FF2B5EF4-FFF2-40B4-BE49-F238E27FC236}">
                  <a16:creationId xmlns:a16="http://schemas.microsoft.com/office/drawing/2014/main" id="{DA2612DC-231E-4DBF-94E7-13B140B6CD2B}"/>
                </a:ext>
              </a:extLst>
            </p:cNvPr>
            <p:cNvSpPr/>
            <p:nvPr/>
          </p:nvSpPr>
          <p:spPr>
            <a:xfrm>
              <a:off x="4503925" y="1339150"/>
              <a:ext cx="400775" cy="236725"/>
            </a:xfrm>
            <a:custGeom>
              <a:avLst/>
              <a:gdLst/>
              <a:ahLst/>
              <a:cxnLst/>
              <a:rect l="l" t="t" r="r" b="b"/>
              <a:pathLst>
                <a:path w="16031" h="9469" extrusionOk="0">
                  <a:moveTo>
                    <a:pt x="4627" y="324"/>
                  </a:moveTo>
                  <a:lnTo>
                    <a:pt x="15493" y="6671"/>
                  </a:lnTo>
                  <a:lnTo>
                    <a:pt x="11405" y="9146"/>
                  </a:lnTo>
                  <a:lnTo>
                    <a:pt x="597" y="2640"/>
                  </a:lnTo>
                  <a:lnTo>
                    <a:pt x="4627" y="324"/>
                  </a:lnTo>
                  <a:close/>
                  <a:moveTo>
                    <a:pt x="4519" y="1"/>
                  </a:moveTo>
                  <a:lnTo>
                    <a:pt x="108" y="2475"/>
                  </a:lnTo>
                  <a:lnTo>
                    <a:pt x="0" y="2583"/>
                  </a:lnTo>
                  <a:lnTo>
                    <a:pt x="108" y="2798"/>
                  </a:lnTo>
                  <a:lnTo>
                    <a:pt x="11297" y="9469"/>
                  </a:lnTo>
                  <a:lnTo>
                    <a:pt x="11512" y="9469"/>
                  </a:lnTo>
                  <a:lnTo>
                    <a:pt x="15923" y="6886"/>
                  </a:lnTo>
                  <a:lnTo>
                    <a:pt x="16031" y="6671"/>
                  </a:lnTo>
                  <a:lnTo>
                    <a:pt x="15923" y="6564"/>
                  </a:lnTo>
                  <a:lnTo>
                    <a:pt x="473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321;p29">
              <a:extLst>
                <a:ext uri="{FF2B5EF4-FFF2-40B4-BE49-F238E27FC236}">
                  <a16:creationId xmlns:a16="http://schemas.microsoft.com/office/drawing/2014/main" id="{FD1939FC-D69E-4D58-BD57-68CC83AF9BFA}"/>
                </a:ext>
              </a:extLst>
            </p:cNvPr>
            <p:cNvSpPr/>
            <p:nvPr/>
          </p:nvSpPr>
          <p:spPr>
            <a:xfrm>
              <a:off x="4662600" y="1425225"/>
              <a:ext cx="78025" cy="51125"/>
            </a:xfrm>
            <a:custGeom>
              <a:avLst/>
              <a:gdLst/>
              <a:ahLst/>
              <a:cxnLst/>
              <a:rect l="l" t="t" r="r" b="b"/>
              <a:pathLst>
                <a:path w="3121" h="2045" extrusionOk="0">
                  <a:moveTo>
                    <a:pt x="1507" y="1"/>
                  </a:moveTo>
                  <a:lnTo>
                    <a:pt x="969" y="108"/>
                  </a:lnTo>
                  <a:lnTo>
                    <a:pt x="431" y="323"/>
                  </a:lnTo>
                  <a:lnTo>
                    <a:pt x="109" y="646"/>
                  </a:lnTo>
                  <a:lnTo>
                    <a:pt x="1" y="1077"/>
                  </a:lnTo>
                  <a:lnTo>
                    <a:pt x="109" y="1399"/>
                  </a:lnTo>
                  <a:lnTo>
                    <a:pt x="431" y="1722"/>
                  </a:lnTo>
                  <a:lnTo>
                    <a:pt x="969" y="1937"/>
                  </a:lnTo>
                  <a:lnTo>
                    <a:pt x="1507" y="2045"/>
                  </a:lnTo>
                  <a:lnTo>
                    <a:pt x="2153" y="1937"/>
                  </a:lnTo>
                  <a:lnTo>
                    <a:pt x="2691" y="1722"/>
                  </a:lnTo>
                  <a:lnTo>
                    <a:pt x="3013" y="1399"/>
                  </a:lnTo>
                  <a:lnTo>
                    <a:pt x="3121" y="1077"/>
                  </a:lnTo>
                  <a:lnTo>
                    <a:pt x="3013" y="646"/>
                  </a:lnTo>
                  <a:lnTo>
                    <a:pt x="2691" y="323"/>
                  </a:lnTo>
                  <a:lnTo>
                    <a:pt x="2153" y="108"/>
                  </a:lnTo>
                  <a:lnTo>
                    <a:pt x="1507" y="1"/>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322;p29">
              <a:extLst>
                <a:ext uri="{FF2B5EF4-FFF2-40B4-BE49-F238E27FC236}">
                  <a16:creationId xmlns:a16="http://schemas.microsoft.com/office/drawing/2014/main" id="{60937787-4C66-406D-935F-4749E281FDD2}"/>
                </a:ext>
              </a:extLst>
            </p:cNvPr>
            <p:cNvSpPr/>
            <p:nvPr/>
          </p:nvSpPr>
          <p:spPr>
            <a:xfrm>
              <a:off x="4498550" y="1360675"/>
              <a:ext cx="110300" cy="134500"/>
            </a:xfrm>
            <a:custGeom>
              <a:avLst/>
              <a:gdLst/>
              <a:ahLst/>
              <a:cxnLst/>
              <a:rect l="l" t="t" r="r" b="b"/>
              <a:pathLst>
                <a:path w="4412" h="5380" extrusionOk="0">
                  <a:moveTo>
                    <a:pt x="0" y="1"/>
                  </a:moveTo>
                  <a:lnTo>
                    <a:pt x="0" y="2798"/>
                  </a:lnTo>
                  <a:lnTo>
                    <a:pt x="4411" y="5380"/>
                  </a:lnTo>
                  <a:lnTo>
                    <a:pt x="4411" y="258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323;p29">
              <a:extLst>
                <a:ext uri="{FF2B5EF4-FFF2-40B4-BE49-F238E27FC236}">
                  <a16:creationId xmlns:a16="http://schemas.microsoft.com/office/drawing/2014/main" id="{0A1C4A97-4600-44CD-BD69-A4EAE3582A97}"/>
                </a:ext>
              </a:extLst>
            </p:cNvPr>
            <p:cNvSpPr/>
            <p:nvPr/>
          </p:nvSpPr>
          <p:spPr>
            <a:xfrm>
              <a:off x="4493175" y="1355300"/>
              <a:ext cx="121050" cy="142575"/>
            </a:xfrm>
            <a:custGeom>
              <a:avLst/>
              <a:gdLst/>
              <a:ahLst/>
              <a:cxnLst/>
              <a:rect l="l" t="t" r="r" b="b"/>
              <a:pathLst>
                <a:path w="4842" h="5703" extrusionOk="0">
                  <a:moveTo>
                    <a:pt x="430" y="538"/>
                  </a:moveTo>
                  <a:lnTo>
                    <a:pt x="4519" y="2905"/>
                  </a:lnTo>
                  <a:lnTo>
                    <a:pt x="4519" y="5256"/>
                  </a:lnTo>
                  <a:lnTo>
                    <a:pt x="430" y="2905"/>
                  </a:lnTo>
                  <a:lnTo>
                    <a:pt x="430" y="538"/>
                  </a:lnTo>
                  <a:close/>
                  <a:moveTo>
                    <a:pt x="108" y="0"/>
                  </a:moveTo>
                  <a:lnTo>
                    <a:pt x="0" y="216"/>
                  </a:lnTo>
                  <a:lnTo>
                    <a:pt x="0" y="3013"/>
                  </a:lnTo>
                  <a:lnTo>
                    <a:pt x="108" y="3120"/>
                  </a:lnTo>
                  <a:lnTo>
                    <a:pt x="4626" y="5703"/>
                  </a:lnTo>
                  <a:lnTo>
                    <a:pt x="4734" y="5703"/>
                  </a:lnTo>
                  <a:lnTo>
                    <a:pt x="4841" y="5595"/>
                  </a:lnTo>
                  <a:lnTo>
                    <a:pt x="4841" y="2798"/>
                  </a:lnTo>
                  <a:lnTo>
                    <a:pt x="4734" y="2690"/>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324;p29">
              <a:extLst>
                <a:ext uri="{FF2B5EF4-FFF2-40B4-BE49-F238E27FC236}">
                  <a16:creationId xmlns:a16="http://schemas.microsoft.com/office/drawing/2014/main" id="{0A18A96C-FC82-4262-9F77-9E77E1EE7CF7}"/>
                </a:ext>
              </a:extLst>
            </p:cNvPr>
            <p:cNvSpPr/>
            <p:nvPr/>
          </p:nvSpPr>
          <p:spPr>
            <a:xfrm>
              <a:off x="4608825" y="1258475"/>
              <a:ext cx="282425" cy="236700"/>
            </a:xfrm>
            <a:custGeom>
              <a:avLst/>
              <a:gdLst/>
              <a:ahLst/>
              <a:cxnLst/>
              <a:rect l="l" t="t" r="r" b="b"/>
              <a:pathLst>
                <a:path w="11297" h="9468" extrusionOk="0">
                  <a:moveTo>
                    <a:pt x="11297" y="0"/>
                  </a:moveTo>
                  <a:lnTo>
                    <a:pt x="0" y="6671"/>
                  </a:lnTo>
                  <a:lnTo>
                    <a:pt x="0" y="9468"/>
                  </a:lnTo>
                  <a:lnTo>
                    <a:pt x="11297" y="2798"/>
                  </a:lnTo>
                  <a:lnTo>
                    <a:pt x="11297"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325;p29">
              <a:extLst>
                <a:ext uri="{FF2B5EF4-FFF2-40B4-BE49-F238E27FC236}">
                  <a16:creationId xmlns:a16="http://schemas.microsoft.com/office/drawing/2014/main" id="{40112C22-2957-48E3-8908-22D24E4EC126}"/>
                </a:ext>
              </a:extLst>
            </p:cNvPr>
            <p:cNvSpPr/>
            <p:nvPr/>
          </p:nvSpPr>
          <p:spPr>
            <a:xfrm>
              <a:off x="4668000" y="1366050"/>
              <a:ext cx="40350" cy="94175"/>
            </a:xfrm>
            <a:custGeom>
              <a:avLst/>
              <a:gdLst/>
              <a:ahLst/>
              <a:cxnLst/>
              <a:rect l="l" t="t" r="r" b="b"/>
              <a:pathLst>
                <a:path w="1614" h="3767" extrusionOk="0">
                  <a:moveTo>
                    <a:pt x="1614" y="1"/>
                  </a:moveTo>
                  <a:lnTo>
                    <a:pt x="0" y="969"/>
                  </a:lnTo>
                  <a:lnTo>
                    <a:pt x="0" y="3766"/>
                  </a:lnTo>
                  <a:lnTo>
                    <a:pt x="1506" y="2798"/>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326;p29">
              <a:extLst>
                <a:ext uri="{FF2B5EF4-FFF2-40B4-BE49-F238E27FC236}">
                  <a16:creationId xmlns:a16="http://schemas.microsoft.com/office/drawing/2014/main" id="{CCE9EDFE-6106-476E-9147-9EC847DC65B0}"/>
                </a:ext>
              </a:extLst>
            </p:cNvPr>
            <p:cNvSpPr/>
            <p:nvPr/>
          </p:nvSpPr>
          <p:spPr>
            <a:xfrm>
              <a:off x="4606125" y="1253100"/>
              <a:ext cx="287825" cy="244775"/>
            </a:xfrm>
            <a:custGeom>
              <a:avLst/>
              <a:gdLst/>
              <a:ahLst/>
              <a:cxnLst/>
              <a:rect l="l" t="t" r="r" b="b"/>
              <a:pathLst>
                <a:path w="11513" h="9791" extrusionOk="0">
                  <a:moveTo>
                    <a:pt x="11190" y="538"/>
                  </a:moveTo>
                  <a:lnTo>
                    <a:pt x="11190" y="2905"/>
                  </a:lnTo>
                  <a:lnTo>
                    <a:pt x="323" y="9360"/>
                  </a:lnTo>
                  <a:lnTo>
                    <a:pt x="323" y="6930"/>
                  </a:lnTo>
                  <a:lnTo>
                    <a:pt x="11190" y="538"/>
                  </a:lnTo>
                  <a:close/>
                  <a:moveTo>
                    <a:pt x="11297" y="0"/>
                  </a:moveTo>
                  <a:lnTo>
                    <a:pt x="108" y="6778"/>
                  </a:lnTo>
                  <a:lnTo>
                    <a:pt x="1" y="6886"/>
                  </a:lnTo>
                  <a:lnTo>
                    <a:pt x="1" y="9683"/>
                  </a:lnTo>
                  <a:lnTo>
                    <a:pt x="108" y="9791"/>
                  </a:lnTo>
                  <a:lnTo>
                    <a:pt x="216" y="9791"/>
                  </a:lnTo>
                  <a:lnTo>
                    <a:pt x="11512" y="3228"/>
                  </a:lnTo>
                  <a:lnTo>
                    <a:pt x="11512" y="3013"/>
                  </a:lnTo>
                  <a:lnTo>
                    <a:pt x="11512" y="215"/>
                  </a:lnTo>
                  <a:lnTo>
                    <a:pt x="1151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327;p29">
              <a:extLst>
                <a:ext uri="{FF2B5EF4-FFF2-40B4-BE49-F238E27FC236}">
                  <a16:creationId xmlns:a16="http://schemas.microsoft.com/office/drawing/2014/main" id="{EDC9310E-9B9E-48AB-8C0A-AC2F04B1A756}"/>
                </a:ext>
              </a:extLst>
            </p:cNvPr>
            <p:cNvSpPr/>
            <p:nvPr/>
          </p:nvSpPr>
          <p:spPr>
            <a:xfrm>
              <a:off x="4498550" y="1196600"/>
              <a:ext cx="392700" cy="228650"/>
            </a:xfrm>
            <a:custGeom>
              <a:avLst/>
              <a:gdLst/>
              <a:ahLst/>
              <a:cxnLst/>
              <a:rect l="l" t="t" r="r" b="b"/>
              <a:pathLst>
                <a:path w="15708" h="9146" extrusionOk="0">
                  <a:moveTo>
                    <a:pt x="11297" y="1"/>
                  </a:moveTo>
                  <a:lnTo>
                    <a:pt x="0" y="6564"/>
                  </a:lnTo>
                  <a:lnTo>
                    <a:pt x="4411" y="9146"/>
                  </a:lnTo>
                  <a:lnTo>
                    <a:pt x="15708" y="2475"/>
                  </a:lnTo>
                  <a:lnTo>
                    <a:pt x="11297"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328;p29">
              <a:extLst>
                <a:ext uri="{FF2B5EF4-FFF2-40B4-BE49-F238E27FC236}">
                  <a16:creationId xmlns:a16="http://schemas.microsoft.com/office/drawing/2014/main" id="{DAB853FD-465F-4C37-8965-3472043DACCD}"/>
                </a:ext>
              </a:extLst>
            </p:cNvPr>
            <p:cNvSpPr/>
            <p:nvPr/>
          </p:nvSpPr>
          <p:spPr>
            <a:xfrm>
              <a:off x="4560400" y="1301500"/>
              <a:ext cx="147950" cy="88800"/>
            </a:xfrm>
            <a:custGeom>
              <a:avLst/>
              <a:gdLst/>
              <a:ahLst/>
              <a:cxnLst/>
              <a:rect l="l" t="t" r="r" b="b"/>
              <a:pathLst>
                <a:path w="5918" h="3552" extrusionOk="0">
                  <a:moveTo>
                    <a:pt x="1507" y="1"/>
                  </a:moveTo>
                  <a:lnTo>
                    <a:pt x="1" y="969"/>
                  </a:lnTo>
                  <a:lnTo>
                    <a:pt x="4304" y="3551"/>
                  </a:lnTo>
                  <a:lnTo>
                    <a:pt x="5918" y="2583"/>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329;p29">
              <a:extLst>
                <a:ext uri="{FF2B5EF4-FFF2-40B4-BE49-F238E27FC236}">
                  <a16:creationId xmlns:a16="http://schemas.microsoft.com/office/drawing/2014/main" id="{7CF0F8D4-98AE-413F-B564-C7330399BABB}"/>
                </a:ext>
              </a:extLst>
            </p:cNvPr>
            <p:cNvSpPr/>
            <p:nvPr/>
          </p:nvSpPr>
          <p:spPr>
            <a:xfrm>
              <a:off x="4797100" y="1285375"/>
              <a:ext cx="40375" cy="94150"/>
            </a:xfrm>
            <a:custGeom>
              <a:avLst/>
              <a:gdLst/>
              <a:ahLst/>
              <a:cxnLst/>
              <a:rect l="l" t="t" r="r" b="b"/>
              <a:pathLst>
                <a:path w="1615" h="3766" extrusionOk="0">
                  <a:moveTo>
                    <a:pt x="1614" y="0"/>
                  </a:moveTo>
                  <a:lnTo>
                    <a:pt x="0" y="968"/>
                  </a:lnTo>
                  <a:lnTo>
                    <a:pt x="0" y="3766"/>
                  </a:lnTo>
                  <a:lnTo>
                    <a:pt x="1507" y="2797"/>
                  </a:lnTo>
                  <a:lnTo>
                    <a:pt x="1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330;p29">
              <a:extLst>
                <a:ext uri="{FF2B5EF4-FFF2-40B4-BE49-F238E27FC236}">
                  <a16:creationId xmlns:a16="http://schemas.microsoft.com/office/drawing/2014/main" id="{EB6E26ED-3624-489B-9B5C-1E48B74DBB52}"/>
                </a:ext>
              </a:extLst>
            </p:cNvPr>
            <p:cNvSpPr/>
            <p:nvPr/>
          </p:nvSpPr>
          <p:spPr>
            <a:xfrm>
              <a:off x="4689500" y="1220825"/>
              <a:ext cx="147975" cy="88775"/>
            </a:xfrm>
            <a:custGeom>
              <a:avLst/>
              <a:gdLst/>
              <a:ahLst/>
              <a:cxnLst/>
              <a:rect l="l" t="t" r="r" b="b"/>
              <a:pathLst>
                <a:path w="5919" h="3551" extrusionOk="0">
                  <a:moveTo>
                    <a:pt x="1615" y="0"/>
                  </a:moveTo>
                  <a:lnTo>
                    <a:pt x="1" y="861"/>
                  </a:lnTo>
                  <a:lnTo>
                    <a:pt x="4304" y="3550"/>
                  </a:lnTo>
                  <a:lnTo>
                    <a:pt x="5918" y="2582"/>
                  </a:lnTo>
                  <a:lnTo>
                    <a:pt x="1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331;p29">
              <a:extLst>
                <a:ext uri="{FF2B5EF4-FFF2-40B4-BE49-F238E27FC236}">
                  <a16:creationId xmlns:a16="http://schemas.microsoft.com/office/drawing/2014/main" id="{509BF0F1-8D95-4183-8A98-38AB14C5712B}"/>
                </a:ext>
              </a:extLst>
            </p:cNvPr>
            <p:cNvSpPr/>
            <p:nvPr/>
          </p:nvSpPr>
          <p:spPr>
            <a:xfrm>
              <a:off x="4493175" y="1191225"/>
              <a:ext cx="400775" cy="239400"/>
            </a:xfrm>
            <a:custGeom>
              <a:avLst/>
              <a:gdLst/>
              <a:ahLst/>
              <a:cxnLst/>
              <a:rect l="l" t="t" r="r" b="b"/>
              <a:pathLst>
                <a:path w="16031" h="9576" extrusionOk="0">
                  <a:moveTo>
                    <a:pt x="11512" y="431"/>
                  </a:moveTo>
                  <a:lnTo>
                    <a:pt x="15534" y="2643"/>
                  </a:lnTo>
                  <a:lnTo>
                    <a:pt x="15534" y="2643"/>
                  </a:lnTo>
                  <a:lnTo>
                    <a:pt x="4626" y="9146"/>
                  </a:lnTo>
                  <a:lnTo>
                    <a:pt x="538" y="6779"/>
                  </a:lnTo>
                  <a:lnTo>
                    <a:pt x="11512" y="431"/>
                  </a:lnTo>
                  <a:close/>
                  <a:moveTo>
                    <a:pt x="11404" y="1"/>
                  </a:moveTo>
                  <a:lnTo>
                    <a:pt x="108" y="6563"/>
                  </a:lnTo>
                  <a:lnTo>
                    <a:pt x="0" y="6779"/>
                  </a:lnTo>
                  <a:lnTo>
                    <a:pt x="108" y="6886"/>
                  </a:lnTo>
                  <a:lnTo>
                    <a:pt x="4626" y="9576"/>
                  </a:lnTo>
                  <a:lnTo>
                    <a:pt x="4734" y="9468"/>
                  </a:lnTo>
                  <a:lnTo>
                    <a:pt x="16030" y="2798"/>
                  </a:lnTo>
                  <a:lnTo>
                    <a:pt x="16030" y="2690"/>
                  </a:lnTo>
                  <a:lnTo>
                    <a:pt x="16030" y="2475"/>
                  </a:lnTo>
                  <a:lnTo>
                    <a:pt x="1161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332;p29">
              <a:extLst>
                <a:ext uri="{FF2B5EF4-FFF2-40B4-BE49-F238E27FC236}">
                  <a16:creationId xmlns:a16="http://schemas.microsoft.com/office/drawing/2014/main" id="{205AD181-18FA-4F17-9732-4F6C1020912A}"/>
                </a:ext>
              </a:extLst>
            </p:cNvPr>
            <p:cNvSpPr/>
            <p:nvPr/>
          </p:nvSpPr>
          <p:spPr>
            <a:xfrm>
              <a:off x="4657225" y="1277300"/>
              <a:ext cx="80725" cy="53825"/>
            </a:xfrm>
            <a:custGeom>
              <a:avLst/>
              <a:gdLst/>
              <a:ahLst/>
              <a:cxnLst/>
              <a:rect l="l" t="t" r="r" b="b"/>
              <a:pathLst>
                <a:path w="3229" h="2153" extrusionOk="0">
                  <a:moveTo>
                    <a:pt x="1615" y="0"/>
                  </a:moveTo>
                  <a:lnTo>
                    <a:pt x="969" y="108"/>
                  </a:lnTo>
                  <a:lnTo>
                    <a:pt x="539" y="323"/>
                  </a:lnTo>
                  <a:lnTo>
                    <a:pt x="216" y="646"/>
                  </a:lnTo>
                  <a:lnTo>
                    <a:pt x="1" y="1076"/>
                  </a:lnTo>
                  <a:lnTo>
                    <a:pt x="216" y="1507"/>
                  </a:lnTo>
                  <a:lnTo>
                    <a:pt x="539" y="1829"/>
                  </a:lnTo>
                  <a:lnTo>
                    <a:pt x="969" y="2045"/>
                  </a:lnTo>
                  <a:lnTo>
                    <a:pt x="1615" y="2152"/>
                  </a:lnTo>
                  <a:lnTo>
                    <a:pt x="2260" y="2045"/>
                  </a:lnTo>
                  <a:lnTo>
                    <a:pt x="2798" y="1829"/>
                  </a:lnTo>
                  <a:lnTo>
                    <a:pt x="3121" y="1507"/>
                  </a:lnTo>
                  <a:lnTo>
                    <a:pt x="3228" y="1076"/>
                  </a:lnTo>
                  <a:lnTo>
                    <a:pt x="3121" y="646"/>
                  </a:lnTo>
                  <a:lnTo>
                    <a:pt x="2798" y="323"/>
                  </a:lnTo>
                  <a:lnTo>
                    <a:pt x="2260" y="108"/>
                  </a:lnTo>
                  <a:lnTo>
                    <a:pt x="1615"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333;p29">
              <a:extLst>
                <a:ext uri="{FF2B5EF4-FFF2-40B4-BE49-F238E27FC236}">
                  <a16:creationId xmlns:a16="http://schemas.microsoft.com/office/drawing/2014/main" id="{A3FD2F80-0050-4625-AD27-40E78A8E128B}"/>
                </a:ext>
              </a:extLst>
            </p:cNvPr>
            <p:cNvSpPr/>
            <p:nvPr/>
          </p:nvSpPr>
          <p:spPr>
            <a:xfrm>
              <a:off x="4643775" y="1438675"/>
              <a:ext cx="110300" cy="134500"/>
            </a:xfrm>
            <a:custGeom>
              <a:avLst/>
              <a:gdLst/>
              <a:ahLst/>
              <a:cxnLst/>
              <a:rect l="l" t="t" r="r" b="b"/>
              <a:pathLst>
                <a:path w="4412" h="5380" extrusionOk="0">
                  <a:moveTo>
                    <a:pt x="1" y="1"/>
                  </a:moveTo>
                  <a:lnTo>
                    <a:pt x="1" y="2798"/>
                  </a:lnTo>
                  <a:lnTo>
                    <a:pt x="4412" y="5380"/>
                  </a:lnTo>
                  <a:lnTo>
                    <a:pt x="4412" y="258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334;p29">
              <a:extLst>
                <a:ext uri="{FF2B5EF4-FFF2-40B4-BE49-F238E27FC236}">
                  <a16:creationId xmlns:a16="http://schemas.microsoft.com/office/drawing/2014/main" id="{1B381D3E-958E-4545-A061-A974FFE82CA1}"/>
                </a:ext>
              </a:extLst>
            </p:cNvPr>
            <p:cNvSpPr/>
            <p:nvPr/>
          </p:nvSpPr>
          <p:spPr>
            <a:xfrm>
              <a:off x="4638400" y="1436000"/>
              <a:ext cx="121075" cy="142575"/>
            </a:xfrm>
            <a:custGeom>
              <a:avLst/>
              <a:gdLst/>
              <a:ahLst/>
              <a:cxnLst/>
              <a:rect l="l" t="t" r="r" b="b"/>
              <a:pathLst>
                <a:path w="4843" h="5703" extrusionOk="0">
                  <a:moveTo>
                    <a:pt x="323" y="430"/>
                  </a:moveTo>
                  <a:lnTo>
                    <a:pt x="4412" y="2797"/>
                  </a:lnTo>
                  <a:lnTo>
                    <a:pt x="4412" y="5190"/>
                  </a:lnTo>
                  <a:lnTo>
                    <a:pt x="323" y="2797"/>
                  </a:lnTo>
                  <a:lnTo>
                    <a:pt x="323" y="430"/>
                  </a:lnTo>
                  <a:close/>
                  <a:moveTo>
                    <a:pt x="108" y="0"/>
                  </a:moveTo>
                  <a:lnTo>
                    <a:pt x="1" y="108"/>
                  </a:lnTo>
                  <a:lnTo>
                    <a:pt x="1" y="2905"/>
                  </a:lnTo>
                  <a:lnTo>
                    <a:pt x="108" y="3012"/>
                  </a:lnTo>
                  <a:lnTo>
                    <a:pt x="4519" y="5702"/>
                  </a:lnTo>
                  <a:lnTo>
                    <a:pt x="4734" y="5702"/>
                  </a:lnTo>
                  <a:lnTo>
                    <a:pt x="4842" y="5487"/>
                  </a:lnTo>
                  <a:lnTo>
                    <a:pt x="4842" y="2690"/>
                  </a:lnTo>
                  <a:lnTo>
                    <a:pt x="4734" y="2582"/>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335;p29">
              <a:extLst>
                <a:ext uri="{FF2B5EF4-FFF2-40B4-BE49-F238E27FC236}">
                  <a16:creationId xmlns:a16="http://schemas.microsoft.com/office/drawing/2014/main" id="{8F30727E-0C41-4DF0-9BA1-460D42874C1D}"/>
                </a:ext>
              </a:extLst>
            </p:cNvPr>
            <p:cNvSpPr/>
            <p:nvPr/>
          </p:nvSpPr>
          <p:spPr>
            <a:xfrm>
              <a:off x="4754050" y="1336475"/>
              <a:ext cx="279750" cy="236700"/>
            </a:xfrm>
            <a:custGeom>
              <a:avLst/>
              <a:gdLst/>
              <a:ahLst/>
              <a:cxnLst/>
              <a:rect l="l" t="t" r="r" b="b"/>
              <a:pathLst>
                <a:path w="11190" h="9468" extrusionOk="0">
                  <a:moveTo>
                    <a:pt x="11190" y="0"/>
                  </a:moveTo>
                  <a:lnTo>
                    <a:pt x="1" y="6671"/>
                  </a:lnTo>
                  <a:lnTo>
                    <a:pt x="1" y="9468"/>
                  </a:lnTo>
                  <a:lnTo>
                    <a:pt x="11190" y="2905"/>
                  </a:lnTo>
                  <a:lnTo>
                    <a:pt x="11190"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336;p29">
              <a:extLst>
                <a:ext uri="{FF2B5EF4-FFF2-40B4-BE49-F238E27FC236}">
                  <a16:creationId xmlns:a16="http://schemas.microsoft.com/office/drawing/2014/main" id="{E22F7497-5E55-4828-9196-639D14937455}"/>
                </a:ext>
              </a:extLst>
            </p:cNvPr>
            <p:cNvSpPr/>
            <p:nvPr/>
          </p:nvSpPr>
          <p:spPr>
            <a:xfrm>
              <a:off x="4810550" y="1444050"/>
              <a:ext cx="40375" cy="94175"/>
            </a:xfrm>
            <a:custGeom>
              <a:avLst/>
              <a:gdLst/>
              <a:ahLst/>
              <a:cxnLst/>
              <a:rect l="l" t="t" r="r" b="b"/>
              <a:pathLst>
                <a:path w="1615" h="3767" extrusionOk="0">
                  <a:moveTo>
                    <a:pt x="1614" y="1"/>
                  </a:moveTo>
                  <a:lnTo>
                    <a:pt x="0" y="969"/>
                  </a:lnTo>
                  <a:lnTo>
                    <a:pt x="0" y="3766"/>
                  </a:lnTo>
                  <a:lnTo>
                    <a:pt x="1506" y="2906"/>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337;p29">
              <a:extLst>
                <a:ext uri="{FF2B5EF4-FFF2-40B4-BE49-F238E27FC236}">
                  <a16:creationId xmlns:a16="http://schemas.microsoft.com/office/drawing/2014/main" id="{92FCCD53-3A88-49C7-9FDC-2B0D5F41159C}"/>
                </a:ext>
              </a:extLst>
            </p:cNvPr>
            <p:cNvSpPr/>
            <p:nvPr/>
          </p:nvSpPr>
          <p:spPr>
            <a:xfrm>
              <a:off x="4748675" y="1333775"/>
              <a:ext cx="290525" cy="244800"/>
            </a:xfrm>
            <a:custGeom>
              <a:avLst/>
              <a:gdLst/>
              <a:ahLst/>
              <a:cxnLst/>
              <a:rect l="l" t="t" r="r" b="b"/>
              <a:pathLst>
                <a:path w="11621" h="9792" extrusionOk="0">
                  <a:moveTo>
                    <a:pt x="11297" y="431"/>
                  </a:moveTo>
                  <a:lnTo>
                    <a:pt x="11297" y="2906"/>
                  </a:lnTo>
                  <a:lnTo>
                    <a:pt x="431" y="9253"/>
                  </a:lnTo>
                  <a:lnTo>
                    <a:pt x="431" y="6930"/>
                  </a:lnTo>
                  <a:lnTo>
                    <a:pt x="431" y="6930"/>
                  </a:lnTo>
                  <a:lnTo>
                    <a:pt x="11297" y="431"/>
                  </a:lnTo>
                  <a:close/>
                  <a:moveTo>
                    <a:pt x="11297" y="1"/>
                  </a:moveTo>
                  <a:lnTo>
                    <a:pt x="108" y="6671"/>
                  </a:lnTo>
                  <a:lnTo>
                    <a:pt x="1" y="6779"/>
                  </a:lnTo>
                  <a:lnTo>
                    <a:pt x="1" y="9576"/>
                  </a:lnTo>
                  <a:lnTo>
                    <a:pt x="108" y="9791"/>
                  </a:lnTo>
                  <a:lnTo>
                    <a:pt x="323" y="9791"/>
                  </a:lnTo>
                  <a:lnTo>
                    <a:pt x="11512" y="3121"/>
                  </a:lnTo>
                  <a:lnTo>
                    <a:pt x="11620" y="3013"/>
                  </a:lnTo>
                  <a:lnTo>
                    <a:pt x="11620" y="108"/>
                  </a:lnTo>
                  <a:lnTo>
                    <a:pt x="1151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338;p29">
              <a:extLst>
                <a:ext uri="{FF2B5EF4-FFF2-40B4-BE49-F238E27FC236}">
                  <a16:creationId xmlns:a16="http://schemas.microsoft.com/office/drawing/2014/main" id="{C4FE0F56-0CD4-437E-8EEF-60EBF6A763E4}"/>
                </a:ext>
              </a:extLst>
            </p:cNvPr>
            <p:cNvSpPr/>
            <p:nvPr/>
          </p:nvSpPr>
          <p:spPr>
            <a:xfrm>
              <a:off x="4643775" y="1274600"/>
              <a:ext cx="390025" cy="228650"/>
            </a:xfrm>
            <a:custGeom>
              <a:avLst/>
              <a:gdLst/>
              <a:ahLst/>
              <a:cxnLst/>
              <a:rect l="l" t="t" r="r" b="b"/>
              <a:pathLst>
                <a:path w="15601" h="9146" extrusionOk="0">
                  <a:moveTo>
                    <a:pt x="11190" y="1"/>
                  </a:moveTo>
                  <a:lnTo>
                    <a:pt x="1" y="6564"/>
                  </a:lnTo>
                  <a:lnTo>
                    <a:pt x="4412" y="9146"/>
                  </a:lnTo>
                  <a:lnTo>
                    <a:pt x="15601" y="2475"/>
                  </a:lnTo>
                  <a:lnTo>
                    <a:pt x="1119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339;p29">
              <a:extLst>
                <a:ext uri="{FF2B5EF4-FFF2-40B4-BE49-F238E27FC236}">
                  <a16:creationId xmlns:a16="http://schemas.microsoft.com/office/drawing/2014/main" id="{FD067C5A-EAEC-4E56-8BB2-A5511516FADF}"/>
                </a:ext>
              </a:extLst>
            </p:cNvPr>
            <p:cNvSpPr/>
            <p:nvPr/>
          </p:nvSpPr>
          <p:spPr>
            <a:xfrm>
              <a:off x="4702950" y="1382200"/>
              <a:ext cx="147975" cy="86100"/>
            </a:xfrm>
            <a:custGeom>
              <a:avLst/>
              <a:gdLst/>
              <a:ahLst/>
              <a:cxnLst/>
              <a:rect l="l" t="t" r="r" b="b"/>
              <a:pathLst>
                <a:path w="5919" h="3444" extrusionOk="0">
                  <a:moveTo>
                    <a:pt x="1615" y="0"/>
                  </a:moveTo>
                  <a:lnTo>
                    <a:pt x="1" y="861"/>
                  </a:lnTo>
                  <a:lnTo>
                    <a:pt x="4304" y="3443"/>
                  </a:lnTo>
                  <a:lnTo>
                    <a:pt x="5918" y="2475"/>
                  </a:lnTo>
                  <a:lnTo>
                    <a:pt x="1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340;p29">
              <a:extLst>
                <a:ext uri="{FF2B5EF4-FFF2-40B4-BE49-F238E27FC236}">
                  <a16:creationId xmlns:a16="http://schemas.microsoft.com/office/drawing/2014/main" id="{8CA122CD-84A0-4C13-8DF1-68BEEF8251BE}"/>
                </a:ext>
              </a:extLst>
            </p:cNvPr>
            <p:cNvSpPr/>
            <p:nvPr/>
          </p:nvSpPr>
          <p:spPr>
            <a:xfrm>
              <a:off x="4942325" y="1363375"/>
              <a:ext cx="40375" cy="94150"/>
            </a:xfrm>
            <a:custGeom>
              <a:avLst/>
              <a:gdLst/>
              <a:ahLst/>
              <a:cxnLst/>
              <a:rect l="l" t="t" r="r" b="b"/>
              <a:pathLst>
                <a:path w="1615" h="3766" extrusionOk="0">
                  <a:moveTo>
                    <a:pt x="1615" y="0"/>
                  </a:moveTo>
                  <a:lnTo>
                    <a:pt x="1" y="968"/>
                  </a:lnTo>
                  <a:lnTo>
                    <a:pt x="1" y="3766"/>
                  </a:lnTo>
                  <a:lnTo>
                    <a:pt x="1507" y="2905"/>
                  </a:lnTo>
                  <a:lnTo>
                    <a:pt x="1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341;p29">
              <a:extLst>
                <a:ext uri="{FF2B5EF4-FFF2-40B4-BE49-F238E27FC236}">
                  <a16:creationId xmlns:a16="http://schemas.microsoft.com/office/drawing/2014/main" id="{2A47A62D-340C-4B8A-9B36-D7E36757A335}"/>
                </a:ext>
              </a:extLst>
            </p:cNvPr>
            <p:cNvSpPr/>
            <p:nvPr/>
          </p:nvSpPr>
          <p:spPr>
            <a:xfrm>
              <a:off x="4834750" y="1301500"/>
              <a:ext cx="147950" cy="86100"/>
            </a:xfrm>
            <a:custGeom>
              <a:avLst/>
              <a:gdLst/>
              <a:ahLst/>
              <a:cxnLst/>
              <a:rect l="l" t="t" r="r" b="b"/>
              <a:pathLst>
                <a:path w="5918" h="3444" extrusionOk="0">
                  <a:moveTo>
                    <a:pt x="1507" y="1"/>
                  </a:moveTo>
                  <a:lnTo>
                    <a:pt x="1" y="861"/>
                  </a:lnTo>
                  <a:lnTo>
                    <a:pt x="4304" y="3443"/>
                  </a:lnTo>
                  <a:lnTo>
                    <a:pt x="5918" y="2475"/>
                  </a:lnTo>
                  <a:lnTo>
                    <a:pt x="1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342;p29">
              <a:extLst>
                <a:ext uri="{FF2B5EF4-FFF2-40B4-BE49-F238E27FC236}">
                  <a16:creationId xmlns:a16="http://schemas.microsoft.com/office/drawing/2014/main" id="{8BC801CA-E00C-47F4-9EFC-69F9F025C422}"/>
                </a:ext>
              </a:extLst>
            </p:cNvPr>
            <p:cNvSpPr/>
            <p:nvPr/>
          </p:nvSpPr>
          <p:spPr>
            <a:xfrm>
              <a:off x="4638400" y="1271925"/>
              <a:ext cx="400800" cy="236700"/>
            </a:xfrm>
            <a:custGeom>
              <a:avLst/>
              <a:gdLst/>
              <a:ahLst/>
              <a:cxnLst/>
              <a:rect l="l" t="t" r="r" b="b"/>
              <a:pathLst>
                <a:path w="16032" h="9468" extrusionOk="0">
                  <a:moveTo>
                    <a:pt x="11405" y="323"/>
                  </a:moveTo>
                  <a:lnTo>
                    <a:pt x="15434" y="2640"/>
                  </a:lnTo>
                  <a:lnTo>
                    <a:pt x="15434" y="2640"/>
                  </a:lnTo>
                  <a:lnTo>
                    <a:pt x="4627" y="9145"/>
                  </a:lnTo>
                  <a:lnTo>
                    <a:pt x="539" y="6671"/>
                  </a:lnTo>
                  <a:lnTo>
                    <a:pt x="11405" y="323"/>
                  </a:lnTo>
                  <a:close/>
                  <a:moveTo>
                    <a:pt x="11297" y="0"/>
                  </a:moveTo>
                  <a:lnTo>
                    <a:pt x="108" y="6563"/>
                  </a:lnTo>
                  <a:lnTo>
                    <a:pt x="1" y="6671"/>
                  </a:lnTo>
                  <a:lnTo>
                    <a:pt x="108" y="6886"/>
                  </a:lnTo>
                  <a:lnTo>
                    <a:pt x="4519" y="9468"/>
                  </a:lnTo>
                  <a:lnTo>
                    <a:pt x="4734" y="9468"/>
                  </a:lnTo>
                  <a:lnTo>
                    <a:pt x="15923" y="2798"/>
                  </a:lnTo>
                  <a:lnTo>
                    <a:pt x="16031" y="2582"/>
                  </a:lnTo>
                  <a:lnTo>
                    <a:pt x="15923" y="2475"/>
                  </a:lnTo>
                  <a:lnTo>
                    <a:pt x="1151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343;p29">
              <a:extLst>
                <a:ext uri="{FF2B5EF4-FFF2-40B4-BE49-F238E27FC236}">
                  <a16:creationId xmlns:a16="http://schemas.microsoft.com/office/drawing/2014/main" id="{66D0290B-BA8A-43DE-AF20-3304AB7ADAEA}"/>
                </a:ext>
              </a:extLst>
            </p:cNvPr>
            <p:cNvSpPr/>
            <p:nvPr/>
          </p:nvSpPr>
          <p:spPr>
            <a:xfrm>
              <a:off x="4802475" y="1358000"/>
              <a:ext cx="78025" cy="51125"/>
            </a:xfrm>
            <a:custGeom>
              <a:avLst/>
              <a:gdLst/>
              <a:ahLst/>
              <a:cxnLst/>
              <a:rect l="l" t="t" r="r" b="b"/>
              <a:pathLst>
                <a:path w="3121" h="2045" extrusionOk="0">
                  <a:moveTo>
                    <a:pt x="1614" y="0"/>
                  </a:moveTo>
                  <a:lnTo>
                    <a:pt x="969" y="108"/>
                  </a:lnTo>
                  <a:lnTo>
                    <a:pt x="431" y="323"/>
                  </a:lnTo>
                  <a:lnTo>
                    <a:pt x="108" y="646"/>
                  </a:lnTo>
                  <a:lnTo>
                    <a:pt x="0" y="968"/>
                  </a:lnTo>
                  <a:lnTo>
                    <a:pt x="108" y="1399"/>
                  </a:lnTo>
                  <a:lnTo>
                    <a:pt x="431" y="1721"/>
                  </a:lnTo>
                  <a:lnTo>
                    <a:pt x="969" y="1937"/>
                  </a:lnTo>
                  <a:lnTo>
                    <a:pt x="1614" y="2044"/>
                  </a:lnTo>
                  <a:lnTo>
                    <a:pt x="2152" y="1937"/>
                  </a:lnTo>
                  <a:lnTo>
                    <a:pt x="2690" y="1721"/>
                  </a:lnTo>
                  <a:lnTo>
                    <a:pt x="3013" y="1399"/>
                  </a:lnTo>
                  <a:lnTo>
                    <a:pt x="3120" y="968"/>
                  </a:lnTo>
                  <a:lnTo>
                    <a:pt x="3013" y="646"/>
                  </a:lnTo>
                  <a:lnTo>
                    <a:pt x="2690" y="323"/>
                  </a:lnTo>
                  <a:lnTo>
                    <a:pt x="2152" y="108"/>
                  </a:lnTo>
                  <a:lnTo>
                    <a:pt x="1614"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344;p29">
              <a:extLst>
                <a:ext uri="{FF2B5EF4-FFF2-40B4-BE49-F238E27FC236}">
                  <a16:creationId xmlns:a16="http://schemas.microsoft.com/office/drawing/2014/main" id="{07C6ABB4-9DED-4A42-82B2-68B622EF3F8F}"/>
                </a:ext>
              </a:extLst>
            </p:cNvPr>
            <p:cNvSpPr/>
            <p:nvPr/>
          </p:nvSpPr>
          <p:spPr>
            <a:xfrm>
              <a:off x="4931575" y="1293425"/>
              <a:ext cx="110300" cy="134525"/>
            </a:xfrm>
            <a:custGeom>
              <a:avLst/>
              <a:gdLst/>
              <a:ahLst/>
              <a:cxnLst/>
              <a:rect l="l" t="t" r="r" b="b"/>
              <a:pathLst>
                <a:path w="4412" h="5381" extrusionOk="0">
                  <a:moveTo>
                    <a:pt x="4412" y="1"/>
                  </a:moveTo>
                  <a:lnTo>
                    <a:pt x="1" y="2583"/>
                  </a:lnTo>
                  <a:lnTo>
                    <a:pt x="1" y="5380"/>
                  </a:lnTo>
                  <a:lnTo>
                    <a:pt x="4412" y="2798"/>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345;p29">
              <a:extLst>
                <a:ext uri="{FF2B5EF4-FFF2-40B4-BE49-F238E27FC236}">
                  <a16:creationId xmlns:a16="http://schemas.microsoft.com/office/drawing/2014/main" id="{C54B919C-4876-4C8A-8C11-D8C490E8F4A6}"/>
                </a:ext>
              </a:extLst>
            </p:cNvPr>
            <p:cNvSpPr/>
            <p:nvPr/>
          </p:nvSpPr>
          <p:spPr>
            <a:xfrm>
              <a:off x="4926200" y="1288050"/>
              <a:ext cx="121050" cy="142575"/>
            </a:xfrm>
            <a:custGeom>
              <a:avLst/>
              <a:gdLst/>
              <a:ahLst/>
              <a:cxnLst/>
              <a:rect l="l" t="t" r="r" b="b"/>
              <a:pathLst>
                <a:path w="4842" h="5703" extrusionOk="0">
                  <a:moveTo>
                    <a:pt x="4411" y="539"/>
                  </a:moveTo>
                  <a:lnTo>
                    <a:pt x="4411" y="2906"/>
                  </a:lnTo>
                  <a:lnTo>
                    <a:pt x="323" y="5256"/>
                  </a:lnTo>
                  <a:lnTo>
                    <a:pt x="323" y="2906"/>
                  </a:lnTo>
                  <a:lnTo>
                    <a:pt x="4411" y="539"/>
                  </a:lnTo>
                  <a:close/>
                  <a:moveTo>
                    <a:pt x="4519" y="1"/>
                  </a:moveTo>
                  <a:lnTo>
                    <a:pt x="108" y="2690"/>
                  </a:lnTo>
                  <a:lnTo>
                    <a:pt x="0" y="2798"/>
                  </a:lnTo>
                  <a:lnTo>
                    <a:pt x="0" y="5595"/>
                  </a:lnTo>
                  <a:lnTo>
                    <a:pt x="108" y="5703"/>
                  </a:lnTo>
                  <a:lnTo>
                    <a:pt x="323" y="5703"/>
                  </a:lnTo>
                  <a:lnTo>
                    <a:pt x="4734" y="3121"/>
                  </a:lnTo>
                  <a:lnTo>
                    <a:pt x="4842" y="3013"/>
                  </a:lnTo>
                  <a:lnTo>
                    <a:pt x="4842" y="216"/>
                  </a:lnTo>
                  <a:lnTo>
                    <a:pt x="473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346;p29">
              <a:extLst>
                <a:ext uri="{FF2B5EF4-FFF2-40B4-BE49-F238E27FC236}">
                  <a16:creationId xmlns:a16="http://schemas.microsoft.com/office/drawing/2014/main" id="{A26228FE-08D2-44FB-A499-2D4A90D42828}"/>
                </a:ext>
              </a:extLst>
            </p:cNvPr>
            <p:cNvSpPr/>
            <p:nvPr/>
          </p:nvSpPr>
          <p:spPr>
            <a:xfrm>
              <a:off x="4651850" y="1191225"/>
              <a:ext cx="279750" cy="236725"/>
            </a:xfrm>
            <a:custGeom>
              <a:avLst/>
              <a:gdLst/>
              <a:ahLst/>
              <a:cxnLst/>
              <a:rect l="l" t="t" r="r" b="b"/>
              <a:pathLst>
                <a:path w="11190" h="9469" extrusionOk="0">
                  <a:moveTo>
                    <a:pt x="1" y="1"/>
                  </a:moveTo>
                  <a:lnTo>
                    <a:pt x="1" y="2798"/>
                  </a:lnTo>
                  <a:lnTo>
                    <a:pt x="11190" y="9468"/>
                  </a:lnTo>
                  <a:lnTo>
                    <a:pt x="11190" y="6671"/>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347;p29">
              <a:extLst>
                <a:ext uri="{FF2B5EF4-FFF2-40B4-BE49-F238E27FC236}">
                  <a16:creationId xmlns:a16="http://schemas.microsoft.com/office/drawing/2014/main" id="{380CD5F9-E86F-451C-992E-6BB3E220AF90}"/>
                </a:ext>
              </a:extLst>
            </p:cNvPr>
            <p:cNvSpPr/>
            <p:nvPr/>
          </p:nvSpPr>
          <p:spPr>
            <a:xfrm>
              <a:off x="4832050" y="1298825"/>
              <a:ext cx="40375" cy="94150"/>
            </a:xfrm>
            <a:custGeom>
              <a:avLst/>
              <a:gdLst/>
              <a:ahLst/>
              <a:cxnLst/>
              <a:rect l="l" t="t" r="r" b="b"/>
              <a:pathLst>
                <a:path w="1615" h="3766" extrusionOk="0">
                  <a:moveTo>
                    <a:pt x="1" y="0"/>
                  </a:moveTo>
                  <a:lnTo>
                    <a:pt x="109" y="2905"/>
                  </a:lnTo>
                  <a:lnTo>
                    <a:pt x="1615" y="3766"/>
                  </a:lnTo>
                  <a:lnTo>
                    <a:pt x="1615" y="96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348;p29">
              <a:extLst>
                <a:ext uri="{FF2B5EF4-FFF2-40B4-BE49-F238E27FC236}">
                  <a16:creationId xmlns:a16="http://schemas.microsoft.com/office/drawing/2014/main" id="{E47623DB-A30F-4923-BD16-D85E77FAFB1E}"/>
                </a:ext>
              </a:extLst>
            </p:cNvPr>
            <p:cNvSpPr/>
            <p:nvPr/>
          </p:nvSpPr>
          <p:spPr>
            <a:xfrm>
              <a:off x="4646475" y="1188550"/>
              <a:ext cx="287825" cy="242075"/>
            </a:xfrm>
            <a:custGeom>
              <a:avLst/>
              <a:gdLst/>
              <a:ahLst/>
              <a:cxnLst/>
              <a:rect l="l" t="t" r="r" b="b"/>
              <a:pathLst>
                <a:path w="11513" h="9683" extrusionOk="0">
                  <a:moveTo>
                    <a:pt x="323" y="430"/>
                  </a:moveTo>
                  <a:lnTo>
                    <a:pt x="11189" y="6929"/>
                  </a:lnTo>
                  <a:lnTo>
                    <a:pt x="11189" y="9253"/>
                  </a:lnTo>
                  <a:lnTo>
                    <a:pt x="323" y="2797"/>
                  </a:lnTo>
                  <a:lnTo>
                    <a:pt x="323" y="430"/>
                  </a:lnTo>
                  <a:close/>
                  <a:moveTo>
                    <a:pt x="108" y="0"/>
                  </a:moveTo>
                  <a:lnTo>
                    <a:pt x="0" y="108"/>
                  </a:lnTo>
                  <a:lnTo>
                    <a:pt x="0" y="2905"/>
                  </a:lnTo>
                  <a:lnTo>
                    <a:pt x="108" y="3120"/>
                  </a:lnTo>
                  <a:lnTo>
                    <a:pt x="11297" y="9683"/>
                  </a:lnTo>
                  <a:lnTo>
                    <a:pt x="11512" y="9683"/>
                  </a:lnTo>
                  <a:lnTo>
                    <a:pt x="11512" y="9575"/>
                  </a:lnTo>
                  <a:lnTo>
                    <a:pt x="11512" y="6778"/>
                  </a:lnTo>
                  <a:lnTo>
                    <a:pt x="11512" y="6670"/>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349;p29">
              <a:extLst>
                <a:ext uri="{FF2B5EF4-FFF2-40B4-BE49-F238E27FC236}">
                  <a16:creationId xmlns:a16="http://schemas.microsoft.com/office/drawing/2014/main" id="{173E6AE3-175C-4820-A595-375A33CF7B23}"/>
                </a:ext>
              </a:extLst>
            </p:cNvPr>
            <p:cNvSpPr/>
            <p:nvPr/>
          </p:nvSpPr>
          <p:spPr>
            <a:xfrm>
              <a:off x="4651850" y="1129375"/>
              <a:ext cx="390025" cy="228650"/>
            </a:xfrm>
            <a:custGeom>
              <a:avLst/>
              <a:gdLst/>
              <a:ahLst/>
              <a:cxnLst/>
              <a:rect l="l" t="t" r="r" b="b"/>
              <a:pathLst>
                <a:path w="15601" h="9146" extrusionOk="0">
                  <a:moveTo>
                    <a:pt x="4304" y="0"/>
                  </a:moveTo>
                  <a:lnTo>
                    <a:pt x="1" y="2475"/>
                  </a:lnTo>
                  <a:lnTo>
                    <a:pt x="11190" y="9145"/>
                  </a:lnTo>
                  <a:lnTo>
                    <a:pt x="15601" y="6563"/>
                  </a:lnTo>
                  <a:lnTo>
                    <a:pt x="430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350;p29">
              <a:extLst>
                <a:ext uri="{FF2B5EF4-FFF2-40B4-BE49-F238E27FC236}">
                  <a16:creationId xmlns:a16="http://schemas.microsoft.com/office/drawing/2014/main" id="{48D5ACF2-E6EF-4147-A96A-AAF98428E3CC}"/>
                </a:ext>
              </a:extLst>
            </p:cNvPr>
            <p:cNvSpPr/>
            <p:nvPr/>
          </p:nvSpPr>
          <p:spPr>
            <a:xfrm>
              <a:off x="4832050" y="1236950"/>
              <a:ext cx="150650" cy="86100"/>
            </a:xfrm>
            <a:custGeom>
              <a:avLst/>
              <a:gdLst/>
              <a:ahLst/>
              <a:cxnLst/>
              <a:rect l="l" t="t" r="r" b="b"/>
              <a:pathLst>
                <a:path w="6026" h="3444" extrusionOk="0">
                  <a:moveTo>
                    <a:pt x="4412" y="1"/>
                  </a:moveTo>
                  <a:lnTo>
                    <a:pt x="1" y="2475"/>
                  </a:lnTo>
                  <a:lnTo>
                    <a:pt x="1615" y="3443"/>
                  </a:lnTo>
                  <a:lnTo>
                    <a:pt x="6026" y="861"/>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351;p29">
              <a:extLst>
                <a:ext uri="{FF2B5EF4-FFF2-40B4-BE49-F238E27FC236}">
                  <a16:creationId xmlns:a16="http://schemas.microsoft.com/office/drawing/2014/main" id="{AFFBC45B-721E-4D87-A835-AA87E3755D07}"/>
                </a:ext>
              </a:extLst>
            </p:cNvPr>
            <p:cNvSpPr/>
            <p:nvPr/>
          </p:nvSpPr>
          <p:spPr>
            <a:xfrm>
              <a:off x="4702950" y="1218125"/>
              <a:ext cx="40375" cy="94175"/>
            </a:xfrm>
            <a:custGeom>
              <a:avLst/>
              <a:gdLst/>
              <a:ahLst/>
              <a:cxnLst/>
              <a:rect l="l" t="t" r="r" b="b"/>
              <a:pathLst>
                <a:path w="1615" h="3767" extrusionOk="0">
                  <a:moveTo>
                    <a:pt x="1" y="1"/>
                  </a:moveTo>
                  <a:lnTo>
                    <a:pt x="108" y="2798"/>
                  </a:lnTo>
                  <a:lnTo>
                    <a:pt x="1615" y="3766"/>
                  </a:lnTo>
                  <a:lnTo>
                    <a:pt x="1615" y="9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352;p29">
              <a:extLst>
                <a:ext uri="{FF2B5EF4-FFF2-40B4-BE49-F238E27FC236}">
                  <a16:creationId xmlns:a16="http://schemas.microsoft.com/office/drawing/2014/main" id="{CFB8AC50-75E5-433B-8455-486D03F074C5}"/>
                </a:ext>
              </a:extLst>
            </p:cNvPr>
            <p:cNvSpPr/>
            <p:nvPr/>
          </p:nvSpPr>
          <p:spPr>
            <a:xfrm>
              <a:off x="4702950" y="1153575"/>
              <a:ext cx="147975" cy="88775"/>
            </a:xfrm>
            <a:custGeom>
              <a:avLst/>
              <a:gdLst/>
              <a:ahLst/>
              <a:cxnLst/>
              <a:rect l="l" t="t" r="r" b="b"/>
              <a:pathLst>
                <a:path w="5919" h="3551" extrusionOk="0">
                  <a:moveTo>
                    <a:pt x="4412" y="0"/>
                  </a:moveTo>
                  <a:lnTo>
                    <a:pt x="1" y="2583"/>
                  </a:lnTo>
                  <a:lnTo>
                    <a:pt x="1615" y="3551"/>
                  </a:lnTo>
                  <a:lnTo>
                    <a:pt x="5918" y="969"/>
                  </a:lnTo>
                  <a:lnTo>
                    <a:pt x="4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353;p29">
              <a:extLst>
                <a:ext uri="{FF2B5EF4-FFF2-40B4-BE49-F238E27FC236}">
                  <a16:creationId xmlns:a16="http://schemas.microsoft.com/office/drawing/2014/main" id="{110B2C22-998D-4A8F-976D-3FC9096104E9}"/>
                </a:ext>
              </a:extLst>
            </p:cNvPr>
            <p:cNvSpPr/>
            <p:nvPr/>
          </p:nvSpPr>
          <p:spPr>
            <a:xfrm>
              <a:off x="4646475" y="1124000"/>
              <a:ext cx="400775" cy="239400"/>
            </a:xfrm>
            <a:custGeom>
              <a:avLst/>
              <a:gdLst/>
              <a:ahLst/>
              <a:cxnLst/>
              <a:rect l="l" t="t" r="r" b="b"/>
              <a:pathLst>
                <a:path w="16031" h="9576" extrusionOk="0">
                  <a:moveTo>
                    <a:pt x="4519" y="430"/>
                  </a:moveTo>
                  <a:lnTo>
                    <a:pt x="15493" y="6778"/>
                  </a:lnTo>
                  <a:lnTo>
                    <a:pt x="11405" y="9145"/>
                  </a:lnTo>
                  <a:lnTo>
                    <a:pt x="405" y="2693"/>
                  </a:lnTo>
                  <a:lnTo>
                    <a:pt x="4519" y="430"/>
                  </a:lnTo>
                  <a:close/>
                  <a:moveTo>
                    <a:pt x="4519" y="0"/>
                  </a:moveTo>
                  <a:lnTo>
                    <a:pt x="108" y="2582"/>
                  </a:lnTo>
                  <a:lnTo>
                    <a:pt x="0" y="2690"/>
                  </a:lnTo>
                  <a:lnTo>
                    <a:pt x="108" y="2797"/>
                  </a:lnTo>
                  <a:lnTo>
                    <a:pt x="11297" y="9575"/>
                  </a:lnTo>
                  <a:lnTo>
                    <a:pt x="11512" y="9575"/>
                  </a:lnTo>
                  <a:lnTo>
                    <a:pt x="15923" y="6886"/>
                  </a:lnTo>
                  <a:lnTo>
                    <a:pt x="16031" y="6778"/>
                  </a:lnTo>
                  <a:lnTo>
                    <a:pt x="15923" y="6563"/>
                  </a:lnTo>
                  <a:lnTo>
                    <a:pt x="4627" y="108"/>
                  </a:lnTo>
                  <a:lnTo>
                    <a:pt x="451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354;p29">
              <a:extLst>
                <a:ext uri="{FF2B5EF4-FFF2-40B4-BE49-F238E27FC236}">
                  <a16:creationId xmlns:a16="http://schemas.microsoft.com/office/drawing/2014/main" id="{E63109D3-9AFD-4CF7-9281-BB5DC3040146}"/>
                </a:ext>
              </a:extLst>
            </p:cNvPr>
            <p:cNvSpPr/>
            <p:nvPr/>
          </p:nvSpPr>
          <p:spPr>
            <a:xfrm>
              <a:off x="4802475" y="1212750"/>
              <a:ext cx="80725" cy="51125"/>
            </a:xfrm>
            <a:custGeom>
              <a:avLst/>
              <a:gdLst/>
              <a:ahLst/>
              <a:cxnLst/>
              <a:rect l="l" t="t" r="r" b="b"/>
              <a:pathLst>
                <a:path w="3229" h="2045" extrusionOk="0">
                  <a:moveTo>
                    <a:pt x="969" y="0"/>
                  </a:moveTo>
                  <a:lnTo>
                    <a:pt x="538" y="216"/>
                  </a:lnTo>
                  <a:lnTo>
                    <a:pt x="108" y="538"/>
                  </a:lnTo>
                  <a:lnTo>
                    <a:pt x="0" y="969"/>
                  </a:lnTo>
                  <a:lnTo>
                    <a:pt x="108" y="1399"/>
                  </a:lnTo>
                  <a:lnTo>
                    <a:pt x="538" y="1722"/>
                  </a:lnTo>
                  <a:lnTo>
                    <a:pt x="969" y="1937"/>
                  </a:lnTo>
                  <a:lnTo>
                    <a:pt x="1614" y="2045"/>
                  </a:lnTo>
                  <a:lnTo>
                    <a:pt x="2260" y="1937"/>
                  </a:lnTo>
                  <a:lnTo>
                    <a:pt x="2690" y="1722"/>
                  </a:lnTo>
                  <a:lnTo>
                    <a:pt x="3120" y="1399"/>
                  </a:lnTo>
                  <a:lnTo>
                    <a:pt x="3228" y="969"/>
                  </a:lnTo>
                  <a:lnTo>
                    <a:pt x="3120" y="538"/>
                  </a:lnTo>
                  <a:lnTo>
                    <a:pt x="2690" y="216"/>
                  </a:lnTo>
                  <a:lnTo>
                    <a:pt x="2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355;p29">
              <a:extLst>
                <a:ext uri="{FF2B5EF4-FFF2-40B4-BE49-F238E27FC236}">
                  <a16:creationId xmlns:a16="http://schemas.microsoft.com/office/drawing/2014/main" id="{3B19D99D-D336-4C48-B8D5-C97E16215A06}"/>
                </a:ext>
              </a:extLst>
            </p:cNvPr>
            <p:cNvSpPr/>
            <p:nvPr/>
          </p:nvSpPr>
          <p:spPr>
            <a:xfrm>
              <a:off x="4786325" y="1371425"/>
              <a:ext cx="113000" cy="134525"/>
            </a:xfrm>
            <a:custGeom>
              <a:avLst/>
              <a:gdLst/>
              <a:ahLst/>
              <a:cxnLst/>
              <a:rect l="l" t="t" r="r" b="b"/>
              <a:pathLst>
                <a:path w="4520" h="5381" extrusionOk="0">
                  <a:moveTo>
                    <a:pt x="4520" y="1"/>
                  </a:moveTo>
                  <a:lnTo>
                    <a:pt x="1" y="2691"/>
                  </a:lnTo>
                  <a:lnTo>
                    <a:pt x="1" y="5380"/>
                  </a:lnTo>
                  <a:lnTo>
                    <a:pt x="4520" y="2798"/>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356;p29">
              <a:extLst>
                <a:ext uri="{FF2B5EF4-FFF2-40B4-BE49-F238E27FC236}">
                  <a16:creationId xmlns:a16="http://schemas.microsoft.com/office/drawing/2014/main" id="{195EB0C9-0280-42F9-8AA7-8E89873D2F42}"/>
                </a:ext>
              </a:extLst>
            </p:cNvPr>
            <p:cNvSpPr/>
            <p:nvPr/>
          </p:nvSpPr>
          <p:spPr>
            <a:xfrm>
              <a:off x="4783650" y="1368750"/>
              <a:ext cx="118375" cy="142575"/>
            </a:xfrm>
            <a:custGeom>
              <a:avLst/>
              <a:gdLst/>
              <a:ahLst/>
              <a:cxnLst/>
              <a:rect l="l" t="t" r="r" b="b"/>
              <a:pathLst>
                <a:path w="4735" h="5703" extrusionOk="0">
                  <a:moveTo>
                    <a:pt x="4411" y="431"/>
                  </a:moveTo>
                  <a:lnTo>
                    <a:pt x="4411" y="2798"/>
                  </a:lnTo>
                  <a:lnTo>
                    <a:pt x="323" y="5191"/>
                  </a:lnTo>
                  <a:lnTo>
                    <a:pt x="323" y="2905"/>
                  </a:lnTo>
                  <a:lnTo>
                    <a:pt x="4411" y="431"/>
                  </a:lnTo>
                  <a:close/>
                  <a:moveTo>
                    <a:pt x="4519" y="0"/>
                  </a:moveTo>
                  <a:lnTo>
                    <a:pt x="0" y="2582"/>
                  </a:lnTo>
                  <a:lnTo>
                    <a:pt x="0" y="2798"/>
                  </a:lnTo>
                  <a:lnTo>
                    <a:pt x="0" y="5487"/>
                  </a:lnTo>
                  <a:lnTo>
                    <a:pt x="0" y="5702"/>
                  </a:lnTo>
                  <a:lnTo>
                    <a:pt x="216" y="5702"/>
                  </a:lnTo>
                  <a:lnTo>
                    <a:pt x="4627" y="3120"/>
                  </a:lnTo>
                  <a:lnTo>
                    <a:pt x="4734" y="2905"/>
                  </a:lnTo>
                  <a:lnTo>
                    <a:pt x="4734" y="108"/>
                  </a:lnTo>
                  <a:lnTo>
                    <a:pt x="4627"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357;p29">
              <a:extLst>
                <a:ext uri="{FF2B5EF4-FFF2-40B4-BE49-F238E27FC236}">
                  <a16:creationId xmlns:a16="http://schemas.microsoft.com/office/drawing/2014/main" id="{90A8E54D-76C3-4D50-B0B1-80404762779B}"/>
                </a:ext>
              </a:extLst>
            </p:cNvPr>
            <p:cNvSpPr/>
            <p:nvPr/>
          </p:nvSpPr>
          <p:spPr>
            <a:xfrm>
              <a:off x="4506600" y="1269225"/>
              <a:ext cx="279750" cy="236725"/>
            </a:xfrm>
            <a:custGeom>
              <a:avLst/>
              <a:gdLst/>
              <a:ahLst/>
              <a:cxnLst/>
              <a:rect l="l" t="t" r="r" b="b"/>
              <a:pathLst>
                <a:path w="11190" h="9469" extrusionOk="0">
                  <a:moveTo>
                    <a:pt x="1" y="1"/>
                  </a:moveTo>
                  <a:lnTo>
                    <a:pt x="1" y="2906"/>
                  </a:lnTo>
                  <a:lnTo>
                    <a:pt x="11190" y="9468"/>
                  </a:lnTo>
                  <a:lnTo>
                    <a:pt x="11190" y="6779"/>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358;p29">
              <a:extLst>
                <a:ext uri="{FF2B5EF4-FFF2-40B4-BE49-F238E27FC236}">
                  <a16:creationId xmlns:a16="http://schemas.microsoft.com/office/drawing/2014/main" id="{BC048F26-9732-4A76-B0D7-15B90E82D9A1}"/>
                </a:ext>
              </a:extLst>
            </p:cNvPr>
            <p:cNvSpPr/>
            <p:nvPr/>
          </p:nvSpPr>
          <p:spPr>
            <a:xfrm>
              <a:off x="4689500" y="1379500"/>
              <a:ext cx="40375" cy="94175"/>
            </a:xfrm>
            <a:custGeom>
              <a:avLst/>
              <a:gdLst/>
              <a:ahLst/>
              <a:cxnLst/>
              <a:rect l="l" t="t" r="r" b="b"/>
              <a:pathLst>
                <a:path w="1615" h="3767" extrusionOk="0">
                  <a:moveTo>
                    <a:pt x="1" y="1"/>
                  </a:moveTo>
                  <a:lnTo>
                    <a:pt x="108" y="2798"/>
                  </a:lnTo>
                  <a:lnTo>
                    <a:pt x="1615" y="3766"/>
                  </a:lnTo>
                  <a:lnTo>
                    <a:pt x="1615" y="86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359;p29">
              <a:extLst>
                <a:ext uri="{FF2B5EF4-FFF2-40B4-BE49-F238E27FC236}">
                  <a16:creationId xmlns:a16="http://schemas.microsoft.com/office/drawing/2014/main" id="{452E49EB-726E-41AE-A158-F8D7235316DC}"/>
                </a:ext>
              </a:extLst>
            </p:cNvPr>
            <p:cNvSpPr/>
            <p:nvPr/>
          </p:nvSpPr>
          <p:spPr>
            <a:xfrm>
              <a:off x="4501225" y="1266550"/>
              <a:ext cx="290525" cy="244775"/>
            </a:xfrm>
            <a:custGeom>
              <a:avLst/>
              <a:gdLst/>
              <a:ahLst/>
              <a:cxnLst/>
              <a:rect l="l" t="t" r="r" b="b"/>
              <a:pathLst>
                <a:path w="11621" h="9791" extrusionOk="0">
                  <a:moveTo>
                    <a:pt x="431" y="430"/>
                  </a:moveTo>
                  <a:lnTo>
                    <a:pt x="11297" y="6993"/>
                  </a:lnTo>
                  <a:lnTo>
                    <a:pt x="11297" y="9253"/>
                  </a:lnTo>
                  <a:lnTo>
                    <a:pt x="431" y="2905"/>
                  </a:lnTo>
                  <a:lnTo>
                    <a:pt x="431" y="430"/>
                  </a:lnTo>
                  <a:close/>
                  <a:moveTo>
                    <a:pt x="108" y="0"/>
                  </a:moveTo>
                  <a:lnTo>
                    <a:pt x="1" y="108"/>
                  </a:lnTo>
                  <a:lnTo>
                    <a:pt x="1" y="3013"/>
                  </a:lnTo>
                  <a:lnTo>
                    <a:pt x="108" y="3120"/>
                  </a:lnTo>
                  <a:lnTo>
                    <a:pt x="11297" y="9790"/>
                  </a:lnTo>
                  <a:lnTo>
                    <a:pt x="11513" y="9790"/>
                  </a:lnTo>
                  <a:lnTo>
                    <a:pt x="11620" y="9575"/>
                  </a:lnTo>
                  <a:lnTo>
                    <a:pt x="11620" y="6886"/>
                  </a:lnTo>
                  <a:lnTo>
                    <a:pt x="11513" y="6670"/>
                  </a:lnTo>
                  <a:lnTo>
                    <a:pt x="32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360;p29">
              <a:extLst>
                <a:ext uri="{FF2B5EF4-FFF2-40B4-BE49-F238E27FC236}">
                  <a16:creationId xmlns:a16="http://schemas.microsoft.com/office/drawing/2014/main" id="{1F49C610-42AB-4BBA-A505-9AB758FA6A65}"/>
                </a:ext>
              </a:extLst>
            </p:cNvPr>
            <p:cNvSpPr/>
            <p:nvPr/>
          </p:nvSpPr>
          <p:spPr>
            <a:xfrm>
              <a:off x="4506600" y="1207375"/>
              <a:ext cx="392725" cy="231325"/>
            </a:xfrm>
            <a:custGeom>
              <a:avLst/>
              <a:gdLst/>
              <a:ahLst/>
              <a:cxnLst/>
              <a:rect l="l" t="t" r="r" b="b"/>
              <a:pathLst>
                <a:path w="15709" h="9253" extrusionOk="0">
                  <a:moveTo>
                    <a:pt x="4412" y="0"/>
                  </a:moveTo>
                  <a:lnTo>
                    <a:pt x="1" y="2475"/>
                  </a:lnTo>
                  <a:lnTo>
                    <a:pt x="11190" y="9253"/>
                  </a:lnTo>
                  <a:lnTo>
                    <a:pt x="15709" y="6563"/>
                  </a:lnTo>
                  <a:lnTo>
                    <a:pt x="4412"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361;p29">
              <a:extLst>
                <a:ext uri="{FF2B5EF4-FFF2-40B4-BE49-F238E27FC236}">
                  <a16:creationId xmlns:a16="http://schemas.microsoft.com/office/drawing/2014/main" id="{9E05CA0A-4514-444C-B275-3C3F8A07D462}"/>
                </a:ext>
              </a:extLst>
            </p:cNvPr>
            <p:cNvSpPr/>
            <p:nvPr/>
          </p:nvSpPr>
          <p:spPr>
            <a:xfrm>
              <a:off x="4689500" y="1314950"/>
              <a:ext cx="147975" cy="86100"/>
            </a:xfrm>
            <a:custGeom>
              <a:avLst/>
              <a:gdLst/>
              <a:ahLst/>
              <a:cxnLst/>
              <a:rect l="l" t="t" r="r" b="b"/>
              <a:pathLst>
                <a:path w="5919" h="3444" extrusionOk="0">
                  <a:moveTo>
                    <a:pt x="4412" y="1"/>
                  </a:moveTo>
                  <a:lnTo>
                    <a:pt x="1" y="2583"/>
                  </a:lnTo>
                  <a:lnTo>
                    <a:pt x="1615" y="3443"/>
                  </a:lnTo>
                  <a:lnTo>
                    <a:pt x="5918" y="861"/>
                  </a:lnTo>
                  <a:lnTo>
                    <a:pt x="4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362;p29">
              <a:extLst>
                <a:ext uri="{FF2B5EF4-FFF2-40B4-BE49-F238E27FC236}">
                  <a16:creationId xmlns:a16="http://schemas.microsoft.com/office/drawing/2014/main" id="{E3D56BEF-77BC-4175-A69B-ED53057670D9}"/>
                </a:ext>
              </a:extLst>
            </p:cNvPr>
            <p:cNvSpPr/>
            <p:nvPr/>
          </p:nvSpPr>
          <p:spPr>
            <a:xfrm>
              <a:off x="4557725" y="1296125"/>
              <a:ext cx="40350" cy="94175"/>
            </a:xfrm>
            <a:custGeom>
              <a:avLst/>
              <a:gdLst/>
              <a:ahLst/>
              <a:cxnLst/>
              <a:rect l="l" t="t" r="r" b="b"/>
              <a:pathLst>
                <a:path w="1614" h="3767" extrusionOk="0">
                  <a:moveTo>
                    <a:pt x="0" y="1"/>
                  </a:moveTo>
                  <a:lnTo>
                    <a:pt x="108" y="2905"/>
                  </a:lnTo>
                  <a:lnTo>
                    <a:pt x="1614" y="3766"/>
                  </a:lnTo>
                  <a:lnTo>
                    <a:pt x="1614" y="96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363;p29">
              <a:extLst>
                <a:ext uri="{FF2B5EF4-FFF2-40B4-BE49-F238E27FC236}">
                  <a16:creationId xmlns:a16="http://schemas.microsoft.com/office/drawing/2014/main" id="{A96ABCB4-D258-4C0D-A466-0868947874FE}"/>
                </a:ext>
              </a:extLst>
            </p:cNvPr>
            <p:cNvSpPr/>
            <p:nvPr/>
          </p:nvSpPr>
          <p:spPr>
            <a:xfrm>
              <a:off x="4557725" y="1234275"/>
              <a:ext cx="150625" cy="86075"/>
            </a:xfrm>
            <a:custGeom>
              <a:avLst/>
              <a:gdLst/>
              <a:ahLst/>
              <a:cxnLst/>
              <a:rect l="l" t="t" r="r" b="b"/>
              <a:pathLst>
                <a:path w="6025" h="3443" extrusionOk="0">
                  <a:moveTo>
                    <a:pt x="4411" y="0"/>
                  </a:moveTo>
                  <a:lnTo>
                    <a:pt x="0" y="2475"/>
                  </a:lnTo>
                  <a:lnTo>
                    <a:pt x="1614" y="3443"/>
                  </a:lnTo>
                  <a:lnTo>
                    <a:pt x="6025" y="861"/>
                  </a:lnTo>
                  <a:lnTo>
                    <a:pt x="4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364;p29">
              <a:extLst>
                <a:ext uri="{FF2B5EF4-FFF2-40B4-BE49-F238E27FC236}">
                  <a16:creationId xmlns:a16="http://schemas.microsoft.com/office/drawing/2014/main" id="{BA925A83-B045-4AF7-AE2C-5982EFB606B7}"/>
                </a:ext>
              </a:extLst>
            </p:cNvPr>
            <p:cNvSpPr/>
            <p:nvPr/>
          </p:nvSpPr>
          <p:spPr>
            <a:xfrm>
              <a:off x="4501225" y="1204675"/>
              <a:ext cx="400800" cy="236725"/>
            </a:xfrm>
            <a:custGeom>
              <a:avLst/>
              <a:gdLst/>
              <a:ahLst/>
              <a:cxnLst/>
              <a:rect l="l" t="t" r="r" b="b"/>
              <a:pathLst>
                <a:path w="16032" h="9469" extrusionOk="0">
                  <a:moveTo>
                    <a:pt x="4627" y="323"/>
                  </a:moveTo>
                  <a:lnTo>
                    <a:pt x="15493" y="6671"/>
                  </a:lnTo>
                  <a:lnTo>
                    <a:pt x="11405" y="9145"/>
                  </a:lnTo>
                  <a:lnTo>
                    <a:pt x="598" y="2640"/>
                  </a:lnTo>
                  <a:lnTo>
                    <a:pt x="598" y="2640"/>
                  </a:lnTo>
                  <a:lnTo>
                    <a:pt x="4627" y="323"/>
                  </a:lnTo>
                  <a:close/>
                  <a:moveTo>
                    <a:pt x="4519" y="1"/>
                  </a:moveTo>
                  <a:lnTo>
                    <a:pt x="108" y="2475"/>
                  </a:lnTo>
                  <a:lnTo>
                    <a:pt x="1" y="2583"/>
                  </a:lnTo>
                  <a:lnTo>
                    <a:pt x="108" y="2798"/>
                  </a:lnTo>
                  <a:lnTo>
                    <a:pt x="11297" y="9468"/>
                  </a:lnTo>
                  <a:lnTo>
                    <a:pt x="11513" y="9468"/>
                  </a:lnTo>
                  <a:lnTo>
                    <a:pt x="15924" y="6886"/>
                  </a:lnTo>
                  <a:lnTo>
                    <a:pt x="16031" y="6671"/>
                  </a:lnTo>
                  <a:lnTo>
                    <a:pt x="15924" y="6563"/>
                  </a:lnTo>
                  <a:lnTo>
                    <a:pt x="4735"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365;p29">
              <a:extLst>
                <a:ext uri="{FF2B5EF4-FFF2-40B4-BE49-F238E27FC236}">
                  <a16:creationId xmlns:a16="http://schemas.microsoft.com/office/drawing/2014/main" id="{A304D1C4-ECFD-459E-A200-86176DB3A855}"/>
                </a:ext>
              </a:extLst>
            </p:cNvPr>
            <p:cNvSpPr/>
            <p:nvPr/>
          </p:nvSpPr>
          <p:spPr>
            <a:xfrm>
              <a:off x="4659925" y="1290750"/>
              <a:ext cx="78025" cy="51125"/>
            </a:xfrm>
            <a:custGeom>
              <a:avLst/>
              <a:gdLst/>
              <a:ahLst/>
              <a:cxnLst/>
              <a:rect l="l" t="t" r="r" b="b"/>
              <a:pathLst>
                <a:path w="3121" h="2045" extrusionOk="0">
                  <a:moveTo>
                    <a:pt x="1507" y="0"/>
                  </a:moveTo>
                  <a:lnTo>
                    <a:pt x="969" y="108"/>
                  </a:lnTo>
                  <a:lnTo>
                    <a:pt x="431" y="323"/>
                  </a:lnTo>
                  <a:lnTo>
                    <a:pt x="108" y="646"/>
                  </a:lnTo>
                  <a:lnTo>
                    <a:pt x="0" y="1076"/>
                  </a:lnTo>
                  <a:lnTo>
                    <a:pt x="108" y="1399"/>
                  </a:lnTo>
                  <a:lnTo>
                    <a:pt x="431" y="1722"/>
                  </a:lnTo>
                  <a:lnTo>
                    <a:pt x="969" y="1937"/>
                  </a:lnTo>
                  <a:lnTo>
                    <a:pt x="1507" y="2045"/>
                  </a:lnTo>
                  <a:lnTo>
                    <a:pt x="2152" y="1937"/>
                  </a:lnTo>
                  <a:lnTo>
                    <a:pt x="2690" y="1722"/>
                  </a:lnTo>
                  <a:lnTo>
                    <a:pt x="3013" y="1399"/>
                  </a:lnTo>
                  <a:lnTo>
                    <a:pt x="3120" y="1076"/>
                  </a:lnTo>
                  <a:lnTo>
                    <a:pt x="3013" y="646"/>
                  </a:lnTo>
                  <a:lnTo>
                    <a:pt x="2690" y="323"/>
                  </a:lnTo>
                  <a:lnTo>
                    <a:pt x="2152" y="108"/>
                  </a:lnTo>
                  <a:lnTo>
                    <a:pt x="1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366;p29">
              <a:extLst>
                <a:ext uri="{FF2B5EF4-FFF2-40B4-BE49-F238E27FC236}">
                  <a16:creationId xmlns:a16="http://schemas.microsoft.com/office/drawing/2014/main" id="{B5B1AED9-A335-4CBE-BCC6-A618D2F84589}"/>
                </a:ext>
              </a:extLst>
            </p:cNvPr>
            <p:cNvSpPr/>
            <p:nvPr/>
          </p:nvSpPr>
          <p:spPr>
            <a:xfrm>
              <a:off x="5292000" y="1796400"/>
              <a:ext cx="21525" cy="18850"/>
            </a:xfrm>
            <a:custGeom>
              <a:avLst/>
              <a:gdLst/>
              <a:ahLst/>
              <a:cxnLst/>
              <a:rect l="l" t="t" r="r" b="b"/>
              <a:pathLst>
                <a:path w="861" h="754" extrusionOk="0">
                  <a:moveTo>
                    <a:pt x="861" y="1"/>
                  </a:moveTo>
                  <a:lnTo>
                    <a:pt x="0" y="431"/>
                  </a:lnTo>
                  <a:lnTo>
                    <a:pt x="108" y="754"/>
                  </a:lnTo>
                  <a:lnTo>
                    <a:pt x="646" y="431"/>
                  </a:lnTo>
                  <a:lnTo>
                    <a:pt x="753" y="323"/>
                  </a:lnTo>
                  <a:lnTo>
                    <a:pt x="861" y="216"/>
                  </a:lnTo>
                  <a:lnTo>
                    <a:pt x="86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367;p29">
              <a:extLst>
                <a:ext uri="{FF2B5EF4-FFF2-40B4-BE49-F238E27FC236}">
                  <a16:creationId xmlns:a16="http://schemas.microsoft.com/office/drawing/2014/main" id="{56989B5B-36A3-424F-9909-EDC97C2DA973}"/>
                </a:ext>
              </a:extLst>
            </p:cNvPr>
            <p:cNvSpPr/>
            <p:nvPr/>
          </p:nvSpPr>
          <p:spPr>
            <a:xfrm>
              <a:off x="5292000" y="1796400"/>
              <a:ext cx="21525" cy="18850"/>
            </a:xfrm>
            <a:custGeom>
              <a:avLst/>
              <a:gdLst/>
              <a:ahLst/>
              <a:cxnLst/>
              <a:rect l="l" t="t" r="r" b="b"/>
              <a:pathLst>
                <a:path w="861" h="754" fill="none" extrusionOk="0">
                  <a:moveTo>
                    <a:pt x="108" y="754"/>
                  </a:moveTo>
                  <a:lnTo>
                    <a:pt x="0" y="431"/>
                  </a:lnTo>
                  <a:lnTo>
                    <a:pt x="861" y="1"/>
                  </a:lnTo>
                  <a:lnTo>
                    <a:pt x="861" y="216"/>
                  </a:lnTo>
                  <a:lnTo>
                    <a:pt x="861" y="216"/>
                  </a:lnTo>
                  <a:lnTo>
                    <a:pt x="753" y="323"/>
                  </a:lnTo>
                  <a:lnTo>
                    <a:pt x="646" y="431"/>
                  </a:lnTo>
                  <a:lnTo>
                    <a:pt x="108" y="7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368;p29">
              <a:extLst>
                <a:ext uri="{FF2B5EF4-FFF2-40B4-BE49-F238E27FC236}">
                  <a16:creationId xmlns:a16="http://schemas.microsoft.com/office/drawing/2014/main" id="{BE18EE9D-DDBB-4946-8ABF-D6D2DE6373D4}"/>
                </a:ext>
              </a:extLst>
            </p:cNvPr>
            <p:cNvSpPr/>
            <p:nvPr/>
          </p:nvSpPr>
          <p:spPr>
            <a:xfrm>
              <a:off x="5289300" y="1791025"/>
              <a:ext cx="26925" cy="29600"/>
            </a:xfrm>
            <a:custGeom>
              <a:avLst/>
              <a:gdLst/>
              <a:ahLst/>
              <a:cxnLst/>
              <a:rect l="l" t="t" r="r" b="b"/>
              <a:pathLst>
                <a:path w="1077" h="1184" extrusionOk="0">
                  <a:moveTo>
                    <a:pt x="754" y="467"/>
                  </a:moveTo>
                  <a:lnTo>
                    <a:pt x="754" y="538"/>
                  </a:lnTo>
                  <a:lnTo>
                    <a:pt x="323" y="754"/>
                  </a:lnTo>
                  <a:lnTo>
                    <a:pt x="323" y="754"/>
                  </a:lnTo>
                  <a:lnTo>
                    <a:pt x="754" y="467"/>
                  </a:lnTo>
                  <a:close/>
                  <a:moveTo>
                    <a:pt x="861" y="0"/>
                  </a:moveTo>
                  <a:lnTo>
                    <a:pt x="108" y="431"/>
                  </a:lnTo>
                  <a:lnTo>
                    <a:pt x="1" y="646"/>
                  </a:lnTo>
                  <a:lnTo>
                    <a:pt x="1" y="1076"/>
                  </a:lnTo>
                  <a:lnTo>
                    <a:pt x="108" y="1184"/>
                  </a:lnTo>
                  <a:lnTo>
                    <a:pt x="216" y="1184"/>
                  </a:lnTo>
                  <a:lnTo>
                    <a:pt x="861" y="754"/>
                  </a:lnTo>
                  <a:lnTo>
                    <a:pt x="1077" y="646"/>
                  </a:lnTo>
                  <a:lnTo>
                    <a:pt x="1077" y="431"/>
                  </a:lnTo>
                  <a:lnTo>
                    <a:pt x="1077" y="216"/>
                  </a:lnTo>
                  <a:lnTo>
                    <a:pt x="96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369;p29">
              <a:extLst>
                <a:ext uri="{FF2B5EF4-FFF2-40B4-BE49-F238E27FC236}">
                  <a16:creationId xmlns:a16="http://schemas.microsoft.com/office/drawing/2014/main" id="{587860CF-413D-4418-A45E-9CCEBBC39DC9}"/>
                </a:ext>
              </a:extLst>
            </p:cNvPr>
            <p:cNvSpPr/>
            <p:nvPr/>
          </p:nvSpPr>
          <p:spPr>
            <a:xfrm>
              <a:off x="5289300" y="1791025"/>
              <a:ext cx="26925" cy="29600"/>
            </a:xfrm>
            <a:custGeom>
              <a:avLst/>
              <a:gdLst/>
              <a:ahLst/>
              <a:cxnLst/>
              <a:rect l="l" t="t" r="r" b="b"/>
              <a:pathLst>
                <a:path w="1077" h="1184" fill="none" extrusionOk="0">
                  <a:moveTo>
                    <a:pt x="216" y="969"/>
                  </a:moveTo>
                  <a:lnTo>
                    <a:pt x="323" y="969"/>
                  </a:lnTo>
                  <a:lnTo>
                    <a:pt x="323" y="754"/>
                  </a:lnTo>
                  <a:lnTo>
                    <a:pt x="969" y="323"/>
                  </a:lnTo>
                  <a:lnTo>
                    <a:pt x="969" y="216"/>
                  </a:lnTo>
                  <a:lnTo>
                    <a:pt x="754" y="216"/>
                  </a:lnTo>
                  <a:lnTo>
                    <a:pt x="754" y="431"/>
                  </a:lnTo>
                  <a:lnTo>
                    <a:pt x="754" y="538"/>
                  </a:lnTo>
                  <a:lnTo>
                    <a:pt x="108" y="861"/>
                  </a:lnTo>
                  <a:lnTo>
                    <a:pt x="216" y="969"/>
                  </a:lnTo>
                  <a:lnTo>
                    <a:pt x="323" y="969"/>
                  </a:lnTo>
                  <a:lnTo>
                    <a:pt x="216" y="969"/>
                  </a:lnTo>
                  <a:lnTo>
                    <a:pt x="216" y="1184"/>
                  </a:lnTo>
                  <a:lnTo>
                    <a:pt x="861" y="754"/>
                  </a:lnTo>
                  <a:lnTo>
                    <a:pt x="861" y="754"/>
                  </a:lnTo>
                  <a:lnTo>
                    <a:pt x="1077" y="646"/>
                  </a:lnTo>
                  <a:lnTo>
                    <a:pt x="1077" y="431"/>
                  </a:lnTo>
                  <a:lnTo>
                    <a:pt x="1077" y="216"/>
                  </a:lnTo>
                  <a:lnTo>
                    <a:pt x="1077" y="216"/>
                  </a:lnTo>
                  <a:lnTo>
                    <a:pt x="969" y="0"/>
                  </a:lnTo>
                  <a:lnTo>
                    <a:pt x="969" y="0"/>
                  </a:lnTo>
                  <a:lnTo>
                    <a:pt x="861" y="0"/>
                  </a:lnTo>
                  <a:lnTo>
                    <a:pt x="108" y="431"/>
                  </a:lnTo>
                  <a:lnTo>
                    <a:pt x="108" y="431"/>
                  </a:lnTo>
                  <a:lnTo>
                    <a:pt x="1" y="646"/>
                  </a:lnTo>
                  <a:lnTo>
                    <a:pt x="1" y="1076"/>
                  </a:lnTo>
                  <a:lnTo>
                    <a:pt x="1" y="1076"/>
                  </a:lnTo>
                  <a:lnTo>
                    <a:pt x="108" y="1184"/>
                  </a:lnTo>
                  <a:lnTo>
                    <a:pt x="108" y="1184"/>
                  </a:lnTo>
                  <a:lnTo>
                    <a:pt x="216" y="1184"/>
                  </a:lnTo>
                  <a:lnTo>
                    <a:pt x="216"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370;p29">
              <a:extLst>
                <a:ext uri="{FF2B5EF4-FFF2-40B4-BE49-F238E27FC236}">
                  <a16:creationId xmlns:a16="http://schemas.microsoft.com/office/drawing/2014/main" id="{735E8E73-047A-4235-A9E1-0C8BA58C09CE}"/>
                </a:ext>
              </a:extLst>
            </p:cNvPr>
            <p:cNvSpPr/>
            <p:nvPr/>
          </p:nvSpPr>
          <p:spPr>
            <a:xfrm>
              <a:off x="5262400" y="1774875"/>
              <a:ext cx="51125" cy="32300"/>
            </a:xfrm>
            <a:custGeom>
              <a:avLst/>
              <a:gdLst/>
              <a:ahLst/>
              <a:cxnLst/>
              <a:rect l="l" t="t" r="r" b="b"/>
              <a:pathLst>
                <a:path w="2045" h="1292" extrusionOk="0">
                  <a:moveTo>
                    <a:pt x="539" y="1"/>
                  </a:moveTo>
                  <a:lnTo>
                    <a:pt x="324" y="109"/>
                  </a:lnTo>
                  <a:lnTo>
                    <a:pt x="108" y="216"/>
                  </a:lnTo>
                  <a:lnTo>
                    <a:pt x="1" y="431"/>
                  </a:lnTo>
                  <a:lnTo>
                    <a:pt x="108" y="539"/>
                  </a:lnTo>
                  <a:lnTo>
                    <a:pt x="1184" y="1292"/>
                  </a:lnTo>
                  <a:lnTo>
                    <a:pt x="2045" y="862"/>
                  </a:lnTo>
                  <a:lnTo>
                    <a:pt x="754" y="109"/>
                  </a:lnTo>
                  <a:lnTo>
                    <a:pt x="53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371;p29">
              <a:extLst>
                <a:ext uri="{FF2B5EF4-FFF2-40B4-BE49-F238E27FC236}">
                  <a16:creationId xmlns:a16="http://schemas.microsoft.com/office/drawing/2014/main" id="{3809E369-C830-40D3-BC6C-C8CE24208C77}"/>
                </a:ext>
              </a:extLst>
            </p:cNvPr>
            <p:cNvSpPr/>
            <p:nvPr/>
          </p:nvSpPr>
          <p:spPr>
            <a:xfrm>
              <a:off x="5257025" y="1772200"/>
              <a:ext cx="59200" cy="37675"/>
            </a:xfrm>
            <a:custGeom>
              <a:avLst/>
              <a:gdLst/>
              <a:ahLst/>
              <a:cxnLst/>
              <a:rect l="l" t="t" r="r" b="b"/>
              <a:pathLst>
                <a:path w="2368" h="1507" extrusionOk="0">
                  <a:moveTo>
                    <a:pt x="861" y="323"/>
                  </a:moveTo>
                  <a:lnTo>
                    <a:pt x="1873" y="913"/>
                  </a:lnTo>
                  <a:lnTo>
                    <a:pt x="1873" y="913"/>
                  </a:lnTo>
                  <a:lnTo>
                    <a:pt x="1399" y="1184"/>
                  </a:lnTo>
                  <a:lnTo>
                    <a:pt x="431" y="538"/>
                  </a:lnTo>
                  <a:lnTo>
                    <a:pt x="646" y="323"/>
                  </a:lnTo>
                  <a:close/>
                  <a:moveTo>
                    <a:pt x="539" y="0"/>
                  </a:moveTo>
                  <a:lnTo>
                    <a:pt x="216" y="216"/>
                  </a:lnTo>
                  <a:lnTo>
                    <a:pt x="108" y="323"/>
                  </a:lnTo>
                  <a:lnTo>
                    <a:pt x="1" y="538"/>
                  </a:lnTo>
                  <a:lnTo>
                    <a:pt x="108" y="646"/>
                  </a:lnTo>
                  <a:lnTo>
                    <a:pt x="216" y="861"/>
                  </a:lnTo>
                  <a:lnTo>
                    <a:pt x="1399" y="1507"/>
                  </a:lnTo>
                  <a:lnTo>
                    <a:pt x="1507" y="1507"/>
                  </a:lnTo>
                  <a:lnTo>
                    <a:pt x="2260" y="1076"/>
                  </a:lnTo>
                  <a:lnTo>
                    <a:pt x="2368" y="969"/>
                  </a:lnTo>
                  <a:lnTo>
                    <a:pt x="2260" y="753"/>
                  </a:lnTo>
                  <a:lnTo>
                    <a:pt x="107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372;p29">
              <a:extLst>
                <a:ext uri="{FF2B5EF4-FFF2-40B4-BE49-F238E27FC236}">
                  <a16:creationId xmlns:a16="http://schemas.microsoft.com/office/drawing/2014/main" id="{113DB577-EB1B-4C0E-BC27-46330C9C6C40}"/>
                </a:ext>
              </a:extLst>
            </p:cNvPr>
            <p:cNvSpPr/>
            <p:nvPr/>
          </p:nvSpPr>
          <p:spPr>
            <a:xfrm>
              <a:off x="5257025" y="1772200"/>
              <a:ext cx="59200" cy="37675"/>
            </a:xfrm>
            <a:custGeom>
              <a:avLst/>
              <a:gdLst/>
              <a:ahLst/>
              <a:cxnLst/>
              <a:rect l="l" t="t" r="r" b="b"/>
              <a:pathLst>
                <a:path w="2368" h="1507" fill="none" extrusionOk="0">
                  <a:moveTo>
                    <a:pt x="2260" y="969"/>
                  </a:moveTo>
                  <a:lnTo>
                    <a:pt x="2260" y="753"/>
                  </a:lnTo>
                  <a:lnTo>
                    <a:pt x="1076" y="0"/>
                  </a:lnTo>
                  <a:lnTo>
                    <a:pt x="1076" y="0"/>
                  </a:lnTo>
                  <a:lnTo>
                    <a:pt x="754" y="0"/>
                  </a:lnTo>
                  <a:lnTo>
                    <a:pt x="754" y="0"/>
                  </a:lnTo>
                  <a:lnTo>
                    <a:pt x="539" y="0"/>
                  </a:lnTo>
                  <a:lnTo>
                    <a:pt x="216" y="216"/>
                  </a:lnTo>
                  <a:lnTo>
                    <a:pt x="216" y="216"/>
                  </a:lnTo>
                  <a:lnTo>
                    <a:pt x="108" y="323"/>
                  </a:lnTo>
                  <a:lnTo>
                    <a:pt x="1" y="538"/>
                  </a:lnTo>
                  <a:lnTo>
                    <a:pt x="1" y="538"/>
                  </a:lnTo>
                  <a:lnTo>
                    <a:pt x="108" y="646"/>
                  </a:lnTo>
                  <a:lnTo>
                    <a:pt x="216" y="861"/>
                  </a:lnTo>
                  <a:lnTo>
                    <a:pt x="1399" y="1507"/>
                  </a:lnTo>
                  <a:lnTo>
                    <a:pt x="1399" y="1507"/>
                  </a:lnTo>
                  <a:lnTo>
                    <a:pt x="1507" y="1507"/>
                  </a:lnTo>
                  <a:lnTo>
                    <a:pt x="2260" y="1076"/>
                  </a:lnTo>
                  <a:lnTo>
                    <a:pt x="2260" y="1076"/>
                  </a:lnTo>
                  <a:lnTo>
                    <a:pt x="2368" y="969"/>
                  </a:lnTo>
                  <a:lnTo>
                    <a:pt x="2368" y="969"/>
                  </a:lnTo>
                  <a:lnTo>
                    <a:pt x="2260" y="753"/>
                  </a:lnTo>
                  <a:lnTo>
                    <a:pt x="2260" y="969"/>
                  </a:lnTo>
                  <a:lnTo>
                    <a:pt x="2152" y="753"/>
                  </a:lnTo>
                  <a:lnTo>
                    <a:pt x="1399" y="1184"/>
                  </a:lnTo>
                  <a:lnTo>
                    <a:pt x="431" y="538"/>
                  </a:lnTo>
                  <a:lnTo>
                    <a:pt x="431" y="538"/>
                  </a:lnTo>
                  <a:lnTo>
                    <a:pt x="431" y="538"/>
                  </a:lnTo>
                  <a:lnTo>
                    <a:pt x="646" y="323"/>
                  </a:lnTo>
                  <a:lnTo>
                    <a:pt x="754" y="323"/>
                  </a:lnTo>
                  <a:lnTo>
                    <a:pt x="861" y="323"/>
                  </a:lnTo>
                  <a:lnTo>
                    <a:pt x="2152" y="1076"/>
                  </a:lnTo>
                  <a:lnTo>
                    <a:pt x="2260" y="969"/>
                  </a:lnTo>
                  <a:lnTo>
                    <a:pt x="2152" y="753"/>
                  </a:lnTo>
                  <a:lnTo>
                    <a:pt x="2260"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373;p29">
              <a:extLst>
                <a:ext uri="{FF2B5EF4-FFF2-40B4-BE49-F238E27FC236}">
                  <a16:creationId xmlns:a16="http://schemas.microsoft.com/office/drawing/2014/main" id="{5A510E10-B0BF-4994-ABDF-B6D03078499E}"/>
                </a:ext>
              </a:extLst>
            </p:cNvPr>
            <p:cNvSpPr/>
            <p:nvPr/>
          </p:nvSpPr>
          <p:spPr>
            <a:xfrm>
              <a:off x="5259725" y="1785650"/>
              <a:ext cx="34975" cy="29600"/>
            </a:xfrm>
            <a:custGeom>
              <a:avLst/>
              <a:gdLst/>
              <a:ahLst/>
              <a:cxnLst/>
              <a:rect l="l" t="t" r="r" b="b"/>
              <a:pathLst>
                <a:path w="1399" h="1184" extrusionOk="0">
                  <a:moveTo>
                    <a:pt x="108" y="0"/>
                  </a:moveTo>
                  <a:lnTo>
                    <a:pt x="0" y="215"/>
                  </a:lnTo>
                  <a:lnTo>
                    <a:pt x="108" y="323"/>
                  </a:lnTo>
                  <a:lnTo>
                    <a:pt x="108" y="431"/>
                  </a:lnTo>
                  <a:lnTo>
                    <a:pt x="1399" y="1184"/>
                  </a:lnTo>
                  <a:lnTo>
                    <a:pt x="1291" y="861"/>
                  </a:lnTo>
                  <a:lnTo>
                    <a:pt x="10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374;p29">
              <a:extLst>
                <a:ext uri="{FF2B5EF4-FFF2-40B4-BE49-F238E27FC236}">
                  <a16:creationId xmlns:a16="http://schemas.microsoft.com/office/drawing/2014/main" id="{16CC2E01-5E3A-4BC4-AC17-E69E8612F393}"/>
                </a:ext>
              </a:extLst>
            </p:cNvPr>
            <p:cNvSpPr/>
            <p:nvPr/>
          </p:nvSpPr>
          <p:spPr>
            <a:xfrm>
              <a:off x="5259725" y="1785650"/>
              <a:ext cx="34975" cy="29600"/>
            </a:xfrm>
            <a:custGeom>
              <a:avLst/>
              <a:gdLst/>
              <a:ahLst/>
              <a:cxnLst/>
              <a:rect l="l" t="t" r="r" b="b"/>
              <a:pathLst>
                <a:path w="1399" h="1184" fill="none" extrusionOk="0">
                  <a:moveTo>
                    <a:pt x="1399" y="1184"/>
                  </a:moveTo>
                  <a:lnTo>
                    <a:pt x="108" y="431"/>
                  </a:lnTo>
                  <a:lnTo>
                    <a:pt x="108" y="431"/>
                  </a:lnTo>
                  <a:lnTo>
                    <a:pt x="108" y="323"/>
                  </a:lnTo>
                  <a:lnTo>
                    <a:pt x="0" y="215"/>
                  </a:lnTo>
                  <a:lnTo>
                    <a:pt x="108" y="0"/>
                  </a:lnTo>
                  <a:lnTo>
                    <a:pt x="1291" y="861"/>
                  </a:lnTo>
                  <a:lnTo>
                    <a:pt x="1399" y="11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375;p29">
              <a:extLst>
                <a:ext uri="{FF2B5EF4-FFF2-40B4-BE49-F238E27FC236}">
                  <a16:creationId xmlns:a16="http://schemas.microsoft.com/office/drawing/2014/main" id="{C9185719-BACD-44DC-B7C5-E1EFA34DCD8E}"/>
                </a:ext>
              </a:extLst>
            </p:cNvPr>
            <p:cNvSpPr/>
            <p:nvPr/>
          </p:nvSpPr>
          <p:spPr>
            <a:xfrm>
              <a:off x="5257025" y="1780275"/>
              <a:ext cx="40375" cy="40350"/>
            </a:xfrm>
            <a:custGeom>
              <a:avLst/>
              <a:gdLst/>
              <a:ahLst/>
              <a:cxnLst/>
              <a:rect l="l" t="t" r="r" b="b"/>
              <a:pathLst>
                <a:path w="1615" h="1614" extrusionOk="0">
                  <a:moveTo>
                    <a:pt x="323" y="479"/>
                  </a:moveTo>
                  <a:lnTo>
                    <a:pt x="731" y="776"/>
                  </a:lnTo>
                  <a:lnTo>
                    <a:pt x="731" y="776"/>
                  </a:lnTo>
                  <a:lnTo>
                    <a:pt x="323" y="538"/>
                  </a:lnTo>
                  <a:lnTo>
                    <a:pt x="323" y="479"/>
                  </a:lnTo>
                  <a:close/>
                  <a:moveTo>
                    <a:pt x="108" y="0"/>
                  </a:moveTo>
                  <a:lnTo>
                    <a:pt x="1" y="215"/>
                  </a:lnTo>
                  <a:lnTo>
                    <a:pt x="1" y="430"/>
                  </a:lnTo>
                  <a:lnTo>
                    <a:pt x="1" y="646"/>
                  </a:lnTo>
                  <a:lnTo>
                    <a:pt x="216" y="753"/>
                  </a:lnTo>
                  <a:lnTo>
                    <a:pt x="1399" y="1614"/>
                  </a:lnTo>
                  <a:lnTo>
                    <a:pt x="1507" y="1614"/>
                  </a:lnTo>
                  <a:lnTo>
                    <a:pt x="1614" y="1399"/>
                  </a:lnTo>
                  <a:lnTo>
                    <a:pt x="1614" y="1076"/>
                  </a:lnTo>
                  <a:lnTo>
                    <a:pt x="1507" y="86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376;p29">
              <a:extLst>
                <a:ext uri="{FF2B5EF4-FFF2-40B4-BE49-F238E27FC236}">
                  <a16:creationId xmlns:a16="http://schemas.microsoft.com/office/drawing/2014/main" id="{5C9B3EAE-F5CA-4B0E-B53B-0248407A2654}"/>
                </a:ext>
              </a:extLst>
            </p:cNvPr>
            <p:cNvSpPr/>
            <p:nvPr/>
          </p:nvSpPr>
          <p:spPr>
            <a:xfrm>
              <a:off x="5257025" y="1780275"/>
              <a:ext cx="40375" cy="40350"/>
            </a:xfrm>
            <a:custGeom>
              <a:avLst/>
              <a:gdLst/>
              <a:ahLst/>
              <a:cxnLst/>
              <a:rect l="l" t="t" r="r" b="b"/>
              <a:pathLst>
                <a:path w="1615" h="1614" fill="none" extrusionOk="0">
                  <a:moveTo>
                    <a:pt x="1507" y="1399"/>
                  </a:moveTo>
                  <a:lnTo>
                    <a:pt x="1614" y="1291"/>
                  </a:lnTo>
                  <a:lnTo>
                    <a:pt x="323" y="538"/>
                  </a:lnTo>
                  <a:lnTo>
                    <a:pt x="323" y="538"/>
                  </a:lnTo>
                  <a:lnTo>
                    <a:pt x="323" y="430"/>
                  </a:lnTo>
                  <a:lnTo>
                    <a:pt x="108" y="430"/>
                  </a:lnTo>
                  <a:lnTo>
                    <a:pt x="323" y="430"/>
                  </a:lnTo>
                  <a:lnTo>
                    <a:pt x="323" y="215"/>
                  </a:lnTo>
                  <a:lnTo>
                    <a:pt x="216" y="215"/>
                  </a:lnTo>
                  <a:lnTo>
                    <a:pt x="108" y="323"/>
                  </a:lnTo>
                  <a:lnTo>
                    <a:pt x="1292" y="1184"/>
                  </a:lnTo>
                  <a:lnTo>
                    <a:pt x="1292" y="1506"/>
                  </a:lnTo>
                  <a:lnTo>
                    <a:pt x="1507" y="1399"/>
                  </a:lnTo>
                  <a:lnTo>
                    <a:pt x="1614" y="1291"/>
                  </a:lnTo>
                  <a:lnTo>
                    <a:pt x="1507" y="1399"/>
                  </a:lnTo>
                  <a:lnTo>
                    <a:pt x="1614" y="1399"/>
                  </a:lnTo>
                  <a:lnTo>
                    <a:pt x="1614" y="1076"/>
                  </a:lnTo>
                  <a:lnTo>
                    <a:pt x="1614" y="1076"/>
                  </a:lnTo>
                  <a:lnTo>
                    <a:pt x="1507" y="861"/>
                  </a:lnTo>
                  <a:lnTo>
                    <a:pt x="323" y="0"/>
                  </a:lnTo>
                  <a:lnTo>
                    <a:pt x="323" y="0"/>
                  </a:lnTo>
                  <a:lnTo>
                    <a:pt x="108" y="0"/>
                  </a:lnTo>
                  <a:lnTo>
                    <a:pt x="108" y="0"/>
                  </a:lnTo>
                  <a:lnTo>
                    <a:pt x="1" y="215"/>
                  </a:lnTo>
                  <a:lnTo>
                    <a:pt x="1" y="430"/>
                  </a:lnTo>
                  <a:lnTo>
                    <a:pt x="1" y="430"/>
                  </a:lnTo>
                  <a:lnTo>
                    <a:pt x="1" y="430"/>
                  </a:lnTo>
                  <a:lnTo>
                    <a:pt x="1" y="646"/>
                  </a:lnTo>
                  <a:lnTo>
                    <a:pt x="216" y="753"/>
                  </a:lnTo>
                  <a:lnTo>
                    <a:pt x="1399" y="1614"/>
                  </a:lnTo>
                  <a:lnTo>
                    <a:pt x="1399" y="1614"/>
                  </a:lnTo>
                  <a:lnTo>
                    <a:pt x="1507" y="1614"/>
                  </a:lnTo>
                  <a:lnTo>
                    <a:pt x="1507" y="1614"/>
                  </a:lnTo>
                  <a:lnTo>
                    <a:pt x="1614" y="1399"/>
                  </a:lnTo>
                  <a:lnTo>
                    <a:pt x="1507" y="13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377;p29">
              <a:extLst>
                <a:ext uri="{FF2B5EF4-FFF2-40B4-BE49-F238E27FC236}">
                  <a16:creationId xmlns:a16="http://schemas.microsoft.com/office/drawing/2014/main" id="{3C45E57A-43A2-4C30-8A5C-C8F18D4A9EB6}"/>
                </a:ext>
              </a:extLst>
            </p:cNvPr>
            <p:cNvSpPr/>
            <p:nvPr/>
          </p:nvSpPr>
          <p:spPr>
            <a:xfrm>
              <a:off x="5278550" y="1788325"/>
              <a:ext cx="40375" cy="26925"/>
            </a:xfrm>
            <a:custGeom>
              <a:avLst/>
              <a:gdLst/>
              <a:ahLst/>
              <a:cxnLst/>
              <a:rect l="l" t="t" r="r" b="b"/>
              <a:pathLst>
                <a:path w="1615" h="1077" extrusionOk="0">
                  <a:moveTo>
                    <a:pt x="1076" y="431"/>
                  </a:moveTo>
                  <a:lnTo>
                    <a:pt x="1184" y="539"/>
                  </a:lnTo>
                  <a:lnTo>
                    <a:pt x="1076" y="646"/>
                  </a:lnTo>
                  <a:lnTo>
                    <a:pt x="861" y="754"/>
                  </a:lnTo>
                  <a:lnTo>
                    <a:pt x="538" y="646"/>
                  </a:lnTo>
                  <a:lnTo>
                    <a:pt x="431" y="539"/>
                  </a:lnTo>
                  <a:lnTo>
                    <a:pt x="538" y="431"/>
                  </a:lnTo>
                  <a:close/>
                  <a:moveTo>
                    <a:pt x="538" y="1"/>
                  </a:moveTo>
                  <a:lnTo>
                    <a:pt x="323" y="108"/>
                  </a:lnTo>
                  <a:lnTo>
                    <a:pt x="108" y="324"/>
                  </a:lnTo>
                  <a:lnTo>
                    <a:pt x="0" y="539"/>
                  </a:lnTo>
                  <a:lnTo>
                    <a:pt x="108" y="862"/>
                  </a:lnTo>
                  <a:lnTo>
                    <a:pt x="323" y="969"/>
                  </a:lnTo>
                  <a:lnTo>
                    <a:pt x="538" y="1077"/>
                  </a:lnTo>
                  <a:lnTo>
                    <a:pt x="1076" y="1077"/>
                  </a:lnTo>
                  <a:lnTo>
                    <a:pt x="1291" y="969"/>
                  </a:lnTo>
                  <a:lnTo>
                    <a:pt x="1507" y="862"/>
                  </a:lnTo>
                  <a:lnTo>
                    <a:pt x="1614" y="646"/>
                  </a:lnTo>
                  <a:lnTo>
                    <a:pt x="1614" y="539"/>
                  </a:lnTo>
                  <a:lnTo>
                    <a:pt x="1507" y="324"/>
                  </a:lnTo>
                  <a:lnTo>
                    <a:pt x="1291"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378;p29">
              <a:extLst>
                <a:ext uri="{FF2B5EF4-FFF2-40B4-BE49-F238E27FC236}">
                  <a16:creationId xmlns:a16="http://schemas.microsoft.com/office/drawing/2014/main" id="{EB8139E6-E384-4A4C-BF66-5C3619BBDBA2}"/>
                </a:ext>
              </a:extLst>
            </p:cNvPr>
            <p:cNvSpPr/>
            <p:nvPr/>
          </p:nvSpPr>
          <p:spPr>
            <a:xfrm>
              <a:off x="5278550" y="1788325"/>
              <a:ext cx="40375" cy="26925"/>
            </a:xfrm>
            <a:custGeom>
              <a:avLst/>
              <a:gdLst/>
              <a:ahLst/>
              <a:cxnLst/>
              <a:rect l="l" t="t" r="r" b="b"/>
              <a:pathLst>
                <a:path w="1615" h="1077" fill="none" extrusionOk="0">
                  <a:moveTo>
                    <a:pt x="215" y="539"/>
                  </a:moveTo>
                  <a:lnTo>
                    <a:pt x="0" y="539"/>
                  </a:lnTo>
                  <a:lnTo>
                    <a:pt x="0" y="539"/>
                  </a:lnTo>
                  <a:lnTo>
                    <a:pt x="108" y="862"/>
                  </a:lnTo>
                  <a:lnTo>
                    <a:pt x="323" y="969"/>
                  </a:lnTo>
                  <a:lnTo>
                    <a:pt x="323" y="969"/>
                  </a:lnTo>
                  <a:lnTo>
                    <a:pt x="538" y="1077"/>
                  </a:lnTo>
                  <a:lnTo>
                    <a:pt x="861" y="1077"/>
                  </a:lnTo>
                  <a:lnTo>
                    <a:pt x="861" y="1077"/>
                  </a:lnTo>
                  <a:lnTo>
                    <a:pt x="861" y="1077"/>
                  </a:lnTo>
                  <a:lnTo>
                    <a:pt x="861" y="1077"/>
                  </a:lnTo>
                  <a:lnTo>
                    <a:pt x="1076" y="1077"/>
                  </a:lnTo>
                  <a:lnTo>
                    <a:pt x="1291" y="969"/>
                  </a:lnTo>
                  <a:lnTo>
                    <a:pt x="1291" y="969"/>
                  </a:lnTo>
                  <a:lnTo>
                    <a:pt x="1507" y="862"/>
                  </a:lnTo>
                  <a:lnTo>
                    <a:pt x="1614" y="646"/>
                  </a:lnTo>
                  <a:lnTo>
                    <a:pt x="1614" y="539"/>
                  </a:lnTo>
                  <a:lnTo>
                    <a:pt x="1614" y="539"/>
                  </a:lnTo>
                  <a:lnTo>
                    <a:pt x="1507" y="324"/>
                  </a:lnTo>
                  <a:lnTo>
                    <a:pt x="1291" y="108"/>
                  </a:lnTo>
                  <a:lnTo>
                    <a:pt x="1291" y="108"/>
                  </a:lnTo>
                  <a:lnTo>
                    <a:pt x="1076" y="1"/>
                  </a:lnTo>
                  <a:lnTo>
                    <a:pt x="861" y="1"/>
                  </a:lnTo>
                  <a:lnTo>
                    <a:pt x="861" y="1"/>
                  </a:lnTo>
                  <a:lnTo>
                    <a:pt x="861" y="1"/>
                  </a:lnTo>
                  <a:lnTo>
                    <a:pt x="538" y="1"/>
                  </a:lnTo>
                  <a:lnTo>
                    <a:pt x="323" y="108"/>
                  </a:lnTo>
                  <a:lnTo>
                    <a:pt x="323" y="108"/>
                  </a:lnTo>
                  <a:lnTo>
                    <a:pt x="108" y="324"/>
                  </a:lnTo>
                  <a:lnTo>
                    <a:pt x="0" y="539"/>
                  </a:lnTo>
                  <a:lnTo>
                    <a:pt x="0" y="539"/>
                  </a:lnTo>
                  <a:lnTo>
                    <a:pt x="215" y="539"/>
                  </a:lnTo>
                  <a:lnTo>
                    <a:pt x="431" y="539"/>
                  </a:lnTo>
                  <a:lnTo>
                    <a:pt x="431" y="539"/>
                  </a:lnTo>
                  <a:lnTo>
                    <a:pt x="431" y="539"/>
                  </a:lnTo>
                  <a:lnTo>
                    <a:pt x="538" y="431"/>
                  </a:lnTo>
                  <a:lnTo>
                    <a:pt x="538" y="431"/>
                  </a:lnTo>
                  <a:lnTo>
                    <a:pt x="861" y="431"/>
                  </a:lnTo>
                  <a:lnTo>
                    <a:pt x="861" y="431"/>
                  </a:lnTo>
                  <a:lnTo>
                    <a:pt x="861" y="431"/>
                  </a:lnTo>
                  <a:lnTo>
                    <a:pt x="1076" y="431"/>
                  </a:lnTo>
                  <a:lnTo>
                    <a:pt x="1076" y="431"/>
                  </a:lnTo>
                  <a:lnTo>
                    <a:pt x="1184" y="539"/>
                  </a:lnTo>
                  <a:lnTo>
                    <a:pt x="1184" y="539"/>
                  </a:lnTo>
                  <a:lnTo>
                    <a:pt x="1184" y="539"/>
                  </a:lnTo>
                  <a:lnTo>
                    <a:pt x="1076" y="646"/>
                  </a:lnTo>
                  <a:lnTo>
                    <a:pt x="1076" y="646"/>
                  </a:lnTo>
                  <a:lnTo>
                    <a:pt x="861" y="754"/>
                  </a:lnTo>
                  <a:lnTo>
                    <a:pt x="861" y="754"/>
                  </a:lnTo>
                  <a:lnTo>
                    <a:pt x="861" y="754"/>
                  </a:lnTo>
                  <a:lnTo>
                    <a:pt x="861" y="754"/>
                  </a:lnTo>
                  <a:lnTo>
                    <a:pt x="538" y="646"/>
                  </a:lnTo>
                  <a:lnTo>
                    <a:pt x="538" y="646"/>
                  </a:lnTo>
                  <a:lnTo>
                    <a:pt x="431" y="539"/>
                  </a:lnTo>
                  <a:lnTo>
                    <a:pt x="215" y="5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379;p29">
              <a:extLst>
                <a:ext uri="{FF2B5EF4-FFF2-40B4-BE49-F238E27FC236}">
                  <a16:creationId xmlns:a16="http://schemas.microsoft.com/office/drawing/2014/main" id="{C1B6B369-C1C5-4358-9B18-B3DAB083DC92}"/>
                </a:ext>
              </a:extLst>
            </p:cNvPr>
            <p:cNvSpPr/>
            <p:nvPr/>
          </p:nvSpPr>
          <p:spPr>
            <a:xfrm>
              <a:off x="5273175" y="1621575"/>
              <a:ext cx="53800" cy="188300"/>
            </a:xfrm>
            <a:custGeom>
              <a:avLst/>
              <a:gdLst/>
              <a:ahLst/>
              <a:cxnLst/>
              <a:rect l="l" t="t" r="r" b="b"/>
              <a:pathLst>
                <a:path w="2152" h="7532" extrusionOk="0">
                  <a:moveTo>
                    <a:pt x="0" y="1"/>
                  </a:moveTo>
                  <a:lnTo>
                    <a:pt x="430" y="7209"/>
                  </a:lnTo>
                  <a:lnTo>
                    <a:pt x="538" y="7316"/>
                  </a:lnTo>
                  <a:lnTo>
                    <a:pt x="646" y="7424"/>
                  </a:lnTo>
                  <a:lnTo>
                    <a:pt x="1076" y="7532"/>
                  </a:lnTo>
                  <a:lnTo>
                    <a:pt x="1399" y="7424"/>
                  </a:lnTo>
                  <a:lnTo>
                    <a:pt x="1506" y="7316"/>
                  </a:lnTo>
                  <a:lnTo>
                    <a:pt x="1614" y="7209"/>
                  </a:lnTo>
                  <a:lnTo>
                    <a:pt x="2044" y="1184"/>
                  </a:lnTo>
                  <a:lnTo>
                    <a:pt x="2152" y="108"/>
                  </a:lnTo>
                  <a:lnTo>
                    <a:pt x="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380;p29">
              <a:extLst>
                <a:ext uri="{FF2B5EF4-FFF2-40B4-BE49-F238E27FC236}">
                  <a16:creationId xmlns:a16="http://schemas.microsoft.com/office/drawing/2014/main" id="{BC74A089-D540-494B-B260-4AC4FD3F8B6E}"/>
                </a:ext>
              </a:extLst>
            </p:cNvPr>
            <p:cNvSpPr/>
            <p:nvPr/>
          </p:nvSpPr>
          <p:spPr>
            <a:xfrm>
              <a:off x="5273175" y="1621575"/>
              <a:ext cx="53800" cy="188300"/>
            </a:xfrm>
            <a:custGeom>
              <a:avLst/>
              <a:gdLst/>
              <a:ahLst/>
              <a:cxnLst/>
              <a:rect l="l" t="t" r="r" b="b"/>
              <a:pathLst>
                <a:path w="2152" h="7532" fill="none" extrusionOk="0">
                  <a:moveTo>
                    <a:pt x="0" y="1"/>
                  </a:moveTo>
                  <a:lnTo>
                    <a:pt x="430" y="7209"/>
                  </a:lnTo>
                  <a:lnTo>
                    <a:pt x="430" y="7209"/>
                  </a:lnTo>
                  <a:lnTo>
                    <a:pt x="538" y="7316"/>
                  </a:lnTo>
                  <a:lnTo>
                    <a:pt x="646" y="7424"/>
                  </a:lnTo>
                  <a:lnTo>
                    <a:pt x="1076" y="7532"/>
                  </a:lnTo>
                  <a:lnTo>
                    <a:pt x="1076" y="7532"/>
                  </a:lnTo>
                  <a:lnTo>
                    <a:pt x="1399" y="7424"/>
                  </a:lnTo>
                  <a:lnTo>
                    <a:pt x="1506" y="7316"/>
                  </a:lnTo>
                  <a:lnTo>
                    <a:pt x="1614" y="7209"/>
                  </a:lnTo>
                  <a:lnTo>
                    <a:pt x="2044" y="1184"/>
                  </a:lnTo>
                  <a:lnTo>
                    <a:pt x="2152" y="1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381;p29">
              <a:extLst>
                <a:ext uri="{FF2B5EF4-FFF2-40B4-BE49-F238E27FC236}">
                  <a16:creationId xmlns:a16="http://schemas.microsoft.com/office/drawing/2014/main" id="{96AC7609-1B93-4595-A1D4-74F1005B1D0B}"/>
                </a:ext>
              </a:extLst>
            </p:cNvPr>
            <p:cNvSpPr/>
            <p:nvPr/>
          </p:nvSpPr>
          <p:spPr>
            <a:xfrm>
              <a:off x="5267775" y="1618875"/>
              <a:ext cx="61900" cy="196375"/>
            </a:xfrm>
            <a:custGeom>
              <a:avLst/>
              <a:gdLst/>
              <a:ahLst/>
              <a:cxnLst/>
              <a:rect l="l" t="t" r="r" b="b"/>
              <a:pathLst>
                <a:path w="2476" h="7855" extrusionOk="0">
                  <a:moveTo>
                    <a:pt x="109" y="1"/>
                  </a:moveTo>
                  <a:lnTo>
                    <a:pt x="1" y="216"/>
                  </a:lnTo>
                  <a:lnTo>
                    <a:pt x="431" y="7317"/>
                  </a:lnTo>
                  <a:lnTo>
                    <a:pt x="539" y="7532"/>
                  </a:lnTo>
                  <a:lnTo>
                    <a:pt x="754" y="7747"/>
                  </a:lnTo>
                  <a:lnTo>
                    <a:pt x="969" y="7855"/>
                  </a:lnTo>
                  <a:lnTo>
                    <a:pt x="1507" y="7855"/>
                  </a:lnTo>
                  <a:lnTo>
                    <a:pt x="1722" y="7747"/>
                  </a:lnTo>
                  <a:lnTo>
                    <a:pt x="1938" y="7532"/>
                  </a:lnTo>
                  <a:lnTo>
                    <a:pt x="2045" y="7317"/>
                  </a:lnTo>
                  <a:lnTo>
                    <a:pt x="2368" y="1400"/>
                  </a:lnTo>
                  <a:lnTo>
                    <a:pt x="2475" y="216"/>
                  </a:lnTo>
                  <a:lnTo>
                    <a:pt x="2475" y="1"/>
                  </a:lnTo>
                  <a:lnTo>
                    <a:pt x="2260" y="1"/>
                  </a:lnTo>
                  <a:lnTo>
                    <a:pt x="2153" y="109"/>
                  </a:lnTo>
                  <a:lnTo>
                    <a:pt x="2045" y="1292"/>
                  </a:lnTo>
                  <a:lnTo>
                    <a:pt x="1615" y="7317"/>
                  </a:lnTo>
                  <a:lnTo>
                    <a:pt x="1507" y="7424"/>
                  </a:lnTo>
                  <a:lnTo>
                    <a:pt x="969" y="7424"/>
                  </a:lnTo>
                  <a:lnTo>
                    <a:pt x="862" y="7317"/>
                  </a:lnTo>
                  <a:lnTo>
                    <a:pt x="431" y="109"/>
                  </a:lnTo>
                  <a:lnTo>
                    <a:pt x="32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382;p29">
              <a:extLst>
                <a:ext uri="{FF2B5EF4-FFF2-40B4-BE49-F238E27FC236}">
                  <a16:creationId xmlns:a16="http://schemas.microsoft.com/office/drawing/2014/main" id="{83C66F2C-EA70-4BC0-942D-7D74BF50B29E}"/>
                </a:ext>
              </a:extLst>
            </p:cNvPr>
            <p:cNvSpPr/>
            <p:nvPr/>
          </p:nvSpPr>
          <p:spPr>
            <a:xfrm>
              <a:off x="5267775" y="1618875"/>
              <a:ext cx="61900" cy="196375"/>
            </a:xfrm>
            <a:custGeom>
              <a:avLst/>
              <a:gdLst/>
              <a:ahLst/>
              <a:cxnLst/>
              <a:rect l="l" t="t" r="r" b="b"/>
              <a:pathLst>
                <a:path w="2476" h="7855" fill="none" extrusionOk="0">
                  <a:moveTo>
                    <a:pt x="1" y="216"/>
                  </a:moveTo>
                  <a:lnTo>
                    <a:pt x="431" y="7317"/>
                  </a:lnTo>
                  <a:lnTo>
                    <a:pt x="431" y="7317"/>
                  </a:lnTo>
                  <a:lnTo>
                    <a:pt x="431" y="7317"/>
                  </a:lnTo>
                  <a:lnTo>
                    <a:pt x="539" y="7532"/>
                  </a:lnTo>
                  <a:lnTo>
                    <a:pt x="754" y="7747"/>
                  </a:lnTo>
                  <a:lnTo>
                    <a:pt x="754" y="7747"/>
                  </a:lnTo>
                  <a:lnTo>
                    <a:pt x="969" y="7855"/>
                  </a:lnTo>
                  <a:lnTo>
                    <a:pt x="1292" y="7855"/>
                  </a:lnTo>
                  <a:lnTo>
                    <a:pt x="1292" y="7855"/>
                  </a:lnTo>
                  <a:lnTo>
                    <a:pt x="1292" y="7855"/>
                  </a:lnTo>
                  <a:lnTo>
                    <a:pt x="1292" y="7855"/>
                  </a:lnTo>
                  <a:lnTo>
                    <a:pt x="1507" y="7855"/>
                  </a:lnTo>
                  <a:lnTo>
                    <a:pt x="1722" y="7747"/>
                  </a:lnTo>
                  <a:lnTo>
                    <a:pt x="1722" y="7747"/>
                  </a:lnTo>
                  <a:lnTo>
                    <a:pt x="1938" y="7532"/>
                  </a:lnTo>
                  <a:lnTo>
                    <a:pt x="2045" y="7317"/>
                  </a:lnTo>
                  <a:lnTo>
                    <a:pt x="2045" y="7317"/>
                  </a:lnTo>
                  <a:lnTo>
                    <a:pt x="2368" y="1400"/>
                  </a:lnTo>
                  <a:lnTo>
                    <a:pt x="2475" y="216"/>
                  </a:lnTo>
                  <a:lnTo>
                    <a:pt x="2475" y="216"/>
                  </a:lnTo>
                  <a:lnTo>
                    <a:pt x="2475" y="1"/>
                  </a:lnTo>
                  <a:lnTo>
                    <a:pt x="2368" y="1"/>
                  </a:lnTo>
                  <a:lnTo>
                    <a:pt x="2368" y="1"/>
                  </a:lnTo>
                  <a:lnTo>
                    <a:pt x="2260" y="1"/>
                  </a:lnTo>
                  <a:lnTo>
                    <a:pt x="2153" y="109"/>
                  </a:lnTo>
                  <a:lnTo>
                    <a:pt x="2045" y="1292"/>
                  </a:lnTo>
                  <a:lnTo>
                    <a:pt x="2045" y="1292"/>
                  </a:lnTo>
                  <a:lnTo>
                    <a:pt x="1615" y="7317"/>
                  </a:lnTo>
                  <a:lnTo>
                    <a:pt x="1830" y="7317"/>
                  </a:lnTo>
                  <a:lnTo>
                    <a:pt x="1615" y="7317"/>
                  </a:lnTo>
                  <a:lnTo>
                    <a:pt x="1615" y="7317"/>
                  </a:lnTo>
                  <a:lnTo>
                    <a:pt x="1507" y="7424"/>
                  </a:lnTo>
                  <a:lnTo>
                    <a:pt x="1507" y="7424"/>
                  </a:lnTo>
                  <a:lnTo>
                    <a:pt x="1292" y="7424"/>
                  </a:lnTo>
                  <a:lnTo>
                    <a:pt x="1292" y="7424"/>
                  </a:lnTo>
                  <a:lnTo>
                    <a:pt x="1292" y="7424"/>
                  </a:lnTo>
                  <a:lnTo>
                    <a:pt x="1292" y="7424"/>
                  </a:lnTo>
                  <a:lnTo>
                    <a:pt x="969" y="7424"/>
                  </a:lnTo>
                  <a:lnTo>
                    <a:pt x="969" y="7424"/>
                  </a:lnTo>
                  <a:lnTo>
                    <a:pt x="862" y="7317"/>
                  </a:lnTo>
                  <a:lnTo>
                    <a:pt x="646" y="7317"/>
                  </a:lnTo>
                  <a:lnTo>
                    <a:pt x="862" y="7317"/>
                  </a:lnTo>
                  <a:lnTo>
                    <a:pt x="431" y="109"/>
                  </a:lnTo>
                  <a:lnTo>
                    <a:pt x="431" y="109"/>
                  </a:lnTo>
                  <a:lnTo>
                    <a:pt x="324" y="1"/>
                  </a:lnTo>
                  <a:lnTo>
                    <a:pt x="216" y="1"/>
                  </a:lnTo>
                  <a:lnTo>
                    <a:pt x="216" y="1"/>
                  </a:lnTo>
                  <a:lnTo>
                    <a:pt x="109" y="1"/>
                  </a:lnTo>
                  <a:lnTo>
                    <a:pt x="1" y="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383;p29">
              <a:extLst>
                <a:ext uri="{FF2B5EF4-FFF2-40B4-BE49-F238E27FC236}">
                  <a16:creationId xmlns:a16="http://schemas.microsoft.com/office/drawing/2014/main" id="{75FBE5B8-DC95-459C-B9A3-CABC827AC6CA}"/>
                </a:ext>
              </a:extLst>
            </p:cNvPr>
            <p:cNvSpPr/>
            <p:nvPr/>
          </p:nvSpPr>
          <p:spPr>
            <a:xfrm>
              <a:off x="5267775" y="1581225"/>
              <a:ext cx="64600" cy="72650"/>
            </a:xfrm>
            <a:custGeom>
              <a:avLst/>
              <a:gdLst/>
              <a:ahLst/>
              <a:cxnLst/>
              <a:rect l="l" t="t" r="r" b="b"/>
              <a:pathLst>
                <a:path w="2584" h="2906" extrusionOk="0">
                  <a:moveTo>
                    <a:pt x="1615" y="431"/>
                  </a:moveTo>
                  <a:lnTo>
                    <a:pt x="1938" y="646"/>
                  </a:lnTo>
                  <a:lnTo>
                    <a:pt x="2045" y="1077"/>
                  </a:lnTo>
                  <a:lnTo>
                    <a:pt x="2153" y="1399"/>
                  </a:lnTo>
                  <a:lnTo>
                    <a:pt x="2153" y="1615"/>
                  </a:lnTo>
                  <a:lnTo>
                    <a:pt x="2045" y="1937"/>
                  </a:lnTo>
                  <a:lnTo>
                    <a:pt x="1830" y="2260"/>
                  </a:lnTo>
                  <a:lnTo>
                    <a:pt x="1615" y="2475"/>
                  </a:lnTo>
                  <a:lnTo>
                    <a:pt x="969" y="2475"/>
                  </a:lnTo>
                  <a:lnTo>
                    <a:pt x="646" y="2260"/>
                  </a:lnTo>
                  <a:lnTo>
                    <a:pt x="431" y="1937"/>
                  </a:lnTo>
                  <a:lnTo>
                    <a:pt x="431" y="1507"/>
                  </a:lnTo>
                  <a:lnTo>
                    <a:pt x="324" y="1507"/>
                  </a:lnTo>
                  <a:lnTo>
                    <a:pt x="431" y="1077"/>
                  </a:lnTo>
                  <a:lnTo>
                    <a:pt x="646" y="646"/>
                  </a:lnTo>
                  <a:lnTo>
                    <a:pt x="969" y="431"/>
                  </a:lnTo>
                  <a:close/>
                  <a:moveTo>
                    <a:pt x="1292" y="1"/>
                  </a:moveTo>
                  <a:lnTo>
                    <a:pt x="754" y="108"/>
                  </a:lnTo>
                  <a:lnTo>
                    <a:pt x="324" y="431"/>
                  </a:lnTo>
                  <a:lnTo>
                    <a:pt x="109" y="861"/>
                  </a:lnTo>
                  <a:lnTo>
                    <a:pt x="1" y="1507"/>
                  </a:lnTo>
                  <a:lnTo>
                    <a:pt x="1" y="1615"/>
                  </a:lnTo>
                  <a:lnTo>
                    <a:pt x="109" y="2045"/>
                  </a:lnTo>
                  <a:lnTo>
                    <a:pt x="431" y="2475"/>
                  </a:lnTo>
                  <a:lnTo>
                    <a:pt x="754" y="2798"/>
                  </a:lnTo>
                  <a:lnTo>
                    <a:pt x="1292" y="2906"/>
                  </a:lnTo>
                  <a:lnTo>
                    <a:pt x="1722" y="2798"/>
                  </a:lnTo>
                  <a:lnTo>
                    <a:pt x="2153" y="2475"/>
                  </a:lnTo>
                  <a:lnTo>
                    <a:pt x="2368" y="2152"/>
                  </a:lnTo>
                  <a:lnTo>
                    <a:pt x="2475" y="1615"/>
                  </a:lnTo>
                  <a:lnTo>
                    <a:pt x="2583" y="1399"/>
                  </a:lnTo>
                  <a:lnTo>
                    <a:pt x="2475" y="861"/>
                  </a:lnTo>
                  <a:lnTo>
                    <a:pt x="2153" y="431"/>
                  </a:lnTo>
                  <a:lnTo>
                    <a:pt x="1830" y="108"/>
                  </a:lnTo>
                  <a:lnTo>
                    <a:pt x="129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384;p29">
              <a:extLst>
                <a:ext uri="{FF2B5EF4-FFF2-40B4-BE49-F238E27FC236}">
                  <a16:creationId xmlns:a16="http://schemas.microsoft.com/office/drawing/2014/main" id="{5FEEBB8F-78BE-4022-A3AF-9E347F102967}"/>
                </a:ext>
              </a:extLst>
            </p:cNvPr>
            <p:cNvSpPr/>
            <p:nvPr/>
          </p:nvSpPr>
          <p:spPr>
            <a:xfrm>
              <a:off x="5273175" y="1586600"/>
              <a:ext cx="53800" cy="61900"/>
            </a:xfrm>
            <a:custGeom>
              <a:avLst/>
              <a:gdLst/>
              <a:ahLst/>
              <a:cxnLst/>
              <a:rect l="l" t="t" r="r" b="b"/>
              <a:pathLst>
                <a:path w="2152" h="2476" extrusionOk="0">
                  <a:moveTo>
                    <a:pt x="1076" y="1"/>
                  </a:moveTo>
                  <a:lnTo>
                    <a:pt x="646" y="108"/>
                  </a:lnTo>
                  <a:lnTo>
                    <a:pt x="215" y="431"/>
                  </a:lnTo>
                  <a:lnTo>
                    <a:pt x="0" y="862"/>
                  </a:lnTo>
                  <a:lnTo>
                    <a:pt x="0" y="1400"/>
                  </a:lnTo>
                  <a:lnTo>
                    <a:pt x="108" y="1830"/>
                  </a:lnTo>
                  <a:lnTo>
                    <a:pt x="323" y="2153"/>
                  </a:lnTo>
                  <a:lnTo>
                    <a:pt x="646" y="2368"/>
                  </a:lnTo>
                  <a:lnTo>
                    <a:pt x="1076" y="2475"/>
                  </a:lnTo>
                  <a:lnTo>
                    <a:pt x="1399" y="2368"/>
                  </a:lnTo>
                  <a:lnTo>
                    <a:pt x="1722" y="2153"/>
                  </a:lnTo>
                  <a:lnTo>
                    <a:pt x="2044" y="1830"/>
                  </a:lnTo>
                  <a:lnTo>
                    <a:pt x="2152" y="1400"/>
                  </a:lnTo>
                  <a:lnTo>
                    <a:pt x="2044" y="862"/>
                  </a:lnTo>
                  <a:lnTo>
                    <a:pt x="1829" y="431"/>
                  </a:lnTo>
                  <a:lnTo>
                    <a:pt x="1506" y="108"/>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385;p29">
              <a:extLst>
                <a:ext uri="{FF2B5EF4-FFF2-40B4-BE49-F238E27FC236}">
                  <a16:creationId xmlns:a16="http://schemas.microsoft.com/office/drawing/2014/main" id="{9364B222-8B6F-42EB-92A1-F8EB94CBEFC4}"/>
                </a:ext>
              </a:extLst>
            </p:cNvPr>
            <p:cNvSpPr/>
            <p:nvPr/>
          </p:nvSpPr>
          <p:spPr>
            <a:xfrm>
              <a:off x="5214000" y="1460200"/>
              <a:ext cx="112975" cy="209825"/>
            </a:xfrm>
            <a:custGeom>
              <a:avLst/>
              <a:gdLst/>
              <a:ahLst/>
              <a:cxnLst/>
              <a:rect l="l" t="t" r="r" b="b"/>
              <a:pathLst>
                <a:path w="4519" h="8393" extrusionOk="0">
                  <a:moveTo>
                    <a:pt x="2044" y="0"/>
                  </a:moveTo>
                  <a:lnTo>
                    <a:pt x="1506" y="431"/>
                  </a:lnTo>
                  <a:lnTo>
                    <a:pt x="861" y="753"/>
                  </a:lnTo>
                  <a:lnTo>
                    <a:pt x="431" y="1291"/>
                  </a:lnTo>
                  <a:lnTo>
                    <a:pt x="108" y="1722"/>
                  </a:lnTo>
                  <a:lnTo>
                    <a:pt x="108" y="1829"/>
                  </a:lnTo>
                  <a:lnTo>
                    <a:pt x="108" y="2152"/>
                  </a:lnTo>
                  <a:lnTo>
                    <a:pt x="0" y="7639"/>
                  </a:lnTo>
                  <a:lnTo>
                    <a:pt x="1291" y="8284"/>
                  </a:lnTo>
                  <a:lnTo>
                    <a:pt x="1722" y="8392"/>
                  </a:lnTo>
                  <a:lnTo>
                    <a:pt x="2152" y="8284"/>
                  </a:lnTo>
                  <a:lnTo>
                    <a:pt x="4411" y="6886"/>
                  </a:lnTo>
                  <a:lnTo>
                    <a:pt x="4519" y="1399"/>
                  </a:lnTo>
                  <a:lnTo>
                    <a:pt x="4411" y="1076"/>
                  </a:lnTo>
                  <a:lnTo>
                    <a:pt x="4304" y="969"/>
                  </a:lnTo>
                  <a:lnTo>
                    <a:pt x="258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386;p29">
              <a:extLst>
                <a:ext uri="{FF2B5EF4-FFF2-40B4-BE49-F238E27FC236}">
                  <a16:creationId xmlns:a16="http://schemas.microsoft.com/office/drawing/2014/main" id="{F97CB137-B6CD-4819-B0BF-9C50A40319A8}"/>
                </a:ext>
              </a:extLst>
            </p:cNvPr>
            <p:cNvSpPr/>
            <p:nvPr/>
          </p:nvSpPr>
          <p:spPr>
            <a:xfrm>
              <a:off x="5238200" y="1834050"/>
              <a:ext cx="18850" cy="18850"/>
            </a:xfrm>
            <a:custGeom>
              <a:avLst/>
              <a:gdLst/>
              <a:ahLst/>
              <a:cxnLst/>
              <a:rect l="l" t="t" r="r" b="b"/>
              <a:pathLst>
                <a:path w="754" h="754" extrusionOk="0">
                  <a:moveTo>
                    <a:pt x="754" y="1"/>
                  </a:moveTo>
                  <a:lnTo>
                    <a:pt x="0" y="431"/>
                  </a:lnTo>
                  <a:lnTo>
                    <a:pt x="0" y="754"/>
                  </a:lnTo>
                  <a:lnTo>
                    <a:pt x="646" y="431"/>
                  </a:lnTo>
                  <a:lnTo>
                    <a:pt x="754" y="324"/>
                  </a:lnTo>
                  <a:lnTo>
                    <a:pt x="754" y="216"/>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387;p29">
              <a:extLst>
                <a:ext uri="{FF2B5EF4-FFF2-40B4-BE49-F238E27FC236}">
                  <a16:creationId xmlns:a16="http://schemas.microsoft.com/office/drawing/2014/main" id="{71C17982-8CB0-4BC1-BEDE-D988D0F34D6B}"/>
                </a:ext>
              </a:extLst>
            </p:cNvPr>
            <p:cNvSpPr/>
            <p:nvPr/>
          </p:nvSpPr>
          <p:spPr>
            <a:xfrm>
              <a:off x="5238200" y="1834050"/>
              <a:ext cx="18850" cy="18850"/>
            </a:xfrm>
            <a:custGeom>
              <a:avLst/>
              <a:gdLst/>
              <a:ahLst/>
              <a:cxnLst/>
              <a:rect l="l" t="t" r="r" b="b"/>
              <a:pathLst>
                <a:path w="754" h="754" fill="none" extrusionOk="0">
                  <a:moveTo>
                    <a:pt x="0" y="754"/>
                  </a:moveTo>
                  <a:lnTo>
                    <a:pt x="0" y="431"/>
                  </a:lnTo>
                  <a:lnTo>
                    <a:pt x="754" y="1"/>
                  </a:lnTo>
                  <a:lnTo>
                    <a:pt x="754" y="216"/>
                  </a:lnTo>
                  <a:lnTo>
                    <a:pt x="754" y="216"/>
                  </a:lnTo>
                  <a:lnTo>
                    <a:pt x="754" y="324"/>
                  </a:lnTo>
                  <a:lnTo>
                    <a:pt x="646" y="431"/>
                  </a:lnTo>
                  <a:lnTo>
                    <a:pt x="0" y="7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388;p29">
              <a:extLst>
                <a:ext uri="{FF2B5EF4-FFF2-40B4-BE49-F238E27FC236}">
                  <a16:creationId xmlns:a16="http://schemas.microsoft.com/office/drawing/2014/main" id="{01F57DE6-4E60-4D7E-8C6A-FAFD65F4A5DA}"/>
                </a:ext>
              </a:extLst>
            </p:cNvPr>
            <p:cNvSpPr/>
            <p:nvPr/>
          </p:nvSpPr>
          <p:spPr>
            <a:xfrm>
              <a:off x="5232825" y="1828675"/>
              <a:ext cx="29600" cy="29625"/>
            </a:xfrm>
            <a:custGeom>
              <a:avLst/>
              <a:gdLst/>
              <a:ahLst/>
              <a:cxnLst/>
              <a:rect l="l" t="t" r="r" b="b"/>
              <a:pathLst>
                <a:path w="1184" h="1185" extrusionOk="0">
                  <a:moveTo>
                    <a:pt x="861" y="1"/>
                  </a:moveTo>
                  <a:lnTo>
                    <a:pt x="108" y="431"/>
                  </a:lnTo>
                  <a:lnTo>
                    <a:pt x="0" y="646"/>
                  </a:lnTo>
                  <a:lnTo>
                    <a:pt x="0" y="969"/>
                  </a:lnTo>
                  <a:lnTo>
                    <a:pt x="108" y="1184"/>
                  </a:lnTo>
                  <a:lnTo>
                    <a:pt x="323" y="1184"/>
                  </a:lnTo>
                  <a:lnTo>
                    <a:pt x="969" y="754"/>
                  </a:lnTo>
                  <a:lnTo>
                    <a:pt x="1076" y="646"/>
                  </a:lnTo>
                  <a:lnTo>
                    <a:pt x="1184" y="431"/>
                  </a:lnTo>
                  <a:lnTo>
                    <a:pt x="1184" y="216"/>
                  </a:lnTo>
                  <a:lnTo>
                    <a:pt x="107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389;p29">
              <a:extLst>
                <a:ext uri="{FF2B5EF4-FFF2-40B4-BE49-F238E27FC236}">
                  <a16:creationId xmlns:a16="http://schemas.microsoft.com/office/drawing/2014/main" id="{ABDEDF18-58BE-49EC-982A-EC9DB295C639}"/>
                </a:ext>
              </a:extLst>
            </p:cNvPr>
            <p:cNvSpPr/>
            <p:nvPr/>
          </p:nvSpPr>
          <p:spPr>
            <a:xfrm>
              <a:off x="5232825" y="1828675"/>
              <a:ext cx="29600" cy="29625"/>
            </a:xfrm>
            <a:custGeom>
              <a:avLst/>
              <a:gdLst/>
              <a:ahLst/>
              <a:cxnLst/>
              <a:rect l="l" t="t" r="r" b="b"/>
              <a:pathLst>
                <a:path w="1184" h="1185" fill="none" extrusionOk="0">
                  <a:moveTo>
                    <a:pt x="215" y="969"/>
                  </a:moveTo>
                  <a:lnTo>
                    <a:pt x="431" y="969"/>
                  </a:lnTo>
                  <a:lnTo>
                    <a:pt x="323" y="754"/>
                  </a:lnTo>
                  <a:lnTo>
                    <a:pt x="1076" y="323"/>
                  </a:lnTo>
                  <a:lnTo>
                    <a:pt x="969" y="216"/>
                  </a:lnTo>
                  <a:lnTo>
                    <a:pt x="753" y="216"/>
                  </a:lnTo>
                  <a:lnTo>
                    <a:pt x="753" y="431"/>
                  </a:lnTo>
                  <a:lnTo>
                    <a:pt x="753" y="431"/>
                  </a:lnTo>
                  <a:lnTo>
                    <a:pt x="108" y="861"/>
                  </a:lnTo>
                  <a:lnTo>
                    <a:pt x="215" y="969"/>
                  </a:lnTo>
                  <a:lnTo>
                    <a:pt x="431" y="969"/>
                  </a:lnTo>
                  <a:lnTo>
                    <a:pt x="215" y="969"/>
                  </a:lnTo>
                  <a:lnTo>
                    <a:pt x="323" y="1184"/>
                  </a:lnTo>
                  <a:lnTo>
                    <a:pt x="969" y="754"/>
                  </a:lnTo>
                  <a:lnTo>
                    <a:pt x="969" y="754"/>
                  </a:lnTo>
                  <a:lnTo>
                    <a:pt x="1076" y="646"/>
                  </a:lnTo>
                  <a:lnTo>
                    <a:pt x="1184" y="431"/>
                  </a:lnTo>
                  <a:lnTo>
                    <a:pt x="1184" y="216"/>
                  </a:lnTo>
                  <a:lnTo>
                    <a:pt x="1184" y="216"/>
                  </a:lnTo>
                  <a:lnTo>
                    <a:pt x="1076" y="1"/>
                  </a:lnTo>
                  <a:lnTo>
                    <a:pt x="1076" y="1"/>
                  </a:lnTo>
                  <a:lnTo>
                    <a:pt x="861" y="1"/>
                  </a:lnTo>
                  <a:lnTo>
                    <a:pt x="108" y="431"/>
                  </a:lnTo>
                  <a:lnTo>
                    <a:pt x="108" y="431"/>
                  </a:lnTo>
                  <a:lnTo>
                    <a:pt x="0" y="646"/>
                  </a:lnTo>
                  <a:lnTo>
                    <a:pt x="0" y="969"/>
                  </a:lnTo>
                  <a:lnTo>
                    <a:pt x="0" y="969"/>
                  </a:lnTo>
                  <a:lnTo>
                    <a:pt x="108" y="1184"/>
                  </a:lnTo>
                  <a:lnTo>
                    <a:pt x="108" y="1184"/>
                  </a:lnTo>
                  <a:lnTo>
                    <a:pt x="323" y="1184"/>
                  </a:lnTo>
                  <a:lnTo>
                    <a:pt x="215"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390;p29">
              <a:extLst>
                <a:ext uri="{FF2B5EF4-FFF2-40B4-BE49-F238E27FC236}">
                  <a16:creationId xmlns:a16="http://schemas.microsoft.com/office/drawing/2014/main" id="{6BFE7A0C-4FEC-4B22-8849-F1D915384471}"/>
                </a:ext>
              </a:extLst>
            </p:cNvPr>
            <p:cNvSpPr/>
            <p:nvPr/>
          </p:nvSpPr>
          <p:spPr>
            <a:xfrm>
              <a:off x="5205925" y="1812550"/>
              <a:ext cx="51125" cy="32300"/>
            </a:xfrm>
            <a:custGeom>
              <a:avLst/>
              <a:gdLst/>
              <a:ahLst/>
              <a:cxnLst/>
              <a:rect l="l" t="t" r="r" b="b"/>
              <a:pathLst>
                <a:path w="2045" h="1292" extrusionOk="0">
                  <a:moveTo>
                    <a:pt x="646" y="0"/>
                  </a:moveTo>
                  <a:lnTo>
                    <a:pt x="431" y="108"/>
                  </a:lnTo>
                  <a:lnTo>
                    <a:pt x="108" y="215"/>
                  </a:lnTo>
                  <a:lnTo>
                    <a:pt x="0" y="430"/>
                  </a:lnTo>
                  <a:lnTo>
                    <a:pt x="108" y="538"/>
                  </a:lnTo>
                  <a:lnTo>
                    <a:pt x="1291" y="1291"/>
                  </a:lnTo>
                  <a:lnTo>
                    <a:pt x="2045" y="861"/>
                  </a:lnTo>
                  <a:lnTo>
                    <a:pt x="754" y="108"/>
                  </a:lnTo>
                  <a:lnTo>
                    <a:pt x="6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391;p29">
              <a:extLst>
                <a:ext uri="{FF2B5EF4-FFF2-40B4-BE49-F238E27FC236}">
                  <a16:creationId xmlns:a16="http://schemas.microsoft.com/office/drawing/2014/main" id="{17C32A6E-97F1-4932-BC9D-DFB6003C1249}"/>
                </a:ext>
              </a:extLst>
            </p:cNvPr>
            <p:cNvSpPr/>
            <p:nvPr/>
          </p:nvSpPr>
          <p:spPr>
            <a:xfrm>
              <a:off x="5205925" y="1812550"/>
              <a:ext cx="51125" cy="32300"/>
            </a:xfrm>
            <a:custGeom>
              <a:avLst/>
              <a:gdLst/>
              <a:ahLst/>
              <a:cxnLst/>
              <a:rect l="l" t="t" r="r" b="b"/>
              <a:pathLst>
                <a:path w="2045" h="1292" fill="none" extrusionOk="0">
                  <a:moveTo>
                    <a:pt x="2045" y="861"/>
                  </a:moveTo>
                  <a:lnTo>
                    <a:pt x="754" y="108"/>
                  </a:lnTo>
                  <a:lnTo>
                    <a:pt x="754" y="108"/>
                  </a:lnTo>
                  <a:lnTo>
                    <a:pt x="646" y="0"/>
                  </a:lnTo>
                  <a:lnTo>
                    <a:pt x="431" y="108"/>
                  </a:lnTo>
                  <a:lnTo>
                    <a:pt x="108" y="215"/>
                  </a:lnTo>
                  <a:lnTo>
                    <a:pt x="108" y="215"/>
                  </a:lnTo>
                  <a:lnTo>
                    <a:pt x="0" y="430"/>
                  </a:lnTo>
                  <a:lnTo>
                    <a:pt x="108" y="538"/>
                  </a:lnTo>
                  <a:lnTo>
                    <a:pt x="1291" y="1291"/>
                  </a:lnTo>
                  <a:lnTo>
                    <a:pt x="2045" y="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392;p29">
              <a:extLst>
                <a:ext uri="{FF2B5EF4-FFF2-40B4-BE49-F238E27FC236}">
                  <a16:creationId xmlns:a16="http://schemas.microsoft.com/office/drawing/2014/main" id="{8C2D996F-68FC-4DA7-A1C3-2E7DC302ACE7}"/>
                </a:ext>
              </a:extLst>
            </p:cNvPr>
            <p:cNvSpPr/>
            <p:nvPr/>
          </p:nvSpPr>
          <p:spPr>
            <a:xfrm>
              <a:off x="5200550" y="1807150"/>
              <a:ext cx="61875" cy="40375"/>
            </a:xfrm>
            <a:custGeom>
              <a:avLst/>
              <a:gdLst/>
              <a:ahLst/>
              <a:cxnLst/>
              <a:rect l="l" t="t" r="r" b="b"/>
              <a:pathLst>
                <a:path w="2475" h="1615" extrusionOk="0">
                  <a:moveTo>
                    <a:pt x="969" y="431"/>
                  </a:moveTo>
                  <a:lnTo>
                    <a:pt x="1904" y="1027"/>
                  </a:lnTo>
                  <a:lnTo>
                    <a:pt x="1904" y="1027"/>
                  </a:lnTo>
                  <a:lnTo>
                    <a:pt x="1506" y="1292"/>
                  </a:lnTo>
                  <a:lnTo>
                    <a:pt x="431" y="646"/>
                  </a:lnTo>
                  <a:lnTo>
                    <a:pt x="753" y="431"/>
                  </a:lnTo>
                  <a:close/>
                  <a:moveTo>
                    <a:pt x="753" y="1"/>
                  </a:moveTo>
                  <a:lnTo>
                    <a:pt x="538" y="109"/>
                  </a:lnTo>
                  <a:lnTo>
                    <a:pt x="215" y="324"/>
                  </a:lnTo>
                  <a:lnTo>
                    <a:pt x="108" y="431"/>
                  </a:lnTo>
                  <a:lnTo>
                    <a:pt x="0" y="646"/>
                  </a:lnTo>
                  <a:lnTo>
                    <a:pt x="108" y="754"/>
                  </a:lnTo>
                  <a:lnTo>
                    <a:pt x="215" y="969"/>
                  </a:lnTo>
                  <a:lnTo>
                    <a:pt x="1399" y="1615"/>
                  </a:lnTo>
                  <a:lnTo>
                    <a:pt x="1614" y="1615"/>
                  </a:lnTo>
                  <a:lnTo>
                    <a:pt x="2367" y="1184"/>
                  </a:lnTo>
                  <a:lnTo>
                    <a:pt x="2475" y="1077"/>
                  </a:lnTo>
                  <a:lnTo>
                    <a:pt x="2367" y="862"/>
                  </a:lnTo>
                  <a:lnTo>
                    <a:pt x="1076" y="109"/>
                  </a:lnTo>
                  <a:lnTo>
                    <a:pt x="75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393;p29">
              <a:extLst>
                <a:ext uri="{FF2B5EF4-FFF2-40B4-BE49-F238E27FC236}">
                  <a16:creationId xmlns:a16="http://schemas.microsoft.com/office/drawing/2014/main" id="{92FB220F-51B0-4DA6-87E8-1ED46EF03510}"/>
                </a:ext>
              </a:extLst>
            </p:cNvPr>
            <p:cNvSpPr/>
            <p:nvPr/>
          </p:nvSpPr>
          <p:spPr>
            <a:xfrm>
              <a:off x="5200550" y="1807150"/>
              <a:ext cx="61875" cy="40375"/>
            </a:xfrm>
            <a:custGeom>
              <a:avLst/>
              <a:gdLst/>
              <a:ahLst/>
              <a:cxnLst/>
              <a:rect l="l" t="t" r="r" b="b"/>
              <a:pathLst>
                <a:path w="2475" h="1615" fill="none" extrusionOk="0">
                  <a:moveTo>
                    <a:pt x="2260" y="1077"/>
                  </a:moveTo>
                  <a:lnTo>
                    <a:pt x="2367" y="862"/>
                  </a:lnTo>
                  <a:lnTo>
                    <a:pt x="1076" y="109"/>
                  </a:lnTo>
                  <a:lnTo>
                    <a:pt x="1076" y="109"/>
                  </a:lnTo>
                  <a:lnTo>
                    <a:pt x="753" y="1"/>
                  </a:lnTo>
                  <a:lnTo>
                    <a:pt x="753" y="1"/>
                  </a:lnTo>
                  <a:lnTo>
                    <a:pt x="538" y="109"/>
                  </a:lnTo>
                  <a:lnTo>
                    <a:pt x="215" y="324"/>
                  </a:lnTo>
                  <a:lnTo>
                    <a:pt x="215" y="324"/>
                  </a:lnTo>
                  <a:lnTo>
                    <a:pt x="108" y="431"/>
                  </a:lnTo>
                  <a:lnTo>
                    <a:pt x="0" y="646"/>
                  </a:lnTo>
                  <a:lnTo>
                    <a:pt x="0" y="646"/>
                  </a:lnTo>
                  <a:lnTo>
                    <a:pt x="108" y="754"/>
                  </a:lnTo>
                  <a:lnTo>
                    <a:pt x="215" y="969"/>
                  </a:lnTo>
                  <a:lnTo>
                    <a:pt x="1399" y="1615"/>
                  </a:lnTo>
                  <a:lnTo>
                    <a:pt x="1399" y="1615"/>
                  </a:lnTo>
                  <a:lnTo>
                    <a:pt x="1614" y="1615"/>
                  </a:lnTo>
                  <a:lnTo>
                    <a:pt x="2367" y="1184"/>
                  </a:lnTo>
                  <a:lnTo>
                    <a:pt x="2367" y="1184"/>
                  </a:lnTo>
                  <a:lnTo>
                    <a:pt x="2475" y="1077"/>
                  </a:lnTo>
                  <a:lnTo>
                    <a:pt x="2475" y="1077"/>
                  </a:lnTo>
                  <a:lnTo>
                    <a:pt x="2367" y="862"/>
                  </a:lnTo>
                  <a:lnTo>
                    <a:pt x="2260" y="1077"/>
                  </a:lnTo>
                  <a:lnTo>
                    <a:pt x="2152" y="862"/>
                  </a:lnTo>
                  <a:lnTo>
                    <a:pt x="1506" y="1292"/>
                  </a:lnTo>
                  <a:lnTo>
                    <a:pt x="431" y="646"/>
                  </a:lnTo>
                  <a:lnTo>
                    <a:pt x="431" y="646"/>
                  </a:lnTo>
                  <a:lnTo>
                    <a:pt x="431" y="646"/>
                  </a:lnTo>
                  <a:lnTo>
                    <a:pt x="753" y="431"/>
                  </a:lnTo>
                  <a:lnTo>
                    <a:pt x="753" y="431"/>
                  </a:lnTo>
                  <a:lnTo>
                    <a:pt x="969" y="431"/>
                  </a:lnTo>
                  <a:lnTo>
                    <a:pt x="2152" y="1184"/>
                  </a:lnTo>
                  <a:lnTo>
                    <a:pt x="2260" y="1077"/>
                  </a:lnTo>
                  <a:lnTo>
                    <a:pt x="2152" y="862"/>
                  </a:lnTo>
                  <a:lnTo>
                    <a:pt x="2260" y="10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394;p29">
              <a:extLst>
                <a:ext uri="{FF2B5EF4-FFF2-40B4-BE49-F238E27FC236}">
                  <a16:creationId xmlns:a16="http://schemas.microsoft.com/office/drawing/2014/main" id="{F31B6F8D-2E93-4606-9ABA-86950797CB68}"/>
                </a:ext>
              </a:extLst>
            </p:cNvPr>
            <p:cNvSpPr/>
            <p:nvPr/>
          </p:nvSpPr>
          <p:spPr>
            <a:xfrm>
              <a:off x="5205925" y="1823300"/>
              <a:ext cx="32300" cy="29600"/>
            </a:xfrm>
            <a:custGeom>
              <a:avLst/>
              <a:gdLst/>
              <a:ahLst/>
              <a:cxnLst/>
              <a:rect l="l" t="t" r="r" b="b"/>
              <a:pathLst>
                <a:path w="1292" h="1184" extrusionOk="0">
                  <a:moveTo>
                    <a:pt x="0" y="0"/>
                  </a:moveTo>
                  <a:lnTo>
                    <a:pt x="0" y="216"/>
                  </a:lnTo>
                  <a:lnTo>
                    <a:pt x="0" y="323"/>
                  </a:lnTo>
                  <a:lnTo>
                    <a:pt x="108" y="431"/>
                  </a:lnTo>
                  <a:lnTo>
                    <a:pt x="1291" y="1184"/>
                  </a:lnTo>
                  <a:lnTo>
                    <a:pt x="1291" y="861"/>
                  </a:lnTo>
                  <a:lnTo>
                    <a:pt x="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395;p29">
              <a:extLst>
                <a:ext uri="{FF2B5EF4-FFF2-40B4-BE49-F238E27FC236}">
                  <a16:creationId xmlns:a16="http://schemas.microsoft.com/office/drawing/2014/main" id="{516CE719-C14A-409F-AADF-6350927CE8AD}"/>
                </a:ext>
              </a:extLst>
            </p:cNvPr>
            <p:cNvSpPr/>
            <p:nvPr/>
          </p:nvSpPr>
          <p:spPr>
            <a:xfrm>
              <a:off x="5205925" y="1823300"/>
              <a:ext cx="32300" cy="29600"/>
            </a:xfrm>
            <a:custGeom>
              <a:avLst/>
              <a:gdLst/>
              <a:ahLst/>
              <a:cxnLst/>
              <a:rect l="l" t="t" r="r" b="b"/>
              <a:pathLst>
                <a:path w="1292" h="1184" fill="none" extrusionOk="0">
                  <a:moveTo>
                    <a:pt x="1291" y="1184"/>
                  </a:moveTo>
                  <a:lnTo>
                    <a:pt x="108" y="431"/>
                  </a:lnTo>
                  <a:lnTo>
                    <a:pt x="108" y="431"/>
                  </a:lnTo>
                  <a:lnTo>
                    <a:pt x="0" y="323"/>
                  </a:lnTo>
                  <a:lnTo>
                    <a:pt x="0" y="216"/>
                  </a:lnTo>
                  <a:lnTo>
                    <a:pt x="0" y="0"/>
                  </a:lnTo>
                  <a:lnTo>
                    <a:pt x="1291" y="861"/>
                  </a:lnTo>
                  <a:lnTo>
                    <a:pt x="1291" y="11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396;p29">
              <a:extLst>
                <a:ext uri="{FF2B5EF4-FFF2-40B4-BE49-F238E27FC236}">
                  <a16:creationId xmlns:a16="http://schemas.microsoft.com/office/drawing/2014/main" id="{355B2F74-ED44-44E7-9B79-15B10EF046E5}"/>
                </a:ext>
              </a:extLst>
            </p:cNvPr>
            <p:cNvSpPr/>
            <p:nvPr/>
          </p:nvSpPr>
          <p:spPr>
            <a:xfrm>
              <a:off x="5200550" y="1817925"/>
              <a:ext cx="43050" cy="40375"/>
            </a:xfrm>
            <a:custGeom>
              <a:avLst/>
              <a:gdLst/>
              <a:ahLst/>
              <a:cxnLst/>
              <a:rect l="l" t="t" r="r" b="b"/>
              <a:pathLst>
                <a:path w="1722" h="1615" extrusionOk="0">
                  <a:moveTo>
                    <a:pt x="108" y="0"/>
                  </a:moveTo>
                  <a:lnTo>
                    <a:pt x="0" y="108"/>
                  </a:lnTo>
                  <a:lnTo>
                    <a:pt x="0" y="323"/>
                  </a:lnTo>
                  <a:lnTo>
                    <a:pt x="0" y="431"/>
                  </a:lnTo>
                  <a:lnTo>
                    <a:pt x="0" y="646"/>
                  </a:lnTo>
                  <a:lnTo>
                    <a:pt x="215" y="753"/>
                  </a:lnTo>
                  <a:lnTo>
                    <a:pt x="1399" y="1614"/>
                  </a:lnTo>
                  <a:lnTo>
                    <a:pt x="1614" y="1614"/>
                  </a:lnTo>
                  <a:lnTo>
                    <a:pt x="1722" y="1399"/>
                  </a:lnTo>
                  <a:lnTo>
                    <a:pt x="1614" y="1076"/>
                  </a:lnTo>
                  <a:lnTo>
                    <a:pt x="1614" y="861"/>
                  </a:lnTo>
                  <a:lnTo>
                    <a:pt x="32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397;p29">
              <a:extLst>
                <a:ext uri="{FF2B5EF4-FFF2-40B4-BE49-F238E27FC236}">
                  <a16:creationId xmlns:a16="http://schemas.microsoft.com/office/drawing/2014/main" id="{45EEDFC0-1822-416F-8F24-2674DDCBF47A}"/>
                </a:ext>
              </a:extLst>
            </p:cNvPr>
            <p:cNvSpPr/>
            <p:nvPr/>
          </p:nvSpPr>
          <p:spPr>
            <a:xfrm>
              <a:off x="5200550" y="1817925"/>
              <a:ext cx="43050" cy="40375"/>
            </a:xfrm>
            <a:custGeom>
              <a:avLst/>
              <a:gdLst/>
              <a:ahLst/>
              <a:cxnLst/>
              <a:rect l="l" t="t" r="r" b="b"/>
              <a:pathLst>
                <a:path w="1722" h="1615" fill="none" extrusionOk="0">
                  <a:moveTo>
                    <a:pt x="1506" y="1399"/>
                  </a:moveTo>
                  <a:lnTo>
                    <a:pt x="1614" y="1291"/>
                  </a:lnTo>
                  <a:lnTo>
                    <a:pt x="431" y="538"/>
                  </a:lnTo>
                  <a:lnTo>
                    <a:pt x="431" y="538"/>
                  </a:lnTo>
                  <a:lnTo>
                    <a:pt x="323" y="431"/>
                  </a:lnTo>
                  <a:lnTo>
                    <a:pt x="215" y="431"/>
                  </a:lnTo>
                  <a:lnTo>
                    <a:pt x="323" y="431"/>
                  </a:lnTo>
                  <a:lnTo>
                    <a:pt x="431" y="215"/>
                  </a:lnTo>
                  <a:lnTo>
                    <a:pt x="215" y="215"/>
                  </a:lnTo>
                  <a:lnTo>
                    <a:pt x="108" y="323"/>
                  </a:lnTo>
                  <a:lnTo>
                    <a:pt x="1291" y="1184"/>
                  </a:lnTo>
                  <a:lnTo>
                    <a:pt x="1291" y="1399"/>
                  </a:lnTo>
                  <a:lnTo>
                    <a:pt x="1506" y="1399"/>
                  </a:lnTo>
                  <a:lnTo>
                    <a:pt x="1614" y="1291"/>
                  </a:lnTo>
                  <a:lnTo>
                    <a:pt x="1506" y="1399"/>
                  </a:lnTo>
                  <a:lnTo>
                    <a:pt x="1722" y="1399"/>
                  </a:lnTo>
                  <a:lnTo>
                    <a:pt x="1614" y="1076"/>
                  </a:lnTo>
                  <a:lnTo>
                    <a:pt x="1614" y="1076"/>
                  </a:lnTo>
                  <a:lnTo>
                    <a:pt x="1614" y="861"/>
                  </a:lnTo>
                  <a:lnTo>
                    <a:pt x="323" y="0"/>
                  </a:lnTo>
                  <a:lnTo>
                    <a:pt x="323" y="0"/>
                  </a:lnTo>
                  <a:lnTo>
                    <a:pt x="108" y="0"/>
                  </a:lnTo>
                  <a:lnTo>
                    <a:pt x="108" y="0"/>
                  </a:lnTo>
                  <a:lnTo>
                    <a:pt x="0" y="108"/>
                  </a:lnTo>
                  <a:lnTo>
                    <a:pt x="0" y="323"/>
                  </a:lnTo>
                  <a:lnTo>
                    <a:pt x="0" y="431"/>
                  </a:lnTo>
                  <a:lnTo>
                    <a:pt x="0" y="431"/>
                  </a:lnTo>
                  <a:lnTo>
                    <a:pt x="0" y="646"/>
                  </a:lnTo>
                  <a:lnTo>
                    <a:pt x="215" y="753"/>
                  </a:lnTo>
                  <a:lnTo>
                    <a:pt x="1399" y="1614"/>
                  </a:lnTo>
                  <a:lnTo>
                    <a:pt x="1399" y="1614"/>
                  </a:lnTo>
                  <a:lnTo>
                    <a:pt x="1614" y="1614"/>
                  </a:lnTo>
                  <a:lnTo>
                    <a:pt x="1614" y="1614"/>
                  </a:lnTo>
                  <a:lnTo>
                    <a:pt x="1722" y="1399"/>
                  </a:lnTo>
                  <a:lnTo>
                    <a:pt x="1506" y="13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398;p29">
              <a:extLst>
                <a:ext uri="{FF2B5EF4-FFF2-40B4-BE49-F238E27FC236}">
                  <a16:creationId xmlns:a16="http://schemas.microsoft.com/office/drawing/2014/main" id="{CFDA1CE8-99FF-4C3F-8B1E-8F315E7470E8}"/>
                </a:ext>
              </a:extLst>
            </p:cNvPr>
            <p:cNvSpPr/>
            <p:nvPr/>
          </p:nvSpPr>
          <p:spPr>
            <a:xfrm>
              <a:off x="5216675" y="1621575"/>
              <a:ext cx="53825" cy="223275"/>
            </a:xfrm>
            <a:custGeom>
              <a:avLst/>
              <a:gdLst/>
              <a:ahLst/>
              <a:cxnLst/>
              <a:rect l="l" t="t" r="r" b="b"/>
              <a:pathLst>
                <a:path w="2153" h="8931" extrusionOk="0">
                  <a:moveTo>
                    <a:pt x="1077" y="1"/>
                  </a:moveTo>
                  <a:lnTo>
                    <a:pt x="646" y="108"/>
                  </a:lnTo>
                  <a:lnTo>
                    <a:pt x="324" y="323"/>
                  </a:lnTo>
                  <a:lnTo>
                    <a:pt x="108" y="861"/>
                  </a:lnTo>
                  <a:lnTo>
                    <a:pt x="1" y="1292"/>
                  </a:lnTo>
                  <a:lnTo>
                    <a:pt x="1" y="1399"/>
                  </a:lnTo>
                  <a:lnTo>
                    <a:pt x="431" y="8607"/>
                  </a:lnTo>
                  <a:lnTo>
                    <a:pt x="539" y="8715"/>
                  </a:lnTo>
                  <a:lnTo>
                    <a:pt x="646" y="8823"/>
                  </a:lnTo>
                  <a:lnTo>
                    <a:pt x="1077" y="8930"/>
                  </a:lnTo>
                  <a:lnTo>
                    <a:pt x="1399" y="8823"/>
                  </a:lnTo>
                  <a:lnTo>
                    <a:pt x="1615" y="8715"/>
                  </a:lnTo>
                  <a:lnTo>
                    <a:pt x="1615" y="8607"/>
                  </a:lnTo>
                  <a:lnTo>
                    <a:pt x="2045" y="2583"/>
                  </a:lnTo>
                  <a:lnTo>
                    <a:pt x="2153" y="1399"/>
                  </a:lnTo>
                  <a:lnTo>
                    <a:pt x="2153" y="1292"/>
                  </a:lnTo>
                  <a:lnTo>
                    <a:pt x="2153" y="861"/>
                  </a:lnTo>
                  <a:lnTo>
                    <a:pt x="1937" y="431"/>
                  </a:lnTo>
                  <a:lnTo>
                    <a:pt x="1507" y="108"/>
                  </a:lnTo>
                  <a:lnTo>
                    <a:pt x="107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399;p29">
              <a:extLst>
                <a:ext uri="{FF2B5EF4-FFF2-40B4-BE49-F238E27FC236}">
                  <a16:creationId xmlns:a16="http://schemas.microsoft.com/office/drawing/2014/main" id="{BB93A531-1E91-4F55-9A80-914E3A28DEE5}"/>
                </a:ext>
              </a:extLst>
            </p:cNvPr>
            <p:cNvSpPr/>
            <p:nvPr/>
          </p:nvSpPr>
          <p:spPr>
            <a:xfrm>
              <a:off x="5216675" y="1621575"/>
              <a:ext cx="53825" cy="223275"/>
            </a:xfrm>
            <a:custGeom>
              <a:avLst/>
              <a:gdLst/>
              <a:ahLst/>
              <a:cxnLst/>
              <a:rect l="l" t="t" r="r" b="b"/>
              <a:pathLst>
                <a:path w="2153" h="8931" fill="none" extrusionOk="0">
                  <a:moveTo>
                    <a:pt x="2153" y="1292"/>
                  </a:moveTo>
                  <a:lnTo>
                    <a:pt x="2153" y="1292"/>
                  </a:lnTo>
                  <a:lnTo>
                    <a:pt x="2153" y="861"/>
                  </a:lnTo>
                  <a:lnTo>
                    <a:pt x="1937" y="431"/>
                  </a:lnTo>
                  <a:lnTo>
                    <a:pt x="1507" y="108"/>
                  </a:lnTo>
                  <a:lnTo>
                    <a:pt x="1077" y="1"/>
                  </a:lnTo>
                  <a:lnTo>
                    <a:pt x="1077" y="1"/>
                  </a:lnTo>
                  <a:lnTo>
                    <a:pt x="646" y="108"/>
                  </a:lnTo>
                  <a:lnTo>
                    <a:pt x="324" y="323"/>
                  </a:lnTo>
                  <a:lnTo>
                    <a:pt x="108" y="861"/>
                  </a:lnTo>
                  <a:lnTo>
                    <a:pt x="1" y="1292"/>
                  </a:lnTo>
                  <a:lnTo>
                    <a:pt x="1" y="1399"/>
                  </a:lnTo>
                  <a:lnTo>
                    <a:pt x="1" y="1399"/>
                  </a:lnTo>
                  <a:lnTo>
                    <a:pt x="431" y="8607"/>
                  </a:lnTo>
                  <a:lnTo>
                    <a:pt x="431" y="8607"/>
                  </a:lnTo>
                  <a:lnTo>
                    <a:pt x="539" y="8715"/>
                  </a:lnTo>
                  <a:lnTo>
                    <a:pt x="646" y="8823"/>
                  </a:lnTo>
                  <a:lnTo>
                    <a:pt x="1077" y="8930"/>
                  </a:lnTo>
                  <a:lnTo>
                    <a:pt x="1077" y="8930"/>
                  </a:lnTo>
                  <a:lnTo>
                    <a:pt x="1399" y="8823"/>
                  </a:lnTo>
                  <a:lnTo>
                    <a:pt x="1615" y="8715"/>
                  </a:lnTo>
                  <a:lnTo>
                    <a:pt x="1615" y="8607"/>
                  </a:lnTo>
                  <a:lnTo>
                    <a:pt x="2045" y="2583"/>
                  </a:lnTo>
                  <a:lnTo>
                    <a:pt x="2153" y="1399"/>
                  </a:lnTo>
                  <a:lnTo>
                    <a:pt x="2153" y="12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400;p29">
              <a:extLst>
                <a:ext uri="{FF2B5EF4-FFF2-40B4-BE49-F238E27FC236}">
                  <a16:creationId xmlns:a16="http://schemas.microsoft.com/office/drawing/2014/main" id="{8CF34711-F09C-4BD6-B137-3E538BA5CFD1}"/>
                </a:ext>
              </a:extLst>
            </p:cNvPr>
            <p:cNvSpPr/>
            <p:nvPr/>
          </p:nvSpPr>
          <p:spPr>
            <a:xfrm>
              <a:off x="5211300" y="1616200"/>
              <a:ext cx="64575" cy="234025"/>
            </a:xfrm>
            <a:custGeom>
              <a:avLst/>
              <a:gdLst/>
              <a:ahLst/>
              <a:cxnLst/>
              <a:rect l="l" t="t" r="r" b="b"/>
              <a:pathLst>
                <a:path w="2583" h="9361" extrusionOk="0">
                  <a:moveTo>
                    <a:pt x="1614" y="431"/>
                  </a:moveTo>
                  <a:lnTo>
                    <a:pt x="1937" y="646"/>
                  </a:lnTo>
                  <a:lnTo>
                    <a:pt x="2045" y="969"/>
                  </a:lnTo>
                  <a:lnTo>
                    <a:pt x="2152" y="1399"/>
                  </a:lnTo>
                  <a:lnTo>
                    <a:pt x="2152" y="1507"/>
                  </a:lnTo>
                  <a:lnTo>
                    <a:pt x="2152" y="1614"/>
                  </a:lnTo>
                  <a:lnTo>
                    <a:pt x="2045" y="2798"/>
                  </a:lnTo>
                  <a:lnTo>
                    <a:pt x="1614" y="8822"/>
                  </a:lnTo>
                  <a:lnTo>
                    <a:pt x="1507" y="8822"/>
                  </a:lnTo>
                  <a:lnTo>
                    <a:pt x="1292" y="8930"/>
                  </a:lnTo>
                  <a:lnTo>
                    <a:pt x="969" y="8822"/>
                  </a:lnTo>
                  <a:lnTo>
                    <a:pt x="861" y="8822"/>
                  </a:lnTo>
                  <a:lnTo>
                    <a:pt x="444" y="1829"/>
                  </a:lnTo>
                  <a:lnTo>
                    <a:pt x="539" y="1829"/>
                  </a:lnTo>
                  <a:lnTo>
                    <a:pt x="431" y="1507"/>
                  </a:lnTo>
                  <a:lnTo>
                    <a:pt x="431" y="1399"/>
                  </a:lnTo>
                  <a:lnTo>
                    <a:pt x="539" y="1076"/>
                  </a:lnTo>
                  <a:lnTo>
                    <a:pt x="646" y="646"/>
                  </a:lnTo>
                  <a:lnTo>
                    <a:pt x="969" y="431"/>
                  </a:lnTo>
                  <a:close/>
                  <a:moveTo>
                    <a:pt x="1076" y="0"/>
                  </a:moveTo>
                  <a:lnTo>
                    <a:pt x="754" y="108"/>
                  </a:lnTo>
                  <a:lnTo>
                    <a:pt x="323" y="431"/>
                  </a:lnTo>
                  <a:lnTo>
                    <a:pt x="108" y="861"/>
                  </a:lnTo>
                  <a:lnTo>
                    <a:pt x="1" y="1399"/>
                  </a:lnTo>
                  <a:lnTo>
                    <a:pt x="1" y="1507"/>
                  </a:lnTo>
                  <a:lnTo>
                    <a:pt x="1" y="1614"/>
                  </a:lnTo>
                  <a:lnTo>
                    <a:pt x="1" y="1722"/>
                  </a:lnTo>
                  <a:lnTo>
                    <a:pt x="19" y="1713"/>
                  </a:lnTo>
                  <a:lnTo>
                    <a:pt x="431" y="8822"/>
                  </a:lnTo>
                  <a:lnTo>
                    <a:pt x="539" y="9038"/>
                  </a:lnTo>
                  <a:lnTo>
                    <a:pt x="754" y="9253"/>
                  </a:lnTo>
                  <a:lnTo>
                    <a:pt x="969" y="9360"/>
                  </a:lnTo>
                  <a:lnTo>
                    <a:pt x="1507" y="9360"/>
                  </a:lnTo>
                  <a:lnTo>
                    <a:pt x="1830" y="9253"/>
                  </a:lnTo>
                  <a:lnTo>
                    <a:pt x="1937" y="9038"/>
                  </a:lnTo>
                  <a:lnTo>
                    <a:pt x="2045" y="8822"/>
                  </a:lnTo>
                  <a:lnTo>
                    <a:pt x="2475" y="2798"/>
                  </a:lnTo>
                  <a:lnTo>
                    <a:pt x="2583" y="1722"/>
                  </a:lnTo>
                  <a:lnTo>
                    <a:pt x="2583" y="1614"/>
                  </a:lnTo>
                  <a:lnTo>
                    <a:pt x="2583" y="1399"/>
                  </a:lnTo>
                  <a:lnTo>
                    <a:pt x="2475" y="861"/>
                  </a:lnTo>
                  <a:lnTo>
                    <a:pt x="2260" y="431"/>
                  </a:lnTo>
                  <a:lnTo>
                    <a:pt x="1830" y="108"/>
                  </a:lnTo>
                  <a:lnTo>
                    <a:pt x="129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401;p29">
              <a:extLst>
                <a:ext uri="{FF2B5EF4-FFF2-40B4-BE49-F238E27FC236}">
                  <a16:creationId xmlns:a16="http://schemas.microsoft.com/office/drawing/2014/main" id="{C0D831D4-3CB1-4175-8913-2D2688F642CC}"/>
                </a:ext>
              </a:extLst>
            </p:cNvPr>
            <p:cNvSpPr/>
            <p:nvPr/>
          </p:nvSpPr>
          <p:spPr>
            <a:xfrm>
              <a:off x="5211300" y="1616200"/>
              <a:ext cx="64575" cy="234025"/>
            </a:xfrm>
            <a:custGeom>
              <a:avLst/>
              <a:gdLst/>
              <a:ahLst/>
              <a:cxnLst/>
              <a:rect l="l" t="t" r="r" b="b"/>
              <a:pathLst>
                <a:path w="2583" h="9361" fill="none" extrusionOk="0">
                  <a:moveTo>
                    <a:pt x="2368" y="1507"/>
                  </a:moveTo>
                  <a:lnTo>
                    <a:pt x="2583" y="1614"/>
                  </a:lnTo>
                  <a:lnTo>
                    <a:pt x="2583" y="1614"/>
                  </a:lnTo>
                  <a:lnTo>
                    <a:pt x="2583" y="1399"/>
                  </a:lnTo>
                  <a:lnTo>
                    <a:pt x="2583" y="1399"/>
                  </a:lnTo>
                  <a:lnTo>
                    <a:pt x="2475" y="861"/>
                  </a:lnTo>
                  <a:lnTo>
                    <a:pt x="2260" y="431"/>
                  </a:lnTo>
                  <a:lnTo>
                    <a:pt x="2260" y="431"/>
                  </a:lnTo>
                  <a:lnTo>
                    <a:pt x="1830" y="108"/>
                  </a:lnTo>
                  <a:lnTo>
                    <a:pt x="1292" y="0"/>
                  </a:lnTo>
                  <a:lnTo>
                    <a:pt x="1292" y="0"/>
                  </a:lnTo>
                  <a:lnTo>
                    <a:pt x="1292" y="0"/>
                  </a:lnTo>
                  <a:lnTo>
                    <a:pt x="1076" y="0"/>
                  </a:lnTo>
                  <a:lnTo>
                    <a:pt x="754" y="108"/>
                  </a:lnTo>
                  <a:lnTo>
                    <a:pt x="323" y="431"/>
                  </a:lnTo>
                  <a:lnTo>
                    <a:pt x="323" y="431"/>
                  </a:lnTo>
                  <a:lnTo>
                    <a:pt x="108" y="861"/>
                  </a:lnTo>
                  <a:lnTo>
                    <a:pt x="1" y="1399"/>
                  </a:lnTo>
                  <a:lnTo>
                    <a:pt x="1" y="1399"/>
                  </a:lnTo>
                  <a:lnTo>
                    <a:pt x="1" y="1507"/>
                  </a:lnTo>
                  <a:lnTo>
                    <a:pt x="1" y="1614"/>
                  </a:lnTo>
                  <a:lnTo>
                    <a:pt x="1" y="1722"/>
                  </a:lnTo>
                  <a:lnTo>
                    <a:pt x="216" y="1614"/>
                  </a:lnTo>
                  <a:lnTo>
                    <a:pt x="216" y="1399"/>
                  </a:lnTo>
                  <a:lnTo>
                    <a:pt x="216" y="1399"/>
                  </a:lnTo>
                  <a:lnTo>
                    <a:pt x="1" y="1399"/>
                  </a:lnTo>
                  <a:lnTo>
                    <a:pt x="431" y="8822"/>
                  </a:lnTo>
                  <a:lnTo>
                    <a:pt x="431" y="8822"/>
                  </a:lnTo>
                  <a:lnTo>
                    <a:pt x="431" y="8822"/>
                  </a:lnTo>
                  <a:lnTo>
                    <a:pt x="539" y="9038"/>
                  </a:lnTo>
                  <a:lnTo>
                    <a:pt x="754" y="9253"/>
                  </a:lnTo>
                  <a:lnTo>
                    <a:pt x="754" y="9253"/>
                  </a:lnTo>
                  <a:lnTo>
                    <a:pt x="969" y="9360"/>
                  </a:lnTo>
                  <a:lnTo>
                    <a:pt x="1292" y="9360"/>
                  </a:lnTo>
                  <a:lnTo>
                    <a:pt x="1292" y="9360"/>
                  </a:lnTo>
                  <a:lnTo>
                    <a:pt x="1292" y="9360"/>
                  </a:lnTo>
                  <a:lnTo>
                    <a:pt x="1292" y="9360"/>
                  </a:lnTo>
                  <a:lnTo>
                    <a:pt x="1507" y="9360"/>
                  </a:lnTo>
                  <a:lnTo>
                    <a:pt x="1830" y="9253"/>
                  </a:lnTo>
                  <a:lnTo>
                    <a:pt x="1830" y="9253"/>
                  </a:lnTo>
                  <a:lnTo>
                    <a:pt x="1937" y="9038"/>
                  </a:lnTo>
                  <a:lnTo>
                    <a:pt x="2045" y="8822"/>
                  </a:lnTo>
                  <a:lnTo>
                    <a:pt x="2045" y="8822"/>
                  </a:lnTo>
                  <a:lnTo>
                    <a:pt x="2475" y="2798"/>
                  </a:lnTo>
                  <a:lnTo>
                    <a:pt x="2583" y="1722"/>
                  </a:lnTo>
                  <a:lnTo>
                    <a:pt x="2583" y="1614"/>
                  </a:lnTo>
                  <a:lnTo>
                    <a:pt x="2583" y="1614"/>
                  </a:lnTo>
                  <a:lnTo>
                    <a:pt x="2583" y="1614"/>
                  </a:lnTo>
                  <a:lnTo>
                    <a:pt x="2368" y="1507"/>
                  </a:lnTo>
                  <a:lnTo>
                    <a:pt x="2152" y="1507"/>
                  </a:lnTo>
                  <a:lnTo>
                    <a:pt x="2152" y="1614"/>
                  </a:lnTo>
                  <a:lnTo>
                    <a:pt x="2152" y="1614"/>
                  </a:lnTo>
                  <a:lnTo>
                    <a:pt x="2045" y="2798"/>
                  </a:lnTo>
                  <a:lnTo>
                    <a:pt x="1614" y="8822"/>
                  </a:lnTo>
                  <a:lnTo>
                    <a:pt x="1830" y="8822"/>
                  </a:lnTo>
                  <a:lnTo>
                    <a:pt x="1614" y="8822"/>
                  </a:lnTo>
                  <a:lnTo>
                    <a:pt x="1614" y="8822"/>
                  </a:lnTo>
                  <a:lnTo>
                    <a:pt x="1507" y="8822"/>
                  </a:lnTo>
                  <a:lnTo>
                    <a:pt x="1507" y="8822"/>
                  </a:lnTo>
                  <a:lnTo>
                    <a:pt x="1292" y="8930"/>
                  </a:lnTo>
                  <a:lnTo>
                    <a:pt x="1292" y="8930"/>
                  </a:lnTo>
                  <a:lnTo>
                    <a:pt x="1292" y="8930"/>
                  </a:lnTo>
                  <a:lnTo>
                    <a:pt x="1292" y="8930"/>
                  </a:lnTo>
                  <a:lnTo>
                    <a:pt x="969" y="8822"/>
                  </a:lnTo>
                  <a:lnTo>
                    <a:pt x="969" y="8822"/>
                  </a:lnTo>
                  <a:lnTo>
                    <a:pt x="861" y="8822"/>
                  </a:lnTo>
                  <a:lnTo>
                    <a:pt x="861" y="8822"/>
                  </a:lnTo>
                  <a:lnTo>
                    <a:pt x="431" y="1614"/>
                  </a:lnTo>
                  <a:lnTo>
                    <a:pt x="216" y="1614"/>
                  </a:lnTo>
                  <a:lnTo>
                    <a:pt x="216" y="1829"/>
                  </a:lnTo>
                  <a:lnTo>
                    <a:pt x="216" y="1829"/>
                  </a:lnTo>
                  <a:lnTo>
                    <a:pt x="539" y="1829"/>
                  </a:lnTo>
                  <a:lnTo>
                    <a:pt x="431" y="1507"/>
                  </a:lnTo>
                  <a:lnTo>
                    <a:pt x="216" y="1507"/>
                  </a:lnTo>
                  <a:lnTo>
                    <a:pt x="431" y="1507"/>
                  </a:lnTo>
                  <a:lnTo>
                    <a:pt x="431" y="1399"/>
                  </a:lnTo>
                  <a:lnTo>
                    <a:pt x="431" y="1399"/>
                  </a:lnTo>
                  <a:lnTo>
                    <a:pt x="539" y="1076"/>
                  </a:lnTo>
                  <a:lnTo>
                    <a:pt x="646" y="646"/>
                  </a:lnTo>
                  <a:lnTo>
                    <a:pt x="646" y="646"/>
                  </a:lnTo>
                  <a:lnTo>
                    <a:pt x="969" y="431"/>
                  </a:lnTo>
                  <a:lnTo>
                    <a:pt x="1292" y="431"/>
                  </a:lnTo>
                  <a:lnTo>
                    <a:pt x="1292" y="431"/>
                  </a:lnTo>
                  <a:lnTo>
                    <a:pt x="1292" y="431"/>
                  </a:lnTo>
                  <a:lnTo>
                    <a:pt x="1614" y="431"/>
                  </a:lnTo>
                  <a:lnTo>
                    <a:pt x="1937" y="646"/>
                  </a:lnTo>
                  <a:lnTo>
                    <a:pt x="1937" y="646"/>
                  </a:lnTo>
                  <a:lnTo>
                    <a:pt x="2045" y="969"/>
                  </a:lnTo>
                  <a:lnTo>
                    <a:pt x="2152" y="1399"/>
                  </a:lnTo>
                  <a:lnTo>
                    <a:pt x="2152" y="1507"/>
                  </a:lnTo>
                  <a:lnTo>
                    <a:pt x="2368" y="1507"/>
                  </a:lnTo>
                  <a:lnTo>
                    <a:pt x="2152" y="1507"/>
                  </a:lnTo>
                  <a:lnTo>
                    <a:pt x="2368" y="15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402;p29">
              <a:extLst>
                <a:ext uri="{FF2B5EF4-FFF2-40B4-BE49-F238E27FC236}">
                  <a16:creationId xmlns:a16="http://schemas.microsoft.com/office/drawing/2014/main" id="{DBD9A439-0801-4EB8-90A4-0D3C38894A34}"/>
                </a:ext>
              </a:extLst>
            </p:cNvPr>
            <p:cNvSpPr/>
            <p:nvPr/>
          </p:nvSpPr>
          <p:spPr>
            <a:xfrm>
              <a:off x="5211300" y="1460200"/>
              <a:ext cx="88775" cy="209825"/>
            </a:xfrm>
            <a:custGeom>
              <a:avLst/>
              <a:gdLst/>
              <a:ahLst/>
              <a:cxnLst/>
              <a:rect l="l" t="t" r="r" b="b"/>
              <a:pathLst>
                <a:path w="3551" h="8393" extrusionOk="0">
                  <a:moveTo>
                    <a:pt x="2152" y="0"/>
                  </a:moveTo>
                  <a:lnTo>
                    <a:pt x="1614" y="431"/>
                  </a:lnTo>
                  <a:lnTo>
                    <a:pt x="969" y="753"/>
                  </a:lnTo>
                  <a:lnTo>
                    <a:pt x="539" y="1291"/>
                  </a:lnTo>
                  <a:lnTo>
                    <a:pt x="216" y="1722"/>
                  </a:lnTo>
                  <a:lnTo>
                    <a:pt x="216" y="1829"/>
                  </a:lnTo>
                  <a:lnTo>
                    <a:pt x="216" y="2152"/>
                  </a:lnTo>
                  <a:lnTo>
                    <a:pt x="1" y="7639"/>
                  </a:lnTo>
                  <a:lnTo>
                    <a:pt x="1399" y="8284"/>
                  </a:lnTo>
                  <a:lnTo>
                    <a:pt x="1830" y="8392"/>
                  </a:lnTo>
                  <a:lnTo>
                    <a:pt x="2260" y="8284"/>
                  </a:lnTo>
                  <a:lnTo>
                    <a:pt x="2905" y="7854"/>
                  </a:lnTo>
                  <a:lnTo>
                    <a:pt x="3121" y="7639"/>
                  </a:lnTo>
                  <a:lnTo>
                    <a:pt x="3336" y="7101"/>
                  </a:lnTo>
                  <a:lnTo>
                    <a:pt x="3551" y="6348"/>
                  </a:lnTo>
                  <a:lnTo>
                    <a:pt x="3443" y="3658"/>
                  </a:lnTo>
                  <a:lnTo>
                    <a:pt x="3228" y="323"/>
                  </a:lnTo>
                  <a:lnTo>
                    <a:pt x="269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403;p29">
              <a:extLst>
                <a:ext uri="{FF2B5EF4-FFF2-40B4-BE49-F238E27FC236}">
                  <a16:creationId xmlns:a16="http://schemas.microsoft.com/office/drawing/2014/main" id="{BE5084E8-203A-4947-9EE2-EEB8E3EEE877}"/>
                </a:ext>
              </a:extLst>
            </p:cNvPr>
            <p:cNvSpPr/>
            <p:nvPr/>
          </p:nvSpPr>
          <p:spPr>
            <a:xfrm>
              <a:off x="5176325" y="1479025"/>
              <a:ext cx="129150" cy="80725"/>
            </a:xfrm>
            <a:custGeom>
              <a:avLst/>
              <a:gdLst/>
              <a:ahLst/>
              <a:cxnLst/>
              <a:rect l="l" t="t" r="r" b="b"/>
              <a:pathLst>
                <a:path w="5166" h="3229" extrusionOk="0">
                  <a:moveTo>
                    <a:pt x="754" y="0"/>
                  </a:moveTo>
                  <a:lnTo>
                    <a:pt x="109" y="216"/>
                  </a:lnTo>
                  <a:lnTo>
                    <a:pt x="1" y="538"/>
                  </a:lnTo>
                  <a:lnTo>
                    <a:pt x="539" y="969"/>
                  </a:lnTo>
                  <a:lnTo>
                    <a:pt x="647" y="538"/>
                  </a:lnTo>
                  <a:lnTo>
                    <a:pt x="1400" y="1184"/>
                  </a:lnTo>
                  <a:lnTo>
                    <a:pt x="1507" y="1291"/>
                  </a:lnTo>
                  <a:lnTo>
                    <a:pt x="3659" y="3013"/>
                  </a:lnTo>
                  <a:lnTo>
                    <a:pt x="4089" y="3228"/>
                  </a:lnTo>
                  <a:lnTo>
                    <a:pt x="4842" y="3228"/>
                  </a:lnTo>
                  <a:lnTo>
                    <a:pt x="5058" y="3013"/>
                  </a:lnTo>
                  <a:lnTo>
                    <a:pt x="5165" y="2905"/>
                  </a:lnTo>
                  <a:lnTo>
                    <a:pt x="5165" y="2690"/>
                  </a:lnTo>
                  <a:lnTo>
                    <a:pt x="5058" y="2475"/>
                  </a:lnTo>
                  <a:lnTo>
                    <a:pt x="4735" y="2260"/>
                  </a:lnTo>
                  <a:lnTo>
                    <a:pt x="4412" y="2152"/>
                  </a:lnTo>
                  <a:lnTo>
                    <a:pt x="4412" y="2045"/>
                  </a:lnTo>
                  <a:lnTo>
                    <a:pt x="3013" y="1184"/>
                  </a:lnTo>
                  <a:lnTo>
                    <a:pt x="1938" y="538"/>
                  </a:lnTo>
                  <a:lnTo>
                    <a:pt x="1400" y="108"/>
                  </a:lnTo>
                  <a:lnTo>
                    <a:pt x="7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404;p29">
              <a:extLst>
                <a:ext uri="{FF2B5EF4-FFF2-40B4-BE49-F238E27FC236}">
                  <a16:creationId xmlns:a16="http://schemas.microsoft.com/office/drawing/2014/main" id="{D18182BD-0891-4040-A703-545F4C35F861}"/>
                </a:ext>
              </a:extLst>
            </p:cNvPr>
            <p:cNvSpPr/>
            <p:nvPr/>
          </p:nvSpPr>
          <p:spPr>
            <a:xfrm>
              <a:off x="5286625" y="1530125"/>
              <a:ext cx="25" cy="2725"/>
            </a:xfrm>
            <a:custGeom>
              <a:avLst/>
              <a:gdLst/>
              <a:ahLst/>
              <a:cxnLst/>
              <a:rect l="l" t="t" r="r" b="b"/>
              <a:pathLst>
                <a:path w="1" h="109" extrusionOk="0">
                  <a:moveTo>
                    <a:pt x="0" y="108"/>
                  </a:moveTo>
                  <a:lnTo>
                    <a:pt x="0" y="1"/>
                  </a:lnTo>
                  <a:lnTo>
                    <a:pt x="0" y="1"/>
                  </a:lnTo>
                  <a:lnTo>
                    <a:pt x="0" y="108"/>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405;p29">
              <a:extLst>
                <a:ext uri="{FF2B5EF4-FFF2-40B4-BE49-F238E27FC236}">
                  <a16:creationId xmlns:a16="http://schemas.microsoft.com/office/drawing/2014/main" id="{8B9FF8E9-B590-4E6F-BCA9-368F6DE62BF8}"/>
                </a:ext>
              </a:extLst>
            </p:cNvPr>
            <p:cNvSpPr/>
            <p:nvPr/>
          </p:nvSpPr>
          <p:spPr>
            <a:xfrm>
              <a:off x="5173650" y="1473650"/>
              <a:ext cx="137200" cy="91475"/>
            </a:xfrm>
            <a:custGeom>
              <a:avLst/>
              <a:gdLst/>
              <a:ahLst/>
              <a:cxnLst/>
              <a:rect l="l" t="t" r="r" b="b"/>
              <a:pathLst>
                <a:path w="5488" h="3659" extrusionOk="0">
                  <a:moveTo>
                    <a:pt x="861" y="431"/>
                  </a:moveTo>
                  <a:lnTo>
                    <a:pt x="1399" y="538"/>
                  </a:lnTo>
                  <a:lnTo>
                    <a:pt x="1937" y="969"/>
                  </a:lnTo>
                  <a:lnTo>
                    <a:pt x="2367" y="1184"/>
                  </a:lnTo>
                  <a:lnTo>
                    <a:pt x="3443" y="1937"/>
                  </a:lnTo>
                  <a:lnTo>
                    <a:pt x="4304" y="2415"/>
                  </a:lnTo>
                  <a:lnTo>
                    <a:pt x="4304" y="2415"/>
                  </a:lnTo>
                  <a:lnTo>
                    <a:pt x="4304" y="2475"/>
                  </a:lnTo>
                  <a:lnTo>
                    <a:pt x="4519" y="2475"/>
                  </a:lnTo>
                  <a:lnTo>
                    <a:pt x="4949" y="2690"/>
                  </a:lnTo>
                  <a:lnTo>
                    <a:pt x="5057" y="2905"/>
                  </a:lnTo>
                  <a:lnTo>
                    <a:pt x="5057" y="3013"/>
                  </a:lnTo>
                  <a:lnTo>
                    <a:pt x="4949" y="3228"/>
                  </a:lnTo>
                  <a:lnTo>
                    <a:pt x="4196" y="3228"/>
                  </a:lnTo>
                  <a:lnTo>
                    <a:pt x="3874" y="3120"/>
                  </a:lnTo>
                  <a:lnTo>
                    <a:pt x="1722" y="1399"/>
                  </a:lnTo>
                  <a:lnTo>
                    <a:pt x="1614" y="1291"/>
                  </a:lnTo>
                  <a:lnTo>
                    <a:pt x="861" y="646"/>
                  </a:lnTo>
                  <a:lnTo>
                    <a:pt x="754" y="646"/>
                  </a:lnTo>
                  <a:lnTo>
                    <a:pt x="538" y="753"/>
                  </a:lnTo>
                  <a:lnTo>
                    <a:pt x="538" y="861"/>
                  </a:lnTo>
                  <a:lnTo>
                    <a:pt x="323" y="753"/>
                  </a:lnTo>
                  <a:lnTo>
                    <a:pt x="431" y="646"/>
                  </a:lnTo>
                  <a:lnTo>
                    <a:pt x="861" y="431"/>
                  </a:lnTo>
                  <a:close/>
                  <a:moveTo>
                    <a:pt x="861" y="0"/>
                  </a:moveTo>
                  <a:lnTo>
                    <a:pt x="754" y="108"/>
                  </a:lnTo>
                  <a:lnTo>
                    <a:pt x="216" y="323"/>
                  </a:lnTo>
                  <a:lnTo>
                    <a:pt x="108" y="431"/>
                  </a:lnTo>
                  <a:lnTo>
                    <a:pt x="0" y="753"/>
                  </a:lnTo>
                  <a:lnTo>
                    <a:pt x="0" y="861"/>
                  </a:lnTo>
                  <a:lnTo>
                    <a:pt x="0" y="969"/>
                  </a:lnTo>
                  <a:lnTo>
                    <a:pt x="538" y="1291"/>
                  </a:lnTo>
                  <a:lnTo>
                    <a:pt x="754" y="1291"/>
                  </a:lnTo>
                  <a:lnTo>
                    <a:pt x="861" y="1184"/>
                  </a:lnTo>
                  <a:lnTo>
                    <a:pt x="861" y="1076"/>
                  </a:lnTo>
                  <a:lnTo>
                    <a:pt x="1399" y="1614"/>
                  </a:lnTo>
                  <a:lnTo>
                    <a:pt x="1507" y="1722"/>
                  </a:lnTo>
                  <a:lnTo>
                    <a:pt x="3658" y="3443"/>
                  </a:lnTo>
                  <a:lnTo>
                    <a:pt x="3766" y="3443"/>
                  </a:lnTo>
                  <a:lnTo>
                    <a:pt x="4196" y="3551"/>
                  </a:lnTo>
                  <a:lnTo>
                    <a:pt x="4519" y="3658"/>
                  </a:lnTo>
                  <a:lnTo>
                    <a:pt x="4842" y="3658"/>
                  </a:lnTo>
                  <a:lnTo>
                    <a:pt x="5165" y="3551"/>
                  </a:lnTo>
                  <a:lnTo>
                    <a:pt x="5380" y="3335"/>
                  </a:lnTo>
                  <a:lnTo>
                    <a:pt x="5487" y="3120"/>
                  </a:lnTo>
                  <a:lnTo>
                    <a:pt x="5487" y="3013"/>
                  </a:lnTo>
                  <a:lnTo>
                    <a:pt x="5380" y="2690"/>
                  </a:lnTo>
                  <a:lnTo>
                    <a:pt x="5165" y="2475"/>
                  </a:lnTo>
                  <a:lnTo>
                    <a:pt x="4949" y="2260"/>
                  </a:lnTo>
                  <a:lnTo>
                    <a:pt x="4627" y="2152"/>
                  </a:lnTo>
                  <a:lnTo>
                    <a:pt x="4519" y="2086"/>
                  </a:lnTo>
                  <a:lnTo>
                    <a:pt x="4519" y="2044"/>
                  </a:lnTo>
                  <a:lnTo>
                    <a:pt x="4452" y="2044"/>
                  </a:lnTo>
                  <a:lnTo>
                    <a:pt x="3228" y="1291"/>
                  </a:lnTo>
                  <a:lnTo>
                    <a:pt x="2475" y="861"/>
                  </a:lnTo>
                  <a:lnTo>
                    <a:pt x="2152" y="646"/>
                  </a:lnTo>
                  <a:lnTo>
                    <a:pt x="1614" y="215"/>
                  </a:lnTo>
                  <a:lnTo>
                    <a:pt x="1507" y="108"/>
                  </a:lnTo>
                  <a:lnTo>
                    <a:pt x="86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406;p29">
              <a:extLst>
                <a:ext uri="{FF2B5EF4-FFF2-40B4-BE49-F238E27FC236}">
                  <a16:creationId xmlns:a16="http://schemas.microsoft.com/office/drawing/2014/main" id="{A9652B93-4F0A-4265-985C-F89526B26E5D}"/>
                </a:ext>
              </a:extLst>
            </p:cNvPr>
            <p:cNvSpPr/>
            <p:nvPr/>
          </p:nvSpPr>
          <p:spPr>
            <a:xfrm>
              <a:off x="5283925" y="1527425"/>
              <a:ext cx="8100" cy="8100"/>
            </a:xfrm>
            <a:custGeom>
              <a:avLst/>
              <a:gdLst/>
              <a:ahLst/>
              <a:cxnLst/>
              <a:rect l="l" t="t" r="r" b="b"/>
              <a:pathLst>
                <a:path w="324" h="324" extrusionOk="0">
                  <a:moveTo>
                    <a:pt x="0" y="1"/>
                  </a:moveTo>
                  <a:lnTo>
                    <a:pt x="0" y="109"/>
                  </a:lnTo>
                  <a:lnTo>
                    <a:pt x="0" y="216"/>
                  </a:lnTo>
                  <a:lnTo>
                    <a:pt x="0" y="324"/>
                  </a:lnTo>
                  <a:lnTo>
                    <a:pt x="216" y="324"/>
                  </a:lnTo>
                  <a:lnTo>
                    <a:pt x="323" y="216"/>
                  </a:lnTo>
                  <a:lnTo>
                    <a:pt x="323" y="109"/>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407;p29">
              <a:extLst>
                <a:ext uri="{FF2B5EF4-FFF2-40B4-BE49-F238E27FC236}">
                  <a16:creationId xmlns:a16="http://schemas.microsoft.com/office/drawing/2014/main" id="{3DADFDD4-0E72-424E-A83A-7255500C65D5}"/>
                </a:ext>
              </a:extLst>
            </p:cNvPr>
            <p:cNvSpPr/>
            <p:nvPr/>
          </p:nvSpPr>
          <p:spPr>
            <a:xfrm>
              <a:off x="5270475" y="1436000"/>
              <a:ext cx="53825" cy="123750"/>
            </a:xfrm>
            <a:custGeom>
              <a:avLst/>
              <a:gdLst/>
              <a:ahLst/>
              <a:cxnLst/>
              <a:rect l="l" t="t" r="r" b="b"/>
              <a:pathLst>
                <a:path w="2153" h="4950" extrusionOk="0">
                  <a:moveTo>
                    <a:pt x="1184" y="0"/>
                  </a:moveTo>
                  <a:lnTo>
                    <a:pt x="861" y="108"/>
                  </a:lnTo>
                  <a:lnTo>
                    <a:pt x="538" y="430"/>
                  </a:lnTo>
                  <a:lnTo>
                    <a:pt x="323" y="861"/>
                  </a:lnTo>
                  <a:lnTo>
                    <a:pt x="323" y="1506"/>
                  </a:lnTo>
                  <a:lnTo>
                    <a:pt x="323" y="1829"/>
                  </a:lnTo>
                  <a:lnTo>
                    <a:pt x="108" y="3335"/>
                  </a:lnTo>
                  <a:lnTo>
                    <a:pt x="1" y="3658"/>
                  </a:lnTo>
                  <a:lnTo>
                    <a:pt x="1" y="3981"/>
                  </a:lnTo>
                  <a:lnTo>
                    <a:pt x="1" y="4196"/>
                  </a:lnTo>
                  <a:lnTo>
                    <a:pt x="1" y="4519"/>
                  </a:lnTo>
                  <a:lnTo>
                    <a:pt x="216" y="4734"/>
                  </a:lnTo>
                  <a:lnTo>
                    <a:pt x="431" y="4949"/>
                  </a:lnTo>
                  <a:lnTo>
                    <a:pt x="969" y="4949"/>
                  </a:lnTo>
                  <a:lnTo>
                    <a:pt x="1184" y="4841"/>
                  </a:lnTo>
                  <a:lnTo>
                    <a:pt x="1399" y="4734"/>
                  </a:lnTo>
                  <a:lnTo>
                    <a:pt x="1507" y="4303"/>
                  </a:lnTo>
                  <a:lnTo>
                    <a:pt x="1614" y="3766"/>
                  </a:lnTo>
                  <a:lnTo>
                    <a:pt x="1937" y="2367"/>
                  </a:lnTo>
                  <a:lnTo>
                    <a:pt x="2045" y="2152"/>
                  </a:lnTo>
                  <a:lnTo>
                    <a:pt x="2152" y="1506"/>
                  </a:lnTo>
                  <a:lnTo>
                    <a:pt x="2045" y="861"/>
                  </a:lnTo>
                  <a:lnTo>
                    <a:pt x="1830" y="430"/>
                  </a:lnTo>
                  <a:lnTo>
                    <a:pt x="1507" y="108"/>
                  </a:lnTo>
                  <a:lnTo>
                    <a:pt x="1184"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408;p29">
              <a:extLst>
                <a:ext uri="{FF2B5EF4-FFF2-40B4-BE49-F238E27FC236}">
                  <a16:creationId xmlns:a16="http://schemas.microsoft.com/office/drawing/2014/main" id="{47381BF1-E88D-4071-B967-30E4BC36D0A1}"/>
                </a:ext>
              </a:extLst>
            </p:cNvPr>
            <p:cNvSpPr/>
            <p:nvPr/>
          </p:nvSpPr>
          <p:spPr>
            <a:xfrm>
              <a:off x="5265100" y="1430600"/>
              <a:ext cx="61875" cy="134525"/>
            </a:xfrm>
            <a:custGeom>
              <a:avLst/>
              <a:gdLst/>
              <a:ahLst/>
              <a:cxnLst/>
              <a:rect l="l" t="t" r="r" b="b"/>
              <a:pathLst>
                <a:path w="2475" h="5381" extrusionOk="0">
                  <a:moveTo>
                    <a:pt x="1399" y="324"/>
                  </a:moveTo>
                  <a:lnTo>
                    <a:pt x="1614" y="431"/>
                  </a:lnTo>
                  <a:lnTo>
                    <a:pt x="1829" y="646"/>
                  </a:lnTo>
                  <a:lnTo>
                    <a:pt x="2045" y="862"/>
                  </a:lnTo>
                  <a:lnTo>
                    <a:pt x="2152" y="1292"/>
                  </a:lnTo>
                  <a:lnTo>
                    <a:pt x="2152" y="1722"/>
                  </a:lnTo>
                  <a:lnTo>
                    <a:pt x="2045" y="2260"/>
                  </a:lnTo>
                  <a:lnTo>
                    <a:pt x="2045" y="2583"/>
                  </a:lnTo>
                  <a:lnTo>
                    <a:pt x="1722" y="3982"/>
                  </a:lnTo>
                  <a:lnTo>
                    <a:pt x="1614" y="4412"/>
                  </a:lnTo>
                  <a:lnTo>
                    <a:pt x="1399" y="4842"/>
                  </a:lnTo>
                  <a:lnTo>
                    <a:pt x="1291" y="4950"/>
                  </a:lnTo>
                  <a:lnTo>
                    <a:pt x="969" y="5057"/>
                  </a:lnTo>
                  <a:lnTo>
                    <a:pt x="753" y="4950"/>
                  </a:lnTo>
                  <a:lnTo>
                    <a:pt x="538" y="4842"/>
                  </a:lnTo>
                  <a:lnTo>
                    <a:pt x="431" y="4627"/>
                  </a:lnTo>
                  <a:lnTo>
                    <a:pt x="431" y="4412"/>
                  </a:lnTo>
                  <a:lnTo>
                    <a:pt x="431" y="4197"/>
                  </a:lnTo>
                  <a:lnTo>
                    <a:pt x="431" y="3874"/>
                  </a:lnTo>
                  <a:lnTo>
                    <a:pt x="431" y="3551"/>
                  </a:lnTo>
                  <a:lnTo>
                    <a:pt x="753" y="2045"/>
                  </a:lnTo>
                  <a:lnTo>
                    <a:pt x="646" y="1722"/>
                  </a:lnTo>
                  <a:lnTo>
                    <a:pt x="753" y="1184"/>
                  </a:lnTo>
                  <a:lnTo>
                    <a:pt x="969" y="754"/>
                  </a:lnTo>
                  <a:lnTo>
                    <a:pt x="1184" y="431"/>
                  </a:lnTo>
                  <a:lnTo>
                    <a:pt x="1399" y="324"/>
                  </a:lnTo>
                  <a:close/>
                  <a:moveTo>
                    <a:pt x="1184" y="1"/>
                  </a:moveTo>
                  <a:lnTo>
                    <a:pt x="969" y="108"/>
                  </a:lnTo>
                  <a:lnTo>
                    <a:pt x="646" y="431"/>
                  </a:lnTo>
                  <a:lnTo>
                    <a:pt x="538" y="754"/>
                  </a:lnTo>
                  <a:lnTo>
                    <a:pt x="323" y="1184"/>
                  </a:lnTo>
                  <a:lnTo>
                    <a:pt x="323" y="1722"/>
                  </a:lnTo>
                  <a:lnTo>
                    <a:pt x="323" y="2045"/>
                  </a:lnTo>
                  <a:lnTo>
                    <a:pt x="108" y="3551"/>
                  </a:lnTo>
                  <a:lnTo>
                    <a:pt x="108" y="3766"/>
                  </a:lnTo>
                  <a:lnTo>
                    <a:pt x="0" y="4197"/>
                  </a:lnTo>
                  <a:lnTo>
                    <a:pt x="0" y="4412"/>
                  </a:lnTo>
                  <a:lnTo>
                    <a:pt x="108" y="4842"/>
                  </a:lnTo>
                  <a:lnTo>
                    <a:pt x="323" y="5165"/>
                  </a:lnTo>
                  <a:lnTo>
                    <a:pt x="431" y="5273"/>
                  </a:lnTo>
                  <a:lnTo>
                    <a:pt x="646" y="5380"/>
                  </a:lnTo>
                  <a:lnTo>
                    <a:pt x="1291" y="5380"/>
                  </a:lnTo>
                  <a:lnTo>
                    <a:pt x="1507" y="5273"/>
                  </a:lnTo>
                  <a:lnTo>
                    <a:pt x="1722" y="4950"/>
                  </a:lnTo>
                  <a:lnTo>
                    <a:pt x="1937" y="4519"/>
                  </a:lnTo>
                  <a:lnTo>
                    <a:pt x="2045" y="4089"/>
                  </a:lnTo>
                  <a:lnTo>
                    <a:pt x="2367" y="2691"/>
                  </a:lnTo>
                  <a:lnTo>
                    <a:pt x="2367" y="2368"/>
                  </a:lnTo>
                  <a:lnTo>
                    <a:pt x="2475" y="1722"/>
                  </a:lnTo>
                  <a:lnTo>
                    <a:pt x="2475" y="1077"/>
                  </a:lnTo>
                  <a:lnTo>
                    <a:pt x="2260" y="539"/>
                  </a:lnTo>
                  <a:lnTo>
                    <a:pt x="1829" y="108"/>
                  </a:lnTo>
                  <a:lnTo>
                    <a:pt x="161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409;p29">
              <a:extLst>
                <a:ext uri="{FF2B5EF4-FFF2-40B4-BE49-F238E27FC236}">
                  <a16:creationId xmlns:a16="http://schemas.microsoft.com/office/drawing/2014/main" id="{01FB8728-2E6A-4C43-9510-0CD2EF27688D}"/>
                </a:ext>
              </a:extLst>
            </p:cNvPr>
            <p:cNvSpPr/>
            <p:nvPr/>
          </p:nvSpPr>
          <p:spPr>
            <a:xfrm>
              <a:off x="5214000" y="1430600"/>
              <a:ext cx="112975" cy="196375"/>
            </a:xfrm>
            <a:custGeom>
              <a:avLst/>
              <a:gdLst/>
              <a:ahLst/>
              <a:cxnLst/>
              <a:rect l="l" t="t" r="r" b="b"/>
              <a:pathLst>
                <a:path w="4519" h="7855" extrusionOk="0">
                  <a:moveTo>
                    <a:pt x="2260" y="1"/>
                  </a:moveTo>
                  <a:lnTo>
                    <a:pt x="1614" y="108"/>
                  </a:lnTo>
                  <a:lnTo>
                    <a:pt x="1076" y="324"/>
                  </a:lnTo>
                  <a:lnTo>
                    <a:pt x="753" y="539"/>
                  </a:lnTo>
                  <a:lnTo>
                    <a:pt x="431" y="862"/>
                  </a:lnTo>
                  <a:lnTo>
                    <a:pt x="215" y="1184"/>
                  </a:lnTo>
                  <a:lnTo>
                    <a:pt x="108" y="1507"/>
                  </a:lnTo>
                  <a:lnTo>
                    <a:pt x="0" y="6994"/>
                  </a:lnTo>
                  <a:lnTo>
                    <a:pt x="1722" y="7855"/>
                  </a:lnTo>
                  <a:lnTo>
                    <a:pt x="4411" y="6241"/>
                  </a:lnTo>
                  <a:lnTo>
                    <a:pt x="4411" y="4089"/>
                  </a:lnTo>
                  <a:lnTo>
                    <a:pt x="4519" y="3228"/>
                  </a:lnTo>
                  <a:lnTo>
                    <a:pt x="4519" y="2475"/>
                  </a:lnTo>
                  <a:lnTo>
                    <a:pt x="4304" y="1722"/>
                  </a:lnTo>
                  <a:lnTo>
                    <a:pt x="4089" y="969"/>
                  </a:lnTo>
                  <a:lnTo>
                    <a:pt x="3873" y="539"/>
                  </a:lnTo>
                  <a:lnTo>
                    <a:pt x="3551" y="216"/>
                  </a:lnTo>
                  <a:lnTo>
                    <a:pt x="312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410;p29">
              <a:extLst>
                <a:ext uri="{FF2B5EF4-FFF2-40B4-BE49-F238E27FC236}">
                  <a16:creationId xmlns:a16="http://schemas.microsoft.com/office/drawing/2014/main" id="{CDC86BE1-E671-42B5-96C0-CEDB3C20EAE2}"/>
                </a:ext>
              </a:extLst>
            </p:cNvPr>
            <p:cNvSpPr/>
            <p:nvPr/>
          </p:nvSpPr>
          <p:spPr>
            <a:xfrm>
              <a:off x="5211300" y="1425225"/>
              <a:ext cx="121075" cy="204450"/>
            </a:xfrm>
            <a:custGeom>
              <a:avLst/>
              <a:gdLst/>
              <a:ahLst/>
              <a:cxnLst/>
              <a:rect l="l" t="t" r="r" b="b"/>
              <a:pathLst>
                <a:path w="4843" h="8178" extrusionOk="0">
                  <a:moveTo>
                    <a:pt x="2583" y="323"/>
                  </a:moveTo>
                  <a:lnTo>
                    <a:pt x="3228" y="431"/>
                  </a:lnTo>
                  <a:lnTo>
                    <a:pt x="3551" y="646"/>
                  </a:lnTo>
                  <a:lnTo>
                    <a:pt x="3766" y="861"/>
                  </a:lnTo>
                  <a:lnTo>
                    <a:pt x="4089" y="1292"/>
                  </a:lnTo>
                  <a:lnTo>
                    <a:pt x="4304" y="1937"/>
                  </a:lnTo>
                  <a:lnTo>
                    <a:pt x="4412" y="2690"/>
                  </a:lnTo>
                  <a:lnTo>
                    <a:pt x="4412" y="3121"/>
                  </a:lnTo>
                  <a:lnTo>
                    <a:pt x="4412" y="4304"/>
                  </a:lnTo>
                  <a:lnTo>
                    <a:pt x="4412" y="6241"/>
                  </a:lnTo>
                  <a:lnTo>
                    <a:pt x="1830" y="7855"/>
                  </a:lnTo>
                  <a:lnTo>
                    <a:pt x="323" y="7101"/>
                  </a:lnTo>
                  <a:lnTo>
                    <a:pt x="431" y="1722"/>
                  </a:lnTo>
                  <a:lnTo>
                    <a:pt x="431" y="1399"/>
                  </a:lnTo>
                  <a:lnTo>
                    <a:pt x="646" y="1184"/>
                  </a:lnTo>
                  <a:lnTo>
                    <a:pt x="969" y="861"/>
                  </a:lnTo>
                  <a:lnTo>
                    <a:pt x="1184" y="646"/>
                  </a:lnTo>
                  <a:lnTo>
                    <a:pt x="1830" y="431"/>
                  </a:lnTo>
                  <a:lnTo>
                    <a:pt x="2368" y="323"/>
                  </a:lnTo>
                  <a:close/>
                  <a:moveTo>
                    <a:pt x="2368" y="1"/>
                  </a:moveTo>
                  <a:lnTo>
                    <a:pt x="1722" y="108"/>
                  </a:lnTo>
                  <a:lnTo>
                    <a:pt x="1076" y="323"/>
                  </a:lnTo>
                  <a:lnTo>
                    <a:pt x="646" y="646"/>
                  </a:lnTo>
                  <a:lnTo>
                    <a:pt x="323" y="969"/>
                  </a:lnTo>
                  <a:lnTo>
                    <a:pt x="108" y="1292"/>
                  </a:lnTo>
                  <a:lnTo>
                    <a:pt x="1" y="1722"/>
                  </a:lnTo>
                  <a:lnTo>
                    <a:pt x="1" y="7209"/>
                  </a:lnTo>
                  <a:lnTo>
                    <a:pt x="1" y="7317"/>
                  </a:lnTo>
                  <a:lnTo>
                    <a:pt x="1722" y="8177"/>
                  </a:lnTo>
                  <a:lnTo>
                    <a:pt x="1937" y="8177"/>
                  </a:lnTo>
                  <a:lnTo>
                    <a:pt x="4627" y="6563"/>
                  </a:lnTo>
                  <a:lnTo>
                    <a:pt x="4734" y="6456"/>
                  </a:lnTo>
                  <a:lnTo>
                    <a:pt x="4734" y="4304"/>
                  </a:lnTo>
                  <a:lnTo>
                    <a:pt x="4842" y="3121"/>
                  </a:lnTo>
                  <a:lnTo>
                    <a:pt x="4734" y="2690"/>
                  </a:lnTo>
                  <a:lnTo>
                    <a:pt x="4627" y="1937"/>
                  </a:lnTo>
                  <a:lnTo>
                    <a:pt x="4412" y="1077"/>
                  </a:lnTo>
                  <a:lnTo>
                    <a:pt x="4089" y="646"/>
                  </a:lnTo>
                  <a:lnTo>
                    <a:pt x="3766" y="323"/>
                  </a:lnTo>
                  <a:lnTo>
                    <a:pt x="3336" y="108"/>
                  </a:lnTo>
                  <a:lnTo>
                    <a:pt x="258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411;p29">
              <a:extLst>
                <a:ext uri="{FF2B5EF4-FFF2-40B4-BE49-F238E27FC236}">
                  <a16:creationId xmlns:a16="http://schemas.microsoft.com/office/drawing/2014/main" id="{55E91B15-798D-4F54-A33E-229BF6039F56}"/>
                </a:ext>
              </a:extLst>
            </p:cNvPr>
            <p:cNvSpPr/>
            <p:nvPr/>
          </p:nvSpPr>
          <p:spPr>
            <a:xfrm>
              <a:off x="5058000" y="1495150"/>
              <a:ext cx="131800" cy="72650"/>
            </a:xfrm>
            <a:custGeom>
              <a:avLst/>
              <a:gdLst/>
              <a:ahLst/>
              <a:cxnLst/>
              <a:rect l="l" t="t" r="r" b="b"/>
              <a:pathLst>
                <a:path w="5272" h="2906" extrusionOk="0">
                  <a:moveTo>
                    <a:pt x="646" y="1"/>
                  </a:moveTo>
                  <a:lnTo>
                    <a:pt x="108" y="216"/>
                  </a:lnTo>
                  <a:lnTo>
                    <a:pt x="0" y="646"/>
                  </a:lnTo>
                  <a:lnTo>
                    <a:pt x="538" y="862"/>
                  </a:lnTo>
                  <a:lnTo>
                    <a:pt x="646" y="539"/>
                  </a:lnTo>
                  <a:lnTo>
                    <a:pt x="1399" y="1077"/>
                  </a:lnTo>
                  <a:lnTo>
                    <a:pt x="1614" y="1184"/>
                  </a:lnTo>
                  <a:lnTo>
                    <a:pt x="3873" y="2798"/>
                  </a:lnTo>
                  <a:lnTo>
                    <a:pt x="4304" y="2906"/>
                  </a:lnTo>
                  <a:lnTo>
                    <a:pt x="4949" y="2906"/>
                  </a:lnTo>
                  <a:lnTo>
                    <a:pt x="5164" y="2691"/>
                  </a:lnTo>
                  <a:lnTo>
                    <a:pt x="5272" y="2475"/>
                  </a:lnTo>
                  <a:lnTo>
                    <a:pt x="5272" y="2260"/>
                  </a:lnTo>
                  <a:lnTo>
                    <a:pt x="5164" y="2045"/>
                  </a:lnTo>
                  <a:lnTo>
                    <a:pt x="4842" y="1937"/>
                  </a:lnTo>
                  <a:lnTo>
                    <a:pt x="4519" y="1830"/>
                  </a:lnTo>
                  <a:lnTo>
                    <a:pt x="3013" y="1077"/>
                  </a:lnTo>
                  <a:lnTo>
                    <a:pt x="1937" y="431"/>
                  </a:lnTo>
                  <a:lnTo>
                    <a:pt x="1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412;p29">
              <a:extLst>
                <a:ext uri="{FF2B5EF4-FFF2-40B4-BE49-F238E27FC236}">
                  <a16:creationId xmlns:a16="http://schemas.microsoft.com/office/drawing/2014/main" id="{596B7678-73FA-4A91-B448-ACADE5871D67}"/>
                </a:ext>
              </a:extLst>
            </p:cNvPr>
            <p:cNvSpPr/>
            <p:nvPr/>
          </p:nvSpPr>
          <p:spPr>
            <a:xfrm>
              <a:off x="5170950" y="1540875"/>
              <a:ext cx="25" cy="25"/>
            </a:xfrm>
            <a:custGeom>
              <a:avLst/>
              <a:gdLst/>
              <a:ahLst/>
              <a:cxnLst/>
              <a:rect l="l" t="t" r="r" b="b"/>
              <a:pathLst>
                <a:path w="1" h="1" extrusionOk="0">
                  <a:moveTo>
                    <a:pt x="1" y="1"/>
                  </a:moveTo>
                  <a:lnTo>
                    <a:pt x="1" y="1"/>
                  </a:lnTo>
                  <a:lnTo>
                    <a:pt x="1" y="1"/>
                  </a:lnTo>
                  <a:lnTo>
                    <a:pt x="1"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413;p29">
              <a:extLst>
                <a:ext uri="{FF2B5EF4-FFF2-40B4-BE49-F238E27FC236}">
                  <a16:creationId xmlns:a16="http://schemas.microsoft.com/office/drawing/2014/main" id="{477F9A63-4E14-406F-9306-33CC76F23178}"/>
                </a:ext>
              </a:extLst>
            </p:cNvPr>
            <p:cNvSpPr/>
            <p:nvPr/>
          </p:nvSpPr>
          <p:spPr>
            <a:xfrm>
              <a:off x="5055300" y="1489775"/>
              <a:ext cx="139900" cy="83400"/>
            </a:xfrm>
            <a:custGeom>
              <a:avLst/>
              <a:gdLst/>
              <a:ahLst/>
              <a:cxnLst/>
              <a:rect l="l" t="t" r="r" b="b"/>
              <a:pathLst>
                <a:path w="5596" h="3336" extrusionOk="0">
                  <a:moveTo>
                    <a:pt x="1399" y="431"/>
                  </a:moveTo>
                  <a:lnTo>
                    <a:pt x="1830" y="861"/>
                  </a:lnTo>
                  <a:lnTo>
                    <a:pt x="2045" y="861"/>
                  </a:lnTo>
                  <a:lnTo>
                    <a:pt x="3336" y="1507"/>
                  </a:lnTo>
                  <a:lnTo>
                    <a:pt x="4304" y="2035"/>
                  </a:lnTo>
                  <a:lnTo>
                    <a:pt x="4304" y="2045"/>
                  </a:lnTo>
                  <a:lnTo>
                    <a:pt x="4412" y="2152"/>
                  </a:lnTo>
                  <a:lnTo>
                    <a:pt x="4627" y="2152"/>
                  </a:lnTo>
                  <a:lnTo>
                    <a:pt x="5057" y="2368"/>
                  </a:lnTo>
                  <a:lnTo>
                    <a:pt x="5165" y="2583"/>
                  </a:lnTo>
                  <a:lnTo>
                    <a:pt x="5272" y="2690"/>
                  </a:lnTo>
                  <a:lnTo>
                    <a:pt x="5057" y="2906"/>
                  </a:lnTo>
                  <a:lnTo>
                    <a:pt x="4627" y="3013"/>
                  </a:lnTo>
                  <a:lnTo>
                    <a:pt x="4412" y="2906"/>
                  </a:lnTo>
                  <a:lnTo>
                    <a:pt x="4089" y="2798"/>
                  </a:lnTo>
                  <a:lnTo>
                    <a:pt x="3938" y="2798"/>
                  </a:lnTo>
                  <a:lnTo>
                    <a:pt x="1830" y="1292"/>
                  </a:lnTo>
                  <a:lnTo>
                    <a:pt x="1614" y="1184"/>
                  </a:lnTo>
                  <a:lnTo>
                    <a:pt x="861" y="646"/>
                  </a:lnTo>
                  <a:lnTo>
                    <a:pt x="646" y="646"/>
                  </a:lnTo>
                  <a:lnTo>
                    <a:pt x="539" y="754"/>
                  </a:lnTo>
                  <a:lnTo>
                    <a:pt x="539" y="861"/>
                  </a:lnTo>
                  <a:lnTo>
                    <a:pt x="323" y="754"/>
                  </a:lnTo>
                  <a:lnTo>
                    <a:pt x="323" y="646"/>
                  </a:lnTo>
                  <a:lnTo>
                    <a:pt x="861" y="431"/>
                  </a:lnTo>
                  <a:close/>
                  <a:moveTo>
                    <a:pt x="754" y="1"/>
                  </a:moveTo>
                  <a:lnTo>
                    <a:pt x="108" y="324"/>
                  </a:lnTo>
                  <a:lnTo>
                    <a:pt x="1" y="431"/>
                  </a:lnTo>
                  <a:lnTo>
                    <a:pt x="1" y="754"/>
                  </a:lnTo>
                  <a:lnTo>
                    <a:pt x="1" y="861"/>
                  </a:lnTo>
                  <a:lnTo>
                    <a:pt x="1" y="969"/>
                  </a:lnTo>
                  <a:lnTo>
                    <a:pt x="646" y="1292"/>
                  </a:lnTo>
                  <a:lnTo>
                    <a:pt x="754" y="1292"/>
                  </a:lnTo>
                  <a:lnTo>
                    <a:pt x="861" y="1184"/>
                  </a:lnTo>
                  <a:lnTo>
                    <a:pt x="861" y="1077"/>
                  </a:lnTo>
                  <a:lnTo>
                    <a:pt x="1399" y="1507"/>
                  </a:lnTo>
                  <a:lnTo>
                    <a:pt x="1614" y="1615"/>
                  </a:lnTo>
                  <a:lnTo>
                    <a:pt x="3874" y="3121"/>
                  </a:lnTo>
                  <a:lnTo>
                    <a:pt x="4304" y="3336"/>
                  </a:lnTo>
                  <a:lnTo>
                    <a:pt x="4950" y="3336"/>
                  </a:lnTo>
                  <a:lnTo>
                    <a:pt x="5272" y="3228"/>
                  </a:lnTo>
                  <a:lnTo>
                    <a:pt x="5488" y="3013"/>
                  </a:lnTo>
                  <a:lnTo>
                    <a:pt x="5595" y="2690"/>
                  </a:lnTo>
                  <a:lnTo>
                    <a:pt x="5488" y="2368"/>
                  </a:lnTo>
                  <a:lnTo>
                    <a:pt x="5272" y="2152"/>
                  </a:lnTo>
                  <a:lnTo>
                    <a:pt x="5057" y="1937"/>
                  </a:lnTo>
                  <a:lnTo>
                    <a:pt x="4734" y="1830"/>
                  </a:lnTo>
                  <a:lnTo>
                    <a:pt x="3228" y="1077"/>
                  </a:lnTo>
                  <a:lnTo>
                    <a:pt x="2475" y="646"/>
                  </a:lnTo>
                  <a:lnTo>
                    <a:pt x="2152" y="539"/>
                  </a:lnTo>
                  <a:lnTo>
                    <a:pt x="1614" y="108"/>
                  </a:lnTo>
                  <a:lnTo>
                    <a:pt x="1507" y="108"/>
                  </a:lnTo>
                  <a:lnTo>
                    <a:pt x="75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414;p29">
              <a:extLst>
                <a:ext uri="{FF2B5EF4-FFF2-40B4-BE49-F238E27FC236}">
                  <a16:creationId xmlns:a16="http://schemas.microsoft.com/office/drawing/2014/main" id="{73C943CE-1CB4-4CF0-BAF3-FCDDF5DE723B}"/>
                </a:ext>
              </a:extLst>
            </p:cNvPr>
            <p:cNvSpPr/>
            <p:nvPr/>
          </p:nvSpPr>
          <p:spPr>
            <a:xfrm>
              <a:off x="5165575" y="1535500"/>
              <a:ext cx="10775" cy="8100"/>
            </a:xfrm>
            <a:custGeom>
              <a:avLst/>
              <a:gdLst/>
              <a:ahLst/>
              <a:cxnLst/>
              <a:rect l="l" t="t" r="r" b="b"/>
              <a:pathLst>
                <a:path w="431" h="324" extrusionOk="0">
                  <a:moveTo>
                    <a:pt x="108" y="1"/>
                  </a:moveTo>
                  <a:lnTo>
                    <a:pt x="1" y="108"/>
                  </a:lnTo>
                  <a:lnTo>
                    <a:pt x="1" y="216"/>
                  </a:lnTo>
                  <a:lnTo>
                    <a:pt x="108" y="323"/>
                  </a:lnTo>
                  <a:lnTo>
                    <a:pt x="323" y="323"/>
                  </a:lnTo>
                  <a:lnTo>
                    <a:pt x="431" y="216"/>
                  </a:lnTo>
                  <a:lnTo>
                    <a:pt x="431" y="108"/>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415;p29">
              <a:extLst>
                <a:ext uri="{FF2B5EF4-FFF2-40B4-BE49-F238E27FC236}">
                  <a16:creationId xmlns:a16="http://schemas.microsoft.com/office/drawing/2014/main" id="{91850A45-1410-478C-908E-497663C148DD}"/>
                </a:ext>
              </a:extLst>
            </p:cNvPr>
            <p:cNvSpPr/>
            <p:nvPr/>
          </p:nvSpPr>
          <p:spPr>
            <a:xfrm>
              <a:off x="5154825" y="1468275"/>
              <a:ext cx="99525" cy="102225"/>
            </a:xfrm>
            <a:custGeom>
              <a:avLst/>
              <a:gdLst/>
              <a:ahLst/>
              <a:cxnLst/>
              <a:rect l="l" t="t" r="r" b="b"/>
              <a:pathLst>
                <a:path w="3981" h="4089" extrusionOk="0">
                  <a:moveTo>
                    <a:pt x="3335" y="0"/>
                  </a:moveTo>
                  <a:lnTo>
                    <a:pt x="2905" y="108"/>
                  </a:lnTo>
                  <a:lnTo>
                    <a:pt x="2475" y="323"/>
                  </a:lnTo>
                  <a:lnTo>
                    <a:pt x="2044" y="753"/>
                  </a:lnTo>
                  <a:lnTo>
                    <a:pt x="1829" y="1076"/>
                  </a:lnTo>
                  <a:lnTo>
                    <a:pt x="753" y="2152"/>
                  </a:lnTo>
                  <a:lnTo>
                    <a:pt x="538" y="2367"/>
                  </a:lnTo>
                  <a:lnTo>
                    <a:pt x="323" y="2582"/>
                  </a:lnTo>
                  <a:lnTo>
                    <a:pt x="108" y="2797"/>
                  </a:lnTo>
                  <a:lnTo>
                    <a:pt x="0" y="3012"/>
                  </a:lnTo>
                  <a:lnTo>
                    <a:pt x="0" y="3335"/>
                  </a:lnTo>
                  <a:lnTo>
                    <a:pt x="108" y="3658"/>
                  </a:lnTo>
                  <a:lnTo>
                    <a:pt x="323" y="3873"/>
                  </a:lnTo>
                  <a:lnTo>
                    <a:pt x="538" y="3981"/>
                  </a:lnTo>
                  <a:lnTo>
                    <a:pt x="753" y="4088"/>
                  </a:lnTo>
                  <a:lnTo>
                    <a:pt x="969" y="3981"/>
                  </a:lnTo>
                  <a:lnTo>
                    <a:pt x="1399" y="3766"/>
                  </a:lnTo>
                  <a:lnTo>
                    <a:pt x="1722" y="3443"/>
                  </a:lnTo>
                  <a:lnTo>
                    <a:pt x="2798" y="2582"/>
                  </a:lnTo>
                  <a:lnTo>
                    <a:pt x="3013" y="2367"/>
                  </a:lnTo>
                  <a:lnTo>
                    <a:pt x="3551" y="1937"/>
                  </a:lnTo>
                  <a:lnTo>
                    <a:pt x="3766" y="1399"/>
                  </a:lnTo>
                  <a:lnTo>
                    <a:pt x="3981" y="861"/>
                  </a:lnTo>
                  <a:lnTo>
                    <a:pt x="3873" y="430"/>
                  </a:lnTo>
                  <a:lnTo>
                    <a:pt x="3658" y="108"/>
                  </a:lnTo>
                  <a:lnTo>
                    <a:pt x="3335"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416;p29">
              <a:extLst>
                <a:ext uri="{FF2B5EF4-FFF2-40B4-BE49-F238E27FC236}">
                  <a16:creationId xmlns:a16="http://schemas.microsoft.com/office/drawing/2014/main" id="{F7E6073D-C64F-4201-9A08-6CC1FB03B71D}"/>
                </a:ext>
              </a:extLst>
            </p:cNvPr>
            <p:cNvSpPr/>
            <p:nvPr/>
          </p:nvSpPr>
          <p:spPr>
            <a:xfrm>
              <a:off x="5149450" y="1462875"/>
              <a:ext cx="107600" cy="110300"/>
            </a:xfrm>
            <a:custGeom>
              <a:avLst/>
              <a:gdLst/>
              <a:ahLst/>
              <a:cxnLst/>
              <a:rect l="l" t="t" r="r" b="b"/>
              <a:pathLst>
                <a:path w="4304" h="4412" extrusionOk="0">
                  <a:moveTo>
                    <a:pt x="3550" y="431"/>
                  </a:moveTo>
                  <a:lnTo>
                    <a:pt x="3766" y="539"/>
                  </a:lnTo>
                  <a:lnTo>
                    <a:pt x="3981" y="646"/>
                  </a:lnTo>
                  <a:lnTo>
                    <a:pt x="3981" y="969"/>
                  </a:lnTo>
                  <a:lnTo>
                    <a:pt x="3873" y="1400"/>
                  </a:lnTo>
                  <a:lnTo>
                    <a:pt x="3550" y="2045"/>
                  </a:lnTo>
                  <a:lnTo>
                    <a:pt x="3120" y="2475"/>
                  </a:lnTo>
                  <a:lnTo>
                    <a:pt x="2905" y="2583"/>
                  </a:lnTo>
                  <a:lnTo>
                    <a:pt x="1829" y="3551"/>
                  </a:lnTo>
                  <a:lnTo>
                    <a:pt x="1506" y="3766"/>
                  </a:lnTo>
                  <a:lnTo>
                    <a:pt x="1076" y="3982"/>
                  </a:lnTo>
                  <a:lnTo>
                    <a:pt x="968" y="4089"/>
                  </a:lnTo>
                  <a:lnTo>
                    <a:pt x="646" y="3874"/>
                  </a:lnTo>
                  <a:lnTo>
                    <a:pt x="430" y="3766"/>
                  </a:lnTo>
                  <a:lnTo>
                    <a:pt x="323" y="3551"/>
                  </a:lnTo>
                  <a:lnTo>
                    <a:pt x="430" y="3336"/>
                  </a:lnTo>
                  <a:lnTo>
                    <a:pt x="538" y="3121"/>
                  </a:lnTo>
                  <a:lnTo>
                    <a:pt x="646" y="2906"/>
                  </a:lnTo>
                  <a:lnTo>
                    <a:pt x="861" y="2691"/>
                  </a:lnTo>
                  <a:lnTo>
                    <a:pt x="1076" y="2475"/>
                  </a:lnTo>
                  <a:lnTo>
                    <a:pt x="2152" y="1400"/>
                  </a:lnTo>
                  <a:lnTo>
                    <a:pt x="2259" y="1400"/>
                  </a:lnTo>
                  <a:lnTo>
                    <a:pt x="2367" y="1077"/>
                  </a:lnTo>
                  <a:lnTo>
                    <a:pt x="2690" y="862"/>
                  </a:lnTo>
                  <a:lnTo>
                    <a:pt x="3013" y="646"/>
                  </a:lnTo>
                  <a:lnTo>
                    <a:pt x="3335" y="431"/>
                  </a:lnTo>
                  <a:close/>
                  <a:moveTo>
                    <a:pt x="3550" y="1"/>
                  </a:moveTo>
                  <a:lnTo>
                    <a:pt x="3120" y="108"/>
                  </a:lnTo>
                  <a:lnTo>
                    <a:pt x="2797" y="324"/>
                  </a:lnTo>
                  <a:lnTo>
                    <a:pt x="2475" y="539"/>
                  </a:lnTo>
                  <a:lnTo>
                    <a:pt x="2152" y="862"/>
                  </a:lnTo>
                  <a:lnTo>
                    <a:pt x="1937" y="1184"/>
                  </a:lnTo>
                  <a:lnTo>
                    <a:pt x="861" y="2260"/>
                  </a:lnTo>
                  <a:lnTo>
                    <a:pt x="646" y="2475"/>
                  </a:lnTo>
                  <a:lnTo>
                    <a:pt x="430" y="2691"/>
                  </a:lnTo>
                  <a:lnTo>
                    <a:pt x="215" y="2906"/>
                  </a:lnTo>
                  <a:lnTo>
                    <a:pt x="108" y="3228"/>
                  </a:lnTo>
                  <a:lnTo>
                    <a:pt x="0" y="3551"/>
                  </a:lnTo>
                  <a:lnTo>
                    <a:pt x="0" y="3766"/>
                  </a:lnTo>
                  <a:lnTo>
                    <a:pt x="108" y="3982"/>
                  </a:lnTo>
                  <a:lnTo>
                    <a:pt x="430" y="4197"/>
                  </a:lnTo>
                  <a:lnTo>
                    <a:pt x="646" y="4412"/>
                  </a:lnTo>
                  <a:lnTo>
                    <a:pt x="1291" y="4412"/>
                  </a:lnTo>
                  <a:lnTo>
                    <a:pt x="1722" y="4089"/>
                  </a:lnTo>
                  <a:lnTo>
                    <a:pt x="2044" y="3766"/>
                  </a:lnTo>
                  <a:lnTo>
                    <a:pt x="3120" y="2906"/>
                  </a:lnTo>
                  <a:lnTo>
                    <a:pt x="3335" y="2691"/>
                  </a:lnTo>
                  <a:lnTo>
                    <a:pt x="3873" y="2260"/>
                  </a:lnTo>
                  <a:lnTo>
                    <a:pt x="4196" y="1615"/>
                  </a:lnTo>
                  <a:lnTo>
                    <a:pt x="4304" y="969"/>
                  </a:lnTo>
                  <a:lnTo>
                    <a:pt x="4304" y="539"/>
                  </a:lnTo>
                  <a:lnTo>
                    <a:pt x="3981" y="216"/>
                  </a:lnTo>
                  <a:lnTo>
                    <a:pt x="3766" y="108"/>
                  </a:lnTo>
                  <a:lnTo>
                    <a:pt x="355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417;p29">
              <a:extLst>
                <a:ext uri="{FF2B5EF4-FFF2-40B4-BE49-F238E27FC236}">
                  <a16:creationId xmlns:a16="http://schemas.microsoft.com/office/drawing/2014/main" id="{343349C2-6E3E-4008-9FBD-423C3BF96981}"/>
                </a:ext>
              </a:extLst>
            </p:cNvPr>
            <p:cNvSpPr/>
            <p:nvPr/>
          </p:nvSpPr>
          <p:spPr>
            <a:xfrm>
              <a:off x="5238200" y="1392950"/>
              <a:ext cx="43050" cy="59200"/>
            </a:xfrm>
            <a:custGeom>
              <a:avLst/>
              <a:gdLst/>
              <a:ahLst/>
              <a:cxnLst/>
              <a:rect l="l" t="t" r="r" b="b"/>
              <a:pathLst>
                <a:path w="1722" h="2368" extrusionOk="0">
                  <a:moveTo>
                    <a:pt x="969" y="1"/>
                  </a:moveTo>
                  <a:lnTo>
                    <a:pt x="754" y="108"/>
                  </a:lnTo>
                  <a:lnTo>
                    <a:pt x="323" y="323"/>
                  </a:lnTo>
                  <a:lnTo>
                    <a:pt x="0" y="754"/>
                  </a:lnTo>
                  <a:lnTo>
                    <a:pt x="0" y="1722"/>
                  </a:lnTo>
                  <a:lnTo>
                    <a:pt x="0" y="1937"/>
                  </a:lnTo>
                  <a:lnTo>
                    <a:pt x="0" y="2152"/>
                  </a:lnTo>
                  <a:lnTo>
                    <a:pt x="216" y="2260"/>
                  </a:lnTo>
                  <a:lnTo>
                    <a:pt x="431" y="2368"/>
                  </a:lnTo>
                  <a:lnTo>
                    <a:pt x="969" y="2368"/>
                  </a:lnTo>
                  <a:lnTo>
                    <a:pt x="1292" y="2152"/>
                  </a:lnTo>
                  <a:lnTo>
                    <a:pt x="1614" y="1937"/>
                  </a:lnTo>
                  <a:lnTo>
                    <a:pt x="1722" y="1507"/>
                  </a:lnTo>
                  <a:lnTo>
                    <a:pt x="1722" y="861"/>
                  </a:lnTo>
                  <a:lnTo>
                    <a:pt x="1722" y="646"/>
                  </a:lnTo>
                  <a:lnTo>
                    <a:pt x="1614" y="431"/>
                  </a:lnTo>
                  <a:lnTo>
                    <a:pt x="1399" y="216"/>
                  </a:lnTo>
                  <a:lnTo>
                    <a:pt x="10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418;p29">
              <a:extLst>
                <a:ext uri="{FF2B5EF4-FFF2-40B4-BE49-F238E27FC236}">
                  <a16:creationId xmlns:a16="http://schemas.microsoft.com/office/drawing/2014/main" id="{53F697ED-8D5C-4138-B1A8-2EDE26208C3D}"/>
                </a:ext>
              </a:extLst>
            </p:cNvPr>
            <p:cNvSpPr/>
            <p:nvPr/>
          </p:nvSpPr>
          <p:spPr>
            <a:xfrm>
              <a:off x="5232825" y="1390275"/>
              <a:ext cx="53825" cy="67250"/>
            </a:xfrm>
            <a:custGeom>
              <a:avLst/>
              <a:gdLst/>
              <a:ahLst/>
              <a:cxnLst/>
              <a:rect l="l" t="t" r="r" b="b"/>
              <a:pathLst>
                <a:path w="2153" h="2690" extrusionOk="0">
                  <a:moveTo>
                    <a:pt x="1291" y="323"/>
                  </a:moveTo>
                  <a:lnTo>
                    <a:pt x="1507" y="430"/>
                  </a:lnTo>
                  <a:lnTo>
                    <a:pt x="1722" y="538"/>
                  </a:lnTo>
                  <a:lnTo>
                    <a:pt x="1722" y="968"/>
                  </a:lnTo>
                  <a:lnTo>
                    <a:pt x="1829" y="1506"/>
                  </a:lnTo>
                  <a:lnTo>
                    <a:pt x="1829" y="1614"/>
                  </a:lnTo>
                  <a:lnTo>
                    <a:pt x="1722" y="1937"/>
                  </a:lnTo>
                  <a:lnTo>
                    <a:pt x="1399" y="2152"/>
                  </a:lnTo>
                  <a:lnTo>
                    <a:pt x="1184" y="2259"/>
                  </a:lnTo>
                  <a:lnTo>
                    <a:pt x="538" y="2259"/>
                  </a:lnTo>
                  <a:lnTo>
                    <a:pt x="431" y="2152"/>
                  </a:lnTo>
                  <a:lnTo>
                    <a:pt x="431" y="1937"/>
                  </a:lnTo>
                  <a:lnTo>
                    <a:pt x="431" y="1829"/>
                  </a:lnTo>
                  <a:lnTo>
                    <a:pt x="431" y="968"/>
                  </a:lnTo>
                  <a:lnTo>
                    <a:pt x="753" y="538"/>
                  </a:lnTo>
                  <a:lnTo>
                    <a:pt x="969" y="430"/>
                  </a:lnTo>
                  <a:lnTo>
                    <a:pt x="1184" y="323"/>
                  </a:lnTo>
                  <a:close/>
                  <a:moveTo>
                    <a:pt x="969" y="0"/>
                  </a:moveTo>
                  <a:lnTo>
                    <a:pt x="753" y="108"/>
                  </a:lnTo>
                  <a:lnTo>
                    <a:pt x="431" y="430"/>
                  </a:lnTo>
                  <a:lnTo>
                    <a:pt x="108" y="753"/>
                  </a:lnTo>
                  <a:lnTo>
                    <a:pt x="0" y="861"/>
                  </a:lnTo>
                  <a:lnTo>
                    <a:pt x="0" y="1829"/>
                  </a:lnTo>
                  <a:lnTo>
                    <a:pt x="0" y="1937"/>
                  </a:lnTo>
                  <a:lnTo>
                    <a:pt x="0" y="2152"/>
                  </a:lnTo>
                  <a:lnTo>
                    <a:pt x="108" y="2367"/>
                  </a:lnTo>
                  <a:lnTo>
                    <a:pt x="431" y="2582"/>
                  </a:lnTo>
                  <a:lnTo>
                    <a:pt x="646" y="2690"/>
                  </a:lnTo>
                  <a:lnTo>
                    <a:pt x="861" y="2690"/>
                  </a:lnTo>
                  <a:lnTo>
                    <a:pt x="1291" y="2582"/>
                  </a:lnTo>
                  <a:lnTo>
                    <a:pt x="1614" y="2475"/>
                  </a:lnTo>
                  <a:lnTo>
                    <a:pt x="1937" y="2152"/>
                  </a:lnTo>
                  <a:lnTo>
                    <a:pt x="2152" y="1721"/>
                  </a:lnTo>
                  <a:lnTo>
                    <a:pt x="2152" y="1506"/>
                  </a:lnTo>
                  <a:lnTo>
                    <a:pt x="2152" y="968"/>
                  </a:lnTo>
                  <a:lnTo>
                    <a:pt x="2044" y="753"/>
                  </a:lnTo>
                  <a:lnTo>
                    <a:pt x="2044" y="430"/>
                  </a:lnTo>
                  <a:lnTo>
                    <a:pt x="1722" y="108"/>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419;p29">
              <a:extLst>
                <a:ext uri="{FF2B5EF4-FFF2-40B4-BE49-F238E27FC236}">
                  <a16:creationId xmlns:a16="http://schemas.microsoft.com/office/drawing/2014/main" id="{172B7D7C-DB6D-4D25-8B48-26BAB610B4D5}"/>
                </a:ext>
              </a:extLst>
            </p:cNvPr>
            <p:cNvSpPr/>
            <p:nvPr/>
          </p:nvSpPr>
          <p:spPr>
            <a:xfrm>
              <a:off x="5208625" y="1339150"/>
              <a:ext cx="83400" cy="94175"/>
            </a:xfrm>
            <a:custGeom>
              <a:avLst/>
              <a:gdLst/>
              <a:ahLst/>
              <a:cxnLst/>
              <a:rect l="l" t="t" r="r" b="b"/>
              <a:pathLst>
                <a:path w="3336" h="3767" extrusionOk="0">
                  <a:moveTo>
                    <a:pt x="1399" y="1"/>
                  </a:moveTo>
                  <a:lnTo>
                    <a:pt x="1076" y="109"/>
                  </a:lnTo>
                  <a:lnTo>
                    <a:pt x="753" y="324"/>
                  </a:lnTo>
                  <a:lnTo>
                    <a:pt x="538" y="539"/>
                  </a:lnTo>
                  <a:lnTo>
                    <a:pt x="215" y="1184"/>
                  </a:lnTo>
                  <a:lnTo>
                    <a:pt x="108" y="1507"/>
                  </a:lnTo>
                  <a:lnTo>
                    <a:pt x="0" y="1830"/>
                  </a:lnTo>
                  <a:lnTo>
                    <a:pt x="108" y="2583"/>
                  </a:lnTo>
                  <a:lnTo>
                    <a:pt x="215" y="2906"/>
                  </a:lnTo>
                  <a:lnTo>
                    <a:pt x="323" y="3229"/>
                  </a:lnTo>
                  <a:lnTo>
                    <a:pt x="538" y="3444"/>
                  </a:lnTo>
                  <a:lnTo>
                    <a:pt x="861" y="3659"/>
                  </a:lnTo>
                  <a:lnTo>
                    <a:pt x="1183" y="3766"/>
                  </a:lnTo>
                  <a:lnTo>
                    <a:pt x="1721" y="3766"/>
                  </a:lnTo>
                  <a:lnTo>
                    <a:pt x="2044" y="3659"/>
                  </a:lnTo>
                  <a:lnTo>
                    <a:pt x="2367" y="3551"/>
                  </a:lnTo>
                  <a:lnTo>
                    <a:pt x="2905" y="3229"/>
                  </a:lnTo>
                  <a:lnTo>
                    <a:pt x="3228" y="2583"/>
                  </a:lnTo>
                  <a:lnTo>
                    <a:pt x="3335" y="2260"/>
                  </a:lnTo>
                  <a:lnTo>
                    <a:pt x="3335" y="1830"/>
                  </a:lnTo>
                  <a:lnTo>
                    <a:pt x="3335" y="1507"/>
                  </a:lnTo>
                  <a:lnTo>
                    <a:pt x="3228" y="1184"/>
                  </a:lnTo>
                  <a:lnTo>
                    <a:pt x="2905" y="539"/>
                  </a:lnTo>
                  <a:lnTo>
                    <a:pt x="2582" y="324"/>
                  </a:lnTo>
                  <a:lnTo>
                    <a:pt x="2367" y="109"/>
                  </a:lnTo>
                  <a:lnTo>
                    <a:pt x="2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420;p29">
              <a:extLst>
                <a:ext uri="{FF2B5EF4-FFF2-40B4-BE49-F238E27FC236}">
                  <a16:creationId xmlns:a16="http://schemas.microsoft.com/office/drawing/2014/main" id="{4E875640-AA4A-4E48-9B7B-2BDD8CDB3094}"/>
                </a:ext>
              </a:extLst>
            </p:cNvPr>
            <p:cNvSpPr/>
            <p:nvPr/>
          </p:nvSpPr>
          <p:spPr>
            <a:xfrm>
              <a:off x="5205925" y="1333775"/>
              <a:ext cx="91475" cy="102250"/>
            </a:xfrm>
            <a:custGeom>
              <a:avLst/>
              <a:gdLst/>
              <a:ahLst/>
              <a:cxnLst/>
              <a:rect l="l" t="t" r="r" b="b"/>
              <a:pathLst>
                <a:path w="3659" h="4090" extrusionOk="0">
                  <a:moveTo>
                    <a:pt x="1722" y="1"/>
                  </a:moveTo>
                  <a:lnTo>
                    <a:pt x="1399" y="108"/>
                  </a:lnTo>
                  <a:lnTo>
                    <a:pt x="1076" y="216"/>
                  </a:lnTo>
                  <a:lnTo>
                    <a:pt x="538" y="646"/>
                  </a:lnTo>
                  <a:lnTo>
                    <a:pt x="216" y="969"/>
                  </a:lnTo>
                  <a:lnTo>
                    <a:pt x="108" y="1184"/>
                  </a:lnTo>
                  <a:lnTo>
                    <a:pt x="194" y="1227"/>
                  </a:lnTo>
                  <a:lnTo>
                    <a:pt x="194" y="1227"/>
                  </a:lnTo>
                  <a:lnTo>
                    <a:pt x="0" y="1615"/>
                  </a:lnTo>
                  <a:lnTo>
                    <a:pt x="0" y="2045"/>
                  </a:lnTo>
                  <a:lnTo>
                    <a:pt x="0" y="2690"/>
                  </a:lnTo>
                  <a:lnTo>
                    <a:pt x="108" y="3228"/>
                  </a:lnTo>
                  <a:lnTo>
                    <a:pt x="216" y="3659"/>
                  </a:lnTo>
                  <a:lnTo>
                    <a:pt x="323" y="3766"/>
                  </a:lnTo>
                  <a:lnTo>
                    <a:pt x="431" y="3874"/>
                  </a:lnTo>
                  <a:lnTo>
                    <a:pt x="538" y="3874"/>
                  </a:lnTo>
                  <a:lnTo>
                    <a:pt x="969" y="4089"/>
                  </a:lnTo>
                  <a:lnTo>
                    <a:pt x="1722" y="4089"/>
                  </a:lnTo>
                  <a:lnTo>
                    <a:pt x="1829" y="3981"/>
                  </a:lnTo>
                  <a:lnTo>
                    <a:pt x="2260" y="3444"/>
                  </a:lnTo>
                  <a:lnTo>
                    <a:pt x="2475" y="3228"/>
                  </a:lnTo>
                  <a:lnTo>
                    <a:pt x="2475" y="3121"/>
                  </a:lnTo>
                  <a:lnTo>
                    <a:pt x="2367" y="3013"/>
                  </a:lnTo>
                  <a:lnTo>
                    <a:pt x="2260" y="2906"/>
                  </a:lnTo>
                  <a:lnTo>
                    <a:pt x="2152" y="3013"/>
                  </a:lnTo>
                  <a:lnTo>
                    <a:pt x="2045" y="3121"/>
                  </a:lnTo>
                  <a:lnTo>
                    <a:pt x="1829" y="3444"/>
                  </a:lnTo>
                  <a:lnTo>
                    <a:pt x="1614" y="3659"/>
                  </a:lnTo>
                  <a:lnTo>
                    <a:pt x="1507" y="3766"/>
                  </a:lnTo>
                  <a:lnTo>
                    <a:pt x="969" y="3659"/>
                  </a:lnTo>
                  <a:lnTo>
                    <a:pt x="754" y="3551"/>
                  </a:lnTo>
                  <a:lnTo>
                    <a:pt x="646" y="3551"/>
                  </a:lnTo>
                  <a:lnTo>
                    <a:pt x="646" y="3444"/>
                  </a:lnTo>
                  <a:lnTo>
                    <a:pt x="431" y="2798"/>
                  </a:lnTo>
                  <a:lnTo>
                    <a:pt x="323" y="2045"/>
                  </a:lnTo>
                  <a:lnTo>
                    <a:pt x="323" y="1722"/>
                  </a:lnTo>
                  <a:lnTo>
                    <a:pt x="431" y="1399"/>
                  </a:lnTo>
                  <a:lnTo>
                    <a:pt x="538" y="1292"/>
                  </a:lnTo>
                  <a:lnTo>
                    <a:pt x="646" y="1184"/>
                  </a:lnTo>
                  <a:lnTo>
                    <a:pt x="861" y="754"/>
                  </a:lnTo>
                  <a:lnTo>
                    <a:pt x="1291" y="539"/>
                  </a:lnTo>
                  <a:lnTo>
                    <a:pt x="1507" y="431"/>
                  </a:lnTo>
                  <a:lnTo>
                    <a:pt x="2152" y="431"/>
                  </a:lnTo>
                  <a:lnTo>
                    <a:pt x="2475" y="646"/>
                  </a:lnTo>
                  <a:lnTo>
                    <a:pt x="2690" y="646"/>
                  </a:lnTo>
                  <a:lnTo>
                    <a:pt x="2905" y="861"/>
                  </a:lnTo>
                  <a:lnTo>
                    <a:pt x="3120" y="1292"/>
                  </a:lnTo>
                  <a:lnTo>
                    <a:pt x="3228" y="1937"/>
                  </a:lnTo>
                  <a:lnTo>
                    <a:pt x="3228" y="2475"/>
                  </a:lnTo>
                  <a:lnTo>
                    <a:pt x="3013" y="3121"/>
                  </a:lnTo>
                  <a:lnTo>
                    <a:pt x="2798" y="3444"/>
                  </a:lnTo>
                  <a:lnTo>
                    <a:pt x="2798" y="3551"/>
                  </a:lnTo>
                  <a:lnTo>
                    <a:pt x="2905" y="3766"/>
                  </a:lnTo>
                  <a:lnTo>
                    <a:pt x="3013" y="3766"/>
                  </a:lnTo>
                  <a:lnTo>
                    <a:pt x="3120" y="3659"/>
                  </a:lnTo>
                  <a:lnTo>
                    <a:pt x="3336" y="3228"/>
                  </a:lnTo>
                  <a:lnTo>
                    <a:pt x="3551" y="2475"/>
                  </a:lnTo>
                  <a:lnTo>
                    <a:pt x="3658" y="1937"/>
                  </a:lnTo>
                  <a:lnTo>
                    <a:pt x="3551" y="1507"/>
                  </a:lnTo>
                  <a:lnTo>
                    <a:pt x="3443" y="1184"/>
                  </a:lnTo>
                  <a:lnTo>
                    <a:pt x="3120" y="646"/>
                  </a:lnTo>
                  <a:lnTo>
                    <a:pt x="2798" y="324"/>
                  </a:lnTo>
                  <a:lnTo>
                    <a:pt x="2690" y="324"/>
                  </a:lnTo>
                  <a:lnTo>
                    <a:pt x="2260" y="108"/>
                  </a:lnTo>
                  <a:lnTo>
                    <a:pt x="172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421;p29">
              <a:extLst>
                <a:ext uri="{FF2B5EF4-FFF2-40B4-BE49-F238E27FC236}">
                  <a16:creationId xmlns:a16="http://schemas.microsoft.com/office/drawing/2014/main" id="{9302E5AD-3FFE-408B-88DF-61527E6D1014}"/>
                </a:ext>
              </a:extLst>
            </p:cNvPr>
            <p:cNvSpPr/>
            <p:nvPr/>
          </p:nvSpPr>
          <p:spPr>
            <a:xfrm>
              <a:off x="5273175" y="1479025"/>
              <a:ext cx="34975" cy="69950"/>
            </a:xfrm>
            <a:custGeom>
              <a:avLst/>
              <a:gdLst/>
              <a:ahLst/>
              <a:cxnLst/>
              <a:rect l="l" t="t" r="r" b="b"/>
              <a:pathLst>
                <a:path w="1399" h="2798" extrusionOk="0">
                  <a:moveTo>
                    <a:pt x="753" y="0"/>
                  </a:moveTo>
                  <a:lnTo>
                    <a:pt x="430" y="108"/>
                  </a:lnTo>
                  <a:lnTo>
                    <a:pt x="215" y="431"/>
                  </a:lnTo>
                  <a:lnTo>
                    <a:pt x="0" y="861"/>
                  </a:lnTo>
                  <a:lnTo>
                    <a:pt x="0" y="1399"/>
                  </a:lnTo>
                  <a:lnTo>
                    <a:pt x="0" y="1937"/>
                  </a:lnTo>
                  <a:lnTo>
                    <a:pt x="215" y="2367"/>
                  </a:lnTo>
                  <a:lnTo>
                    <a:pt x="430" y="2690"/>
                  </a:lnTo>
                  <a:lnTo>
                    <a:pt x="753" y="2798"/>
                  </a:lnTo>
                  <a:lnTo>
                    <a:pt x="968" y="2690"/>
                  </a:lnTo>
                  <a:lnTo>
                    <a:pt x="1184" y="2367"/>
                  </a:lnTo>
                  <a:lnTo>
                    <a:pt x="1399" y="1937"/>
                  </a:lnTo>
                  <a:lnTo>
                    <a:pt x="1399" y="1399"/>
                  </a:lnTo>
                  <a:lnTo>
                    <a:pt x="1399" y="861"/>
                  </a:lnTo>
                  <a:lnTo>
                    <a:pt x="1184" y="431"/>
                  </a:lnTo>
                  <a:lnTo>
                    <a:pt x="968" y="108"/>
                  </a:lnTo>
                  <a:lnTo>
                    <a:pt x="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422;p29">
              <a:extLst>
                <a:ext uri="{FF2B5EF4-FFF2-40B4-BE49-F238E27FC236}">
                  <a16:creationId xmlns:a16="http://schemas.microsoft.com/office/drawing/2014/main" id="{5205E594-A63D-4AB2-9BF8-EE6870915EA9}"/>
                </a:ext>
              </a:extLst>
            </p:cNvPr>
            <p:cNvSpPr/>
            <p:nvPr/>
          </p:nvSpPr>
          <p:spPr>
            <a:xfrm>
              <a:off x="5079500" y="1731850"/>
              <a:ext cx="1406725" cy="879550"/>
            </a:xfrm>
            <a:custGeom>
              <a:avLst/>
              <a:gdLst/>
              <a:ahLst/>
              <a:cxnLst/>
              <a:rect l="l" t="t" r="r" b="b"/>
              <a:pathLst>
                <a:path w="56269" h="35182" extrusionOk="0">
                  <a:moveTo>
                    <a:pt x="15386" y="1"/>
                  </a:moveTo>
                  <a:lnTo>
                    <a:pt x="14740" y="108"/>
                  </a:lnTo>
                  <a:lnTo>
                    <a:pt x="14095" y="323"/>
                  </a:lnTo>
                  <a:lnTo>
                    <a:pt x="9469" y="3013"/>
                  </a:lnTo>
                  <a:lnTo>
                    <a:pt x="9253" y="3228"/>
                  </a:lnTo>
                  <a:lnTo>
                    <a:pt x="9038" y="3336"/>
                  </a:lnTo>
                  <a:lnTo>
                    <a:pt x="8608" y="3551"/>
                  </a:lnTo>
                  <a:lnTo>
                    <a:pt x="8500" y="3551"/>
                  </a:lnTo>
                  <a:lnTo>
                    <a:pt x="7317" y="4304"/>
                  </a:lnTo>
                  <a:lnTo>
                    <a:pt x="7209" y="4412"/>
                  </a:lnTo>
                  <a:lnTo>
                    <a:pt x="7102" y="4627"/>
                  </a:lnTo>
                  <a:lnTo>
                    <a:pt x="6456" y="5057"/>
                  </a:lnTo>
                  <a:lnTo>
                    <a:pt x="6241" y="5057"/>
                  </a:lnTo>
                  <a:lnTo>
                    <a:pt x="6133" y="4950"/>
                  </a:lnTo>
                  <a:lnTo>
                    <a:pt x="1292" y="7747"/>
                  </a:lnTo>
                  <a:lnTo>
                    <a:pt x="754" y="8177"/>
                  </a:lnTo>
                  <a:lnTo>
                    <a:pt x="324" y="8715"/>
                  </a:lnTo>
                  <a:lnTo>
                    <a:pt x="108" y="9361"/>
                  </a:lnTo>
                  <a:lnTo>
                    <a:pt x="1" y="10006"/>
                  </a:lnTo>
                  <a:lnTo>
                    <a:pt x="108" y="10652"/>
                  </a:lnTo>
                  <a:lnTo>
                    <a:pt x="324" y="11297"/>
                  </a:lnTo>
                  <a:lnTo>
                    <a:pt x="754" y="11835"/>
                  </a:lnTo>
                  <a:lnTo>
                    <a:pt x="1292" y="12265"/>
                  </a:lnTo>
                  <a:lnTo>
                    <a:pt x="39378" y="34751"/>
                  </a:lnTo>
                  <a:lnTo>
                    <a:pt x="40023" y="35074"/>
                  </a:lnTo>
                  <a:lnTo>
                    <a:pt x="40669" y="35181"/>
                  </a:lnTo>
                  <a:lnTo>
                    <a:pt x="41422" y="35074"/>
                  </a:lnTo>
                  <a:lnTo>
                    <a:pt x="42067" y="34751"/>
                  </a:lnTo>
                  <a:lnTo>
                    <a:pt x="55085" y="27005"/>
                  </a:lnTo>
                  <a:lnTo>
                    <a:pt x="55623" y="26574"/>
                  </a:lnTo>
                  <a:lnTo>
                    <a:pt x="56053" y="26036"/>
                  </a:lnTo>
                  <a:lnTo>
                    <a:pt x="56269" y="25391"/>
                  </a:lnTo>
                  <a:lnTo>
                    <a:pt x="56269" y="24745"/>
                  </a:lnTo>
                  <a:lnTo>
                    <a:pt x="56269" y="24100"/>
                  </a:lnTo>
                  <a:lnTo>
                    <a:pt x="55946" y="23562"/>
                  </a:lnTo>
                  <a:lnTo>
                    <a:pt x="55623" y="22916"/>
                  </a:lnTo>
                  <a:lnTo>
                    <a:pt x="54978" y="22486"/>
                  </a:lnTo>
                  <a:lnTo>
                    <a:pt x="16784" y="323"/>
                  </a:lnTo>
                  <a:lnTo>
                    <a:pt x="16139" y="108"/>
                  </a:lnTo>
                  <a:lnTo>
                    <a:pt x="15386" y="1"/>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423;p29">
              <a:extLst>
                <a:ext uri="{FF2B5EF4-FFF2-40B4-BE49-F238E27FC236}">
                  <a16:creationId xmlns:a16="http://schemas.microsoft.com/office/drawing/2014/main" id="{B6D0A46E-6A5F-4177-A03A-6CFE2C6D0AA6}"/>
                </a:ext>
              </a:extLst>
            </p:cNvPr>
            <p:cNvSpPr/>
            <p:nvPr/>
          </p:nvSpPr>
          <p:spPr>
            <a:xfrm>
              <a:off x="5079500" y="1731850"/>
              <a:ext cx="1406725" cy="879550"/>
            </a:xfrm>
            <a:custGeom>
              <a:avLst/>
              <a:gdLst/>
              <a:ahLst/>
              <a:cxnLst/>
              <a:rect l="l" t="t" r="r" b="b"/>
              <a:pathLst>
                <a:path w="56269" h="35182" fill="none" extrusionOk="0">
                  <a:moveTo>
                    <a:pt x="15386" y="1"/>
                  </a:moveTo>
                  <a:lnTo>
                    <a:pt x="15386" y="1"/>
                  </a:lnTo>
                  <a:lnTo>
                    <a:pt x="14740" y="108"/>
                  </a:lnTo>
                  <a:lnTo>
                    <a:pt x="14095" y="323"/>
                  </a:lnTo>
                  <a:lnTo>
                    <a:pt x="9469" y="3013"/>
                  </a:lnTo>
                  <a:lnTo>
                    <a:pt x="9469" y="3013"/>
                  </a:lnTo>
                  <a:lnTo>
                    <a:pt x="9253" y="3228"/>
                  </a:lnTo>
                  <a:lnTo>
                    <a:pt x="9253" y="3228"/>
                  </a:lnTo>
                  <a:lnTo>
                    <a:pt x="9038" y="3336"/>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608" y="3551"/>
                  </a:lnTo>
                  <a:lnTo>
                    <a:pt x="8500" y="3551"/>
                  </a:lnTo>
                  <a:lnTo>
                    <a:pt x="7317" y="4304"/>
                  </a:lnTo>
                  <a:lnTo>
                    <a:pt x="7317" y="4304"/>
                  </a:lnTo>
                  <a:lnTo>
                    <a:pt x="7209" y="4412"/>
                  </a:lnTo>
                  <a:lnTo>
                    <a:pt x="7209" y="4412"/>
                  </a:lnTo>
                  <a:lnTo>
                    <a:pt x="7102" y="462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456" y="5057"/>
                  </a:lnTo>
                  <a:lnTo>
                    <a:pt x="6348" y="5057"/>
                  </a:lnTo>
                  <a:lnTo>
                    <a:pt x="6348"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241" y="5057"/>
                  </a:lnTo>
                  <a:lnTo>
                    <a:pt x="6133" y="4950"/>
                  </a:lnTo>
                  <a:lnTo>
                    <a:pt x="1292" y="7747"/>
                  </a:lnTo>
                  <a:lnTo>
                    <a:pt x="1292" y="7747"/>
                  </a:lnTo>
                  <a:lnTo>
                    <a:pt x="754" y="8177"/>
                  </a:lnTo>
                  <a:lnTo>
                    <a:pt x="324" y="8715"/>
                  </a:lnTo>
                  <a:lnTo>
                    <a:pt x="108" y="9361"/>
                  </a:lnTo>
                  <a:lnTo>
                    <a:pt x="1" y="10006"/>
                  </a:lnTo>
                  <a:lnTo>
                    <a:pt x="108" y="10652"/>
                  </a:lnTo>
                  <a:lnTo>
                    <a:pt x="324" y="11297"/>
                  </a:lnTo>
                  <a:lnTo>
                    <a:pt x="754" y="11835"/>
                  </a:lnTo>
                  <a:lnTo>
                    <a:pt x="1292" y="12265"/>
                  </a:lnTo>
                  <a:lnTo>
                    <a:pt x="39378" y="34751"/>
                  </a:lnTo>
                  <a:lnTo>
                    <a:pt x="39378" y="34751"/>
                  </a:lnTo>
                  <a:lnTo>
                    <a:pt x="40023" y="35074"/>
                  </a:lnTo>
                  <a:lnTo>
                    <a:pt x="40669" y="35181"/>
                  </a:lnTo>
                  <a:lnTo>
                    <a:pt x="40669" y="35181"/>
                  </a:lnTo>
                  <a:lnTo>
                    <a:pt x="41422" y="35074"/>
                  </a:lnTo>
                  <a:lnTo>
                    <a:pt x="42067" y="34751"/>
                  </a:lnTo>
                  <a:lnTo>
                    <a:pt x="55085" y="27005"/>
                  </a:lnTo>
                  <a:lnTo>
                    <a:pt x="55085" y="27005"/>
                  </a:lnTo>
                  <a:lnTo>
                    <a:pt x="55623" y="26574"/>
                  </a:lnTo>
                  <a:lnTo>
                    <a:pt x="56053" y="26036"/>
                  </a:lnTo>
                  <a:lnTo>
                    <a:pt x="56269" y="25391"/>
                  </a:lnTo>
                  <a:lnTo>
                    <a:pt x="56269" y="24745"/>
                  </a:lnTo>
                  <a:lnTo>
                    <a:pt x="56269" y="24100"/>
                  </a:lnTo>
                  <a:lnTo>
                    <a:pt x="55946" y="23562"/>
                  </a:lnTo>
                  <a:lnTo>
                    <a:pt x="55623" y="22916"/>
                  </a:lnTo>
                  <a:lnTo>
                    <a:pt x="54978" y="22486"/>
                  </a:lnTo>
                  <a:lnTo>
                    <a:pt x="16784" y="323"/>
                  </a:lnTo>
                  <a:lnTo>
                    <a:pt x="16784" y="323"/>
                  </a:lnTo>
                  <a:lnTo>
                    <a:pt x="16139" y="108"/>
                  </a:lnTo>
                  <a:lnTo>
                    <a:pt x="153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424;p29">
              <a:extLst>
                <a:ext uri="{FF2B5EF4-FFF2-40B4-BE49-F238E27FC236}">
                  <a16:creationId xmlns:a16="http://schemas.microsoft.com/office/drawing/2014/main" id="{0F1E2AFA-AAD8-429E-ADA7-DFC36D1C9667}"/>
                </a:ext>
              </a:extLst>
            </p:cNvPr>
            <p:cNvSpPr/>
            <p:nvPr/>
          </p:nvSpPr>
          <p:spPr>
            <a:xfrm>
              <a:off x="5294675" y="1815225"/>
              <a:ext cx="10800" cy="5400"/>
            </a:xfrm>
            <a:custGeom>
              <a:avLst/>
              <a:gdLst/>
              <a:ahLst/>
              <a:cxnLst/>
              <a:rect l="l" t="t" r="r" b="b"/>
              <a:pathLst>
                <a:path w="432" h="216" extrusionOk="0">
                  <a:moveTo>
                    <a:pt x="324" y="1"/>
                  </a:moveTo>
                  <a:lnTo>
                    <a:pt x="108" y="108"/>
                  </a:lnTo>
                  <a:lnTo>
                    <a:pt x="1" y="216"/>
                  </a:lnTo>
                  <a:lnTo>
                    <a:pt x="431" y="1"/>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425;p29">
              <a:extLst>
                <a:ext uri="{FF2B5EF4-FFF2-40B4-BE49-F238E27FC236}">
                  <a16:creationId xmlns:a16="http://schemas.microsoft.com/office/drawing/2014/main" id="{24EC3093-81BD-4831-9504-46010001F132}"/>
                </a:ext>
              </a:extLst>
            </p:cNvPr>
            <p:cNvSpPr/>
            <p:nvPr/>
          </p:nvSpPr>
          <p:spPr>
            <a:xfrm>
              <a:off x="5292000" y="1820600"/>
              <a:ext cx="2700" cy="25"/>
            </a:xfrm>
            <a:custGeom>
              <a:avLst/>
              <a:gdLst/>
              <a:ahLst/>
              <a:cxnLst/>
              <a:rect l="l" t="t" r="r" b="b"/>
              <a:pathLst>
                <a:path w="108" h="1" fill="none" extrusionOk="0">
                  <a:moveTo>
                    <a:pt x="0" y="1"/>
                  </a:moveTo>
                  <a:lnTo>
                    <a:pt x="0" y="1"/>
                  </a:lnTo>
                  <a:lnTo>
                    <a:pt x="0" y="1"/>
                  </a:lnTo>
                  <a:lnTo>
                    <a:pt x="108" y="1"/>
                  </a:lnTo>
                  <a:lnTo>
                    <a:pt x="108" y="1"/>
                  </a:lnTo>
                  <a:lnTo>
                    <a:pt x="108" y="1"/>
                  </a:lnTo>
                  <a:lnTo>
                    <a:pt x="108" y="1"/>
                  </a:lnTo>
                  <a:lnTo>
                    <a:pt x="108" y="1"/>
                  </a:lnTo>
                  <a:lnTo>
                    <a:pt x="10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426;p29">
              <a:extLst>
                <a:ext uri="{FF2B5EF4-FFF2-40B4-BE49-F238E27FC236}">
                  <a16:creationId xmlns:a16="http://schemas.microsoft.com/office/drawing/2014/main" id="{1368C465-DDA1-439F-A7B4-D4FC59BA8F11}"/>
                </a:ext>
              </a:extLst>
            </p:cNvPr>
            <p:cNvSpPr/>
            <p:nvPr/>
          </p:nvSpPr>
          <p:spPr>
            <a:xfrm>
              <a:off x="5294675" y="1820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427;p29">
              <a:extLst>
                <a:ext uri="{FF2B5EF4-FFF2-40B4-BE49-F238E27FC236}">
                  <a16:creationId xmlns:a16="http://schemas.microsoft.com/office/drawing/2014/main" id="{664B9C8C-9CD8-48CA-982C-E8870E898F22}"/>
                </a:ext>
              </a:extLst>
            </p:cNvPr>
            <p:cNvSpPr/>
            <p:nvPr/>
          </p:nvSpPr>
          <p:spPr>
            <a:xfrm>
              <a:off x="5294675" y="1820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428;p29">
              <a:extLst>
                <a:ext uri="{FF2B5EF4-FFF2-40B4-BE49-F238E27FC236}">
                  <a16:creationId xmlns:a16="http://schemas.microsoft.com/office/drawing/2014/main" id="{38F07421-78A0-4CCC-BB8F-112707EBFDE8}"/>
                </a:ext>
              </a:extLst>
            </p:cNvPr>
            <p:cNvSpPr/>
            <p:nvPr/>
          </p:nvSpPr>
          <p:spPr>
            <a:xfrm>
              <a:off x="5294675" y="18206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429;p29">
              <a:extLst>
                <a:ext uri="{FF2B5EF4-FFF2-40B4-BE49-F238E27FC236}">
                  <a16:creationId xmlns:a16="http://schemas.microsoft.com/office/drawing/2014/main" id="{F25526DC-D52B-4C85-BF40-7C88CD7478A4}"/>
                </a:ext>
              </a:extLst>
            </p:cNvPr>
            <p:cNvSpPr/>
            <p:nvPr/>
          </p:nvSpPr>
          <p:spPr>
            <a:xfrm>
              <a:off x="5294675" y="1815225"/>
              <a:ext cx="10800" cy="5400"/>
            </a:xfrm>
            <a:custGeom>
              <a:avLst/>
              <a:gdLst/>
              <a:ahLst/>
              <a:cxnLst/>
              <a:rect l="l" t="t" r="r" b="b"/>
              <a:pathLst>
                <a:path w="432" h="216" fill="none" extrusionOk="0">
                  <a:moveTo>
                    <a:pt x="431" y="1"/>
                  </a:moveTo>
                  <a:lnTo>
                    <a:pt x="431" y="1"/>
                  </a:lnTo>
                  <a:lnTo>
                    <a:pt x="324" y="1"/>
                  </a:lnTo>
                  <a:lnTo>
                    <a:pt x="108" y="108"/>
                  </a:lnTo>
                  <a:lnTo>
                    <a:pt x="108" y="108"/>
                  </a:lnTo>
                  <a:lnTo>
                    <a:pt x="1" y="216"/>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430;p29">
              <a:extLst>
                <a:ext uri="{FF2B5EF4-FFF2-40B4-BE49-F238E27FC236}">
                  <a16:creationId xmlns:a16="http://schemas.microsoft.com/office/drawing/2014/main" id="{1C8EFDA2-E540-4E81-ACC0-5F4D6060431B}"/>
                </a:ext>
              </a:extLst>
            </p:cNvPr>
            <p:cNvSpPr/>
            <p:nvPr/>
          </p:nvSpPr>
          <p:spPr>
            <a:xfrm>
              <a:off x="5292000" y="1817925"/>
              <a:ext cx="5400" cy="2700"/>
            </a:xfrm>
            <a:custGeom>
              <a:avLst/>
              <a:gdLst/>
              <a:ahLst/>
              <a:cxnLst/>
              <a:rect l="l" t="t" r="r" b="b"/>
              <a:pathLst>
                <a:path w="216" h="108" extrusionOk="0">
                  <a:moveTo>
                    <a:pt x="215" y="0"/>
                  </a:moveTo>
                  <a:lnTo>
                    <a:pt x="0" y="108"/>
                  </a:lnTo>
                  <a:lnTo>
                    <a:pt x="108" y="108"/>
                  </a:lnTo>
                  <a:lnTo>
                    <a:pt x="215" y="0"/>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431;p29">
              <a:extLst>
                <a:ext uri="{FF2B5EF4-FFF2-40B4-BE49-F238E27FC236}">
                  <a16:creationId xmlns:a16="http://schemas.microsoft.com/office/drawing/2014/main" id="{1113C08B-EB95-4D5C-BDA9-49EFA2CA50F2}"/>
                </a:ext>
              </a:extLst>
            </p:cNvPr>
            <p:cNvSpPr/>
            <p:nvPr/>
          </p:nvSpPr>
          <p:spPr>
            <a:xfrm>
              <a:off x="5292000" y="1817925"/>
              <a:ext cx="5400" cy="2700"/>
            </a:xfrm>
            <a:custGeom>
              <a:avLst/>
              <a:gdLst/>
              <a:ahLst/>
              <a:cxnLst/>
              <a:rect l="l" t="t" r="r" b="b"/>
              <a:pathLst>
                <a:path w="216" h="108" fill="none" extrusionOk="0">
                  <a:moveTo>
                    <a:pt x="215" y="0"/>
                  </a:moveTo>
                  <a:lnTo>
                    <a:pt x="0" y="108"/>
                  </a:lnTo>
                  <a:lnTo>
                    <a:pt x="0"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108" y="108"/>
                  </a:lnTo>
                  <a:lnTo>
                    <a:pt x="2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432;p29">
              <a:extLst>
                <a:ext uri="{FF2B5EF4-FFF2-40B4-BE49-F238E27FC236}">
                  <a16:creationId xmlns:a16="http://schemas.microsoft.com/office/drawing/2014/main" id="{D3AF3C15-8E3D-4C69-B48B-1EDB35458C37}"/>
                </a:ext>
              </a:extLst>
            </p:cNvPr>
            <p:cNvSpPr/>
            <p:nvPr/>
          </p:nvSpPr>
          <p:spPr>
            <a:xfrm>
              <a:off x="5302750" y="1807150"/>
              <a:ext cx="13475" cy="8100"/>
            </a:xfrm>
            <a:custGeom>
              <a:avLst/>
              <a:gdLst/>
              <a:ahLst/>
              <a:cxnLst/>
              <a:rect l="l" t="t" r="r" b="b"/>
              <a:pathLst>
                <a:path w="539" h="324" extrusionOk="0">
                  <a:moveTo>
                    <a:pt x="539" y="1"/>
                  </a:moveTo>
                  <a:lnTo>
                    <a:pt x="539" y="1"/>
                  </a:lnTo>
                  <a:lnTo>
                    <a:pt x="539" y="1"/>
                  </a:lnTo>
                  <a:lnTo>
                    <a:pt x="323" y="216"/>
                  </a:lnTo>
                  <a:lnTo>
                    <a:pt x="323" y="216"/>
                  </a:lnTo>
                  <a:lnTo>
                    <a:pt x="108" y="324"/>
                  </a:lnTo>
                  <a:lnTo>
                    <a:pt x="1" y="324"/>
                  </a:lnTo>
                  <a:lnTo>
                    <a:pt x="1" y="324"/>
                  </a:lnTo>
                  <a:lnTo>
                    <a:pt x="108" y="324"/>
                  </a:lnTo>
                  <a:lnTo>
                    <a:pt x="108" y="324"/>
                  </a:lnTo>
                  <a:lnTo>
                    <a:pt x="323" y="216"/>
                  </a:lnTo>
                  <a:lnTo>
                    <a:pt x="323" y="216"/>
                  </a:lnTo>
                  <a:lnTo>
                    <a:pt x="539" y="1"/>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433;p29">
              <a:extLst>
                <a:ext uri="{FF2B5EF4-FFF2-40B4-BE49-F238E27FC236}">
                  <a16:creationId xmlns:a16="http://schemas.microsoft.com/office/drawing/2014/main" id="{38F7E1A3-2B55-4B24-B2EB-26FB572DFD50}"/>
                </a:ext>
              </a:extLst>
            </p:cNvPr>
            <p:cNvSpPr/>
            <p:nvPr/>
          </p:nvSpPr>
          <p:spPr>
            <a:xfrm>
              <a:off x="5302750" y="1807150"/>
              <a:ext cx="13475" cy="8100"/>
            </a:xfrm>
            <a:custGeom>
              <a:avLst/>
              <a:gdLst/>
              <a:ahLst/>
              <a:cxnLst/>
              <a:rect l="l" t="t" r="r" b="b"/>
              <a:pathLst>
                <a:path w="539" h="324" fill="none" extrusionOk="0">
                  <a:moveTo>
                    <a:pt x="539" y="1"/>
                  </a:moveTo>
                  <a:lnTo>
                    <a:pt x="539" y="1"/>
                  </a:lnTo>
                  <a:lnTo>
                    <a:pt x="539" y="1"/>
                  </a:lnTo>
                  <a:lnTo>
                    <a:pt x="323" y="216"/>
                  </a:lnTo>
                  <a:lnTo>
                    <a:pt x="323" y="216"/>
                  </a:lnTo>
                  <a:lnTo>
                    <a:pt x="108" y="324"/>
                  </a:lnTo>
                  <a:lnTo>
                    <a:pt x="1" y="324"/>
                  </a:lnTo>
                  <a:lnTo>
                    <a:pt x="1" y="324"/>
                  </a:lnTo>
                  <a:lnTo>
                    <a:pt x="108" y="324"/>
                  </a:lnTo>
                  <a:lnTo>
                    <a:pt x="108" y="324"/>
                  </a:lnTo>
                  <a:lnTo>
                    <a:pt x="323" y="216"/>
                  </a:lnTo>
                  <a:lnTo>
                    <a:pt x="323" y="216"/>
                  </a:lnTo>
                  <a:lnTo>
                    <a:pt x="5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434;p29">
              <a:extLst>
                <a:ext uri="{FF2B5EF4-FFF2-40B4-BE49-F238E27FC236}">
                  <a16:creationId xmlns:a16="http://schemas.microsoft.com/office/drawing/2014/main" id="{F6B69602-1866-456D-A5B1-75C92D02FFAE}"/>
                </a:ext>
              </a:extLst>
            </p:cNvPr>
            <p:cNvSpPr/>
            <p:nvPr/>
          </p:nvSpPr>
          <p:spPr>
            <a:xfrm>
              <a:off x="5305450" y="1807150"/>
              <a:ext cx="10775" cy="8100"/>
            </a:xfrm>
            <a:custGeom>
              <a:avLst/>
              <a:gdLst/>
              <a:ahLst/>
              <a:cxnLst/>
              <a:rect l="l" t="t" r="r" b="b"/>
              <a:pathLst>
                <a:path w="431" h="324" extrusionOk="0">
                  <a:moveTo>
                    <a:pt x="431" y="1"/>
                  </a:moveTo>
                  <a:lnTo>
                    <a:pt x="0" y="324"/>
                  </a:lnTo>
                  <a:lnTo>
                    <a:pt x="0" y="324"/>
                  </a:lnTo>
                  <a:lnTo>
                    <a:pt x="215" y="216"/>
                  </a:lnTo>
                  <a:lnTo>
                    <a:pt x="431" y="1"/>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435;p29">
              <a:extLst>
                <a:ext uri="{FF2B5EF4-FFF2-40B4-BE49-F238E27FC236}">
                  <a16:creationId xmlns:a16="http://schemas.microsoft.com/office/drawing/2014/main" id="{18705491-F269-4EB5-9B23-D32EB99C96D4}"/>
                </a:ext>
              </a:extLst>
            </p:cNvPr>
            <p:cNvSpPr/>
            <p:nvPr/>
          </p:nvSpPr>
          <p:spPr>
            <a:xfrm>
              <a:off x="5305450" y="1807150"/>
              <a:ext cx="10775" cy="8100"/>
            </a:xfrm>
            <a:custGeom>
              <a:avLst/>
              <a:gdLst/>
              <a:ahLst/>
              <a:cxnLst/>
              <a:rect l="l" t="t" r="r" b="b"/>
              <a:pathLst>
                <a:path w="431" h="324" fill="none" extrusionOk="0">
                  <a:moveTo>
                    <a:pt x="431" y="1"/>
                  </a:moveTo>
                  <a:lnTo>
                    <a:pt x="0" y="324"/>
                  </a:lnTo>
                  <a:lnTo>
                    <a:pt x="0" y="324"/>
                  </a:lnTo>
                  <a:lnTo>
                    <a:pt x="215" y="216"/>
                  </a:lnTo>
                  <a:lnTo>
                    <a:pt x="215" y="216"/>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436;p29">
              <a:extLst>
                <a:ext uri="{FF2B5EF4-FFF2-40B4-BE49-F238E27FC236}">
                  <a16:creationId xmlns:a16="http://schemas.microsoft.com/office/drawing/2014/main" id="{1D68D2AE-85DA-48E5-A118-D3AAAA147316}"/>
                </a:ext>
              </a:extLst>
            </p:cNvPr>
            <p:cNvSpPr/>
            <p:nvPr/>
          </p:nvSpPr>
          <p:spPr>
            <a:xfrm>
              <a:off x="5240900" y="1847500"/>
              <a:ext cx="16150" cy="10800"/>
            </a:xfrm>
            <a:custGeom>
              <a:avLst/>
              <a:gdLst/>
              <a:ahLst/>
              <a:cxnLst/>
              <a:rect l="l" t="t" r="r" b="b"/>
              <a:pathLst>
                <a:path w="646" h="432" extrusionOk="0">
                  <a:moveTo>
                    <a:pt x="646" y="1"/>
                  </a:moveTo>
                  <a:lnTo>
                    <a:pt x="323" y="108"/>
                  </a:lnTo>
                  <a:lnTo>
                    <a:pt x="108" y="108"/>
                  </a:lnTo>
                  <a:lnTo>
                    <a:pt x="108" y="216"/>
                  </a:lnTo>
                  <a:lnTo>
                    <a:pt x="0" y="431"/>
                  </a:lnTo>
                  <a:lnTo>
                    <a:pt x="646" y="1"/>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437;p29">
              <a:extLst>
                <a:ext uri="{FF2B5EF4-FFF2-40B4-BE49-F238E27FC236}">
                  <a16:creationId xmlns:a16="http://schemas.microsoft.com/office/drawing/2014/main" id="{50072153-38E8-43D6-A8AC-0D35268821AD}"/>
                </a:ext>
              </a:extLst>
            </p:cNvPr>
            <p:cNvSpPr/>
            <p:nvPr/>
          </p:nvSpPr>
          <p:spPr>
            <a:xfrm>
              <a:off x="5235500" y="1858275"/>
              <a:ext cx="25" cy="25"/>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438;p29">
              <a:extLst>
                <a:ext uri="{FF2B5EF4-FFF2-40B4-BE49-F238E27FC236}">
                  <a16:creationId xmlns:a16="http://schemas.microsoft.com/office/drawing/2014/main" id="{8D8D27F8-F9C3-4CB9-BD64-920FCDCFEEF3}"/>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439;p29">
              <a:extLst>
                <a:ext uri="{FF2B5EF4-FFF2-40B4-BE49-F238E27FC236}">
                  <a16:creationId xmlns:a16="http://schemas.microsoft.com/office/drawing/2014/main" id="{A065D5B0-FFA1-4C69-88E3-5AF545705F29}"/>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440;p29">
              <a:extLst>
                <a:ext uri="{FF2B5EF4-FFF2-40B4-BE49-F238E27FC236}">
                  <a16:creationId xmlns:a16="http://schemas.microsoft.com/office/drawing/2014/main" id="{DCDEDE5E-E7C3-483A-85C1-DF2886772B8C}"/>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441;p29">
              <a:extLst>
                <a:ext uri="{FF2B5EF4-FFF2-40B4-BE49-F238E27FC236}">
                  <a16:creationId xmlns:a16="http://schemas.microsoft.com/office/drawing/2014/main" id="{EA4B5E84-BA50-433F-B0DA-DB1E6C398A41}"/>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442;p29">
              <a:extLst>
                <a:ext uri="{FF2B5EF4-FFF2-40B4-BE49-F238E27FC236}">
                  <a16:creationId xmlns:a16="http://schemas.microsoft.com/office/drawing/2014/main" id="{2CE38248-EB06-4C2C-BA0A-AC48CA974C3D}"/>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443;p29">
              <a:extLst>
                <a:ext uri="{FF2B5EF4-FFF2-40B4-BE49-F238E27FC236}">
                  <a16:creationId xmlns:a16="http://schemas.microsoft.com/office/drawing/2014/main" id="{7CD3D3EA-6CF7-4B1C-A299-A6C66F4B0AE7}"/>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444;p29">
              <a:extLst>
                <a:ext uri="{FF2B5EF4-FFF2-40B4-BE49-F238E27FC236}">
                  <a16:creationId xmlns:a16="http://schemas.microsoft.com/office/drawing/2014/main" id="{94A64CFE-40BF-4824-9D40-6D9B223D0D47}"/>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445;p29">
              <a:extLst>
                <a:ext uri="{FF2B5EF4-FFF2-40B4-BE49-F238E27FC236}">
                  <a16:creationId xmlns:a16="http://schemas.microsoft.com/office/drawing/2014/main" id="{A51B94F5-A91E-4112-B6E4-BC4C64161CD3}"/>
                </a:ext>
              </a:extLst>
            </p:cNvPr>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446;p29">
              <a:extLst>
                <a:ext uri="{FF2B5EF4-FFF2-40B4-BE49-F238E27FC236}">
                  <a16:creationId xmlns:a16="http://schemas.microsoft.com/office/drawing/2014/main" id="{6BA8B20A-2A14-4750-A363-B6638AD6C0ED}"/>
                </a:ext>
              </a:extLst>
            </p:cNvPr>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447;p29">
              <a:extLst>
                <a:ext uri="{FF2B5EF4-FFF2-40B4-BE49-F238E27FC236}">
                  <a16:creationId xmlns:a16="http://schemas.microsoft.com/office/drawing/2014/main" id="{49931988-3DBA-4BF2-B03E-714DF1B357F6}"/>
                </a:ext>
              </a:extLst>
            </p:cNvPr>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448;p29">
              <a:extLst>
                <a:ext uri="{FF2B5EF4-FFF2-40B4-BE49-F238E27FC236}">
                  <a16:creationId xmlns:a16="http://schemas.microsoft.com/office/drawing/2014/main" id="{BCE19FF3-CE4E-40B1-AF86-5A3BCD4F0129}"/>
                </a:ext>
              </a:extLst>
            </p:cNvPr>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449;p29">
              <a:extLst>
                <a:ext uri="{FF2B5EF4-FFF2-40B4-BE49-F238E27FC236}">
                  <a16:creationId xmlns:a16="http://schemas.microsoft.com/office/drawing/2014/main" id="{CA32771A-D827-4BA6-893A-E52447EDEAB2}"/>
                </a:ext>
              </a:extLst>
            </p:cNvPr>
            <p:cNvSpPr/>
            <p:nvPr/>
          </p:nvSpPr>
          <p:spPr>
            <a:xfrm>
              <a:off x="5240900" y="1858275"/>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450;p29">
              <a:extLst>
                <a:ext uri="{FF2B5EF4-FFF2-40B4-BE49-F238E27FC236}">
                  <a16:creationId xmlns:a16="http://schemas.microsoft.com/office/drawing/2014/main" id="{7A8F8580-26C8-4A2F-BD97-44A16529C6EF}"/>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451;p29">
              <a:extLst>
                <a:ext uri="{FF2B5EF4-FFF2-40B4-BE49-F238E27FC236}">
                  <a16:creationId xmlns:a16="http://schemas.microsoft.com/office/drawing/2014/main" id="{F3832CC5-B75D-4C5B-9F08-EE7B370FF6E7}"/>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452;p29">
              <a:extLst>
                <a:ext uri="{FF2B5EF4-FFF2-40B4-BE49-F238E27FC236}">
                  <a16:creationId xmlns:a16="http://schemas.microsoft.com/office/drawing/2014/main" id="{A65FFEC1-9D8D-4AC2-9AD5-4AF027B83474}"/>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453;p29">
              <a:extLst>
                <a:ext uri="{FF2B5EF4-FFF2-40B4-BE49-F238E27FC236}">
                  <a16:creationId xmlns:a16="http://schemas.microsoft.com/office/drawing/2014/main" id="{CEC55CF1-5A66-4A84-AD37-1F829714F214}"/>
                </a:ext>
              </a:extLst>
            </p:cNvPr>
            <p:cNvSpPr/>
            <p:nvPr/>
          </p:nvSpPr>
          <p:spPr>
            <a:xfrm>
              <a:off x="5235500" y="1858275"/>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454;p29">
              <a:extLst>
                <a:ext uri="{FF2B5EF4-FFF2-40B4-BE49-F238E27FC236}">
                  <a16:creationId xmlns:a16="http://schemas.microsoft.com/office/drawing/2014/main" id="{F43CA56B-3E19-41BA-827D-2A4A13C1FD96}"/>
                </a:ext>
              </a:extLst>
            </p:cNvPr>
            <p:cNvSpPr/>
            <p:nvPr/>
          </p:nvSpPr>
          <p:spPr>
            <a:xfrm>
              <a:off x="5240900" y="1842125"/>
              <a:ext cx="18850" cy="16175"/>
            </a:xfrm>
            <a:custGeom>
              <a:avLst/>
              <a:gdLst/>
              <a:ahLst/>
              <a:cxnLst/>
              <a:rect l="l" t="t" r="r" b="b"/>
              <a:pathLst>
                <a:path w="754" h="647" fill="none" extrusionOk="0">
                  <a:moveTo>
                    <a:pt x="753" y="1"/>
                  </a:moveTo>
                  <a:lnTo>
                    <a:pt x="753" y="1"/>
                  </a:lnTo>
                  <a:lnTo>
                    <a:pt x="646" y="216"/>
                  </a:lnTo>
                  <a:lnTo>
                    <a:pt x="646" y="216"/>
                  </a:lnTo>
                  <a:lnTo>
                    <a:pt x="323" y="323"/>
                  </a:lnTo>
                  <a:lnTo>
                    <a:pt x="108" y="323"/>
                  </a:lnTo>
                  <a:lnTo>
                    <a:pt x="108" y="323"/>
                  </a:lnTo>
                  <a:lnTo>
                    <a:pt x="108" y="431"/>
                  </a:lnTo>
                  <a:lnTo>
                    <a:pt x="108" y="431"/>
                  </a:lnTo>
                  <a:lnTo>
                    <a:pt x="0" y="646"/>
                  </a:lnTo>
                  <a:lnTo>
                    <a:pt x="0" y="646"/>
                  </a:lnTo>
                  <a:lnTo>
                    <a:pt x="0" y="646"/>
                  </a:lnTo>
                  <a:lnTo>
                    <a:pt x="0" y="646"/>
                  </a:lnTo>
                  <a:lnTo>
                    <a:pt x="646" y="216"/>
                  </a:lnTo>
                  <a:lnTo>
                    <a:pt x="646" y="216"/>
                  </a:lnTo>
                  <a:lnTo>
                    <a:pt x="7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455;p29">
              <a:extLst>
                <a:ext uri="{FF2B5EF4-FFF2-40B4-BE49-F238E27FC236}">
                  <a16:creationId xmlns:a16="http://schemas.microsoft.com/office/drawing/2014/main" id="{CAACFCC3-A0C5-4CBA-8B26-A27C5F476D5A}"/>
                </a:ext>
              </a:extLst>
            </p:cNvPr>
            <p:cNvSpPr/>
            <p:nvPr/>
          </p:nvSpPr>
          <p:spPr>
            <a:xfrm>
              <a:off x="5232825" y="1850200"/>
              <a:ext cx="10775" cy="8100"/>
            </a:xfrm>
            <a:custGeom>
              <a:avLst/>
              <a:gdLst/>
              <a:ahLst/>
              <a:cxnLst/>
              <a:rect l="l" t="t" r="r" b="b"/>
              <a:pathLst>
                <a:path w="431" h="324" extrusionOk="0">
                  <a:moveTo>
                    <a:pt x="431" y="0"/>
                  </a:moveTo>
                  <a:lnTo>
                    <a:pt x="0" y="216"/>
                  </a:lnTo>
                  <a:lnTo>
                    <a:pt x="108" y="323"/>
                  </a:lnTo>
                  <a:lnTo>
                    <a:pt x="323" y="323"/>
                  </a:lnTo>
                  <a:lnTo>
                    <a:pt x="431" y="108"/>
                  </a:lnTo>
                  <a:lnTo>
                    <a:pt x="431" y="0"/>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456;p29">
              <a:extLst>
                <a:ext uri="{FF2B5EF4-FFF2-40B4-BE49-F238E27FC236}">
                  <a16:creationId xmlns:a16="http://schemas.microsoft.com/office/drawing/2014/main" id="{B7192E30-1E0D-4B68-A6BE-34E99048D7FA}"/>
                </a:ext>
              </a:extLst>
            </p:cNvPr>
            <p:cNvSpPr/>
            <p:nvPr/>
          </p:nvSpPr>
          <p:spPr>
            <a:xfrm>
              <a:off x="5238200" y="1852875"/>
              <a:ext cx="5400" cy="25"/>
            </a:xfrm>
            <a:custGeom>
              <a:avLst/>
              <a:gdLst/>
              <a:ahLst/>
              <a:cxnLst/>
              <a:rect l="l" t="t" r="r" b="b"/>
              <a:pathLst>
                <a:path w="216" h="1" fill="none" extrusionOk="0">
                  <a:moveTo>
                    <a:pt x="0" y="1"/>
                  </a:moveTo>
                  <a:lnTo>
                    <a:pt x="21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457;p29">
              <a:extLst>
                <a:ext uri="{FF2B5EF4-FFF2-40B4-BE49-F238E27FC236}">
                  <a16:creationId xmlns:a16="http://schemas.microsoft.com/office/drawing/2014/main" id="{1BE62F96-E21C-43F7-B295-E197C302078A}"/>
                </a:ext>
              </a:extLst>
            </p:cNvPr>
            <p:cNvSpPr/>
            <p:nvPr/>
          </p:nvSpPr>
          <p:spPr>
            <a:xfrm>
              <a:off x="5232825" y="1850200"/>
              <a:ext cx="10775" cy="8100"/>
            </a:xfrm>
            <a:custGeom>
              <a:avLst/>
              <a:gdLst/>
              <a:ahLst/>
              <a:cxnLst/>
              <a:rect l="l" t="t" r="r" b="b"/>
              <a:pathLst>
                <a:path w="431" h="324" fill="none" extrusionOk="0">
                  <a:moveTo>
                    <a:pt x="431" y="0"/>
                  </a:moveTo>
                  <a:lnTo>
                    <a:pt x="0" y="216"/>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108" y="323"/>
                  </a:lnTo>
                  <a:lnTo>
                    <a:pt x="215" y="323"/>
                  </a:lnTo>
                  <a:lnTo>
                    <a:pt x="215"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323" y="323"/>
                  </a:lnTo>
                  <a:lnTo>
                    <a:pt x="431" y="108"/>
                  </a:lnTo>
                  <a:lnTo>
                    <a:pt x="431" y="108"/>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458;p29">
              <a:extLst>
                <a:ext uri="{FF2B5EF4-FFF2-40B4-BE49-F238E27FC236}">
                  <a16:creationId xmlns:a16="http://schemas.microsoft.com/office/drawing/2014/main" id="{36115CFE-9329-4B25-BD13-2F97EC1F0785}"/>
                </a:ext>
              </a:extLst>
            </p:cNvPr>
            <p:cNvSpPr/>
            <p:nvPr/>
          </p:nvSpPr>
          <p:spPr>
            <a:xfrm>
              <a:off x="5243575" y="1839450"/>
              <a:ext cx="18850" cy="10775"/>
            </a:xfrm>
            <a:custGeom>
              <a:avLst/>
              <a:gdLst/>
              <a:ahLst/>
              <a:cxnLst/>
              <a:rect l="l" t="t" r="r" b="b"/>
              <a:pathLst>
                <a:path w="754" h="431" extrusionOk="0">
                  <a:moveTo>
                    <a:pt x="754" y="0"/>
                  </a:moveTo>
                  <a:lnTo>
                    <a:pt x="1" y="430"/>
                  </a:lnTo>
                  <a:lnTo>
                    <a:pt x="216" y="430"/>
                  </a:lnTo>
                  <a:lnTo>
                    <a:pt x="539" y="323"/>
                  </a:lnTo>
                  <a:lnTo>
                    <a:pt x="646" y="108"/>
                  </a:lnTo>
                  <a:lnTo>
                    <a:pt x="754" y="0"/>
                  </a:ln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459;p29">
              <a:extLst>
                <a:ext uri="{FF2B5EF4-FFF2-40B4-BE49-F238E27FC236}">
                  <a16:creationId xmlns:a16="http://schemas.microsoft.com/office/drawing/2014/main" id="{15E90320-8E48-4D7D-BABE-C5975080B4D2}"/>
                </a:ext>
              </a:extLst>
            </p:cNvPr>
            <p:cNvSpPr/>
            <p:nvPr/>
          </p:nvSpPr>
          <p:spPr>
            <a:xfrm>
              <a:off x="5243575" y="1839450"/>
              <a:ext cx="18850" cy="10775"/>
            </a:xfrm>
            <a:custGeom>
              <a:avLst/>
              <a:gdLst/>
              <a:ahLst/>
              <a:cxnLst/>
              <a:rect l="l" t="t" r="r" b="b"/>
              <a:pathLst>
                <a:path w="754" h="431" fill="none" extrusionOk="0">
                  <a:moveTo>
                    <a:pt x="754" y="0"/>
                  </a:moveTo>
                  <a:lnTo>
                    <a:pt x="1" y="430"/>
                  </a:lnTo>
                  <a:lnTo>
                    <a:pt x="1" y="430"/>
                  </a:lnTo>
                  <a:lnTo>
                    <a:pt x="216" y="430"/>
                  </a:lnTo>
                  <a:lnTo>
                    <a:pt x="539" y="323"/>
                  </a:lnTo>
                  <a:lnTo>
                    <a:pt x="539" y="323"/>
                  </a:lnTo>
                  <a:lnTo>
                    <a:pt x="646" y="108"/>
                  </a:lnTo>
                  <a:lnTo>
                    <a:pt x="646" y="108"/>
                  </a:lnTo>
                  <a:lnTo>
                    <a:pt x="7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460;p29">
              <a:extLst>
                <a:ext uri="{FF2B5EF4-FFF2-40B4-BE49-F238E27FC236}">
                  <a16:creationId xmlns:a16="http://schemas.microsoft.com/office/drawing/2014/main" id="{97B76C61-D0AE-4ADD-9CE0-27B42EB9BD4A}"/>
                </a:ext>
              </a:extLst>
            </p:cNvPr>
            <p:cNvSpPr/>
            <p:nvPr/>
          </p:nvSpPr>
          <p:spPr>
            <a:xfrm>
              <a:off x="5431850" y="2051925"/>
              <a:ext cx="94175" cy="126425"/>
            </a:xfrm>
            <a:custGeom>
              <a:avLst/>
              <a:gdLst/>
              <a:ahLst/>
              <a:cxnLst/>
              <a:rect l="l" t="t" r="r" b="b"/>
              <a:pathLst>
                <a:path w="3767" h="5057" extrusionOk="0">
                  <a:moveTo>
                    <a:pt x="1615" y="0"/>
                  </a:moveTo>
                  <a:lnTo>
                    <a:pt x="1399" y="108"/>
                  </a:lnTo>
                  <a:lnTo>
                    <a:pt x="1" y="646"/>
                  </a:lnTo>
                  <a:lnTo>
                    <a:pt x="1507" y="5057"/>
                  </a:lnTo>
                  <a:lnTo>
                    <a:pt x="3121" y="4089"/>
                  </a:lnTo>
                  <a:lnTo>
                    <a:pt x="3336" y="3981"/>
                  </a:lnTo>
                  <a:lnTo>
                    <a:pt x="3551" y="3766"/>
                  </a:lnTo>
                  <a:lnTo>
                    <a:pt x="3766" y="3120"/>
                  </a:lnTo>
                  <a:lnTo>
                    <a:pt x="3766" y="2260"/>
                  </a:lnTo>
                  <a:lnTo>
                    <a:pt x="3551" y="1507"/>
                  </a:lnTo>
                  <a:lnTo>
                    <a:pt x="3228" y="753"/>
                  </a:lnTo>
                  <a:lnTo>
                    <a:pt x="2690" y="323"/>
                  </a:lnTo>
                  <a:lnTo>
                    <a:pt x="215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461;p29">
              <a:extLst>
                <a:ext uri="{FF2B5EF4-FFF2-40B4-BE49-F238E27FC236}">
                  <a16:creationId xmlns:a16="http://schemas.microsoft.com/office/drawing/2014/main" id="{88E034A6-80F7-40F6-808B-9819ECAA86F9}"/>
                </a:ext>
              </a:extLst>
            </p:cNvPr>
            <p:cNvSpPr/>
            <p:nvPr/>
          </p:nvSpPr>
          <p:spPr>
            <a:xfrm>
              <a:off x="5431850" y="2051925"/>
              <a:ext cx="94175" cy="126425"/>
            </a:xfrm>
            <a:custGeom>
              <a:avLst/>
              <a:gdLst/>
              <a:ahLst/>
              <a:cxnLst/>
              <a:rect l="l" t="t" r="r" b="b"/>
              <a:pathLst>
                <a:path w="3767" h="5057" fill="none" extrusionOk="0">
                  <a:moveTo>
                    <a:pt x="1507" y="5057"/>
                  </a:moveTo>
                  <a:lnTo>
                    <a:pt x="3121" y="4089"/>
                  </a:lnTo>
                  <a:lnTo>
                    <a:pt x="3121" y="4089"/>
                  </a:lnTo>
                  <a:lnTo>
                    <a:pt x="3336" y="3981"/>
                  </a:lnTo>
                  <a:lnTo>
                    <a:pt x="3551" y="3766"/>
                  </a:lnTo>
                  <a:lnTo>
                    <a:pt x="3766" y="3120"/>
                  </a:lnTo>
                  <a:lnTo>
                    <a:pt x="3766" y="2260"/>
                  </a:lnTo>
                  <a:lnTo>
                    <a:pt x="3551" y="1507"/>
                  </a:lnTo>
                  <a:lnTo>
                    <a:pt x="3551" y="1507"/>
                  </a:lnTo>
                  <a:lnTo>
                    <a:pt x="3228" y="753"/>
                  </a:lnTo>
                  <a:lnTo>
                    <a:pt x="2690" y="323"/>
                  </a:lnTo>
                  <a:lnTo>
                    <a:pt x="2152" y="0"/>
                  </a:lnTo>
                  <a:lnTo>
                    <a:pt x="1937" y="0"/>
                  </a:lnTo>
                  <a:lnTo>
                    <a:pt x="1615" y="0"/>
                  </a:lnTo>
                  <a:lnTo>
                    <a:pt x="1399" y="108"/>
                  </a:lnTo>
                  <a:lnTo>
                    <a:pt x="1" y="6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462;p29">
              <a:extLst>
                <a:ext uri="{FF2B5EF4-FFF2-40B4-BE49-F238E27FC236}">
                  <a16:creationId xmlns:a16="http://schemas.microsoft.com/office/drawing/2014/main" id="{C7BF6EEE-2E58-43A6-80C2-0F30CB65C9C6}"/>
                </a:ext>
              </a:extLst>
            </p:cNvPr>
            <p:cNvSpPr/>
            <p:nvPr/>
          </p:nvSpPr>
          <p:spPr>
            <a:xfrm>
              <a:off x="5429175" y="2049225"/>
              <a:ext cx="102225" cy="131825"/>
            </a:xfrm>
            <a:custGeom>
              <a:avLst/>
              <a:gdLst/>
              <a:ahLst/>
              <a:cxnLst/>
              <a:rect l="l" t="t" r="r" b="b"/>
              <a:pathLst>
                <a:path w="4089" h="5273" extrusionOk="0">
                  <a:moveTo>
                    <a:pt x="1722" y="1"/>
                  </a:moveTo>
                  <a:lnTo>
                    <a:pt x="1506" y="108"/>
                  </a:lnTo>
                  <a:lnTo>
                    <a:pt x="0" y="539"/>
                  </a:lnTo>
                  <a:lnTo>
                    <a:pt x="0" y="646"/>
                  </a:lnTo>
                  <a:lnTo>
                    <a:pt x="0" y="754"/>
                  </a:lnTo>
                  <a:lnTo>
                    <a:pt x="0" y="861"/>
                  </a:lnTo>
                  <a:lnTo>
                    <a:pt x="108" y="861"/>
                  </a:lnTo>
                  <a:lnTo>
                    <a:pt x="1614" y="324"/>
                  </a:lnTo>
                  <a:lnTo>
                    <a:pt x="1829" y="324"/>
                  </a:lnTo>
                  <a:lnTo>
                    <a:pt x="2044" y="216"/>
                  </a:lnTo>
                  <a:lnTo>
                    <a:pt x="2475" y="324"/>
                  </a:lnTo>
                  <a:lnTo>
                    <a:pt x="2905" y="646"/>
                  </a:lnTo>
                  <a:lnTo>
                    <a:pt x="3228" y="1077"/>
                  </a:lnTo>
                  <a:lnTo>
                    <a:pt x="3550" y="1615"/>
                  </a:lnTo>
                  <a:lnTo>
                    <a:pt x="3658" y="2152"/>
                  </a:lnTo>
                  <a:lnTo>
                    <a:pt x="3766" y="2798"/>
                  </a:lnTo>
                  <a:lnTo>
                    <a:pt x="3658" y="3228"/>
                  </a:lnTo>
                  <a:lnTo>
                    <a:pt x="3550" y="3551"/>
                  </a:lnTo>
                  <a:lnTo>
                    <a:pt x="3443" y="3874"/>
                  </a:lnTo>
                  <a:lnTo>
                    <a:pt x="3120" y="4089"/>
                  </a:lnTo>
                  <a:lnTo>
                    <a:pt x="1506" y="5057"/>
                  </a:lnTo>
                  <a:lnTo>
                    <a:pt x="1399" y="5057"/>
                  </a:lnTo>
                  <a:lnTo>
                    <a:pt x="1399" y="5165"/>
                  </a:lnTo>
                  <a:lnTo>
                    <a:pt x="1506" y="5272"/>
                  </a:lnTo>
                  <a:lnTo>
                    <a:pt x="1614" y="5272"/>
                  </a:lnTo>
                  <a:lnTo>
                    <a:pt x="3335" y="4412"/>
                  </a:lnTo>
                  <a:lnTo>
                    <a:pt x="3658" y="4089"/>
                  </a:lnTo>
                  <a:lnTo>
                    <a:pt x="3873" y="3766"/>
                  </a:lnTo>
                  <a:lnTo>
                    <a:pt x="3981" y="3228"/>
                  </a:lnTo>
                  <a:lnTo>
                    <a:pt x="4088" y="2798"/>
                  </a:lnTo>
                  <a:lnTo>
                    <a:pt x="3981" y="2152"/>
                  </a:lnTo>
                  <a:lnTo>
                    <a:pt x="3766" y="1507"/>
                  </a:lnTo>
                  <a:lnTo>
                    <a:pt x="3443" y="861"/>
                  </a:lnTo>
                  <a:lnTo>
                    <a:pt x="3120" y="431"/>
                  </a:lnTo>
                  <a:lnTo>
                    <a:pt x="2582" y="108"/>
                  </a:lnTo>
                  <a:lnTo>
                    <a:pt x="204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463;p29">
              <a:extLst>
                <a:ext uri="{FF2B5EF4-FFF2-40B4-BE49-F238E27FC236}">
                  <a16:creationId xmlns:a16="http://schemas.microsoft.com/office/drawing/2014/main" id="{9E18F998-6013-4F6E-962A-0792D88EE284}"/>
                </a:ext>
              </a:extLst>
            </p:cNvPr>
            <p:cNvSpPr/>
            <p:nvPr/>
          </p:nvSpPr>
          <p:spPr>
            <a:xfrm>
              <a:off x="5399575" y="2062675"/>
              <a:ext cx="91475" cy="123750"/>
            </a:xfrm>
            <a:custGeom>
              <a:avLst/>
              <a:gdLst/>
              <a:ahLst/>
              <a:cxnLst/>
              <a:rect l="l" t="t" r="r" b="b"/>
              <a:pathLst>
                <a:path w="3659" h="4950" extrusionOk="0">
                  <a:moveTo>
                    <a:pt x="1507" y="323"/>
                  </a:moveTo>
                  <a:lnTo>
                    <a:pt x="1937" y="431"/>
                  </a:lnTo>
                  <a:lnTo>
                    <a:pt x="2475" y="646"/>
                  </a:lnTo>
                  <a:lnTo>
                    <a:pt x="2798" y="1184"/>
                  </a:lnTo>
                  <a:lnTo>
                    <a:pt x="3121" y="1830"/>
                  </a:lnTo>
                  <a:lnTo>
                    <a:pt x="3228" y="2368"/>
                  </a:lnTo>
                  <a:lnTo>
                    <a:pt x="3336" y="2906"/>
                  </a:lnTo>
                  <a:lnTo>
                    <a:pt x="3228" y="3443"/>
                  </a:lnTo>
                  <a:lnTo>
                    <a:pt x="3121" y="3874"/>
                  </a:lnTo>
                  <a:lnTo>
                    <a:pt x="2906" y="4304"/>
                  </a:lnTo>
                  <a:lnTo>
                    <a:pt x="2583" y="4519"/>
                  </a:lnTo>
                  <a:lnTo>
                    <a:pt x="2368" y="4627"/>
                  </a:lnTo>
                  <a:lnTo>
                    <a:pt x="2045" y="4734"/>
                  </a:lnTo>
                  <a:lnTo>
                    <a:pt x="1614" y="4627"/>
                  </a:lnTo>
                  <a:lnTo>
                    <a:pt x="1184" y="4304"/>
                  </a:lnTo>
                  <a:lnTo>
                    <a:pt x="754" y="3766"/>
                  </a:lnTo>
                  <a:lnTo>
                    <a:pt x="431" y="3013"/>
                  </a:lnTo>
                  <a:lnTo>
                    <a:pt x="323" y="2583"/>
                  </a:lnTo>
                  <a:lnTo>
                    <a:pt x="323" y="2045"/>
                  </a:lnTo>
                  <a:lnTo>
                    <a:pt x="323" y="1507"/>
                  </a:lnTo>
                  <a:lnTo>
                    <a:pt x="539" y="969"/>
                  </a:lnTo>
                  <a:lnTo>
                    <a:pt x="861" y="539"/>
                  </a:lnTo>
                  <a:lnTo>
                    <a:pt x="1184" y="323"/>
                  </a:lnTo>
                  <a:close/>
                  <a:moveTo>
                    <a:pt x="1507" y="1"/>
                  </a:moveTo>
                  <a:lnTo>
                    <a:pt x="1077" y="108"/>
                  </a:lnTo>
                  <a:lnTo>
                    <a:pt x="646" y="323"/>
                  </a:lnTo>
                  <a:lnTo>
                    <a:pt x="323" y="861"/>
                  </a:lnTo>
                  <a:lnTo>
                    <a:pt x="108" y="1399"/>
                  </a:lnTo>
                  <a:lnTo>
                    <a:pt x="1" y="2045"/>
                  </a:lnTo>
                  <a:lnTo>
                    <a:pt x="1" y="2583"/>
                  </a:lnTo>
                  <a:lnTo>
                    <a:pt x="108" y="3121"/>
                  </a:lnTo>
                  <a:lnTo>
                    <a:pt x="431" y="3874"/>
                  </a:lnTo>
                  <a:lnTo>
                    <a:pt x="969" y="4519"/>
                  </a:lnTo>
                  <a:lnTo>
                    <a:pt x="1507" y="4842"/>
                  </a:lnTo>
                  <a:lnTo>
                    <a:pt x="1830" y="4950"/>
                  </a:lnTo>
                  <a:lnTo>
                    <a:pt x="2368" y="4950"/>
                  </a:lnTo>
                  <a:lnTo>
                    <a:pt x="2690" y="4842"/>
                  </a:lnTo>
                  <a:lnTo>
                    <a:pt x="3121" y="4519"/>
                  </a:lnTo>
                  <a:lnTo>
                    <a:pt x="3443" y="3981"/>
                  </a:lnTo>
                  <a:lnTo>
                    <a:pt x="3551" y="3443"/>
                  </a:lnTo>
                  <a:lnTo>
                    <a:pt x="3659" y="2906"/>
                  </a:lnTo>
                  <a:lnTo>
                    <a:pt x="3551" y="2260"/>
                  </a:lnTo>
                  <a:lnTo>
                    <a:pt x="3443" y="1722"/>
                  </a:lnTo>
                  <a:lnTo>
                    <a:pt x="3121" y="969"/>
                  </a:lnTo>
                  <a:lnTo>
                    <a:pt x="2583" y="431"/>
                  </a:lnTo>
                  <a:lnTo>
                    <a:pt x="2152" y="108"/>
                  </a:lnTo>
                  <a:lnTo>
                    <a:pt x="150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464;p29">
              <a:extLst>
                <a:ext uri="{FF2B5EF4-FFF2-40B4-BE49-F238E27FC236}">
                  <a16:creationId xmlns:a16="http://schemas.microsoft.com/office/drawing/2014/main" id="{75D47D9A-5E3C-4634-92BE-7494BC2788C5}"/>
                </a:ext>
              </a:extLst>
            </p:cNvPr>
            <p:cNvSpPr/>
            <p:nvPr/>
          </p:nvSpPr>
          <p:spPr>
            <a:xfrm>
              <a:off x="5402275" y="2065375"/>
              <a:ext cx="83400" cy="118375"/>
            </a:xfrm>
            <a:custGeom>
              <a:avLst/>
              <a:gdLst/>
              <a:ahLst/>
              <a:cxnLst/>
              <a:rect l="l" t="t" r="r" b="b"/>
              <a:pathLst>
                <a:path w="3336" h="4735" extrusionOk="0">
                  <a:moveTo>
                    <a:pt x="1399" y="0"/>
                  </a:moveTo>
                  <a:lnTo>
                    <a:pt x="1076" y="108"/>
                  </a:lnTo>
                  <a:lnTo>
                    <a:pt x="753" y="215"/>
                  </a:lnTo>
                  <a:lnTo>
                    <a:pt x="538" y="538"/>
                  </a:lnTo>
                  <a:lnTo>
                    <a:pt x="323" y="753"/>
                  </a:lnTo>
                  <a:lnTo>
                    <a:pt x="108" y="1184"/>
                  </a:lnTo>
                  <a:lnTo>
                    <a:pt x="0" y="1614"/>
                  </a:lnTo>
                  <a:lnTo>
                    <a:pt x="0" y="2044"/>
                  </a:lnTo>
                  <a:lnTo>
                    <a:pt x="108" y="2475"/>
                  </a:lnTo>
                  <a:lnTo>
                    <a:pt x="215" y="3013"/>
                  </a:lnTo>
                  <a:lnTo>
                    <a:pt x="323" y="3443"/>
                  </a:lnTo>
                  <a:lnTo>
                    <a:pt x="646" y="3873"/>
                  </a:lnTo>
                  <a:lnTo>
                    <a:pt x="861" y="4196"/>
                  </a:lnTo>
                  <a:lnTo>
                    <a:pt x="1184" y="4519"/>
                  </a:lnTo>
                  <a:lnTo>
                    <a:pt x="1506" y="4626"/>
                  </a:lnTo>
                  <a:lnTo>
                    <a:pt x="1829" y="4734"/>
                  </a:lnTo>
                  <a:lnTo>
                    <a:pt x="2152" y="4734"/>
                  </a:lnTo>
                  <a:lnTo>
                    <a:pt x="2582" y="4626"/>
                  </a:lnTo>
                  <a:lnTo>
                    <a:pt x="2798" y="4411"/>
                  </a:lnTo>
                  <a:lnTo>
                    <a:pt x="3013" y="4089"/>
                  </a:lnTo>
                  <a:lnTo>
                    <a:pt x="3228" y="3766"/>
                  </a:lnTo>
                  <a:lnTo>
                    <a:pt x="3335" y="3443"/>
                  </a:lnTo>
                  <a:lnTo>
                    <a:pt x="3335" y="2582"/>
                  </a:lnTo>
                  <a:lnTo>
                    <a:pt x="3228" y="1614"/>
                  </a:lnTo>
                  <a:lnTo>
                    <a:pt x="2798" y="861"/>
                  </a:lnTo>
                  <a:lnTo>
                    <a:pt x="2260" y="323"/>
                  </a:lnTo>
                  <a:lnTo>
                    <a:pt x="1937" y="215"/>
                  </a:lnTo>
                  <a:lnTo>
                    <a:pt x="1614" y="108"/>
                  </a:lnTo>
                  <a:lnTo>
                    <a:pt x="139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465;p29">
              <a:extLst>
                <a:ext uri="{FF2B5EF4-FFF2-40B4-BE49-F238E27FC236}">
                  <a16:creationId xmlns:a16="http://schemas.microsoft.com/office/drawing/2014/main" id="{DBD9AA1F-5E6D-44F9-846E-EB8F69D238EF}"/>
                </a:ext>
              </a:extLst>
            </p:cNvPr>
            <p:cNvSpPr/>
            <p:nvPr/>
          </p:nvSpPr>
          <p:spPr>
            <a:xfrm>
              <a:off x="5415725" y="2084200"/>
              <a:ext cx="59200" cy="78025"/>
            </a:xfrm>
            <a:custGeom>
              <a:avLst/>
              <a:gdLst/>
              <a:ahLst/>
              <a:cxnLst/>
              <a:rect l="l" t="t" r="r" b="b"/>
              <a:pathLst>
                <a:path w="2368" h="3121" extrusionOk="0">
                  <a:moveTo>
                    <a:pt x="753" y="0"/>
                  </a:moveTo>
                  <a:lnTo>
                    <a:pt x="323" y="323"/>
                  </a:lnTo>
                  <a:lnTo>
                    <a:pt x="108" y="753"/>
                  </a:lnTo>
                  <a:lnTo>
                    <a:pt x="0" y="1399"/>
                  </a:lnTo>
                  <a:lnTo>
                    <a:pt x="108" y="2045"/>
                  </a:lnTo>
                  <a:lnTo>
                    <a:pt x="431" y="2582"/>
                  </a:lnTo>
                  <a:lnTo>
                    <a:pt x="861" y="3013"/>
                  </a:lnTo>
                  <a:lnTo>
                    <a:pt x="1291" y="3120"/>
                  </a:lnTo>
                  <a:lnTo>
                    <a:pt x="1722" y="3120"/>
                  </a:lnTo>
                  <a:lnTo>
                    <a:pt x="2152" y="2798"/>
                  </a:lnTo>
                  <a:lnTo>
                    <a:pt x="2367" y="2260"/>
                  </a:lnTo>
                  <a:lnTo>
                    <a:pt x="2367" y="1722"/>
                  </a:lnTo>
                  <a:lnTo>
                    <a:pt x="2260" y="1076"/>
                  </a:lnTo>
                  <a:lnTo>
                    <a:pt x="1937" y="538"/>
                  </a:lnTo>
                  <a:lnTo>
                    <a:pt x="1614" y="216"/>
                  </a:lnTo>
                  <a:lnTo>
                    <a:pt x="1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466;p29">
              <a:extLst>
                <a:ext uri="{FF2B5EF4-FFF2-40B4-BE49-F238E27FC236}">
                  <a16:creationId xmlns:a16="http://schemas.microsoft.com/office/drawing/2014/main" id="{EF41E63D-54C7-4F2E-B14F-DCDAE84FD121}"/>
                </a:ext>
              </a:extLst>
            </p:cNvPr>
            <p:cNvSpPr/>
            <p:nvPr/>
          </p:nvSpPr>
          <p:spPr>
            <a:xfrm>
              <a:off x="5205925" y="1594675"/>
              <a:ext cx="559475" cy="728925"/>
            </a:xfrm>
            <a:custGeom>
              <a:avLst/>
              <a:gdLst/>
              <a:ahLst/>
              <a:cxnLst/>
              <a:rect l="l" t="t" r="r" b="b"/>
              <a:pathLst>
                <a:path w="22379" h="29157" extrusionOk="0">
                  <a:moveTo>
                    <a:pt x="0" y="1"/>
                  </a:moveTo>
                  <a:lnTo>
                    <a:pt x="0" y="16246"/>
                  </a:lnTo>
                  <a:lnTo>
                    <a:pt x="6025" y="19581"/>
                  </a:lnTo>
                  <a:lnTo>
                    <a:pt x="6886" y="20119"/>
                  </a:lnTo>
                  <a:lnTo>
                    <a:pt x="7101" y="20227"/>
                  </a:lnTo>
                  <a:lnTo>
                    <a:pt x="7316" y="20334"/>
                  </a:lnTo>
                  <a:lnTo>
                    <a:pt x="7316" y="20119"/>
                  </a:lnTo>
                  <a:lnTo>
                    <a:pt x="7424" y="19904"/>
                  </a:lnTo>
                  <a:lnTo>
                    <a:pt x="7639" y="19474"/>
                  </a:lnTo>
                  <a:lnTo>
                    <a:pt x="7962" y="19043"/>
                  </a:lnTo>
                  <a:lnTo>
                    <a:pt x="8069" y="19043"/>
                  </a:lnTo>
                  <a:lnTo>
                    <a:pt x="8500" y="18613"/>
                  </a:lnTo>
                  <a:lnTo>
                    <a:pt x="9145" y="18398"/>
                  </a:lnTo>
                  <a:lnTo>
                    <a:pt x="9791" y="18398"/>
                  </a:lnTo>
                  <a:lnTo>
                    <a:pt x="10436" y="18506"/>
                  </a:lnTo>
                  <a:lnTo>
                    <a:pt x="11082" y="18721"/>
                  </a:lnTo>
                  <a:lnTo>
                    <a:pt x="11405" y="19043"/>
                  </a:lnTo>
                  <a:lnTo>
                    <a:pt x="11727" y="19366"/>
                  </a:lnTo>
                  <a:lnTo>
                    <a:pt x="11943" y="19797"/>
                  </a:lnTo>
                  <a:lnTo>
                    <a:pt x="12158" y="20227"/>
                  </a:lnTo>
                  <a:lnTo>
                    <a:pt x="12265" y="21195"/>
                  </a:lnTo>
                  <a:lnTo>
                    <a:pt x="12265" y="22163"/>
                  </a:lnTo>
                  <a:lnTo>
                    <a:pt x="12158" y="22809"/>
                  </a:lnTo>
                  <a:lnTo>
                    <a:pt x="12050" y="23024"/>
                  </a:lnTo>
                  <a:lnTo>
                    <a:pt x="12158" y="23132"/>
                  </a:lnTo>
                  <a:lnTo>
                    <a:pt x="12373" y="23239"/>
                  </a:lnTo>
                  <a:lnTo>
                    <a:pt x="13879" y="24208"/>
                  </a:lnTo>
                  <a:lnTo>
                    <a:pt x="16784" y="25929"/>
                  </a:lnTo>
                  <a:lnTo>
                    <a:pt x="19796" y="27543"/>
                  </a:lnTo>
                  <a:lnTo>
                    <a:pt x="21841" y="28834"/>
                  </a:lnTo>
                  <a:lnTo>
                    <a:pt x="22378" y="29157"/>
                  </a:lnTo>
                  <a:lnTo>
                    <a:pt x="22271" y="13019"/>
                  </a:lnTo>
                  <a:lnTo>
                    <a:pt x="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467;p29">
              <a:extLst>
                <a:ext uri="{FF2B5EF4-FFF2-40B4-BE49-F238E27FC236}">
                  <a16:creationId xmlns:a16="http://schemas.microsoft.com/office/drawing/2014/main" id="{A626F768-BB70-4862-8A4B-293BEBFD6374}"/>
                </a:ext>
              </a:extLst>
            </p:cNvPr>
            <p:cNvSpPr/>
            <p:nvPr/>
          </p:nvSpPr>
          <p:spPr>
            <a:xfrm>
              <a:off x="5203225" y="1592000"/>
              <a:ext cx="564875" cy="734300"/>
            </a:xfrm>
            <a:custGeom>
              <a:avLst/>
              <a:gdLst/>
              <a:ahLst/>
              <a:cxnLst/>
              <a:rect l="l" t="t" r="r" b="b"/>
              <a:pathLst>
                <a:path w="22595" h="29372" extrusionOk="0">
                  <a:moveTo>
                    <a:pt x="324" y="430"/>
                  </a:moveTo>
                  <a:lnTo>
                    <a:pt x="22271" y="13233"/>
                  </a:lnTo>
                  <a:lnTo>
                    <a:pt x="22377" y="28962"/>
                  </a:lnTo>
                  <a:lnTo>
                    <a:pt x="22056" y="28833"/>
                  </a:lnTo>
                  <a:lnTo>
                    <a:pt x="19904" y="27542"/>
                  </a:lnTo>
                  <a:lnTo>
                    <a:pt x="17000" y="25821"/>
                  </a:lnTo>
                  <a:lnTo>
                    <a:pt x="14095" y="24207"/>
                  </a:lnTo>
                  <a:lnTo>
                    <a:pt x="12588" y="23239"/>
                  </a:lnTo>
                  <a:lnTo>
                    <a:pt x="12373" y="23131"/>
                  </a:lnTo>
                  <a:lnTo>
                    <a:pt x="12266" y="23131"/>
                  </a:lnTo>
                  <a:lnTo>
                    <a:pt x="12266" y="23024"/>
                  </a:lnTo>
                  <a:lnTo>
                    <a:pt x="12373" y="22916"/>
                  </a:lnTo>
                  <a:lnTo>
                    <a:pt x="12481" y="22270"/>
                  </a:lnTo>
                  <a:lnTo>
                    <a:pt x="12588" y="21410"/>
                  </a:lnTo>
                  <a:lnTo>
                    <a:pt x="12481" y="20657"/>
                  </a:lnTo>
                  <a:lnTo>
                    <a:pt x="12266" y="19904"/>
                  </a:lnTo>
                  <a:lnTo>
                    <a:pt x="11835" y="19258"/>
                  </a:lnTo>
                  <a:lnTo>
                    <a:pt x="11513" y="18935"/>
                  </a:lnTo>
                  <a:lnTo>
                    <a:pt x="11190" y="18720"/>
                  </a:lnTo>
                  <a:lnTo>
                    <a:pt x="10544" y="18397"/>
                  </a:lnTo>
                  <a:lnTo>
                    <a:pt x="9146" y="18397"/>
                  </a:lnTo>
                  <a:lnTo>
                    <a:pt x="8608" y="18613"/>
                  </a:lnTo>
                  <a:lnTo>
                    <a:pt x="8070" y="18935"/>
                  </a:lnTo>
                  <a:lnTo>
                    <a:pt x="7962" y="19043"/>
                  </a:lnTo>
                  <a:lnTo>
                    <a:pt x="7640" y="19473"/>
                  </a:lnTo>
                  <a:lnTo>
                    <a:pt x="7424" y="20011"/>
                  </a:lnTo>
                  <a:lnTo>
                    <a:pt x="7317" y="20226"/>
                  </a:lnTo>
                  <a:lnTo>
                    <a:pt x="7209" y="20226"/>
                  </a:lnTo>
                  <a:lnTo>
                    <a:pt x="7102" y="20119"/>
                  </a:lnTo>
                  <a:lnTo>
                    <a:pt x="6133" y="19581"/>
                  </a:lnTo>
                  <a:lnTo>
                    <a:pt x="324" y="16306"/>
                  </a:lnTo>
                  <a:lnTo>
                    <a:pt x="324" y="16306"/>
                  </a:lnTo>
                  <a:lnTo>
                    <a:pt x="324" y="430"/>
                  </a:lnTo>
                  <a:close/>
                  <a:moveTo>
                    <a:pt x="1" y="0"/>
                  </a:moveTo>
                  <a:lnTo>
                    <a:pt x="1" y="108"/>
                  </a:lnTo>
                  <a:lnTo>
                    <a:pt x="1" y="16353"/>
                  </a:lnTo>
                  <a:lnTo>
                    <a:pt x="1" y="16461"/>
                  </a:lnTo>
                  <a:lnTo>
                    <a:pt x="6026" y="19796"/>
                  </a:lnTo>
                  <a:lnTo>
                    <a:pt x="6886" y="20334"/>
                  </a:lnTo>
                  <a:lnTo>
                    <a:pt x="7102" y="20441"/>
                  </a:lnTo>
                  <a:lnTo>
                    <a:pt x="7209" y="20549"/>
                  </a:lnTo>
                  <a:lnTo>
                    <a:pt x="7532" y="20549"/>
                  </a:lnTo>
                  <a:lnTo>
                    <a:pt x="7532" y="20441"/>
                  </a:lnTo>
                  <a:lnTo>
                    <a:pt x="7640" y="20226"/>
                  </a:lnTo>
                  <a:lnTo>
                    <a:pt x="7640" y="20119"/>
                  </a:lnTo>
                  <a:lnTo>
                    <a:pt x="7855" y="19688"/>
                  </a:lnTo>
                  <a:lnTo>
                    <a:pt x="8177" y="19258"/>
                  </a:lnTo>
                  <a:lnTo>
                    <a:pt x="8285" y="19258"/>
                  </a:lnTo>
                  <a:lnTo>
                    <a:pt x="8715" y="18935"/>
                  </a:lnTo>
                  <a:lnTo>
                    <a:pt x="9253" y="18720"/>
                  </a:lnTo>
                  <a:lnTo>
                    <a:pt x="9791" y="18613"/>
                  </a:lnTo>
                  <a:lnTo>
                    <a:pt x="10437" y="18720"/>
                  </a:lnTo>
                  <a:lnTo>
                    <a:pt x="11082" y="18935"/>
                  </a:lnTo>
                  <a:lnTo>
                    <a:pt x="11620" y="19473"/>
                  </a:lnTo>
                  <a:lnTo>
                    <a:pt x="11943" y="20011"/>
                  </a:lnTo>
                  <a:lnTo>
                    <a:pt x="12158" y="20764"/>
                  </a:lnTo>
                  <a:lnTo>
                    <a:pt x="12266" y="21410"/>
                  </a:lnTo>
                  <a:lnTo>
                    <a:pt x="12158" y="22270"/>
                  </a:lnTo>
                  <a:lnTo>
                    <a:pt x="12051" y="22808"/>
                  </a:lnTo>
                  <a:lnTo>
                    <a:pt x="12051" y="22916"/>
                  </a:lnTo>
                  <a:lnTo>
                    <a:pt x="11943" y="23131"/>
                  </a:lnTo>
                  <a:lnTo>
                    <a:pt x="11943" y="23239"/>
                  </a:lnTo>
                  <a:lnTo>
                    <a:pt x="12051" y="23346"/>
                  </a:lnTo>
                  <a:lnTo>
                    <a:pt x="12266" y="23454"/>
                  </a:lnTo>
                  <a:lnTo>
                    <a:pt x="12373" y="23454"/>
                  </a:lnTo>
                  <a:lnTo>
                    <a:pt x="13987" y="24422"/>
                  </a:lnTo>
                  <a:lnTo>
                    <a:pt x="16892" y="26144"/>
                  </a:lnTo>
                  <a:lnTo>
                    <a:pt x="19797" y="27865"/>
                  </a:lnTo>
                  <a:lnTo>
                    <a:pt x="21841" y="29048"/>
                  </a:lnTo>
                  <a:lnTo>
                    <a:pt x="22379" y="29371"/>
                  </a:lnTo>
                  <a:lnTo>
                    <a:pt x="22594" y="29371"/>
                  </a:lnTo>
                  <a:lnTo>
                    <a:pt x="22594" y="29264"/>
                  </a:lnTo>
                  <a:lnTo>
                    <a:pt x="22594" y="13126"/>
                  </a:lnTo>
                  <a:lnTo>
                    <a:pt x="22486" y="1301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468;p29">
              <a:extLst>
                <a:ext uri="{FF2B5EF4-FFF2-40B4-BE49-F238E27FC236}">
                  <a16:creationId xmlns:a16="http://schemas.microsoft.com/office/drawing/2014/main" id="{E722C879-76AB-4BA5-B040-15D4B26A0006}"/>
                </a:ext>
              </a:extLst>
            </p:cNvPr>
            <p:cNvSpPr/>
            <p:nvPr/>
          </p:nvSpPr>
          <p:spPr>
            <a:xfrm>
              <a:off x="5765375" y="1753375"/>
              <a:ext cx="285125" cy="570225"/>
            </a:xfrm>
            <a:custGeom>
              <a:avLst/>
              <a:gdLst/>
              <a:ahLst/>
              <a:cxnLst/>
              <a:rect l="l" t="t" r="r" b="b"/>
              <a:pathLst>
                <a:path w="11405" h="22809" extrusionOk="0">
                  <a:moveTo>
                    <a:pt x="11405" y="0"/>
                  </a:moveTo>
                  <a:lnTo>
                    <a:pt x="0" y="6671"/>
                  </a:lnTo>
                  <a:lnTo>
                    <a:pt x="0" y="22809"/>
                  </a:lnTo>
                  <a:lnTo>
                    <a:pt x="11405" y="16138"/>
                  </a:lnTo>
                  <a:lnTo>
                    <a:pt x="11405"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469;p29">
              <a:extLst>
                <a:ext uri="{FF2B5EF4-FFF2-40B4-BE49-F238E27FC236}">
                  <a16:creationId xmlns:a16="http://schemas.microsoft.com/office/drawing/2014/main" id="{5D41D092-B521-4546-B657-BE1735EE7B5F}"/>
                </a:ext>
              </a:extLst>
            </p:cNvPr>
            <p:cNvSpPr/>
            <p:nvPr/>
          </p:nvSpPr>
          <p:spPr>
            <a:xfrm>
              <a:off x="5760000" y="1750675"/>
              <a:ext cx="293200" cy="575625"/>
            </a:xfrm>
            <a:custGeom>
              <a:avLst/>
              <a:gdLst/>
              <a:ahLst/>
              <a:cxnLst/>
              <a:rect l="l" t="t" r="r" b="b"/>
              <a:pathLst>
                <a:path w="11728" h="23025" extrusionOk="0">
                  <a:moveTo>
                    <a:pt x="11404" y="405"/>
                  </a:moveTo>
                  <a:lnTo>
                    <a:pt x="11404" y="16139"/>
                  </a:lnTo>
                  <a:lnTo>
                    <a:pt x="431" y="22594"/>
                  </a:lnTo>
                  <a:lnTo>
                    <a:pt x="323" y="6886"/>
                  </a:lnTo>
                  <a:lnTo>
                    <a:pt x="11404" y="405"/>
                  </a:lnTo>
                  <a:close/>
                  <a:moveTo>
                    <a:pt x="11512" y="1"/>
                  </a:moveTo>
                  <a:lnTo>
                    <a:pt x="108" y="6671"/>
                  </a:lnTo>
                  <a:lnTo>
                    <a:pt x="0" y="6779"/>
                  </a:lnTo>
                  <a:lnTo>
                    <a:pt x="108" y="22917"/>
                  </a:lnTo>
                  <a:lnTo>
                    <a:pt x="215" y="23024"/>
                  </a:lnTo>
                  <a:lnTo>
                    <a:pt x="323" y="23024"/>
                  </a:lnTo>
                  <a:lnTo>
                    <a:pt x="11727" y="16354"/>
                  </a:lnTo>
                  <a:lnTo>
                    <a:pt x="11727" y="16246"/>
                  </a:lnTo>
                  <a:lnTo>
                    <a:pt x="11727" y="108"/>
                  </a:lnTo>
                  <a:lnTo>
                    <a:pt x="11727"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470;p29">
              <a:extLst>
                <a:ext uri="{FF2B5EF4-FFF2-40B4-BE49-F238E27FC236}">
                  <a16:creationId xmlns:a16="http://schemas.microsoft.com/office/drawing/2014/main" id="{2FAB7EC8-3586-408D-AD8B-7A8858C497F4}"/>
                </a:ext>
              </a:extLst>
            </p:cNvPr>
            <p:cNvSpPr/>
            <p:nvPr/>
          </p:nvSpPr>
          <p:spPr>
            <a:xfrm>
              <a:off x="5205925" y="1427925"/>
              <a:ext cx="841900" cy="492225"/>
            </a:xfrm>
            <a:custGeom>
              <a:avLst/>
              <a:gdLst/>
              <a:ahLst/>
              <a:cxnLst/>
              <a:rect l="l" t="t" r="r" b="b"/>
              <a:pathLst>
                <a:path w="33676" h="19689" extrusionOk="0">
                  <a:moveTo>
                    <a:pt x="11512" y="0"/>
                  </a:moveTo>
                  <a:lnTo>
                    <a:pt x="0" y="6671"/>
                  </a:lnTo>
                  <a:lnTo>
                    <a:pt x="22271" y="19689"/>
                  </a:lnTo>
                  <a:lnTo>
                    <a:pt x="33675" y="13018"/>
                  </a:lnTo>
                  <a:lnTo>
                    <a:pt x="11512" y="0"/>
                  </a:lnTo>
                  <a:close/>
                </a:path>
              </a:pathLst>
            </a:custGeom>
            <a:solidFill>
              <a:srgbClr val="F2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471;p29">
              <a:extLst>
                <a:ext uri="{FF2B5EF4-FFF2-40B4-BE49-F238E27FC236}">
                  <a16:creationId xmlns:a16="http://schemas.microsoft.com/office/drawing/2014/main" id="{F31441DC-3EDA-4114-97AB-D5D3ABA07B43}"/>
                </a:ext>
              </a:extLst>
            </p:cNvPr>
            <p:cNvSpPr/>
            <p:nvPr/>
          </p:nvSpPr>
          <p:spPr>
            <a:xfrm>
              <a:off x="5203225" y="1425225"/>
              <a:ext cx="849975" cy="500300"/>
            </a:xfrm>
            <a:custGeom>
              <a:avLst/>
              <a:gdLst/>
              <a:ahLst/>
              <a:cxnLst/>
              <a:rect l="l" t="t" r="r" b="b"/>
              <a:pathLst>
                <a:path w="33999" h="20012" extrusionOk="0">
                  <a:moveTo>
                    <a:pt x="11620" y="323"/>
                  </a:moveTo>
                  <a:lnTo>
                    <a:pt x="33568" y="13126"/>
                  </a:lnTo>
                  <a:lnTo>
                    <a:pt x="22379" y="19689"/>
                  </a:lnTo>
                  <a:lnTo>
                    <a:pt x="491" y="6833"/>
                  </a:lnTo>
                  <a:lnTo>
                    <a:pt x="491" y="6833"/>
                  </a:lnTo>
                  <a:lnTo>
                    <a:pt x="11620" y="323"/>
                  </a:lnTo>
                  <a:close/>
                  <a:moveTo>
                    <a:pt x="11620" y="1"/>
                  </a:moveTo>
                  <a:lnTo>
                    <a:pt x="1" y="6671"/>
                  </a:lnTo>
                  <a:lnTo>
                    <a:pt x="1" y="6779"/>
                  </a:lnTo>
                  <a:lnTo>
                    <a:pt x="1" y="6994"/>
                  </a:lnTo>
                  <a:lnTo>
                    <a:pt x="22379" y="20012"/>
                  </a:lnTo>
                  <a:lnTo>
                    <a:pt x="22486" y="20012"/>
                  </a:lnTo>
                  <a:lnTo>
                    <a:pt x="33891" y="13234"/>
                  </a:lnTo>
                  <a:lnTo>
                    <a:pt x="33998" y="13126"/>
                  </a:lnTo>
                  <a:lnTo>
                    <a:pt x="33891" y="13019"/>
                  </a:lnTo>
                  <a:lnTo>
                    <a:pt x="11728"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472;p29">
              <a:extLst>
                <a:ext uri="{FF2B5EF4-FFF2-40B4-BE49-F238E27FC236}">
                  <a16:creationId xmlns:a16="http://schemas.microsoft.com/office/drawing/2014/main" id="{D3906FF5-4D1E-4C81-ABB6-3CCC5407B8A1}"/>
                </a:ext>
              </a:extLst>
            </p:cNvPr>
            <p:cNvSpPr/>
            <p:nvPr/>
          </p:nvSpPr>
          <p:spPr>
            <a:xfrm>
              <a:off x="5203225" y="1659225"/>
              <a:ext cx="564875" cy="336250"/>
            </a:xfrm>
            <a:custGeom>
              <a:avLst/>
              <a:gdLst/>
              <a:ahLst/>
              <a:cxnLst/>
              <a:rect l="l" t="t" r="r" b="b"/>
              <a:pathLst>
                <a:path w="22595" h="13450" extrusionOk="0">
                  <a:moveTo>
                    <a:pt x="216" y="1"/>
                  </a:moveTo>
                  <a:lnTo>
                    <a:pt x="108" y="108"/>
                  </a:lnTo>
                  <a:lnTo>
                    <a:pt x="1" y="216"/>
                  </a:lnTo>
                  <a:lnTo>
                    <a:pt x="1" y="323"/>
                  </a:lnTo>
                  <a:lnTo>
                    <a:pt x="108" y="323"/>
                  </a:lnTo>
                  <a:lnTo>
                    <a:pt x="216" y="431"/>
                  </a:lnTo>
                  <a:lnTo>
                    <a:pt x="11835" y="7209"/>
                  </a:lnTo>
                  <a:lnTo>
                    <a:pt x="19151" y="11512"/>
                  </a:lnTo>
                  <a:lnTo>
                    <a:pt x="22379" y="13341"/>
                  </a:lnTo>
                  <a:lnTo>
                    <a:pt x="22486" y="13449"/>
                  </a:lnTo>
                  <a:lnTo>
                    <a:pt x="22486" y="13341"/>
                  </a:lnTo>
                  <a:lnTo>
                    <a:pt x="22594" y="13234"/>
                  </a:lnTo>
                  <a:lnTo>
                    <a:pt x="22486" y="13126"/>
                  </a:lnTo>
                  <a:lnTo>
                    <a:pt x="11405" y="6563"/>
                  </a:lnTo>
                  <a:lnTo>
                    <a:pt x="3766" y="2152"/>
                  </a:lnTo>
                  <a:lnTo>
                    <a:pt x="1184" y="646"/>
                  </a:lnTo>
                  <a:lnTo>
                    <a:pt x="539" y="216"/>
                  </a:lnTo>
                  <a:lnTo>
                    <a:pt x="324" y="108"/>
                  </a:lnTo>
                  <a:lnTo>
                    <a:pt x="216"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473;p29">
              <a:extLst>
                <a:ext uri="{FF2B5EF4-FFF2-40B4-BE49-F238E27FC236}">
                  <a16:creationId xmlns:a16="http://schemas.microsoft.com/office/drawing/2014/main" id="{EC53C8CF-5240-4E66-8E4A-191B917FC2B1}"/>
                </a:ext>
              </a:extLst>
            </p:cNvPr>
            <p:cNvSpPr/>
            <p:nvPr/>
          </p:nvSpPr>
          <p:spPr>
            <a:xfrm>
              <a:off x="5786900" y="1758750"/>
              <a:ext cx="107600" cy="75325"/>
            </a:xfrm>
            <a:custGeom>
              <a:avLst/>
              <a:gdLst/>
              <a:ahLst/>
              <a:cxnLst/>
              <a:rect l="l" t="t" r="r" b="b"/>
              <a:pathLst>
                <a:path w="4304" h="3013" extrusionOk="0">
                  <a:moveTo>
                    <a:pt x="4304" y="0"/>
                  </a:moveTo>
                  <a:lnTo>
                    <a:pt x="0" y="2475"/>
                  </a:lnTo>
                  <a:lnTo>
                    <a:pt x="0" y="3013"/>
                  </a:lnTo>
                  <a:lnTo>
                    <a:pt x="4304" y="538"/>
                  </a:lnTo>
                  <a:lnTo>
                    <a:pt x="4304"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474;p29">
              <a:extLst>
                <a:ext uri="{FF2B5EF4-FFF2-40B4-BE49-F238E27FC236}">
                  <a16:creationId xmlns:a16="http://schemas.microsoft.com/office/drawing/2014/main" id="{312ABECE-06F9-47D3-A366-0404CB7FC8FF}"/>
                </a:ext>
              </a:extLst>
            </p:cNvPr>
            <p:cNvSpPr/>
            <p:nvPr/>
          </p:nvSpPr>
          <p:spPr>
            <a:xfrm>
              <a:off x="5784200" y="1756050"/>
              <a:ext cx="113000" cy="80725"/>
            </a:xfrm>
            <a:custGeom>
              <a:avLst/>
              <a:gdLst/>
              <a:ahLst/>
              <a:cxnLst/>
              <a:rect l="l" t="t" r="r" b="b"/>
              <a:pathLst>
                <a:path w="4520" h="3229" extrusionOk="0">
                  <a:moveTo>
                    <a:pt x="4196" y="346"/>
                  </a:moveTo>
                  <a:lnTo>
                    <a:pt x="4196" y="539"/>
                  </a:lnTo>
                  <a:lnTo>
                    <a:pt x="323" y="2906"/>
                  </a:lnTo>
                  <a:lnTo>
                    <a:pt x="323" y="2690"/>
                  </a:lnTo>
                  <a:lnTo>
                    <a:pt x="4196" y="346"/>
                  </a:lnTo>
                  <a:close/>
                  <a:moveTo>
                    <a:pt x="4304" y="1"/>
                  </a:moveTo>
                  <a:lnTo>
                    <a:pt x="108" y="2475"/>
                  </a:lnTo>
                  <a:lnTo>
                    <a:pt x="1" y="2583"/>
                  </a:lnTo>
                  <a:lnTo>
                    <a:pt x="1" y="3121"/>
                  </a:lnTo>
                  <a:lnTo>
                    <a:pt x="108" y="3228"/>
                  </a:lnTo>
                  <a:lnTo>
                    <a:pt x="216" y="3228"/>
                  </a:lnTo>
                  <a:lnTo>
                    <a:pt x="4412" y="754"/>
                  </a:lnTo>
                  <a:lnTo>
                    <a:pt x="4519" y="646"/>
                  </a:lnTo>
                  <a:lnTo>
                    <a:pt x="4519" y="108"/>
                  </a:lnTo>
                  <a:lnTo>
                    <a:pt x="4412"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475;p29">
              <a:extLst>
                <a:ext uri="{FF2B5EF4-FFF2-40B4-BE49-F238E27FC236}">
                  <a16:creationId xmlns:a16="http://schemas.microsoft.com/office/drawing/2014/main" id="{87BBDA20-8AAD-4AD6-9589-8A7503E6665A}"/>
                </a:ext>
              </a:extLst>
            </p:cNvPr>
            <p:cNvSpPr/>
            <p:nvPr/>
          </p:nvSpPr>
          <p:spPr>
            <a:xfrm>
              <a:off x="5617450" y="1713025"/>
              <a:ext cx="169475" cy="121050"/>
            </a:xfrm>
            <a:custGeom>
              <a:avLst/>
              <a:gdLst/>
              <a:ahLst/>
              <a:cxnLst/>
              <a:rect l="l" t="t" r="r" b="b"/>
              <a:pathLst>
                <a:path w="6779" h="4842" extrusionOk="0">
                  <a:moveTo>
                    <a:pt x="0" y="0"/>
                  </a:moveTo>
                  <a:lnTo>
                    <a:pt x="0" y="861"/>
                  </a:lnTo>
                  <a:lnTo>
                    <a:pt x="6778" y="4842"/>
                  </a:lnTo>
                  <a:lnTo>
                    <a:pt x="6778" y="4304"/>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476;p29">
              <a:extLst>
                <a:ext uri="{FF2B5EF4-FFF2-40B4-BE49-F238E27FC236}">
                  <a16:creationId xmlns:a16="http://schemas.microsoft.com/office/drawing/2014/main" id="{3585668A-B0EF-4F81-B19D-86C3FDD505C3}"/>
                </a:ext>
              </a:extLst>
            </p:cNvPr>
            <p:cNvSpPr/>
            <p:nvPr/>
          </p:nvSpPr>
          <p:spPr>
            <a:xfrm>
              <a:off x="5612075" y="1710325"/>
              <a:ext cx="180225" cy="126450"/>
            </a:xfrm>
            <a:custGeom>
              <a:avLst/>
              <a:gdLst/>
              <a:ahLst/>
              <a:cxnLst/>
              <a:rect l="l" t="t" r="r" b="b"/>
              <a:pathLst>
                <a:path w="7209" h="5058" extrusionOk="0">
                  <a:moveTo>
                    <a:pt x="323" y="324"/>
                  </a:moveTo>
                  <a:lnTo>
                    <a:pt x="6886" y="4519"/>
                  </a:lnTo>
                  <a:lnTo>
                    <a:pt x="6886" y="4735"/>
                  </a:lnTo>
                  <a:lnTo>
                    <a:pt x="323" y="862"/>
                  </a:lnTo>
                  <a:lnTo>
                    <a:pt x="323" y="324"/>
                  </a:lnTo>
                  <a:close/>
                  <a:moveTo>
                    <a:pt x="108" y="1"/>
                  </a:moveTo>
                  <a:lnTo>
                    <a:pt x="0" y="108"/>
                  </a:lnTo>
                  <a:lnTo>
                    <a:pt x="0" y="969"/>
                  </a:lnTo>
                  <a:lnTo>
                    <a:pt x="108" y="1077"/>
                  </a:lnTo>
                  <a:lnTo>
                    <a:pt x="6993" y="5057"/>
                  </a:lnTo>
                  <a:lnTo>
                    <a:pt x="7101" y="5057"/>
                  </a:lnTo>
                  <a:lnTo>
                    <a:pt x="7208" y="4950"/>
                  </a:lnTo>
                  <a:lnTo>
                    <a:pt x="7101" y="4412"/>
                  </a:lnTo>
                  <a:lnTo>
                    <a:pt x="7101" y="4304"/>
                  </a:lnTo>
                  <a:lnTo>
                    <a:pt x="32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477;p29">
              <a:extLst>
                <a:ext uri="{FF2B5EF4-FFF2-40B4-BE49-F238E27FC236}">
                  <a16:creationId xmlns:a16="http://schemas.microsoft.com/office/drawing/2014/main" id="{9FB20C6D-E853-4C68-8119-2B0F0D4E4146}"/>
                </a:ext>
              </a:extLst>
            </p:cNvPr>
            <p:cNvSpPr/>
            <p:nvPr/>
          </p:nvSpPr>
          <p:spPr>
            <a:xfrm>
              <a:off x="5617450" y="1651150"/>
              <a:ext cx="274375" cy="169475"/>
            </a:xfrm>
            <a:custGeom>
              <a:avLst/>
              <a:gdLst/>
              <a:ahLst/>
              <a:cxnLst/>
              <a:rect l="l" t="t" r="r" b="b"/>
              <a:pathLst>
                <a:path w="10975" h="6779" extrusionOk="0">
                  <a:moveTo>
                    <a:pt x="4304" y="1"/>
                  </a:moveTo>
                  <a:lnTo>
                    <a:pt x="0" y="2475"/>
                  </a:lnTo>
                  <a:lnTo>
                    <a:pt x="6778" y="6779"/>
                  </a:lnTo>
                  <a:lnTo>
                    <a:pt x="10974" y="4304"/>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478;p29">
              <a:extLst>
                <a:ext uri="{FF2B5EF4-FFF2-40B4-BE49-F238E27FC236}">
                  <a16:creationId xmlns:a16="http://schemas.microsoft.com/office/drawing/2014/main" id="{39B1D5C2-77F1-4F6A-A309-A168B7D61936}"/>
                </a:ext>
              </a:extLst>
            </p:cNvPr>
            <p:cNvSpPr/>
            <p:nvPr/>
          </p:nvSpPr>
          <p:spPr>
            <a:xfrm>
              <a:off x="5614750" y="1648475"/>
              <a:ext cx="282450" cy="174850"/>
            </a:xfrm>
            <a:custGeom>
              <a:avLst/>
              <a:gdLst/>
              <a:ahLst/>
              <a:cxnLst/>
              <a:rect l="l" t="t" r="r" b="b"/>
              <a:pathLst>
                <a:path w="11298" h="6994" extrusionOk="0">
                  <a:moveTo>
                    <a:pt x="4412" y="216"/>
                  </a:moveTo>
                  <a:lnTo>
                    <a:pt x="10867" y="4411"/>
                  </a:lnTo>
                  <a:lnTo>
                    <a:pt x="6886" y="6778"/>
                  </a:lnTo>
                  <a:lnTo>
                    <a:pt x="390" y="2587"/>
                  </a:lnTo>
                  <a:lnTo>
                    <a:pt x="4412" y="216"/>
                  </a:lnTo>
                  <a:close/>
                  <a:moveTo>
                    <a:pt x="4304" y="0"/>
                  </a:moveTo>
                  <a:lnTo>
                    <a:pt x="1" y="2475"/>
                  </a:lnTo>
                  <a:lnTo>
                    <a:pt x="1" y="2582"/>
                  </a:lnTo>
                  <a:lnTo>
                    <a:pt x="1" y="2690"/>
                  </a:lnTo>
                  <a:lnTo>
                    <a:pt x="6779" y="6993"/>
                  </a:lnTo>
                  <a:lnTo>
                    <a:pt x="6994" y="6993"/>
                  </a:lnTo>
                  <a:lnTo>
                    <a:pt x="11190" y="4519"/>
                  </a:lnTo>
                  <a:lnTo>
                    <a:pt x="11297" y="4411"/>
                  </a:lnTo>
                  <a:lnTo>
                    <a:pt x="11190" y="4304"/>
                  </a:lnTo>
                  <a:lnTo>
                    <a:pt x="441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479;p29">
              <a:extLst>
                <a:ext uri="{FF2B5EF4-FFF2-40B4-BE49-F238E27FC236}">
                  <a16:creationId xmlns:a16="http://schemas.microsoft.com/office/drawing/2014/main" id="{8A84F611-1037-402F-AE01-376DA1C914B8}"/>
                </a:ext>
              </a:extLst>
            </p:cNvPr>
            <p:cNvSpPr/>
            <p:nvPr/>
          </p:nvSpPr>
          <p:spPr>
            <a:xfrm>
              <a:off x="5614750" y="1718400"/>
              <a:ext cx="174850" cy="115675"/>
            </a:xfrm>
            <a:custGeom>
              <a:avLst/>
              <a:gdLst/>
              <a:ahLst/>
              <a:cxnLst/>
              <a:rect l="l" t="t" r="r" b="b"/>
              <a:pathLst>
                <a:path w="6994" h="4627" extrusionOk="0">
                  <a:moveTo>
                    <a:pt x="1" y="1"/>
                  </a:moveTo>
                  <a:lnTo>
                    <a:pt x="1" y="108"/>
                  </a:lnTo>
                  <a:lnTo>
                    <a:pt x="1" y="216"/>
                  </a:lnTo>
                  <a:lnTo>
                    <a:pt x="54" y="270"/>
                  </a:lnTo>
                  <a:lnTo>
                    <a:pt x="1" y="323"/>
                  </a:lnTo>
                  <a:lnTo>
                    <a:pt x="431" y="539"/>
                  </a:lnTo>
                  <a:lnTo>
                    <a:pt x="4089" y="2905"/>
                  </a:lnTo>
                  <a:lnTo>
                    <a:pt x="6025" y="4089"/>
                  </a:lnTo>
                  <a:lnTo>
                    <a:pt x="6779" y="4627"/>
                  </a:lnTo>
                  <a:lnTo>
                    <a:pt x="6994" y="4627"/>
                  </a:lnTo>
                  <a:lnTo>
                    <a:pt x="6994" y="4519"/>
                  </a:lnTo>
                  <a:lnTo>
                    <a:pt x="6994" y="4412"/>
                  </a:lnTo>
                  <a:lnTo>
                    <a:pt x="3551" y="2260"/>
                  </a:lnTo>
                  <a:lnTo>
                    <a:pt x="1292" y="754"/>
                  </a:lnTo>
                  <a:lnTo>
                    <a:pt x="539" y="216"/>
                  </a:lnTo>
                  <a:lnTo>
                    <a:pt x="323"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480;p29">
              <a:extLst>
                <a:ext uri="{FF2B5EF4-FFF2-40B4-BE49-F238E27FC236}">
                  <a16:creationId xmlns:a16="http://schemas.microsoft.com/office/drawing/2014/main" id="{08EBB00D-20C5-4AA0-A74A-80FD1EFB9606}"/>
                </a:ext>
              </a:extLst>
            </p:cNvPr>
            <p:cNvSpPr/>
            <p:nvPr/>
          </p:nvSpPr>
          <p:spPr>
            <a:xfrm>
              <a:off x="5528675" y="1605425"/>
              <a:ext cx="104925" cy="78025"/>
            </a:xfrm>
            <a:custGeom>
              <a:avLst/>
              <a:gdLst/>
              <a:ahLst/>
              <a:cxnLst/>
              <a:rect l="l" t="t" r="r" b="b"/>
              <a:pathLst>
                <a:path w="4197" h="3121" extrusionOk="0">
                  <a:moveTo>
                    <a:pt x="4197" y="1"/>
                  </a:moveTo>
                  <a:lnTo>
                    <a:pt x="1" y="2583"/>
                  </a:lnTo>
                  <a:lnTo>
                    <a:pt x="1" y="3121"/>
                  </a:lnTo>
                  <a:lnTo>
                    <a:pt x="4197" y="647"/>
                  </a:lnTo>
                  <a:lnTo>
                    <a:pt x="4197" y="1"/>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481;p29">
              <a:extLst>
                <a:ext uri="{FF2B5EF4-FFF2-40B4-BE49-F238E27FC236}">
                  <a16:creationId xmlns:a16="http://schemas.microsoft.com/office/drawing/2014/main" id="{BA7F60DD-EDDF-463E-92FD-F869C92425A9}"/>
                </a:ext>
              </a:extLst>
            </p:cNvPr>
            <p:cNvSpPr/>
            <p:nvPr/>
          </p:nvSpPr>
          <p:spPr>
            <a:xfrm>
              <a:off x="5523300" y="1602750"/>
              <a:ext cx="115675" cy="83400"/>
            </a:xfrm>
            <a:custGeom>
              <a:avLst/>
              <a:gdLst/>
              <a:ahLst/>
              <a:cxnLst/>
              <a:rect l="l" t="t" r="r" b="b"/>
              <a:pathLst>
                <a:path w="4627" h="3336" extrusionOk="0">
                  <a:moveTo>
                    <a:pt x="4304" y="445"/>
                  </a:moveTo>
                  <a:lnTo>
                    <a:pt x="4304" y="646"/>
                  </a:lnTo>
                  <a:lnTo>
                    <a:pt x="323" y="2905"/>
                  </a:lnTo>
                  <a:lnTo>
                    <a:pt x="323" y="2690"/>
                  </a:lnTo>
                  <a:lnTo>
                    <a:pt x="4304" y="445"/>
                  </a:lnTo>
                  <a:close/>
                  <a:moveTo>
                    <a:pt x="4304" y="0"/>
                  </a:moveTo>
                  <a:lnTo>
                    <a:pt x="108" y="2475"/>
                  </a:lnTo>
                  <a:lnTo>
                    <a:pt x="1" y="2690"/>
                  </a:lnTo>
                  <a:lnTo>
                    <a:pt x="108" y="3228"/>
                  </a:lnTo>
                  <a:lnTo>
                    <a:pt x="108" y="3336"/>
                  </a:lnTo>
                  <a:lnTo>
                    <a:pt x="323" y="3336"/>
                  </a:lnTo>
                  <a:lnTo>
                    <a:pt x="4519" y="861"/>
                  </a:lnTo>
                  <a:lnTo>
                    <a:pt x="4627" y="754"/>
                  </a:lnTo>
                  <a:lnTo>
                    <a:pt x="4627" y="108"/>
                  </a:lnTo>
                  <a:lnTo>
                    <a:pt x="451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482;p29">
              <a:extLst>
                <a:ext uri="{FF2B5EF4-FFF2-40B4-BE49-F238E27FC236}">
                  <a16:creationId xmlns:a16="http://schemas.microsoft.com/office/drawing/2014/main" id="{D52AE17E-7517-4216-8E16-BAD8C0261234}"/>
                </a:ext>
              </a:extLst>
            </p:cNvPr>
            <p:cNvSpPr/>
            <p:nvPr/>
          </p:nvSpPr>
          <p:spPr>
            <a:xfrm>
              <a:off x="5356550" y="1559725"/>
              <a:ext cx="172150" cy="123725"/>
            </a:xfrm>
            <a:custGeom>
              <a:avLst/>
              <a:gdLst/>
              <a:ahLst/>
              <a:cxnLst/>
              <a:rect l="l" t="t" r="r" b="b"/>
              <a:pathLst>
                <a:path w="6886" h="4949" extrusionOk="0">
                  <a:moveTo>
                    <a:pt x="0" y="0"/>
                  </a:moveTo>
                  <a:lnTo>
                    <a:pt x="0" y="968"/>
                  </a:lnTo>
                  <a:lnTo>
                    <a:pt x="6886" y="4949"/>
                  </a:lnTo>
                  <a:lnTo>
                    <a:pt x="6886" y="4411"/>
                  </a:lnTo>
                  <a:lnTo>
                    <a:pt x="0"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483;p29">
              <a:extLst>
                <a:ext uri="{FF2B5EF4-FFF2-40B4-BE49-F238E27FC236}">
                  <a16:creationId xmlns:a16="http://schemas.microsoft.com/office/drawing/2014/main" id="{53FF04F1-0EE1-49E0-9126-F8F8AD9A2BD8}"/>
                </a:ext>
              </a:extLst>
            </p:cNvPr>
            <p:cNvSpPr/>
            <p:nvPr/>
          </p:nvSpPr>
          <p:spPr>
            <a:xfrm>
              <a:off x="5353850" y="1557025"/>
              <a:ext cx="177550" cy="129125"/>
            </a:xfrm>
            <a:custGeom>
              <a:avLst/>
              <a:gdLst/>
              <a:ahLst/>
              <a:cxnLst/>
              <a:rect l="l" t="t" r="r" b="b"/>
              <a:pathLst>
                <a:path w="7102" h="5165" extrusionOk="0">
                  <a:moveTo>
                    <a:pt x="323" y="431"/>
                  </a:moveTo>
                  <a:lnTo>
                    <a:pt x="6779" y="4558"/>
                  </a:lnTo>
                  <a:lnTo>
                    <a:pt x="6779" y="4734"/>
                  </a:lnTo>
                  <a:lnTo>
                    <a:pt x="323" y="969"/>
                  </a:lnTo>
                  <a:lnTo>
                    <a:pt x="323" y="431"/>
                  </a:lnTo>
                  <a:close/>
                  <a:moveTo>
                    <a:pt x="108" y="0"/>
                  </a:moveTo>
                  <a:lnTo>
                    <a:pt x="1" y="108"/>
                  </a:lnTo>
                  <a:lnTo>
                    <a:pt x="1" y="1076"/>
                  </a:lnTo>
                  <a:lnTo>
                    <a:pt x="108" y="1184"/>
                  </a:lnTo>
                  <a:lnTo>
                    <a:pt x="6886" y="5165"/>
                  </a:lnTo>
                  <a:lnTo>
                    <a:pt x="7101" y="5165"/>
                  </a:lnTo>
                  <a:lnTo>
                    <a:pt x="7101" y="5057"/>
                  </a:lnTo>
                  <a:lnTo>
                    <a:pt x="7101" y="4411"/>
                  </a:lnTo>
                  <a:lnTo>
                    <a:pt x="6994" y="4304"/>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484;p29">
              <a:extLst>
                <a:ext uri="{FF2B5EF4-FFF2-40B4-BE49-F238E27FC236}">
                  <a16:creationId xmlns:a16="http://schemas.microsoft.com/office/drawing/2014/main" id="{C7C52364-1F9F-47C8-813E-1C15CE467772}"/>
                </a:ext>
              </a:extLst>
            </p:cNvPr>
            <p:cNvSpPr/>
            <p:nvPr/>
          </p:nvSpPr>
          <p:spPr>
            <a:xfrm>
              <a:off x="5356550" y="1497850"/>
              <a:ext cx="277050" cy="172175"/>
            </a:xfrm>
            <a:custGeom>
              <a:avLst/>
              <a:gdLst/>
              <a:ahLst/>
              <a:cxnLst/>
              <a:rect l="l" t="t" r="r" b="b"/>
              <a:pathLst>
                <a:path w="11082" h="6887" extrusionOk="0">
                  <a:moveTo>
                    <a:pt x="4304" y="1"/>
                  </a:moveTo>
                  <a:lnTo>
                    <a:pt x="0" y="2475"/>
                  </a:lnTo>
                  <a:lnTo>
                    <a:pt x="6886" y="6886"/>
                  </a:lnTo>
                  <a:lnTo>
                    <a:pt x="11082" y="4304"/>
                  </a:lnTo>
                  <a:lnTo>
                    <a:pt x="43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485;p29">
              <a:extLst>
                <a:ext uri="{FF2B5EF4-FFF2-40B4-BE49-F238E27FC236}">
                  <a16:creationId xmlns:a16="http://schemas.microsoft.com/office/drawing/2014/main" id="{3AA796F5-95BF-4B27-9D88-82BDE3D139F4}"/>
                </a:ext>
              </a:extLst>
            </p:cNvPr>
            <p:cNvSpPr/>
            <p:nvPr/>
          </p:nvSpPr>
          <p:spPr>
            <a:xfrm>
              <a:off x="5353850" y="1495150"/>
              <a:ext cx="282450" cy="177550"/>
            </a:xfrm>
            <a:custGeom>
              <a:avLst/>
              <a:gdLst/>
              <a:ahLst/>
              <a:cxnLst/>
              <a:rect l="l" t="t" r="r" b="b"/>
              <a:pathLst>
                <a:path w="11298" h="7102" extrusionOk="0">
                  <a:moveTo>
                    <a:pt x="4412" y="324"/>
                  </a:moveTo>
                  <a:lnTo>
                    <a:pt x="10867" y="4412"/>
                  </a:lnTo>
                  <a:lnTo>
                    <a:pt x="6994" y="6779"/>
                  </a:lnTo>
                  <a:lnTo>
                    <a:pt x="479" y="2643"/>
                  </a:lnTo>
                  <a:lnTo>
                    <a:pt x="479" y="2643"/>
                  </a:lnTo>
                  <a:lnTo>
                    <a:pt x="4412" y="324"/>
                  </a:lnTo>
                  <a:close/>
                  <a:moveTo>
                    <a:pt x="4304" y="1"/>
                  </a:moveTo>
                  <a:lnTo>
                    <a:pt x="108" y="2475"/>
                  </a:lnTo>
                  <a:lnTo>
                    <a:pt x="1" y="2583"/>
                  </a:lnTo>
                  <a:lnTo>
                    <a:pt x="108" y="2691"/>
                  </a:lnTo>
                  <a:lnTo>
                    <a:pt x="188" y="2742"/>
                  </a:lnTo>
                  <a:lnTo>
                    <a:pt x="216" y="2798"/>
                  </a:lnTo>
                  <a:lnTo>
                    <a:pt x="246" y="2780"/>
                  </a:lnTo>
                  <a:lnTo>
                    <a:pt x="6886" y="7102"/>
                  </a:lnTo>
                  <a:lnTo>
                    <a:pt x="6994" y="7102"/>
                  </a:lnTo>
                  <a:lnTo>
                    <a:pt x="11297" y="4627"/>
                  </a:lnTo>
                  <a:lnTo>
                    <a:pt x="11297" y="4412"/>
                  </a:lnTo>
                  <a:lnTo>
                    <a:pt x="11297" y="4304"/>
                  </a:lnTo>
                  <a:lnTo>
                    <a:pt x="451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486;p29">
              <a:extLst>
                <a:ext uri="{FF2B5EF4-FFF2-40B4-BE49-F238E27FC236}">
                  <a16:creationId xmlns:a16="http://schemas.microsoft.com/office/drawing/2014/main" id="{6DF66E93-22E8-4A73-97FD-6FDFD441E6B2}"/>
                </a:ext>
              </a:extLst>
            </p:cNvPr>
            <p:cNvSpPr/>
            <p:nvPr/>
          </p:nvSpPr>
          <p:spPr>
            <a:xfrm>
              <a:off x="5353850" y="1565100"/>
              <a:ext cx="177550" cy="118350"/>
            </a:xfrm>
            <a:custGeom>
              <a:avLst/>
              <a:gdLst/>
              <a:ahLst/>
              <a:cxnLst/>
              <a:rect l="l" t="t" r="r" b="b"/>
              <a:pathLst>
                <a:path w="7102" h="4734" extrusionOk="0">
                  <a:moveTo>
                    <a:pt x="216" y="0"/>
                  </a:moveTo>
                  <a:lnTo>
                    <a:pt x="108" y="108"/>
                  </a:lnTo>
                  <a:lnTo>
                    <a:pt x="1" y="215"/>
                  </a:lnTo>
                  <a:lnTo>
                    <a:pt x="1" y="323"/>
                  </a:lnTo>
                  <a:lnTo>
                    <a:pt x="108" y="323"/>
                  </a:lnTo>
                  <a:lnTo>
                    <a:pt x="431" y="538"/>
                  </a:lnTo>
                  <a:lnTo>
                    <a:pt x="4197" y="2905"/>
                  </a:lnTo>
                  <a:lnTo>
                    <a:pt x="6026" y="4196"/>
                  </a:lnTo>
                  <a:lnTo>
                    <a:pt x="6886" y="4626"/>
                  </a:lnTo>
                  <a:lnTo>
                    <a:pt x="6994" y="4734"/>
                  </a:lnTo>
                  <a:lnTo>
                    <a:pt x="7101" y="4626"/>
                  </a:lnTo>
                  <a:lnTo>
                    <a:pt x="7101" y="4519"/>
                  </a:lnTo>
                  <a:lnTo>
                    <a:pt x="6994" y="4411"/>
                  </a:lnTo>
                  <a:lnTo>
                    <a:pt x="3659" y="2260"/>
                  </a:lnTo>
                  <a:lnTo>
                    <a:pt x="1292" y="753"/>
                  </a:lnTo>
                  <a:lnTo>
                    <a:pt x="539" y="215"/>
                  </a:lnTo>
                  <a:lnTo>
                    <a:pt x="323" y="108"/>
                  </a:lnTo>
                  <a:lnTo>
                    <a:pt x="216" y="10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487;p29">
              <a:extLst>
                <a:ext uri="{FF2B5EF4-FFF2-40B4-BE49-F238E27FC236}">
                  <a16:creationId xmlns:a16="http://schemas.microsoft.com/office/drawing/2014/main" id="{E8721B8E-0356-46B3-90D1-B71775E52F0E}"/>
                </a:ext>
              </a:extLst>
            </p:cNvPr>
            <p:cNvSpPr/>
            <p:nvPr/>
          </p:nvSpPr>
          <p:spPr>
            <a:xfrm>
              <a:off x="5251650" y="1734550"/>
              <a:ext cx="470725" cy="416925"/>
            </a:xfrm>
            <a:custGeom>
              <a:avLst/>
              <a:gdLst/>
              <a:ahLst/>
              <a:cxnLst/>
              <a:rect l="l" t="t" r="r" b="b"/>
              <a:pathLst>
                <a:path w="18829" h="16677" extrusionOk="0">
                  <a:moveTo>
                    <a:pt x="0" y="0"/>
                  </a:moveTo>
                  <a:lnTo>
                    <a:pt x="0" y="5487"/>
                  </a:lnTo>
                  <a:lnTo>
                    <a:pt x="18828" y="16676"/>
                  </a:lnTo>
                  <a:lnTo>
                    <a:pt x="18828" y="1129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488;p29">
              <a:extLst>
                <a:ext uri="{FF2B5EF4-FFF2-40B4-BE49-F238E27FC236}">
                  <a16:creationId xmlns:a16="http://schemas.microsoft.com/office/drawing/2014/main" id="{BDC9EE25-0306-47B0-BDDC-93A5DFAE69B1}"/>
                </a:ext>
              </a:extLst>
            </p:cNvPr>
            <p:cNvSpPr/>
            <p:nvPr/>
          </p:nvSpPr>
          <p:spPr>
            <a:xfrm>
              <a:off x="5224750" y="1694200"/>
              <a:ext cx="524500" cy="497600"/>
            </a:xfrm>
            <a:custGeom>
              <a:avLst/>
              <a:gdLst/>
              <a:ahLst/>
              <a:cxnLst/>
              <a:rect l="l" t="t" r="r" b="b"/>
              <a:pathLst>
                <a:path w="20980" h="19904" extrusionOk="0">
                  <a:moveTo>
                    <a:pt x="323" y="431"/>
                  </a:moveTo>
                  <a:lnTo>
                    <a:pt x="20657" y="12480"/>
                  </a:lnTo>
                  <a:lnTo>
                    <a:pt x="20657" y="19581"/>
                  </a:lnTo>
                  <a:lnTo>
                    <a:pt x="323" y="7639"/>
                  </a:lnTo>
                  <a:lnTo>
                    <a:pt x="323" y="431"/>
                  </a:lnTo>
                  <a:close/>
                  <a:moveTo>
                    <a:pt x="108" y="0"/>
                  </a:moveTo>
                  <a:lnTo>
                    <a:pt x="1" y="108"/>
                  </a:lnTo>
                  <a:lnTo>
                    <a:pt x="1" y="7747"/>
                  </a:lnTo>
                  <a:lnTo>
                    <a:pt x="108" y="7854"/>
                  </a:lnTo>
                  <a:lnTo>
                    <a:pt x="20657" y="19904"/>
                  </a:lnTo>
                  <a:lnTo>
                    <a:pt x="20872" y="19904"/>
                  </a:lnTo>
                  <a:lnTo>
                    <a:pt x="20980" y="19796"/>
                  </a:lnTo>
                  <a:lnTo>
                    <a:pt x="20980" y="12373"/>
                  </a:lnTo>
                  <a:lnTo>
                    <a:pt x="20872" y="12265"/>
                  </a:lnTo>
                  <a:lnTo>
                    <a:pt x="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489;p29">
              <a:extLst>
                <a:ext uri="{FF2B5EF4-FFF2-40B4-BE49-F238E27FC236}">
                  <a16:creationId xmlns:a16="http://schemas.microsoft.com/office/drawing/2014/main" id="{0AE1F326-8669-471D-BEB3-87512F7793AD}"/>
                </a:ext>
              </a:extLst>
            </p:cNvPr>
            <p:cNvSpPr/>
            <p:nvPr/>
          </p:nvSpPr>
          <p:spPr>
            <a:xfrm>
              <a:off x="5784200" y="1828675"/>
              <a:ext cx="443825" cy="255550"/>
            </a:xfrm>
            <a:custGeom>
              <a:avLst/>
              <a:gdLst/>
              <a:ahLst/>
              <a:cxnLst/>
              <a:rect l="l" t="t" r="r" b="b"/>
              <a:pathLst>
                <a:path w="17753" h="10222" extrusionOk="0">
                  <a:moveTo>
                    <a:pt x="10006" y="1"/>
                  </a:moveTo>
                  <a:lnTo>
                    <a:pt x="1" y="5703"/>
                  </a:lnTo>
                  <a:lnTo>
                    <a:pt x="7747" y="10221"/>
                  </a:lnTo>
                  <a:lnTo>
                    <a:pt x="17752" y="4519"/>
                  </a:lnTo>
                  <a:lnTo>
                    <a:pt x="10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490;p29">
              <a:extLst>
                <a:ext uri="{FF2B5EF4-FFF2-40B4-BE49-F238E27FC236}">
                  <a16:creationId xmlns:a16="http://schemas.microsoft.com/office/drawing/2014/main" id="{05BC95AC-788E-4830-BE6C-C2AF2C2F61F3}"/>
                </a:ext>
              </a:extLst>
            </p:cNvPr>
            <p:cNvSpPr/>
            <p:nvPr/>
          </p:nvSpPr>
          <p:spPr>
            <a:xfrm>
              <a:off x="5781500" y="1823300"/>
              <a:ext cx="449200" cy="266300"/>
            </a:xfrm>
            <a:custGeom>
              <a:avLst/>
              <a:gdLst/>
              <a:ahLst/>
              <a:cxnLst/>
              <a:rect l="l" t="t" r="r" b="b"/>
              <a:pathLst>
                <a:path w="17968" h="10652" extrusionOk="0">
                  <a:moveTo>
                    <a:pt x="10114" y="323"/>
                  </a:moveTo>
                  <a:lnTo>
                    <a:pt x="17538" y="4734"/>
                  </a:lnTo>
                  <a:lnTo>
                    <a:pt x="7855" y="10329"/>
                  </a:lnTo>
                  <a:lnTo>
                    <a:pt x="400" y="5919"/>
                  </a:lnTo>
                  <a:lnTo>
                    <a:pt x="400" y="5919"/>
                  </a:lnTo>
                  <a:lnTo>
                    <a:pt x="10114" y="323"/>
                  </a:lnTo>
                  <a:close/>
                  <a:moveTo>
                    <a:pt x="10114" y="0"/>
                  </a:moveTo>
                  <a:lnTo>
                    <a:pt x="1" y="5810"/>
                  </a:lnTo>
                  <a:lnTo>
                    <a:pt x="1" y="5918"/>
                  </a:lnTo>
                  <a:lnTo>
                    <a:pt x="1" y="6025"/>
                  </a:lnTo>
                  <a:lnTo>
                    <a:pt x="7747" y="10652"/>
                  </a:lnTo>
                  <a:lnTo>
                    <a:pt x="7962" y="10652"/>
                  </a:lnTo>
                  <a:lnTo>
                    <a:pt x="17860" y="4949"/>
                  </a:lnTo>
                  <a:lnTo>
                    <a:pt x="17968" y="4734"/>
                  </a:lnTo>
                  <a:lnTo>
                    <a:pt x="17860" y="4627"/>
                  </a:lnTo>
                  <a:lnTo>
                    <a:pt x="1022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491;p29">
              <a:extLst>
                <a:ext uri="{FF2B5EF4-FFF2-40B4-BE49-F238E27FC236}">
                  <a16:creationId xmlns:a16="http://schemas.microsoft.com/office/drawing/2014/main" id="{431CD294-36EC-454A-91AB-0E9C29D416C0}"/>
                </a:ext>
              </a:extLst>
            </p:cNvPr>
            <p:cNvSpPr/>
            <p:nvPr/>
          </p:nvSpPr>
          <p:spPr>
            <a:xfrm>
              <a:off x="5838000" y="2261725"/>
              <a:ext cx="110300" cy="147950"/>
            </a:xfrm>
            <a:custGeom>
              <a:avLst/>
              <a:gdLst/>
              <a:ahLst/>
              <a:cxnLst/>
              <a:rect l="l" t="t" r="r" b="b"/>
              <a:pathLst>
                <a:path w="4412" h="5918" extrusionOk="0">
                  <a:moveTo>
                    <a:pt x="2260" y="0"/>
                  </a:moveTo>
                  <a:lnTo>
                    <a:pt x="1937" y="108"/>
                  </a:lnTo>
                  <a:lnTo>
                    <a:pt x="1722" y="215"/>
                  </a:lnTo>
                  <a:lnTo>
                    <a:pt x="0" y="753"/>
                  </a:lnTo>
                  <a:lnTo>
                    <a:pt x="1722" y="5917"/>
                  </a:lnTo>
                  <a:lnTo>
                    <a:pt x="3658" y="4841"/>
                  </a:lnTo>
                  <a:lnTo>
                    <a:pt x="3873" y="4626"/>
                  </a:lnTo>
                  <a:lnTo>
                    <a:pt x="4089" y="4304"/>
                  </a:lnTo>
                  <a:lnTo>
                    <a:pt x="4304" y="3981"/>
                  </a:lnTo>
                  <a:lnTo>
                    <a:pt x="4411" y="3658"/>
                  </a:lnTo>
                  <a:lnTo>
                    <a:pt x="4411" y="2690"/>
                  </a:lnTo>
                  <a:lnTo>
                    <a:pt x="4196" y="1829"/>
                  </a:lnTo>
                  <a:lnTo>
                    <a:pt x="3766" y="968"/>
                  </a:lnTo>
                  <a:lnTo>
                    <a:pt x="3228" y="430"/>
                  </a:lnTo>
                  <a:lnTo>
                    <a:pt x="2905" y="215"/>
                  </a:lnTo>
                  <a:lnTo>
                    <a:pt x="2582" y="108"/>
                  </a:lnTo>
                  <a:lnTo>
                    <a:pt x="2260"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492;p29">
              <a:extLst>
                <a:ext uri="{FF2B5EF4-FFF2-40B4-BE49-F238E27FC236}">
                  <a16:creationId xmlns:a16="http://schemas.microsoft.com/office/drawing/2014/main" id="{7457F108-7E09-48E4-A28E-811939012DE3}"/>
                </a:ext>
              </a:extLst>
            </p:cNvPr>
            <p:cNvSpPr/>
            <p:nvPr/>
          </p:nvSpPr>
          <p:spPr>
            <a:xfrm>
              <a:off x="5838000" y="2261725"/>
              <a:ext cx="110300" cy="147950"/>
            </a:xfrm>
            <a:custGeom>
              <a:avLst/>
              <a:gdLst/>
              <a:ahLst/>
              <a:cxnLst/>
              <a:rect l="l" t="t" r="r" b="b"/>
              <a:pathLst>
                <a:path w="4412" h="5918" fill="none" extrusionOk="0">
                  <a:moveTo>
                    <a:pt x="1722" y="5917"/>
                  </a:moveTo>
                  <a:lnTo>
                    <a:pt x="3658" y="4841"/>
                  </a:lnTo>
                  <a:lnTo>
                    <a:pt x="3658" y="4841"/>
                  </a:lnTo>
                  <a:lnTo>
                    <a:pt x="3873" y="4626"/>
                  </a:lnTo>
                  <a:lnTo>
                    <a:pt x="4089" y="4304"/>
                  </a:lnTo>
                  <a:lnTo>
                    <a:pt x="4304" y="3981"/>
                  </a:lnTo>
                  <a:lnTo>
                    <a:pt x="4411" y="3658"/>
                  </a:lnTo>
                  <a:lnTo>
                    <a:pt x="4411" y="2690"/>
                  </a:lnTo>
                  <a:lnTo>
                    <a:pt x="4196" y="1829"/>
                  </a:lnTo>
                  <a:lnTo>
                    <a:pt x="4196" y="1829"/>
                  </a:lnTo>
                  <a:lnTo>
                    <a:pt x="3766" y="968"/>
                  </a:lnTo>
                  <a:lnTo>
                    <a:pt x="3228" y="430"/>
                  </a:lnTo>
                  <a:lnTo>
                    <a:pt x="2905" y="215"/>
                  </a:lnTo>
                  <a:lnTo>
                    <a:pt x="2582" y="108"/>
                  </a:lnTo>
                  <a:lnTo>
                    <a:pt x="2260" y="0"/>
                  </a:lnTo>
                  <a:lnTo>
                    <a:pt x="1937" y="108"/>
                  </a:lnTo>
                  <a:lnTo>
                    <a:pt x="1722" y="215"/>
                  </a:lnTo>
                  <a:lnTo>
                    <a:pt x="0" y="7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493;p29">
              <a:extLst>
                <a:ext uri="{FF2B5EF4-FFF2-40B4-BE49-F238E27FC236}">
                  <a16:creationId xmlns:a16="http://schemas.microsoft.com/office/drawing/2014/main" id="{2D591B44-EA7D-4EF7-854B-96A8354B45BA}"/>
                </a:ext>
              </a:extLst>
            </p:cNvPr>
            <p:cNvSpPr/>
            <p:nvPr/>
          </p:nvSpPr>
          <p:spPr>
            <a:xfrm>
              <a:off x="5835300" y="2259025"/>
              <a:ext cx="115675" cy="153325"/>
            </a:xfrm>
            <a:custGeom>
              <a:avLst/>
              <a:gdLst/>
              <a:ahLst/>
              <a:cxnLst/>
              <a:rect l="l" t="t" r="r" b="b"/>
              <a:pathLst>
                <a:path w="4627" h="6133" extrusionOk="0">
                  <a:moveTo>
                    <a:pt x="2368" y="1"/>
                  </a:moveTo>
                  <a:lnTo>
                    <a:pt x="2045" y="108"/>
                  </a:lnTo>
                  <a:lnTo>
                    <a:pt x="1722" y="108"/>
                  </a:lnTo>
                  <a:lnTo>
                    <a:pt x="108" y="754"/>
                  </a:lnTo>
                  <a:lnTo>
                    <a:pt x="1" y="754"/>
                  </a:lnTo>
                  <a:lnTo>
                    <a:pt x="1" y="861"/>
                  </a:lnTo>
                  <a:lnTo>
                    <a:pt x="1" y="969"/>
                  </a:lnTo>
                  <a:lnTo>
                    <a:pt x="108" y="969"/>
                  </a:lnTo>
                  <a:lnTo>
                    <a:pt x="1830" y="431"/>
                  </a:lnTo>
                  <a:lnTo>
                    <a:pt x="2045" y="323"/>
                  </a:lnTo>
                  <a:lnTo>
                    <a:pt x="2368" y="323"/>
                  </a:lnTo>
                  <a:lnTo>
                    <a:pt x="2906" y="431"/>
                  </a:lnTo>
                  <a:lnTo>
                    <a:pt x="3336" y="754"/>
                  </a:lnTo>
                  <a:lnTo>
                    <a:pt x="3766" y="1292"/>
                  </a:lnTo>
                  <a:lnTo>
                    <a:pt x="4089" y="1937"/>
                  </a:lnTo>
                  <a:lnTo>
                    <a:pt x="4304" y="2583"/>
                  </a:lnTo>
                  <a:lnTo>
                    <a:pt x="4412" y="3228"/>
                  </a:lnTo>
                  <a:lnTo>
                    <a:pt x="4304" y="3766"/>
                  </a:lnTo>
                  <a:lnTo>
                    <a:pt x="4197" y="4196"/>
                  </a:lnTo>
                  <a:lnTo>
                    <a:pt x="3981" y="4627"/>
                  </a:lnTo>
                  <a:lnTo>
                    <a:pt x="3659" y="4842"/>
                  </a:lnTo>
                  <a:lnTo>
                    <a:pt x="1722" y="5918"/>
                  </a:lnTo>
                  <a:lnTo>
                    <a:pt x="1722" y="6025"/>
                  </a:lnTo>
                  <a:lnTo>
                    <a:pt x="1830" y="6133"/>
                  </a:lnTo>
                  <a:lnTo>
                    <a:pt x="1937" y="6133"/>
                  </a:lnTo>
                  <a:lnTo>
                    <a:pt x="3766" y="5057"/>
                  </a:lnTo>
                  <a:lnTo>
                    <a:pt x="4197" y="4734"/>
                  </a:lnTo>
                  <a:lnTo>
                    <a:pt x="4412" y="4304"/>
                  </a:lnTo>
                  <a:lnTo>
                    <a:pt x="4627" y="3766"/>
                  </a:lnTo>
                  <a:lnTo>
                    <a:pt x="4627" y="3228"/>
                  </a:lnTo>
                  <a:lnTo>
                    <a:pt x="4627" y="2583"/>
                  </a:lnTo>
                  <a:lnTo>
                    <a:pt x="4412" y="1829"/>
                  </a:lnTo>
                  <a:lnTo>
                    <a:pt x="4089" y="1076"/>
                  </a:lnTo>
                  <a:lnTo>
                    <a:pt x="3551" y="538"/>
                  </a:lnTo>
                  <a:lnTo>
                    <a:pt x="3013" y="108"/>
                  </a:lnTo>
                  <a:lnTo>
                    <a:pt x="269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494;p29">
              <a:extLst>
                <a:ext uri="{FF2B5EF4-FFF2-40B4-BE49-F238E27FC236}">
                  <a16:creationId xmlns:a16="http://schemas.microsoft.com/office/drawing/2014/main" id="{D2058337-2F75-4DA4-9F18-D4BB694AD93E}"/>
                </a:ext>
              </a:extLst>
            </p:cNvPr>
            <p:cNvSpPr/>
            <p:nvPr/>
          </p:nvSpPr>
          <p:spPr>
            <a:xfrm>
              <a:off x="5800350" y="2275175"/>
              <a:ext cx="104900" cy="145250"/>
            </a:xfrm>
            <a:custGeom>
              <a:avLst/>
              <a:gdLst/>
              <a:ahLst/>
              <a:cxnLst/>
              <a:rect l="l" t="t" r="r" b="b"/>
              <a:pathLst>
                <a:path w="4196" h="5810" extrusionOk="0">
                  <a:moveTo>
                    <a:pt x="1829" y="323"/>
                  </a:moveTo>
                  <a:lnTo>
                    <a:pt x="2367" y="430"/>
                  </a:lnTo>
                  <a:lnTo>
                    <a:pt x="2905" y="753"/>
                  </a:lnTo>
                  <a:lnTo>
                    <a:pt x="3335" y="1399"/>
                  </a:lnTo>
                  <a:lnTo>
                    <a:pt x="3658" y="2152"/>
                  </a:lnTo>
                  <a:lnTo>
                    <a:pt x="3873" y="2690"/>
                  </a:lnTo>
                  <a:lnTo>
                    <a:pt x="3873" y="3335"/>
                  </a:lnTo>
                  <a:lnTo>
                    <a:pt x="3873" y="3981"/>
                  </a:lnTo>
                  <a:lnTo>
                    <a:pt x="3658" y="4519"/>
                  </a:lnTo>
                  <a:lnTo>
                    <a:pt x="3443" y="5057"/>
                  </a:lnTo>
                  <a:lnTo>
                    <a:pt x="3013" y="5272"/>
                  </a:lnTo>
                  <a:lnTo>
                    <a:pt x="2690" y="5379"/>
                  </a:lnTo>
                  <a:lnTo>
                    <a:pt x="2475" y="5487"/>
                  </a:lnTo>
                  <a:lnTo>
                    <a:pt x="1937" y="5379"/>
                  </a:lnTo>
                  <a:lnTo>
                    <a:pt x="1291" y="4949"/>
                  </a:lnTo>
                  <a:lnTo>
                    <a:pt x="861" y="4303"/>
                  </a:lnTo>
                  <a:lnTo>
                    <a:pt x="538" y="3550"/>
                  </a:lnTo>
                  <a:lnTo>
                    <a:pt x="323" y="3012"/>
                  </a:lnTo>
                  <a:lnTo>
                    <a:pt x="323" y="2475"/>
                  </a:lnTo>
                  <a:lnTo>
                    <a:pt x="430" y="1721"/>
                  </a:lnTo>
                  <a:lnTo>
                    <a:pt x="646" y="1076"/>
                  </a:lnTo>
                  <a:lnTo>
                    <a:pt x="968" y="646"/>
                  </a:lnTo>
                  <a:lnTo>
                    <a:pt x="1399" y="430"/>
                  </a:lnTo>
                  <a:lnTo>
                    <a:pt x="1829" y="323"/>
                  </a:lnTo>
                  <a:close/>
                  <a:moveTo>
                    <a:pt x="1829" y="0"/>
                  </a:moveTo>
                  <a:lnTo>
                    <a:pt x="1291" y="108"/>
                  </a:lnTo>
                  <a:lnTo>
                    <a:pt x="1076" y="215"/>
                  </a:lnTo>
                  <a:lnTo>
                    <a:pt x="753" y="430"/>
                  </a:lnTo>
                  <a:lnTo>
                    <a:pt x="323" y="968"/>
                  </a:lnTo>
                  <a:lnTo>
                    <a:pt x="108" y="1614"/>
                  </a:lnTo>
                  <a:lnTo>
                    <a:pt x="0" y="2475"/>
                  </a:lnTo>
                  <a:lnTo>
                    <a:pt x="108" y="3012"/>
                  </a:lnTo>
                  <a:lnTo>
                    <a:pt x="215" y="3658"/>
                  </a:lnTo>
                  <a:lnTo>
                    <a:pt x="646" y="4519"/>
                  </a:lnTo>
                  <a:lnTo>
                    <a:pt x="1184" y="5164"/>
                  </a:lnTo>
                  <a:lnTo>
                    <a:pt x="1721" y="5595"/>
                  </a:lnTo>
                  <a:lnTo>
                    <a:pt x="2152" y="5702"/>
                  </a:lnTo>
                  <a:lnTo>
                    <a:pt x="2475" y="5810"/>
                  </a:lnTo>
                  <a:lnTo>
                    <a:pt x="2797" y="5702"/>
                  </a:lnTo>
                  <a:lnTo>
                    <a:pt x="3120" y="5595"/>
                  </a:lnTo>
                  <a:lnTo>
                    <a:pt x="3658" y="5164"/>
                  </a:lnTo>
                  <a:lnTo>
                    <a:pt x="3981" y="4626"/>
                  </a:lnTo>
                  <a:lnTo>
                    <a:pt x="4196" y="4088"/>
                  </a:lnTo>
                  <a:lnTo>
                    <a:pt x="4196" y="3335"/>
                  </a:lnTo>
                  <a:lnTo>
                    <a:pt x="4196" y="2690"/>
                  </a:lnTo>
                  <a:lnTo>
                    <a:pt x="3981" y="2044"/>
                  </a:lnTo>
                  <a:lnTo>
                    <a:pt x="3550" y="1183"/>
                  </a:lnTo>
                  <a:lnTo>
                    <a:pt x="3120" y="538"/>
                  </a:lnTo>
                  <a:lnTo>
                    <a:pt x="2475" y="215"/>
                  </a:lnTo>
                  <a:lnTo>
                    <a:pt x="2152" y="108"/>
                  </a:lnTo>
                  <a:lnTo>
                    <a:pt x="182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495;p29">
              <a:extLst>
                <a:ext uri="{FF2B5EF4-FFF2-40B4-BE49-F238E27FC236}">
                  <a16:creationId xmlns:a16="http://schemas.microsoft.com/office/drawing/2014/main" id="{233E5687-BFDA-41C9-8877-16EAE899DFCA}"/>
                </a:ext>
              </a:extLst>
            </p:cNvPr>
            <p:cNvSpPr/>
            <p:nvPr/>
          </p:nvSpPr>
          <p:spPr>
            <a:xfrm>
              <a:off x="5805725" y="2280550"/>
              <a:ext cx="96850" cy="134500"/>
            </a:xfrm>
            <a:custGeom>
              <a:avLst/>
              <a:gdLst/>
              <a:ahLst/>
              <a:cxnLst/>
              <a:rect l="l" t="t" r="r" b="b"/>
              <a:pathLst>
                <a:path w="3874" h="5380" extrusionOk="0">
                  <a:moveTo>
                    <a:pt x="1184" y="0"/>
                  </a:moveTo>
                  <a:lnTo>
                    <a:pt x="861" y="215"/>
                  </a:lnTo>
                  <a:lnTo>
                    <a:pt x="538" y="431"/>
                  </a:lnTo>
                  <a:lnTo>
                    <a:pt x="323" y="861"/>
                  </a:lnTo>
                  <a:lnTo>
                    <a:pt x="108" y="1291"/>
                  </a:lnTo>
                  <a:lnTo>
                    <a:pt x="0" y="1722"/>
                  </a:lnTo>
                  <a:lnTo>
                    <a:pt x="0" y="2260"/>
                  </a:lnTo>
                  <a:lnTo>
                    <a:pt x="0" y="2797"/>
                  </a:lnTo>
                  <a:lnTo>
                    <a:pt x="108" y="3335"/>
                  </a:lnTo>
                  <a:lnTo>
                    <a:pt x="323" y="3981"/>
                  </a:lnTo>
                  <a:lnTo>
                    <a:pt x="646" y="4411"/>
                  </a:lnTo>
                  <a:lnTo>
                    <a:pt x="969" y="4842"/>
                  </a:lnTo>
                  <a:lnTo>
                    <a:pt x="1291" y="5057"/>
                  </a:lnTo>
                  <a:lnTo>
                    <a:pt x="1722" y="5272"/>
                  </a:lnTo>
                  <a:lnTo>
                    <a:pt x="2152" y="5380"/>
                  </a:lnTo>
                  <a:lnTo>
                    <a:pt x="2475" y="5380"/>
                  </a:lnTo>
                  <a:lnTo>
                    <a:pt x="2905" y="5272"/>
                  </a:lnTo>
                  <a:lnTo>
                    <a:pt x="3228" y="4949"/>
                  </a:lnTo>
                  <a:lnTo>
                    <a:pt x="3443" y="4626"/>
                  </a:lnTo>
                  <a:lnTo>
                    <a:pt x="3658" y="4304"/>
                  </a:lnTo>
                  <a:lnTo>
                    <a:pt x="3766" y="3873"/>
                  </a:lnTo>
                  <a:lnTo>
                    <a:pt x="3873" y="3335"/>
                  </a:lnTo>
                  <a:lnTo>
                    <a:pt x="3873" y="2905"/>
                  </a:lnTo>
                  <a:lnTo>
                    <a:pt x="3766" y="2367"/>
                  </a:lnTo>
                  <a:lnTo>
                    <a:pt x="3658" y="1829"/>
                  </a:lnTo>
                  <a:lnTo>
                    <a:pt x="3443" y="1399"/>
                  </a:lnTo>
                  <a:lnTo>
                    <a:pt x="3120" y="968"/>
                  </a:lnTo>
                  <a:lnTo>
                    <a:pt x="2905" y="646"/>
                  </a:lnTo>
                  <a:lnTo>
                    <a:pt x="2582" y="323"/>
                  </a:lnTo>
                  <a:lnTo>
                    <a:pt x="2260" y="108"/>
                  </a:lnTo>
                  <a:lnTo>
                    <a:pt x="1829"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496;p29">
              <a:extLst>
                <a:ext uri="{FF2B5EF4-FFF2-40B4-BE49-F238E27FC236}">
                  <a16:creationId xmlns:a16="http://schemas.microsoft.com/office/drawing/2014/main" id="{33A91292-D8A8-4EE4-9B62-E12E5902DA08}"/>
                </a:ext>
              </a:extLst>
            </p:cNvPr>
            <p:cNvSpPr/>
            <p:nvPr/>
          </p:nvSpPr>
          <p:spPr>
            <a:xfrm>
              <a:off x="5819175" y="2299375"/>
              <a:ext cx="69950" cy="91475"/>
            </a:xfrm>
            <a:custGeom>
              <a:avLst/>
              <a:gdLst/>
              <a:ahLst/>
              <a:cxnLst/>
              <a:rect l="l" t="t" r="r" b="b"/>
              <a:pathLst>
                <a:path w="2798" h="3659" extrusionOk="0">
                  <a:moveTo>
                    <a:pt x="1184" y="0"/>
                  </a:moveTo>
                  <a:lnTo>
                    <a:pt x="861" y="108"/>
                  </a:lnTo>
                  <a:lnTo>
                    <a:pt x="646" y="215"/>
                  </a:lnTo>
                  <a:lnTo>
                    <a:pt x="431" y="431"/>
                  </a:lnTo>
                  <a:lnTo>
                    <a:pt x="108" y="969"/>
                  </a:lnTo>
                  <a:lnTo>
                    <a:pt x="0" y="1614"/>
                  </a:lnTo>
                  <a:lnTo>
                    <a:pt x="215" y="2367"/>
                  </a:lnTo>
                  <a:lnTo>
                    <a:pt x="538" y="3013"/>
                  </a:lnTo>
                  <a:lnTo>
                    <a:pt x="968" y="3551"/>
                  </a:lnTo>
                  <a:lnTo>
                    <a:pt x="1184" y="3658"/>
                  </a:lnTo>
                  <a:lnTo>
                    <a:pt x="1829" y="3658"/>
                  </a:lnTo>
                  <a:lnTo>
                    <a:pt x="2044" y="3551"/>
                  </a:lnTo>
                  <a:lnTo>
                    <a:pt x="2260" y="3443"/>
                  </a:lnTo>
                  <a:lnTo>
                    <a:pt x="2475" y="3228"/>
                  </a:lnTo>
                  <a:lnTo>
                    <a:pt x="2690" y="2690"/>
                  </a:lnTo>
                  <a:lnTo>
                    <a:pt x="2797" y="1937"/>
                  </a:lnTo>
                  <a:lnTo>
                    <a:pt x="2582" y="1291"/>
                  </a:lnTo>
                  <a:lnTo>
                    <a:pt x="2367" y="646"/>
                  </a:lnTo>
                  <a:lnTo>
                    <a:pt x="1937" y="215"/>
                  </a:lnTo>
                  <a:lnTo>
                    <a:pt x="1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497;p29">
              <a:extLst>
                <a:ext uri="{FF2B5EF4-FFF2-40B4-BE49-F238E27FC236}">
                  <a16:creationId xmlns:a16="http://schemas.microsoft.com/office/drawing/2014/main" id="{18C5E62D-7DF8-4901-A37F-24E38A8DBF63}"/>
                </a:ext>
              </a:extLst>
            </p:cNvPr>
            <p:cNvSpPr/>
            <p:nvPr/>
          </p:nvSpPr>
          <p:spPr>
            <a:xfrm>
              <a:off x="5977850" y="1941650"/>
              <a:ext cx="250175" cy="484150"/>
            </a:xfrm>
            <a:custGeom>
              <a:avLst/>
              <a:gdLst/>
              <a:ahLst/>
              <a:cxnLst/>
              <a:rect l="l" t="t" r="r" b="b"/>
              <a:pathLst>
                <a:path w="10007" h="19366" extrusionOk="0">
                  <a:moveTo>
                    <a:pt x="10006" y="0"/>
                  </a:moveTo>
                  <a:lnTo>
                    <a:pt x="1" y="5702"/>
                  </a:lnTo>
                  <a:lnTo>
                    <a:pt x="1" y="19366"/>
                  </a:lnTo>
                  <a:lnTo>
                    <a:pt x="10006" y="13771"/>
                  </a:lnTo>
                  <a:lnTo>
                    <a:pt x="10006"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498;p29">
              <a:extLst>
                <a:ext uri="{FF2B5EF4-FFF2-40B4-BE49-F238E27FC236}">
                  <a16:creationId xmlns:a16="http://schemas.microsoft.com/office/drawing/2014/main" id="{AC9521FA-82CD-4F52-9C71-5E2F3E2633E6}"/>
                </a:ext>
              </a:extLst>
            </p:cNvPr>
            <p:cNvSpPr/>
            <p:nvPr/>
          </p:nvSpPr>
          <p:spPr>
            <a:xfrm>
              <a:off x="5975175" y="1938950"/>
              <a:ext cx="255525" cy="492250"/>
            </a:xfrm>
            <a:custGeom>
              <a:avLst/>
              <a:gdLst/>
              <a:ahLst/>
              <a:cxnLst/>
              <a:rect l="l" t="t" r="r" b="b"/>
              <a:pathLst>
                <a:path w="10221" h="19690" extrusionOk="0">
                  <a:moveTo>
                    <a:pt x="9898" y="445"/>
                  </a:moveTo>
                  <a:lnTo>
                    <a:pt x="9898" y="13772"/>
                  </a:lnTo>
                  <a:lnTo>
                    <a:pt x="323" y="19259"/>
                  </a:lnTo>
                  <a:lnTo>
                    <a:pt x="215" y="5918"/>
                  </a:lnTo>
                  <a:lnTo>
                    <a:pt x="9898" y="445"/>
                  </a:lnTo>
                  <a:close/>
                  <a:moveTo>
                    <a:pt x="10006" y="1"/>
                  </a:moveTo>
                  <a:lnTo>
                    <a:pt x="0" y="5703"/>
                  </a:lnTo>
                  <a:lnTo>
                    <a:pt x="0" y="5810"/>
                  </a:lnTo>
                  <a:lnTo>
                    <a:pt x="0" y="19474"/>
                  </a:lnTo>
                  <a:lnTo>
                    <a:pt x="108" y="19689"/>
                  </a:lnTo>
                  <a:lnTo>
                    <a:pt x="215" y="19689"/>
                  </a:lnTo>
                  <a:lnTo>
                    <a:pt x="10113" y="13987"/>
                  </a:lnTo>
                  <a:lnTo>
                    <a:pt x="10221" y="13879"/>
                  </a:lnTo>
                  <a:lnTo>
                    <a:pt x="10221" y="108"/>
                  </a:lnTo>
                  <a:lnTo>
                    <a:pt x="1011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499;p29">
              <a:extLst>
                <a:ext uri="{FF2B5EF4-FFF2-40B4-BE49-F238E27FC236}">
                  <a16:creationId xmlns:a16="http://schemas.microsoft.com/office/drawing/2014/main" id="{DF98468B-907F-4167-8BCC-8225A225ECBF}"/>
                </a:ext>
              </a:extLst>
            </p:cNvPr>
            <p:cNvSpPr/>
            <p:nvPr/>
          </p:nvSpPr>
          <p:spPr>
            <a:xfrm>
              <a:off x="6010125" y="1976600"/>
              <a:ext cx="191000" cy="250175"/>
            </a:xfrm>
            <a:custGeom>
              <a:avLst/>
              <a:gdLst/>
              <a:ahLst/>
              <a:cxnLst/>
              <a:rect l="l" t="t" r="r" b="b"/>
              <a:pathLst>
                <a:path w="7640" h="10007" extrusionOk="0">
                  <a:moveTo>
                    <a:pt x="7639" y="1"/>
                  </a:moveTo>
                  <a:lnTo>
                    <a:pt x="1" y="4520"/>
                  </a:lnTo>
                  <a:lnTo>
                    <a:pt x="1" y="10006"/>
                  </a:lnTo>
                  <a:lnTo>
                    <a:pt x="7639" y="5488"/>
                  </a:lnTo>
                  <a:lnTo>
                    <a:pt x="763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500;p29">
              <a:extLst>
                <a:ext uri="{FF2B5EF4-FFF2-40B4-BE49-F238E27FC236}">
                  <a16:creationId xmlns:a16="http://schemas.microsoft.com/office/drawing/2014/main" id="{560EBCAA-8322-4B84-8621-A00427E2F41E}"/>
                </a:ext>
              </a:extLst>
            </p:cNvPr>
            <p:cNvSpPr/>
            <p:nvPr/>
          </p:nvSpPr>
          <p:spPr>
            <a:xfrm>
              <a:off x="6004750" y="1973925"/>
              <a:ext cx="199075" cy="255550"/>
            </a:xfrm>
            <a:custGeom>
              <a:avLst/>
              <a:gdLst/>
              <a:ahLst/>
              <a:cxnLst/>
              <a:rect l="l" t="t" r="r" b="b"/>
              <a:pathLst>
                <a:path w="7963" h="10222" extrusionOk="0">
                  <a:moveTo>
                    <a:pt x="7639" y="323"/>
                  </a:moveTo>
                  <a:lnTo>
                    <a:pt x="7639" y="5595"/>
                  </a:lnTo>
                  <a:lnTo>
                    <a:pt x="323" y="9775"/>
                  </a:lnTo>
                  <a:lnTo>
                    <a:pt x="323" y="4627"/>
                  </a:lnTo>
                  <a:lnTo>
                    <a:pt x="7639" y="323"/>
                  </a:lnTo>
                  <a:close/>
                  <a:moveTo>
                    <a:pt x="7747" y="0"/>
                  </a:moveTo>
                  <a:lnTo>
                    <a:pt x="108" y="4411"/>
                  </a:lnTo>
                  <a:lnTo>
                    <a:pt x="1" y="4627"/>
                  </a:lnTo>
                  <a:lnTo>
                    <a:pt x="1" y="10113"/>
                  </a:lnTo>
                  <a:lnTo>
                    <a:pt x="108" y="10221"/>
                  </a:lnTo>
                  <a:lnTo>
                    <a:pt x="216" y="10221"/>
                  </a:lnTo>
                  <a:lnTo>
                    <a:pt x="7962" y="5810"/>
                  </a:lnTo>
                  <a:lnTo>
                    <a:pt x="7962" y="5595"/>
                  </a:lnTo>
                  <a:lnTo>
                    <a:pt x="7962" y="108"/>
                  </a:lnTo>
                  <a:lnTo>
                    <a:pt x="7962"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501;p29">
              <a:extLst>
                <a:ext uri="{FF2B5EF4-FFF2-40B4-BE49-F238E27FC236}">
                  <a16:creationId xmlns:a16="http://schemas.microsoft.com/office/drawing/2014/main" id="{DE317859-5E77-45AE-86A5-C2E9A78843B3}"/>
                </a:ext>
              </a:extLst>
            </p:cNvPr>
            <p:cNvSpPr/>
            <p:nvPr/>
          </p:nvSpPr>
          <p:spPr>
            <a:xfrm>
              <a:off x="6007450" y="2073450"/>
              <a:ext cx="196375" cy="115675"/>
            </a:xfrm>
            <a:custGeom>
              <a:avLst/>
              <a:gdLst/>
              <a:ahLst/>
              <a:cxnLst/>
              <a:rect l="l" t="t" r="r" b="b"/>
              <a:pathLst>
                <a:path w="7855" h="4627" extrusionOk="0">
                  <a:moveTo>
                    <a:pt x="7746" y="0"/>
                  </a:moveTo>
                  <a:lnTo>
                    <a:pt x="7639" y="108"/>
                  </a:lnTo>
                  <a:lnTo>
                    <a:pt x="6455" y="753"/>
                  </a:lnTo>
                  <a:lnTo>
                    <a:pt x="2475" y="3012"/>
                  </a:lnTo>
                  <a:lnTo>
                    <a:pt x="753" y="3981"/>
                  </a:lnTo>
                  <a:lnTo>
                    <a:pt x="215" y="4303"/>
                  </a:lnTo>
                  <a:lnTo>
                    <a:pt x="108" y="4303"/>
                  </a:lnTo>
                  <a:lnTo>
                    <a:pt x="0" y="4411"/>
                  </a:lnTo>
                  <a:lnTo>
                    <a:pt x="0" y="4519"/>
                  </a:lnTo>
                  <a:lnTo>
                    <a:pt x="0" y="4626"/>
                  </a:lnTo>
                  <a:lnTo>
                    <a:pt x="215" y="4626"/>
                  </a:lnTo>
                  <a:lnTo>
                    <a:pt x="646" y="4411"/>
                  </a:lnTo>
                  <a:lnTo>
                    <a:pt x="7854" y="323"/>
                  </a:lnTo>
                  <a:lnTo>
                    <a:pt x="7854" y="215"/>
                  </a:lnTo>
                  <a:lnTo>
                    <a:pt x="7854" y="108"/>
                  </a:lnTo>
                  <a:lnTo>
                    <a:pt x="774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502;p29">
              <a:extLst>
                <a:ext uri="{FF2B5EF4-FFF2-40B4-BE49-F238E27FC236}">
                  <a16:creationId xmlns:a16="http://schemas.microsoft.com/office/drawing/2014/main" id="{8CD17792-2520-4AA2-BF31-D9ADC987D477}"/>
                </a:ext>
              </a:extLst>
            </p:cNvPr>
            <p:cNvSpPr/>
            <p:nvPr/>
          </p:nvSpPr>
          <p:spPr>
            <a:xfrm>
              <a:off x="6085450" y="2202550"/>
              <a:ext cx="247475" cy="290500"/>
            </a:xfrm>
            <a:custGeom>
              <a:avLst/>
              <a:gdLst/>
              <a:ahLst/>
              <a:cxnLst/>
              <a:rect l="l" t="t" r="r" b="b"/>
              <a:pathLst>
                <a:path w="9899" h="11620" extrusionOk="0">
                  <a:moveTo>
                    <a:pt x="9898" y="0"/>
                  </a:moveTo>
                  <a:lnTo>
                    <a:pt x="0" y="5595"/>
                  </a:lnTo>
                  <a:lnTo>
                    <a:pt x="108" y="11620"/>
                  </a:lnTo>
                  <a:lnTo>
                    <a:pt x="9898" y="6025"/>
                  </a:lnTo>
                  <a:lnTo>
                    <a:pt x="9898" y="0"/>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503;p29">
              <a:extLst>
                <a:ext uri="{FF2B5EF4-FFF2-40B4-BE49-F238E27FC236}">
                  <a16:creationId xmlns:a16="http://schemas.microsoft.com/office/drawing/2014/main" id="{2768407C-D74F-4BE6-8B38-7D4EA794B2C2}"/>
                </a:ext>
              </a:extLst>
            </p:cNvPr>
            <p:cNvSpPr/>
            <p:nvPr/>
          </p:nvSpPr>
          <p:spPr>
            <a:xfrm>
              <a:off x="6082750" y="2199850"/>
              <a:ext cx="252850" cy="295900"/>
            </a:xfrm>
            <a:custGeom>
              <a:avLst/>
              <a:gdLst/>
              <a:ahLst/>
              <a:cxnLst/>
              <a:rect l="l" t="t" r="r" b="b"/>
              <a:pathLst>
                <a:path w="10114" h="11836" extrusionOk="0">
                  <a:moveTo>
                    <a:pt x="9791" y="340"/>
                  </a:moveTo>
                  <a:lnTo>
                    <a:pt x="9791" y="6025"/>
                  </a:lnTo>
                  <a:lnTo>
                    <a:pt x="323" y="11405"/>
                  </a:lnTo>
                  <a:lnTo>
                    <a:pt x="323" y="5810"/>
                  </a:lnTo>
                  <a:lnTo>
                    <a:pt x="9791" y="340"/>
                  </a:lnTo>
                  <a:close/>
                  <a:moveTo>
                    <a:pt x="9899" y="1"/>
                  </a:moveTo>
                  <a:lnTo>
                    <a:pt x="108" y="5595"/>
                  </a:lnTo>
                  <a:lnTo>
                    <a:pt x="1" y="5703"/>
                  </a:lnTo>
                  <a:lnTo>
                    <a:pt x="1" y="11728"/>
                  </a:lnTo>
                  <a:lnTo>
                    <a:pt x="108" y="11835"/>
                  </a:lnTo>
                  <a:lnTo>
                    <a:pt x="216" y="11835"/>
                  </a:lnTo>
                  <a:lnTo>
                    <a:pt x="10006" y="6241"/>
                  </a:lnTo>
                  <a:lnTo>
                    <a:pt x="10114" y="6133"/>
                  </a:lnTo>
                  <a:lnTo>
                    <a:pt x="10114" y="108"/>
                  </a:lnTo>
                  <a:lnTo>
                    <a:pt x="1000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504;p29">
              <a:extLst>
                <a:ext uri="{FF2B5EF4-FFF2-40B4-BE49-F238E27FC236}">
                  <a16:creationId xmlns:a16="http://schemas.microsoft.com/office/drawing/2014/main" id="{ADE0A953-963E-408A-9AFB-68ADCCF55CEF}"/>
                </a:ext>
              </a:extLst>
            </p:cNvPr>
            <p:cNvSpPr/>
            <p:nvPr/>
          </p:nvSpPr>
          <p:spPr>
            <a:xfrm>
              <a:off x="5977850" y="2116475"/>
              <a:ext cx="355075" cy="225950"/>
            </a:xfrm>
            <a:custGeom>
              <a:avLst/>
              <a:gdLst/>
              <a:ahLst/>
              <a:cxnLst/>
              <a:rect l="l" t="t" r="r" b="b"/>
              <a:pathLst>
                <a:path w="14203" h="9038" extrusionOk="0">
                  <a:moveTo>
                    <a:pt x="9899" y="0"/>
                  </a:moveTo>
                  <a:lnTo>
                    <a:pt x="1" y="5595"/>
                  </a:lnTo>
                  <a:lnTo>
                    <a:pt x="4304" y="9038"/>
                  </a:lnTo>
                  <a:lnTo>
                    <a:pt x="14202" y="3443"/>
                  </a:lnTo>
                  <a:lnTo>
                    <a:pt x="98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505;p29">
              <a:extLst>
                <a:ext uri="{FF2B5EF4-FFF2-40B4-BE49-F238E27FC236}">
                  <a16:creationId xmlns:a16="http://schemas.microsoft.com/office/drawing/2014/main" id="{D6A0DF5A-5232-44C5-833F-38F8B58416F1}"/>
                </a:ext>
              </a:extLst>
            </p:cNvPr>
            <p:cNvSpPr/>
            <p:nvPr/>
          </p:nvSpPr>
          <p:spPr>
            <a:xfrm>
              <a:off x="5975175" y="2111100"/>
              <a:ext cx="360425" cy="236700"/>
            </a:xfrm>
            <a:custGeom>
              <a:avLst/>
              <a:gdLst/>
              <a:ahLst/>
              <a:cxnLst/>
              <a:rect l="l" t="t" r="r" b="b"/>
              <a:pathLst>
                <a:path w="14417" h="9468" extrusionOk="0">
                  <a:moveTo>
                    <a:pt x="10006" y="323"/>
                  </a:moveTo>
                  <a:lnTo>
                    <a:pt x="13986" y="3658"/>
                  </a:lnTo>
                  <a:lnTo>
                    <a:pt x="4411" y="9145"/>
                  </a:lnTo>
                  <a:lnTo>
                    <a:pt x="370" y="5829"/>
                  </a:lnTo>
                  <a:lnTo>
                    <a:pt x="370" y="5829"/>
                  </a:lnTo>
                  <a:lnTo>
                    <a:pt x="10006" y="323"/>
                  </a:lnTo>
                  <a:close/>
                  <a:moveTo>
                    <a:pt x="9898" y="0"/>
                  </a:moveTo>
                  <a:lnTo>
                    <a:pt x="0" y="5702"/>
                  </a:lnTo>
                  <a:lnTo>
                    <a:pt x="0" y="5810"/>
                  </a:lnTo>
                  <a:lnTo>
                    <a:pt x="0" y="5918"/>
                  </a:lnTo>
                  <a:lnTo>
                    <a:pt x="4304" y="9360"/>
                  </a:lnTo>
                  <a:lnTo>
                    <a:pt x="4519" y="9468"/>
                  </a:lnTo>
                  <a:lnTo>
                    <a:pt x="14309" y="3766"/>
                  </a:lnTo>
                  <a:lnTo>
                    <a:pt x="14417" y="3658"/>
                  </a:lnTo>
                  <a:lnTo>
                    <a:pt x="14309" y="3551"/>
                  </a:lnTo>
                  <a:lnTo>
                    <a:pt x="10113" y="108"/>
                  </a:lnTo>
                  <a:lnTo>
                    <a:pt x="9898"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506;p29">
              <a:extLst>
                <a:ext uri="{FF2B5EF4-FFF2-40B4-BE49-F238E27FC236}">
                  <a16:creationId xmlns:a16="http://schemas.microsoft.com/office/drawing/2014/main" id="{1E6E4618-C407-4EB2-9DC5-3FE50691EB60}"/>
                </a:ext>
              </a:extLst>
            </p:cNvPr>
            <p:cNvSpPr/>
            <p:nvPr/>
          </p:nvSpPr>
          <p:spPr>
            <a:xfrm>
              <a:off x="6168825" y="2272475"/>
              <a:ext cx="91475" cy="147950"/>
            </a:xfrm>
            <a:custGeom>
              <a:avLst/>
              <a:gdLst/>
              <a:ahLst/>
              <a:cxnLst/>
              <a:rect l="l" t="t" r="r" b="b"/>
              <a:pathLst>
                <a:path w="3659" h="5918" extrusionOk="0">
                  <a:moveTo>
                    <a:pt x="3658" y="0"/>
                  </a:moveTo>
                  <a:lnTo>
                    <a:pt x="0" y="2152"/>
                  </a:lnTo>
                  <a:lnTo>
                    <a:pt x="0" y="5918"/>
                  </a:lnTo>
                  <a:lnTo>
                    <a:pt x="3658" y="3766"/>
                  </a:lnTo>
                  <a:lnTo>
                    <a:pt x="3658"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507;p29">
              <a:extLst>
                <a:ext uri="{FF2B5EF4-FFF2-40B4-BE49-F238E27FC236}">
                  <a16:creationId xmlns:a16="http://schemas.microsoft.com/office/drawing/2014/main" id="{D3709483-4A5F-412E-9CA7-89FD8AA0350A}"/>
                </a:ext>
              </a:extLst>
            </p:cNvPr>
            <p:cNvSpPr/>
            <p:nvPr/>
          </p:nvSpPr>
          <p:spPr>
            <a:xfrm>
              <a:off x="6163450" y="2269775"/>
              <a:ext cx="99525" cy="153350"/>
            </a:xfrm>
            <a:custGeom>
              <a:avLst/>
              <a:gdLst/>
              <a:ahLst/>
              <a:cxnLst/>
              <a:rect l="l" t="t" r="r" b="b"/>
              <a:pathLst>
                <a:path w="3981" h="6134" extrusionOk="0">
                  <a:moveTo>
                    <a:pt x="3766" y="444"/>
                  </a:moveTo>
                  <a:lnTo>
                    <a:pt x="3766" y="3766"/>
                  </a:lnTo>
                  <a:lnTo>
                    <a:pt x="323" y="5703"/>
                  </a:lnTo>
                  <a:lnTo>
                    <a:pt x="323" y="2368"/>
                  </a:lnTo>
                  <a:lnTo>
                    <a:pt x="3766" y="444"/>
                  </a:lnTo>
                  <a:close/>
                  <a:moveTo>
                    <a:pt x="3766" y="1"/>
                  </a:moveTo>
                  <a:lnTo>
                    <a:pt x="108" y="2153"/>
                  </a:lnTo>
                  <a:lnTo>
                    <a:pt x="0" y="2260"/>
                  </a:lnTo>
                  <a:lnTo>
                    <a:pt x="0" y="6026"/>
                  </a:lnTo>
                  <a:lnTo>
                    <a:pt x="108" y="6133"/>
                  </a:lnTo>
                  <a:lnTo>
                    <a:pt x="323" y="6133"/>
                  </a:lnTo>
                  <a:lnTo>
                    <a:pt x="3981" y="3982"/>
                  </a:lnTo>
                  <a:lnTo>
                    <a:pt x="3981" y="3874"/>
                  </a:lnTo>
                  <a:lnTo>
                    <a:pt x="3981" y="108"/>
                  </a:lnTo>
                  <a:lnTo>
                    <a:pt x="3981"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508;p29">
              <a:extLst>
                <a:ext uri="{FF2B5EF4-FFF2-40B4-BE49-F238E27FC236}">
                  <a16:creationId xmlns:a16="http://schemas.microsoft.com/office/drawing/2014/main" id="{5F8AA6E6-3893-4B92-A188-6C2CFDD67635}"/>
                </a:ext>
              </a:extLst>
            </p:cNvPr>
            <p:cNvSpPr/>
            <p:nvPr/>
          </p:nvSpPr>
          <p:spPr>
            <a:xfrm>
              <a:off x="6088125" y="2380050"/>
              <a:ext cx="61900" cy="78025"/>
            </a:xfrm>
            <a:custGeom>
              <a:avLst/>
              <a:gdLst/>
              <a:ahLst/>
              <a:cxnLst/>
              <a:rect l="l" t="t" r="r" b="b"/>
              <a:pathLst>
                <a:path w="2476" h="3121" extrusionOk="0">
                  <a:moveTo>
                    <a:pt x="539" y="1"/>
                  </a:moveTo>
                  <a:lnTo>
                    <a:pt x="216" y="108"/>
                  </a:lnTo>
                  <a:lnTo>
                    <a:pt x="108" y="216"/>
                  </a:lnTo>
                  <a:lnTo>
                    <a:pt x="1" y="431"/>
                  </a:lnTo>
                  <a:lnTo>
                    <a:pt x="108" y="3121"/>
                  </a:lnTo>
                  <a:lnTo>
                    <a:pt x="2368" y="1722"/>
                  </a:lnTo>
                  <a:lnTo>
                    <a:pt x="2475" y="1615"/>
                  </a:lnTo>
                  <a:lnTo>
                    <a:pt x="2475" y="1507"/>
                  </a:lnTo>
                  <a:lnTo>
                    <a:pt x="2475" y="1077"/>
                  </a:lnTo>
                  <a:lnTo>
                    <a:pt x="2260" y="754"/>
                  </a:lnTo>
                  <a:lnTo>
                    <a:pt x="2045" y="431"/>
                  </a:lnTo>
                  <a:lnTo>
                    <a:pt x="1722" y="216"/>
                  </a:lnTo>
                  <a:lnTo>
                    <a:pt x="1399"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509;p29">
              <a:extLst>
                <a:ext uri="{FF2B5EF4-FFF2-40B4-BE49-F238E27FC236}">
                  <a16:creationId xmlns:a16="http://schemas.microsoft.com/office/drawing/2014/main" id="{054B3F5E-C57B-43A1-97E5-68DE2440AACF}"/>
                </a:ext>
              </a:extLst>
            </p:cNvPr>
            <p:cNvSpPr/>
            <p:nvPr/>
          </p:nvSpPr>
          <p:spPr>
            <a:xfrm>
              <a:off x="6085450" y="2377375"/>
              <a:ext cx="69950" cy="83400"/>
            </a:xfrm>
            <a:custGeom>
              <a:avLst/>
              <a:gdLst/>
              <a:ahLst/>
              <a:cxnLst/>
              <a:rect l="l" t="t" r="r" b="b"/>
              <a:pathLst>
                <a:path w="2798" h="3336" extrusionOk="0">
                  <a:moveTo>
                    <a:pt x="969" y="215"/>
                  </a:moveTo>
                  <a:lnTo>
                    <a:pt x="1506" y="431"/>
                  </a:lnTo>
                  <a:lnTo>
                    <a:pt x="2044" y="646"/>
                  </a:lnTo>
                  <a:lnTo>
                    <a:pt x="2367" y="1184"/>
                  </a:lnTo>
                  <a:lnTo>
                    <a:pt x="2475" y="1399"/>
                  </a:lnTo>
                  <a:lnTo>
                    <a:pt x="2475" y="1614"/>
                  </a:lnTo>
                  <a:lnTo>
                    <a:pt x="323" y="2905"/>
                  </a:lnTo>
                  <a:lnTo>
                    <a:pt x="323" y="404"/>
                  </a:lnTo>
                  <a:lnTo>
                    <a:pt x="323" y="404"/>
                  </a:lnTo>
                  <a:lnTo>
                    <a:pt x="646" y="323"/>
                  </a:lnTo>
                  <a:lnTo>
                    <a:pt x="969" y="215"/>
                  </a:lnTo>
                  <a:close/>
                  <a:moveTo>
                    <a:pt x="538" y="0"/>
                  </a:moveTo>
                  <a:lnTo>
                    <a:pt x="108" y="215"/>
                  </a:lnTo>
                  <a:lnTo>
                    <a:pt x="0" y="323"/>
                  </a:lnTo>
                  <a:lnTo>
                    <a:pt x="0" y="3228"/>
                  </a:lnTo>
                  <a:lnTo>
                    <a:pt x="108" y="3335"/>
                  </a:lnTo>
                  <a:lnTo>
                    <a:pt x="215" y="3335"/>
                  </a:lnTo>
                  <a:lnTo>
                    <a:pt x="2690" y="1937"/>
                  </a:lnTo>
                  <a:lnTo>
                    <a:pt x="2798" y="1829"/>
                  </a:lnTo>
                  <a:lnTo>
                    <a:pt x="2798" y="1722"/>
                  </a:lnTo>
                  <a:lnTo>
                    <a:pt x="2690" y="1399"/>
                  </a:lnTo>
                  <a:lnTo>
                    <a:pt x="2582" y="1076"/>
                  </a:lnTo>
                  <a:lnTo>
                    <a:pt x="2475" y="753"/>
                  </a:lnTo>
                  <a:lnTo>
                    <a:pt x="2260" y="431"/>
                  </a:lnTo>
                  <a:lnTo>
                    <a:pt x="1614" y="108"/>
                  </a:lnTo>
                  <a:lnTo>
                    <a:pt x="129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510;p29">
              <a:extLst>
                <a:ext uri="{FF2B5EF4-FFF2-40B4-BE49-F238E27FC236}">
                  <a16:creationId xmlns:a16="http://schemas.microsoft.com/office/drawing/2014/main" id="{810B74CB-2231-46C3-9B4A-A7E639028A20}"/>
                </a:ext>
              </a:extLst>
            </p:cNvPr>
            <p:cNvSpPr/>
            <p:nvPr/>
          </p:nvSpPr>
          <p:spPr>
            <a:xfrm>
              <a:off x="6281800" y="2256325"/>
              <a:ext cx="51125" cy="86100"/>
            </a:xfrm>
            <a:custGeom>
              <a:avLst/>
              <a:gdLst/>
              <a:ahLst/>
              <a:cxnLst/>
              <a:rect l="l" t="t" r="r" b="b"/>
              <a:pathLst>
                <a:path w="2045" h="3444" extrusionOk="0">
                  <a:moveTo>
                    <a:pt x="2044" y="1"/>
                  </a:moveTo>
                  <a:lnTo>
                    <a:pt x="1721" y="109"/>
                  </a:lnTo>
                  <a:lnTo>
                    <a:pt x="968" y="646"/>
                  </a:lnTo>
                  <a:lnTo>
                    <a:pt x="430" y="1400"/>
                  </a:lnTo>
                  <a:lnTo>
                    <a:pt x="108" y="2153"/>
                  </a:lnTo>
                  <a:lnTo>
                    <a:pt x="0" y="3121"/>
                  </a:lnTo>
                  <a:lnTo>
                    <a:pt x="0" y="3444"/>
                  </a:lnTo>
                  <a:lnTo>
                    <a:pt x="1937" y="2260"/>
                  </a:lnTo>
                  <a:lnTo>
                    <a:pt x="2044"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511;p29">
              <a:extLst>
                <a:ext uri="{FF2B5EF4-FFF2-40B4-BE49-F238E27FC236}">
                  <a16:creationId xmlns:a16="http://schemas.microsoft.com/office/drawing/2014/main" id="{617FD0A8-5AEB-47B8-831A-2127B267A1FD}"/>
                </a:ext>
              </a:extLst>
            </p:cNvPr>
            <p:cNvSpPr/>
            <p:nvPr/>
          </p:nvSpPr>
          <p:spPr>
            <a:xfrm>
              <a:off x="6279100" y="2250950"/>
              <a:ext cx="56500" cy="94175"/>
            </a:xfrm>
            <a:custGeom>
              <a:avLst/>
              <a:gdLst/>
              <a:ahLst/>
              <a:cxnLst/>
              <a:rect l="l" t="t" r="r" b="b"/>
              <a:pathLst>
                <a:path w="2260" h="3767" extrusionOk="0">
                  <a:moveTo>
                    <a:pt x="1937" y="431"/>
                  </a:moveTo>
                  <a:lnTo>
                    <a:pt x="1937" y="2368"/>
                  </a:lnTo>
                  <a:lnTo>
                    <a:pt x="216" y="3444"/>
                  </a:lnTo>
                  <a:lnTo>
                    <a:pt x="216" y="3336"/>
                  </a:lnTo>
                  <a:lnTo>
                    <a:pt x="216" y="3228"/>
                  </a:lnTo>
                  <a:lnTo>
                    <a:pt x="323" y="2475"/>
                  </a:lnTo>
                  <a:lnTo>
                    <a:pt x="646" y="1615"/>
                  </a:lnTo>
                  <a:lnTo>
                    <a:pt x="1184" y="969"/>
                  </a:lnTo>
                  <a:lnTo>
                    <a:pt x="1829" y="539"/>
                  </a:lnTo>
                  <a:lnTo>
                    <a:pt x="1937" y="431"/>
                  </a:lnTo>
                  <a:close/>
                  <a:moveTo>
                    <a:pt x="2045" y="1"/>
                  </a:moveTo>
                  <a:lnTo>
                    <a:pt x="1722" y="216"/>
                  </a:lnTo>
                  <a:lnTo>
                    <a:pt x="969" y="754"/>
                  </a:lnTo>
                  <a:lnTo>
                    <a:pt x="431" y="1507"/>
                  </a:lnTo>
                  <a:lnTo>
                    <a:pt x="108" y="2368"/>
                  </a:lnTo>
                  <a:lnTo>
                    <a:pt x="1" y="3228"/>
                  </a:lnTo>
                  <a:lnTo>
                    <a:pt x="1" y="3336"/>
                  </a:lnTo>
                  <a:lnTo>
                    <a:pt x="1" y="3659"/>
                  </a:lnTo>
                  <a:lnTo>
                    <a:pt x="1" y="3766"/>
                  </a:lnTo>
                  <a:lnTo>
                    <a:pt x="216" y="3766"/>
                  </a:lnTo>
                  <a:lnTo>
                    <a:pt x="2152" y="2583"/>
                  </a:lnTo>
                  <a:lnTo>
                    <a:pt x="2260" y="2475"/>
                  </a:lnTo>
                  <a:lnTo>
                    <a:pt x="2260" y="216"/>
                  </a:lnTo>
                  <a:lnTo>
                    <a:pt x="2260"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512;p29">
              <a:extLst>
                <a:ext uri="{FF2B5EF4-FFF2-40B4-BE49-F238E27FC236}">
                  <a16:creationId xmlns:a16="http://schemas.microsoft.com/office/drawing/2014/main" id="{4369C653-7A9D-4B79-BEB5-98957D1FDB62}"/>
                </a:ext>
              </a:extLst>
            </p:cNvPr>
            <p:cNvSpPr/>
            <p:nvPr/>
          </p:nvSpPr>
          <p:spPr>
            <a:xfrm>
              <a:off x="6163450" y="2285925"/>
              <a:ext cx="99525" cy="59200"/>
            </a:xfrm>
            <a:custGeom>
              <a:avLst/>
              <a:gdLst/>
              <a:ahLst/>
              <a:cxnLst/>
              <a:rect l="l" t="t" r="r" b="b"/>
              <a:pathLst>
                <a:path w="3981" h="2368" extrusionOk="0">
                  <a:moveTo>
                    <a:pt x="3766" y="0"/>
                  </a:moveTo>
                  <a:lnTo>
                    <a:pt x="108" y="2152"/>
                  </a:lnTo>
                  <a:lnTo>
                    <a:pt x="0" y="2260"/>
                  </a:lnTo>
                  <a:lnTo>
                    <a:pt x="0" y="2367"/>
                  </a:lnTo>
                  <a:lnTo>
                    <a:pt x="215" y="2367"/>
                  </a:lnTo>
                  <a:lnTo>
                    <a:pt x="3981" y="216"/>
                  </a:lnTo>
                  <a:lnTo>
                    <a:pt x="3981" y="108"/>
                  </a:lnTo>
                  <a:lnTo>
                    <a:pt x="3981"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513;p29">
              <a:extLst>
                <a:ext uri="{FF2B5EF4-FFF2-40B4-BE49-F238E27FC236}">
                  <a16:creationId xmlns:a16="http://schemas.microsoft.com/office/drawing/2014/main" id="{2A13D229-EF32-4C2E-B79C-ED13864954ED}"/>
                </a:ext>
              </a:extLst>
            </p:cNvPr>
            <p:cNvSpPr/>
            <p:nvPr/>
          </p:nvSpPr>
          <p:spPr>
            <a:xfrm>
              <a:off x="6163450" y="2285925"/>
              <a:ext cx="99525" cy="59200"/>
            </a:xfrm>
            <a:custGeom>
              <a:avLst/>
              <a:gdLst/>
              <a:ahLst/>
              <a:cxnLst/>
              <a:rect l="l" t="t" r="r" b="b"/>
              <a:pathLst>
                <a:path w="3981" h="2368" fill="none" extrusionOk="0">
                  <a:moveTo>
                    <a:pt x="215" y="2367"/>
                  </a:moveTo>
                  <a:lnTo>
                    <a:pt x="3981" y="216"/>
                  </a:lnTo>
                  <a:lnTo>
                    <a:pt x="3981" y="216"/>
                  </a:lnTo>
                  <a:lnTo>
                    <a:pt x="3981" y="108"/>
                  </a:lnTo>
                  <a:lnTo>
                    <a:pt x="3981" y="0"/>
                  </a:lnTo>
                  <a:lnTo>
                    <a:pt x="3981" y="0"/>
                  </a:lnTo>
                  <a:lnTo>
                    <a:pt x="3873" y="0"/>
                  </a:lnTo>
                  <a:lnTo>
                    <a:pt x="3766" y="0"/>
                  </a:lnTo>
                  <a:lnTo>
                    <a:pt x="108" y="2152"/>
                  </a:lnTo>
                  <a:lnTo>
                    <a:pt x="108" y="2152"/>
                  </a:lnTo>
                  <a:lnTo>
                    <a:pt x="0" y="2260"/>
                  </a:lnTo>
                  <a:lnTo>
                    <a:pt x="0" y="2367"/>
                  </a:lnTo>
                  <a:lnTo>
                    <a:pt x="0" y="2367"/>
                  </a:lnTo>
                  <a:lnTo>
                    <a:pt x="108" y="2367"/>
                  </a:lnTo>
                  <a:lnTo>
                    <a:pt x="215"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514;p29">
              <a:extLst>
                <a:ext uri="{FF2B5EF4-FFF2-40B4-BE49-F238E27FC236}">
                  <a16:creationId xmlns:a16="http://schemas.microsoft.com/office/drawing/2014/main" id="{C7F516ED-3027-4160-9B18-885DCF7235DC}"/>
                </a:ext>
              </a:extLst>
            </p:cNvPr>
            <p:cNvSpPr/>
            <p:nvPr/>
          </p:nvSpPr>
          <p:spPr>
            <a:xfrm>
              <a:off x="6163450" y="2304750"/>
              <a:ext cx="99525" cy="61875"/>
            </a:xfrm>
            <a:custGeom>
              <a:avLst/>
              <a:gdLst/>
              <a:ahLst/>
              <a:cxnLst/>
              <a:rect l="l" t="t" r="r" b="b"/>
              <a:pathLst>
                <a:path w="3981" h="2475" extrusionOk="0">
                  <a:moveTo>
                    <a:pt x="3873" y="0"/>
                  </a:moveTo>
                  <a:lnTo>
                    <a:pt x="3766" y="108"/>
                  </a:lnTo>
                  <a:lnTo>
                    <a:pt x="108" y="2260"/>
                  </a:lnTo>
                  <a:lnTo>
                    <a:pt x="0" y="2260"/>
                  </a:lnTo>
                  <a:lnTo>
                    <a:pt x="0" y="2367"/>
                  </a:lnTo>
                  <a:lnTo>
                    <a:pt x="108" y="2475"/>
                  </a:lnTo>
                  <a:lnTo>
                    <a:pt x="215" y="2475"/>
                  </a:lnTo>
                  <a:lnTo>
                    <a:pt x="3981" y="323"/>
                  </a:lnTo>
                  <a:lnTo>
                    <a:pt x="3981" y="216"/>
                  </a:lnTo>
                  <a:lnTo>
                    <a:pt x="3981" y="108"/>
                  </a:lnTo>
                  <a:lnTo>
                    <a:pt x="387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515;p29">
              <a:extLst>
                <a:ext uri="{FF2B5EF4-FFF2-40B4-BE49-F238E27FC236}">
                  <a16:creationId xmlns:a16="http://schemas.microsoft.com/office/drawing/2014/main" id="{09CA184D-3DE2-42ED-9CC9-61B54CA219D7}"/>
                </a:ext>
              </a:extLst>
            </p:cNvPr>
            <p:cNvSpPr/>
            <p:nvPr/>
          </p:nvSpPr>
          <p:spPr>
            <a:xfrm>
              <a:off x="6163450" y="2304750"/>
              <a:ext cx="99525" cy="61875"/>
            </a:xfrm>
            <a:custGeom>
              <a:avLst/>
              <a:gdLst/>
              <a:ahLst/>
              <a:cxnLst/>
              <a:rect l="l" t="t" r="r" b="b"/>
              <a:pathLst>
                <a:path w="3981" h="2475" fill="none" extrusionOk="0">
                  <a:moveTo>
                    <a:pt x="215" y="2475"/>
                  </a:moveTo>
                  <a:lnTo>
                    <a:pt x="3981" y="323"/>
                  </a:lnTo>
                  <a:lnTo>
                    <a:pt x="3981" y="323"/>
                  </a:lnTo>
                  <a:lnTo>
                    <a:pt x="3981" y="216"/>
                  </a:lnTo>
                  <a:lnTo>
                    <a:pt x="3981" y="108"/>
                  </a:lnTo>
                  <a:lnTo>
                    <a:pt x="3981" y="108"/>
                  </a:lnTo>
                  <a:lnTo>
                    <a:pt x="3873" y="0"/>
                  </a:lnTo>
                  <a:lnTo>
                    <a:pt x="3766" y="108"/>
                  </a:lnTo>
                  <a:lnTo>
                    <a:pt x="108" y="2260"/>
                  </a:lnTo>
                  <a:lnTo>
                    <a:pt x="108" y="2260"/>
                  </a:lnTo>
                  <a:lnTo>
                    <a:pt x="0" y="2260"/>
                  </a:lnTo>
                  <a:lnTo>
                    <a:pt x="0" y="2367"/>
                  </a:lnTo>
                  <a:lnTo>
                    <a:pt x="0" y="2367"/>
                  </a:lnTo>
                  <a:lnTo>
                    <a:pt x="108" y="2475"/>
                  </a:lnTo>
                  <a:lnTo>
                    <a:pt x="215"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516;p29">
              <a:extLst>
                <a:ext uri="{FF2B5EF4-FFF2-40B4-BE49-F238E27FC236}">
                  <a16:creationId xmlns:a16="http://schemas.microsoft.com/office/drawing/2014/main" id="{822DBB17-6830-4C6C-A2ED-966970F7566F}"/>
                </a:ext>
              </a:extLst>
            </p:cNvPr>
            <p:cNvSpPr/>
            <p:nvPr/>
          </p:nvSpPr>
          <p:spPr>
            <a:xfrm>
              <a:off x="6163450" y="2326275"/>
              <a:ext cx="99525" cy="61875"/>
            </a:xfrm>
            <a:custGeom>
              <a:avLst/>
              <a:gdLst/>
              <a:ahLst/>
              <a:cxnLst/>
              <a:rect l="l" t="t" r="r" b="b"/>
              <a:pathLst>
                <a:path w="3981" h="2475" extrusionOk="0">
                  <a:moveTo>
                    <a:pt x="3766" y="0"/>
                  </a:moveTo>
                  <a:lnTo>
                    <a:pt x="108" y="2152"/>
                  </a:lnTo>
                  <a:lnTo>
                    <a:pt x="0" y="2259"/>
                  </a:lnTo>
                  <a:lnTo>
                    <a:pt x="0" y="2367"/>
                  </a:lnTo>
                  <a:lnTo>
                    <a:pt x="108" y="2475"/>
                  </a:lnTo>
                  <a:lnTo>
                    <a:pt x="215" y="2475"/>
                  </a:lnTo>
                  <a:lnTo>
                    <a:pt x="3981" y="323"/>
                  </a:lnTo>
                  <a:lnTo>
                    <a:pt x="3981" y="215"/>
                  </a:lnTo>
                  <a:lnTo>
                    <a:pt x="3981" y="108"/>
                  </a:lnTo>
                  <a:lnTo>
                    <a:pt x="387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517;p29">
              <a:extLst>
                <a:ext uri="{FF2B5EF4-FFF2-40B4-BE49-F238E27FC236}">
                  <a16:creationId xmlns:a16="http://schemas.microsoft.com/office/drawing/2014/main" id="{E5857200-5F43-4C56-92E7-A21E2D08DB0B}"/>
                </a:ext>
              </a:extLst>
            </p:cNvPr>
            <p:cNvSpPr/>
            <p:nvPr/>
          </p:nvSpPr>
          <p:spPr>
            <a:xfrm>
              <a:off x="6163450" y="2326275"/>
              <a:ext cx="99525" cy="61875"/>
            </a:xfrm>
            <a:custGeom>
              <a:avLst/>
              <a:gdLst/>
              <a:ahLst/>
              <a:cxnLst/>
              <a:rect l="l" t="t" r="r" b="b"/>
              <a:pathLst>
                <a:path w="3981" h="2475" fill="none" extrusionOk="0">
                  <a:moveTo>
                    <a:pt x="215" y="2475"/>
                  </a:moveTo>
                  <a:lnTo>
                    <a:pt x="3981" y="323"/>
                  </a:lnTo>
                  <a:lnTo>
                    <a:pt x="3981" y="323"/>
                  </a:lnTo>
                  <a:lnTo>
                    <a:pt x="3981" y="215"/>
                  </a:lnTo>
                  <a:lnTo>
                    <a:pt x="3981" y="108"/>
                  </a:lnTo>
                  <a:lnTo>
                    <a:pt x="3981" y="108"/>
                  </a:lnTo>
                  <a:lnTo>
                    <a:pt x="3873" y="0"/>
                  </a:lnTo>
                  <a:lnTo>
                    <a:pt x="3766" y="0"/>
                  </a:lnTo>
                  <a:lnTo>
                    <a:pt x="108" y="2152"/>
                  </a:lnTo>
                  <a:lnTo>
                    <a:pt x="108" y="2152"/>
                  </a:lnTo>
                  <a:lnTo>
                    <a:pt x="0" y="2259"/>
                  </a:lnTo>
                  <a:lnTo>
                    <a:pt x="0" y="2367"/>
                  </a:lnTo>
                  <a:lnTo>
                    <a:pt x="0" y="2367"/>
                  </a:lnTo>
                  <a:lnTo>
                    <a:pt x="108" y="2475"/>
                  </a:lnTo>
                  <a:lnTo>
                    <a:pt x="215"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518;p29">
              <a:extLst>
                <a:ext uri="{FF2B5EF4-FFF2-40B4-BE49-F238E27FC236}">
                  <a16:creationId xmlns:a16="http://schemas.microsoft.com/office/drawing/2014/main" id="{38245F76-B632-4682-AE24-0761350290F6}"/>
                </a:ext>
              </a:extLst>
            </p:cNvPr>
            <p:cNvSpPr/>
            <p:nvPr/>
          </p:nvSpPr>
          <p:spPr>
            <a:xfrm>
              <a:off x="6163450" y="2347775"/>
              <a:ext cx="99525" cy="61900"/>
            </a:xfrm>
            <a:custGeom>
              <a:avLst/>
              <a:gdLst/>
              <a:ahLst/>
              <a:cxnLst/>
              <a:rect l="l" t="t" r="r" b="b"/>
              <a:pathLst>
                <a:path w="3981" h="2476" extrusionOk="0">
                  <a:moveTo>
                    <a:pt x="3766" y="1"/>
                  </a:moveTo>
                  <a:lnTo>
                    <a:pt x="108" y="2153"/>
                  </a:lnTo>
                  <a:lnTo>
                    <a:pt x="0" y="2260"/>
                  </a:lnTo>
                  <a:lnTo>
                    <a:pt x="0" y="2368"/>
                  </a:lnTo>
                  <a:lnTo>
                    <a:pt x="108" y="2475"/>
                  </a:lnTo>
                  <a:lnTo>
                    <a:pt x="215" y="2475"/>
                  </a:lnTo>
                  <a:lnTo>
                    <a:pt x="3981" y="324"/>
                  </a:lnTo>
                  <a:lnTo>
                    <a:pt x="3981" y="216"/>
                  </a:lnTo>
                  <a:lnTo>
                    <a:pt x="3981" y="108"/>
                  </a:lnTo>
                  <a:lnTo>
                    <a:pt x="387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519;p29">
              <a:extLst>
                <a:ext uri="{FF2B5EF4-FFF2-40B4-BE49-F238E27FC236}">
                  <a16:creationId xmlns:a16="http://schemas.microsoft.com/office/drawing/2014/main" id="{0AB2B6DE-23A2-488F-BB09-78EF4C0BF6FB}"/>
                </a:ext>
              </a:extLst>
            </p:cNvPr>
            <p:cNvSpPr/>
            <p:nvPr/>
          </p:nvSpPr>
          <p:spPr>
            <a:xfrm>
              <a:off x="6163450" y="2347775"/>
              <a:ext cx="99525" cy="61900"/>
            </a:xfrm>
            <a:custGeom>
              <a:avLst/>
              <a:gdLst/>
              <a:ahLst/>
              <a:cxnLst/>
              <a:rect l="l" t="t" r="r" b="b"/>
              <a:pathLst>
                <a:path w="3981" h="2476" fill="none" extrusionOk="0">
                  <a:moveTo>
                    <a:pt x="215" y="2475"/>
                  </a:moveTo>
                  <a:lnTo>
                    <a:pt x="3981" y="324"/>
                  </a:lnTo>
                  <a:lnTo>
                    <a:pt x="3981" y="324"/>
                  </a:lnTo>
                  <a:lnTo>
                    <a:pt x="3981" y="216"/>
                  </a:lnTo>
                  <a:lnTo>
                    <a:pt x="3981" y="108"/>
                  </a:lnTo>
                  <a:lnTo>
                    <a:pt x="3981" y="108"/>
                  </a:lnTo>
                  <a:lnTo>
                    <a:pt x="3873" y="1"/>
                  </a:lnTo>
                  <a:lnTo>
                    <a:pt x="3766" y="1"/>
                  </a:lnTo>
                  <a:lnTo>
                    <a:pt x="108" y="2153"/>
                  </a:lnTo>
                  <a:lnTo>
                    <a:pt x="108" y="2153"/>
                  </a:lnTo>
                  <a:lnTo>
                    <a:pt x="0" y="2260"/>
                  </a:lnTo>
                  <a:lnTo>
                    <a:pt x="0" y="2368"/>
                  </a:lnTo>
                  <a:lnTo>
                    <a:pt x="0" y="2368"/>
                  </a:lnTo>
                  <a:lnTo>
                    <a:pt x="108" y="2475"/>
                  </a:lnTo>
                  <a:lnTo>
                    <a:pt x="215"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520;p29">
              <a:extLst>
                <a:ext uri="{FF2B5EF4-FFF2-40B4-BE49-F238E27FC236}">
                  <a16:creationId xmlns:a16="http://schemas.microsoft.com/office/drawing/2014/main" id="{95A6C536-EC9C-4909-ADC9-F93A33576815}"/>
                </a:ext>
              </a:extLst>
            </p:cNvPr>
            <p:cNvSpPr/>
            <p:nvPr/>
          </p:nvSpPr>
          <p:spPr>
            <a:xfrm>
              <a:off x="6106950" y="2216000"/>
              <a:ext cx="37700" cy="53800"/>
            </a:xfrm>
            <a:custGeom>
              <a:avLst/>
              <a:gdLst/>
              <a:ahLst/>
              <a:cxnLst/>
              <a:rect l="l" t="t" r="r" b="b"/>
              <a:pathLst>
                <a:path w="1508" h="2152" extrusionOk="0">
                  <a:moveTo>
                    <a:pt x="1" y="0"/>
                  </a:moveTo>
                  <a:lnTo>
                    <a:pt x="1" y="108"/>
                  </a:lnTo>
                  <a:lnTo>
                    <a:pt x="1" y="646"/>
                  </a:lnTo>
                  <a:lnTo>
                    <a:pt x="1" y="1291"/>
                  </a:lnTo>
                  <a:lnTo>
                    <a:pt x="109" y="1291"/>
                  </a:lnTo>
                  <a:lnTo>
                    <a:pt x="109" y="1399"/>
                  </a:lnTo>
                  <a:lnTo>
                    <a:pt x="754" y="1829"/>
                  </a:lnTo>
                  <a:lnTo>
                    <a:pt x="969" y="1829"/>
                  </a:lnTo>
                  <a:lnTo>
                    <a:pt x="1184" y="2044"/>
                  </a:lnTo>
                  <a:lnTo>
                    <a:pt x="1507" y="2152"/>
                  </a:lnTo>
                  <a:lnTo>
                    <a:pt x="1507" y="1184"/>
                  </a:lnTo>
                  <a:lnTo>
                    <a:pt x="1" y="0"/>
                  </a:lnTo>
                  <a:close/>
                </a:path>
              </a:pathLst>
            </a:custGeom>
            <a:solidFill>
              <a:srgbClr val="FDC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521;p29">
              <a:extLst>
                <a:ext uri="{FF2B5EF4-FFF2-40B4-BE49-F238E27FC236}">
                  <a16:creationId xmlns:a16="http://schemas.microsoft.com/office/drawing/2014/main" id="{702BCE92-8E15-441D-991D-17CF6FDAF570}"/>
                </a:ext>
              </a:extLst>
            </p:cNvPr>
            <p:cNvSpPr/>
            <p:nvPr/>
          </p:nvSpPr>
          <p:spPr>
            <a:xfrm>
              <a:off x="6106950" y="2216000"/>
              <a:ext cx="37700" cy="53800"/>
            </a:xfrm>
            <a:custGeom>
              <a:avLst/>
              <a:gdLst/>
              <a:ahLst/>
              <a:cxnLst/>
              <a:rect l="l" t="t" r="r" b="b"/>
              <a:pathLst>
                <a:path w="1508" h="2152" fill="none" extrusionOk="0">
                  <a:moveTo>
                    <a:pt x="754" y="1829"/>
                  </a:moveTo>
                  <a:lnTo>
                    <a:pt x="754" y="1829"/>
                  </a:lnTo>
                  <a:lnTo>
                    <a:pt x="969" y="1829"/>
                  </a:lnTo>
                  <a:lnTo>
                    <a:pt x="969" y="1829"/>
                  </a:lnTo>
                  <a:lnTo>
                    <a:pt x="1184" y="2044"/>
                  </a:lnTo>
                  <a:lnTo>
                    <a:pt x="1184" y="2044"/>
                  </a:lnTo>
                  <a:lnTo>
                    <a:pt x="1507" y="2152"/>
                  </a:lnTo>
                  <a:lnTo>
                    <a:pt x="1507" y="1184"/>
                  </a:lnTo>
                  <a:lnTo>
                    <a:pt x="1" y="0"/>
                  </a:lnTo>
                  <a:lnTo>
                    <a:pt x="1" y="108"/>
                  </a:lnTo>
                  <a:lnTo>
                    <a:pt x="1" y="108"/>
                  </a:lnTo>
                  <a:lnTo>
                    <a:pt x="1" y="646"/>
                  </a:lnTo>
                  <a:lnTo>
                    <a:pt x="1" y="646"/>
                  </a:lnTo>
                  <a:lnTo>
                    <a:pt x="1" y="968"/>
                  </a:lnTo>
                  <a:lnTo>
                    <a:pt x="1" y="968"/>
                  </a:lnTo>
                  <a:lnTo>
                    <a:pt x="1" y="430"/>
                  </a:lnTo>
                  <a:lnTo>
                    <a:pt x="1" y="430"/>
                  </a:lnTo>
                  <a:lnTo>
                    <a:pt x="1" y="968"/>
                  </a:lnTo>
                  <a:lnTo>
                    <a:pt x="1" y="968"/>
                  </a:lnTo>
                  <a:lnTo>
                    <a:pt x="1" y="1291"/>
                  </a:lnTo>
                  <a:lnTo>
                    <a:pt x="1" y="1291"/>
                  </a:lnTo>
                  <a:lnTo>
                    <a:pt x="1" y="1076"/>
                  </a:lnTo>
                  <a:lnTo>
                    <a:pt x="1" y="1076"/>
                  </a:lnTo>
                  <a:lnTo>
                    <a:pt x="1" y="1399"/>
                  </a:lnTo>
                  <a:lnTo>
                    <a:pt x="1" y="1399"/>
                  </a:lnTo>
                  <a:lnTo>
                    <a:pt x="1" y="538"/>
                  </a:lnTo>
                  <a:lnTo>
                    <a:pt x="1" y="538"/>
                  </a:lnTo>
                  <a:lnTo>
                    <a:pt x="1" y="968"/>
                  </a:lnTo>
                  <a:lnTo>
                    <a:pt x="1" y="968"/>
                  </a:lnTo>
                  <a:lnTo>
                    <a:pt x="1" y="1184"/>
                  </a:lnTo>
                  <a:lnTo>
                    <a:pt x="1" y="1291"/>
                  </a:lnTo>
                  <a:lnTo>
                    <a:pt x="109" y="1291"/>
                  </a:lnTo>
                  <a:lnTo>
                    <a:pt x="109" y="13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522;p29">
              <a:extLst>
                <a:ext uri="{FF2B5EF4-FFF2-40B4-BE49-F238E27FC236}">
                  <a16:creationId xmlns:a16="http://schemas.microsoft.com/office/drawing/2014/main" id="{64541522-012C-436B-945A-86E574E239D9}"/>
                </a:ext>
              </a:extLst>
            </p:cNvPr>
            <p:cNvSpPr/>
            <p:nvPr/>
          </p:nvSpPr>
          <p:spPr>
            <a:xfrm>
              <a:off x="6104275" y="2213300"/>
              <a:ext cx="43050" cy="61900"/>
            </a:xfrm>
            <a:custGeom>
              <a:avLst/>
              <a:gdLst/>
              <a:ahLst/>
              <a:cxnLst/>
              <a:rect l="l" t="t" r="r" b="b"/>
              <a:pathLst>
                <a:path w="1722" h="2476" extrusionOk="0">
                  <a:moveTo>
                    <a:pt x="323" y="395"/>
                  </a:moveTo>
                  <a:lnTo>
                    <a:pt x="1399" y="1292"/>
                  </a:lnTo>
                  <a:lnTo>
                    <a:pt x="1399" y="2009"/>
                  </a:lnTo>
                  <a:lnTo>
                    <a:pt x="969" y="1722"/>
                  </a:lnTo>
                  <a:lnTo>
                    <a:pt x="431" y="1399"/>
                  </a:lnTo>
                  <a:lnTo>
                    <a:pt x="323" y="1399"/>
                  </a:lnTo>
                  <a:lnTo>
                    <a:pt x="323" y="395"/>
                  </a:lnTo>
                  <a:close/>
                  <a:moveTo>
                    <a:pt x="108" y="1"/>
                  </a:moveTo>
                  <a:lnTo>
                    <a:pt x="0" y="108"/>
                  </a:lnTo>
                  <a:lnTo>
                    <a:pt x="0" y="216"/>
                  </a:lnTo>
                  <a:lnTo>
                    <a:pt x="0" y="1399"/>
                  </a:lnTo>
                  <a:lnTo>
                    <a:pt x="0" y="1507"/>
                  </a:lnTo>
                  <a:lnTo>
                    <a:pt x="108" y="1614"/>
                  </a:lnTo>
                  <a:lnTo>
                    <a:pt x="1507" y="2475"/>
                  </a:lnTo>
                  <a:lnTo>
                    <a:pt x="1614" y="2475"/>
                  </a:lnTo>
                  <a:lnTo>
                    <a:pt x="1722" y="2260"/>
                  </a:lnTo>
                  <a:lnTo>
                    <a:pt x="1722" y="1292"/>
                  </a:lnTo>
                  <a:lnTo>
                    <a:pt x="1614" y="1184"/>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523;p29">
              <a:extLst>
                <a:ext uri="{FF2B5EF4-FFF2-40B4-BE49-F238E27FC236}">
                  <a16:creationId xmlns:a16="http://schemas.microsoft.com/office/drawing/2014/main" id="{68B7315C-B128-4237-A59F-0B16C9708A5C}"/>
                </a:ext>
              </a:extLst>
            </p:cNvPr>
            <p:cNvSpPr/>
            <p:nvPr/>
          </p:nvSpPr>
          <p:spPr>
            <a:xfrm>
              <a:off x="6144625" y="2199850"/>
              <a:ext cx="78025" cy="69950"/>
            </a:xfrm>
            <a:custGeom>
              <a:avLst/>
              <a:gdLst/>
              <a:ahLst/>
              <a:cxnLst/>
              <a:rect l="l" t="t" r="r" b="b"/>
              <a:pathLst>
                <a:path w="3121" h="2798" extrusionOk="0">
                  <a:moveTo>
                    <a:pt x="3120" y="1"/>
                  </a:moveTo>
                  <a:lnTo>
                    <a:pt x="0" y="1830"/>
                  </a:lnTo>
                  <a:lnTo>
                    <a:pt x="0" y="2798"/>
                  </a:lnTo>
                  <a:lnTo>
                    <a:pt x="3120" y="969"/>
                  </a:lnTo>
                  <a:lnTo>
                    <a:pt x="3120" y="1"/>
                  </a:lnTo>
                  <a:close/>
                </a:path>
              </a:pathLst>
            </a:custGeom>
            <a:solidFill>
              <a:srgbClr val="FA8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524;p29">
              <a:extLst>
                <a:ext uri="{FF2B5EF4-FFF2-40B4-BE49-F238E27FC236}">
                  <a16:creationId xmlns:a16="http://schemas.microsoft.com/office/drawing/2014/main" id="{F45C7F1C-13DA-4BDF-8CE6-0AA6AD745C2A}"/>
                </a:ext>
              </a:extLst>
            </p:cNvPr>
            <p:cNvSpPr/>
            <p:nvPr/>
          </p:nvSpPr>
          <p:spPr>
            <a:xfrm>
              <a:off x="6139250" y="2194475"/>
              <a:ext cx="88775" cy="80725"/>
            </a:xfrm>
            <a:custGeom>
              <a:avLst/>
              <a:gdLst/>
              <a:ahLst/>
              <a:cxnLst/>
              <a:rect l="l" t="t" r="r" b="b"/>
              <a:pathLst>
                <a:path w="3551" h="3229" extrusionOk="0">
                  <a:moveTo>
                    <a:pt x="3228" y="442"/>
                  </a:moveTo>
                  <a:lnTo>
                    <a:pt x="3228" y="1184"/>
                  </a:lnTo>
                  <a:lnTo>
                    <a:pt x="323" y="2798"/>
                  </a:lnTo>
                  <a:lnTo>
                    <a:pt x="323" y="2045"/>
                  </a:lnTo>
                  <a:lnTo>
                    <a:pt x="3228" y="442"/>
                  </a:lnTo>
                  <a:close/>
                  <a:moveTo>
                    <a:pt x="3335" y="0"/>
                  </a:moveTo>
                  <a:lnTo>
                    <a:pt x="108" y="1829"/>
                  </a:lnTo>
                  <a:lnTo>
                    <a:pt x="0" y="2045"/>
                  </a:lnTo>
                  <a:lnTo>
                    <a:pt x="0" y="3013"/>
                  </a:lnTo>
                  <a:lnTo>
                    <a:pt x="108" y="3228"/>
                  </a:lnTo>
                  <a:lnTo>
                    <a:pt x="215" y="3228"/>
                  </a:lnTo>
                  <a:lnTo>
                    <a:pt x="3443" y="1399"/>
                  </a:lnTo>
                  <a:lnTo>
                    <a:pt x="3550" y="1184"/>
                  </a:lnTo>
                  <a:lnTo>
                    <a:pt x="3550" y="216"/>
                  </a:lnTo>
                  <a:lnTo>
                    <a:pt x="3443"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525;p29">
              <a:extLst>
                <a:ext uri="{FF2B5EF4-FFF2-40B4-BE49-F238E27FC236}">
                  <a16:creationId xmlns:a16="http://schemas.microsoft.com/office/drawing/2014/main" id="{BB7FF318-2931-4292-BACA-81053239C8E6}"/>
                </a:ext>
              </a:extLst>
            </p:cNvPr>
            <p:cNvSpPr/>
            <p:nvPr/>
          </p:nvSpPr>
          <p:spPr>
            <a:xfrm>
              <a:off x="6106950" y="2170275"/>
              <a:ext cx="115700" cy="75325"/>
            </a:xfrm>
            <a:custGeom>
              <a:avLst/>
              <a:gdLst/>
              <a:ahLst/>
              <a:cxnLst/>
              <a:rect l="l" t="t" r="r" b="b"/>
              <a:pathLst>
                <a:path w="4628" h="3013" extrusionOk="0">
                  <a:moveTo>
                    <a:pt x="3229" y="0"/>
                  </a:moveTo>
                  <a:lnTo>
                    <a:pt x="1" y="1829"/>
                  </a:lnTo>
                  <a:lnTo>
                    <a:pt x="1507" y="3013"/>
                  </a:lnTo>
                  <a:lnTo>
                    <a:pt x="4627" y="1184"/>
                  </a:lnTo>
                  <a:lnTo>
                    <a:pt x="3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526;p29">
              <a:extLst>
                <a:ext uri="{FF2B5EF4-FFF2-40B4-BE49-F238E27FC236}">
                  <a16:creationId xmlns:a16="http://schemas.microsoft.com/office/drawing/2014/main" id="{A5AF4FEA-D7E0-4D29-BE5B-911A429363F4}"/>
                </a:ext>
              </a:extLst>
            </p:cNvPr>
            <p:cNvSpPr/>
            <p:nvPr/>
          </p:nvSpPr>
          <p:spPr>
            <a:xfrm>
              <a:off x="6104275" y="2167575"/>
              <a:ext cx="123750" cy="80725"/>
            </a:xfrm>
            <a:custGeom>
              <a:avLst/>
              <a:gdLst/>
              <a:ahLst/>
              <a:cxnLst/>
              <a:rect l="l" t="t" r="r" b="b"/>
              <a:pathLst>
                <a:path w="4950" h="3229" extrusionOk="0">
                  <a:moveTo>
                    <a:pt x="3336" y="323"/>
                  </a:moveTo>
                  <a:lnTo>
                    <a:pt x="4519" y="1184"/>
                  </a:lnTo>
                  <a:lnTo>
                    <a:pt x="1614" y="2905"/>
                  </a:lnTo>
                  <a:lnTo>
                    <a:pt x="378" y="1955"/>
                  </a:lnTo>
                  <a:lnTo>
                    <a:pt x="378" y="1955"/>
                  </a:lnTo>
                  <a:lnTo>
                    <a:pt x="3336" y="323"/>
                  </a:lnTo>
                  <a:close/>
                  <a:moveTo>
                    <a:pt x="3336" y="1"/>
                  </a:moveTo>
                  <a:lnTo>
                    <a:pt x="108" y="1830"/>
                  </a:lnTo>
                  <a:lnTo>
                    <a:pt x="0" y="1937"/>
                  </a:lnTo>
                  <a:lnTo>
                    <a:pt x="108" y="2045"/>
                  </a:lnTo>
                  <a:lnTo>
                    <a:pt x="1507" y="3228"/>
                  </a:lnTo>
                  <a:lnTo>
                    <a:pt x="1614" y="3228"/>
                  </a:lnTo>
                  <a:lnTo>
                    <a:pt x="4842" y="1399"/>
                  </a:lnTo>
                  <a:lnTo>
                    <a:pt x="4949" y="1292"/>
                  </a:lnTo>
                  <a:lnTo>
                    <a:pt x="4842" y="1076"/>
                  </a:lnTo>
                  <a:lnTo>
                    <a:pt x="3443"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527;p29">
              <a:extLst>
                <a:ext uri="{FF2B5EF4-FFF2-40B4-BE49-F238E27FC236}">
                  <a16:creationId xmlns:a16="http://schemas.microsoft.com/office/drawing/2014/main" id="{EB1D203D-43E6-41B3-B06F-9A36C881F613}"/>
                </a:ext>
              </a:extLst>
            </p:cNvPr>
            <p:cNvSpPr/>
            <p:nvPr/>
          </p:nvSpPr>
          <p:spPr>
            <a:xfrm>
              <a:off x="5784200" y="1855575"/>
              <a:ext cx="196375" cy="228650"/>
            </a:xfrm>
            <a:custGeom>
              <a:avLst/>
              <a:gdLst/>
              <a:ahLst/>
              <a:cxnLst/>
              <a:rect l="l" t="t" r="r" b="b"/>
              <a:pathLst>
                <a:path w="7855" h="9146" extrusionOk="0">
                  <a:moveTo>
                    <a:pt x="1" y="1"/>
                  </a:moveTo>
                  <a:lnTo>
                    <a:pt x="108" y="538"/>
                  </a:lnTo>
                  <a:lnTo>
                    <a:pt x="216" y="1184"/>
                  </a:lnTo>
                  <a:lnTo>
                    <a:pt x="216" y="2690"/>
                  </a:lnTo>
                  <a:lnTo>
                    <a:pt x="108" y="4089"/>
                  </a:lnTo>
                  <a:lnTo>
                    <a:pt x="108" y="4734"/>
                  </a:lnTo>
                  <a:lnTo>
                    <a:pt x="7639" y="9145"/>
                  </a:lnTo>
                  <a:lnTo>
                    <a:pt x="7854" y="9145"/>
                  </a:lnTo>
                  <a:lnTo>
                    <a:pt x="7532" y="7962"/>
                  </a:lnTo>
                  <a:lnTo>
                    <a:pt x="7101" y="6778"/>
                  </a:lnTo>
                  <a:lnTo>
                    <a:pt x="6563" y="5703"/>
                  </a:lnTo>
                  <a:lnTo>
                    <a:pt x="6025" y="4842"/>
                  </a:lnTo>
                  <a:lnTo>
                    <a:pt x="5380" y="3981"/>
                  </a:lnTo>
                  <a:lnTo>
                    <a:pt x="4734" y="3228"/>
                  </a:lnTo>
                  <a:lnTo>
                    <a:pt x="3981" y="2583"/>
                  </a:lnTo>
                  <a:lnTo>
                    <a:pt x="3336" y="2045"/>
                  </a:lnTo>
                  <a:lnTo>
                    <a:pt x="2045" y="1076"/>
                  </a:lnTo>
                  <a:lnTo>
                    <a:pt x="969" y="43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528;p29">
              <a:extLst>
                <a:ext uri="{FF2B5EF4-FFF2-40B4-BE49-F238E27FC236}">
                  <a16:creationId xmlns:a16="http://schemas.microsoft.com/office/drawing/2014/main" id="{39B9030A-A3CA-4BC4-802D-6FF717CA9859}"/>
                </a:ext>
              </a:extLst>
            </p:cNvPr>
            <p:cNvSpPr/>
            <p:nvPr/>
          </p:nvSpPr>
          <p:spPr>
            <a:xfrm>
              <a:off x="5784200" y="1855575"/>
              <a:ext cx="196375" cy="228650"/>
            </a:xfrm>
            <a:custGeom>
              <a:avLst/>
              <a:gdLst/>
              <a:ahLst/>
              <a:cxnLst/>
              <a:rect l="l" t="t" r="r" b="b"/>
              <a:pathLst>
                <a:path w="7855" h="9146" fill="none" extrusionOk="0">
                  <a:moveTo>
                    <a:pt x="7639" y="9145"/>
                  </a:moveTo>
                  <a:lnTo>
                    <a:pt x="108" y="4734"/>
                  </a:lnTo>
                  <a:lnTo>
                    <a:pt x="108" y="4734"/>
                  </a:lnTo>
                  <a:lnTo>
                    <a:pt x="108" y="4089"/>
                  </a:lnTo>
                  <a:lnTo>
                    <a:pt x="216" y="2690"/>
                  </a:lnTo>
                  <a:lnTo>
                    <a:pt x="216" y="1184"/>
                  </a:lnTo>
                  <a:lnTo>
                    <a:pt x="108" y="538"/>
                  </a:lnTo>
                  <a:lnTo>
                    <a:pt x="1" y="1"/>
                  </a:lnTo>
                  <a:lnTo>
                    <a:pt x="1" y="1"/>
                  </a:lnTo>
                  <a:lnTo>
                    <a:pt x="969" y="431"/>
                  </a:lnTo>
                  <a:lnTo>
                    <a:pt x="2045" y="1076"/>
                  </a:lnTo>
                  <a:lnTo>
                    <a:pt x="3336" y="2045"/>
                  </a:lnTo>
                  <a:lnTo>
                    <a:pt x="3981" y="2583"/>
                  </a:lnTo>
                  <a:lnTo>
                    <a:pt x="4734" y="3228"/>
                  </a:lnTo>
                  <a:lnTo>
                    <a:pt x="5380" y="3981"/>
                  </a:lnTo>
                  <a:lnTo>
                    <a:pt x="6025" y="4842"/>
                  </a:lnTo>
                  <a:lnTo>
                    <a:pt x="6563" y="5703"/>
                  </a:lnTo>
                  <a:lnTo>
                    <a:pt x="7101" y="6778"/>
                  </a:lnTo>
                  <a:lnTo>
                    <a:pt x="7532" y="7962"/>
                  </a:lnTo>
                  <a:lnTo>
                    <a:pt x="7854" y="9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529;p29">
              <a:extLst>
                <a:ext uri="{FF2B5EF4-FFF2-40B4-BE49-F238E27FC236}">
                  <a16:creationId xmlns:a16="http://schemas.microsoft.com/office/drawing/2014/main" id="{B412B28E-DD1D-4CFC-A783-9257C67D7BAB}"/>
                </a:ext>
              </a:extLst>
            </p:cNvPr>
            <p:cNvSpPr/>
            <p:nvPr/>
          </p:nvSpPr>
          <p:spPr>
            <a:xfrm>
              <a:off x="5778825" y="1852875"/>
              <a:ext cx="204425" cy="236725"/>
            </a:xfrm>
            <a:custGeom>
              <a:avLst/>
              <a:gdLst/>
              <a:ahLst/>
              <a:cxnLst/>
              <a:rect l="l" t="t" r="r" b="b"/>
              <a:pathLst>
                <a:path w="8177" h="9469" extrusionOk="0">
                  <a:moveTo>
                    <a:pt x="431" y="431"/>
                  </a:moveTo>
                  <a:lnTo>
                    <a:pt x="646" y="539"/>
                  </a:lnTo>
                  <a:lnTo>
                    <a:pt x="1507" y="969"/>
                  </a:lnTo>
                  <a:lnTo>
                    <a:pt x="2582" y="1615"/>
                  </a:lnTo>
                  <a:lnTo>
                    <a:pt x="3766" y="2475"/>
                  </a:lnTo>
                  <a:lnTo>
                    <a:pt x="5057" y="3659"/>
                  </a:lnTo>
                  <a:lnTo>
                    <a:pt x="5702" y="4412"/>
                  </a:lnTo>
                  <a:lnTo>
                    <a:pt x="6240" y="5273"/>
                  </a:lnTo>
                  <a:lnTo>
                    <a:pt x="6778" y="6133"/>
                  </a:lnTo>
                  <a:lnTo>
                    <a:pt x="7209" y="7102"/>
                  </a:lnTo>
                  <a:lnTo>
                    <a:pt x="7639" y="8178"/>
                  </a:lnTo>
                  <a:lnTo>
                    <a:pt x="7798" y="9051"/>
                  </a:lnTo>
                  <a:lnTo>
                    <a:pt x="7798" y="9051"/>
                  </a:lnTo>
                  <a:lnTo>
                    <a:pt x="436" y="4800"/>
                  </a:lnTo>
                  <a:lnTo>
                    <a:pt x="436" y="4800"/>
                  </a:lnTo>
                  <a:lnTo>
                    <a:pt x="538" y="3982"/>
                  </a:lnTo>
                  <a:lnTo>
                    <a:pt x="646" y="2045"/>
                  </a:lnTo>
                  <a:lnTo>
                    <a:pt x="538" y="969"/>
                  </a:lnTo>
                  <a:lnTo>
                    <a:pt x="431" y="431"/>
                  </a:lnTo>
                  <a:close/>
                  <a:moveTo>
                    <a:pt x="0" y="1"/>
                  </a:moveTo>
                  <a:lnTo>
                    <a:pt x="0" y="216"/>
                  </a:lnTo>
                  <a:lnTo>
                    <a:pt x="216" y="539"/>
                  </a:lnTo>
                  <a:lnTo>
                    <a:pt x="216" y="969"/>
                  </a:lnTo>
                  <a:lnTo>
                    <a:pt x="323" y="2045"/>
                  </a:lnTo>
                  <a:lnTo>
                    <a:pt x="216" y="3982"/>
                  </a:lnTo>
                  <a:lnTo>
                    <a:pt x="108" y="4842"/>
                  </a:lnTo>
                  <a:lnTo>
                    <a:pt x="216" y="4950"/>
                  </a:lnTo>
                  <a:lnTo>
                    <a:pt x="7854" y="9361"/>
                  </a:lnTo>
                  <a:lnTo>
                    <a:pt x="7962" y="9469"/>
                  </a:lnTo>
                  <a:lnTo>
                    <a:pt x="7962" y="9361"/>
                  </a:lnTo>
                  <a:lnTo>
                    <a:pt x="8069" y="9469"/>
                  </a:lnTo>
                  <a:lnTo>
                    <a:pt x="8177" y="9361"/>
                  </a:lnTo>
                  <a:lnTo>
                    <a:pt x="8177" y="9253"/>
                  </a:lnTo>
                  <a:lnTo>
                    <a:pt x="7854" y="7962"/>
                  </a:lnTo>
                  <a:lnTo>
                    <a:pt x="7424" y="6779"/>
                  </a:lnTo>
                  <a:lnTo>
                    <a:pt x="6886" y="5811"/>
                  </a:lnTo>
                  <a:lnTo>
                    <a:pt x="6348" y="4842"/>
                  </a:lnTo>
                  <a:lnTo>
                    <a:pt x="5702" y="3982"/>
                  </a:lnTo>
                  <a:lnTo>
                    <a:pt x="5057" y="3229"/>
                  </a:lnTo>
                  <a:lnTo>
                    <a:pt x="4304" y="2583"/>
                  </a:lnTo>
                  <a:lnTo>
                    <a:pt x="3658" y="1938"/>
                  </a:lnTo>
                  <a:lnTo>
                    <a:pt x="2367" y="1077"/>
                  </a:lnTo>
                  <a:lnTo>
                    <a:pt x="1291" y="431"/>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530;p29">
              <a:extLst>
                <a:ext uri="{FF2B5EF4-FFF2-40B4-BE49-F238E27FC236}">
                  <a16:creationId xmlns:a16="http://schemas.microsoft.com/office/drawing/2014/main" id="{0A9D9C3F-2D23-4C38-85E5-23D593B610C9}"/>
                </a:ext>
              </a:extLst>
            </p:cNvPr>
            <p:cNvSpPr/>
            <p:nvPr/>
          </p:nvSpPr>
          <p:spPr>
            <a:xfrm>
              <a:off x="6031650" y="1713025"/>
              <a:ext cx="196375" cy="228650"/>
            </a:xfrm>
            <a:custGeom>
              <a:avLst/>
              <a:gdLst/>
              <a:ahLst/>
              <a:cxnLst/>
              <a:rect l="l" t="t" r="r" b="b"/>
              <a:pathLst>
                <a:path w="7855" h="9146" extrusionOk="0">
                  <a:moveTo>
                    <a:pt x="1" y="0"/>
                  </a:moveTo>
                  <a:lnTo>
                    <a:pt x="108" y="431"/>
                  </a:lnTo>
                  <a:lnTo>
                    <a:pt x="216" y="1076"/>
                  </a:lnTo>
                  <a:lnTo>
                    <a:pt x="216" y="2690"/>
                  </a:lnTo>
                  <a:lnTo>
                    <a:pt x="108" y="4089"/>
                  </a:lnTo>
                  <a:lnTo>
                    <a:pt x="108" y="4627"/>
                  </a:lnTo>
                  <a:lnTo>
                    <a:pt x="7639" y="9145"/>
                  </a:lnTo>
                  <a:lnTo>
                    <a:pt x="7854" y="9145"/>
                  </a:lnTo>
                  <a:lnTo>
                    <a:pt x="7532" y="7854"/>
                  </a:lnTo>
                  <a:lnTo>
                    <a:pt x="7101" y="6671"/>
                  </a:lnTo>
                  <a:lnTo>
                    <a:pt x="6563" y="5703"/>
                  </a:lnTo>
                  <a:lnTo>
                    <a:pt x="6025" y="4734"/>
                  </a:lnTo>
                  <a:lnTo>
                    <a:pt x="5380" y="3874"/>
                  </a:lnTo>
                  <a:lnTo>
                    <a:pt x="4734" y="3120"/>
                  </a:lnTo>
                  <a:lnTo>
                    <a:pt x="3981" y="2475"/>
                  </a:lnTo>
                  <a:lnTo>
                    <a:pt x="3336" y="1937"/>
                  </a:lnTo>
                  <a:lnTo>
                    <a:pt x="2045" y="969"/>
                  </a:lnTo>
                  <a:lnTo>
                    <a:pt x="969" y="4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531;p29">
              <a:extLst>
                <a:ext uri="{FF2B5EF4-FFF2-40B4-BE49-F238E27FC236}">
                  <a16:creationId xmlns:a16="http://schemas.microsoft.com/office/drawing/2014/main" id="{3DCE9DF0-398C-441C-9A79-80B51318E5FB}"/>
                </a:ext>
              </a:extLst>
            </p:cNvPr>
            <p:cNvSpPr/>
            <p:nvPr/>
          </p:nvSpPr>
          <p:spPr>
            <a:xfrm>
              <a:off x="6031650" y="1713025"/>
              <a:ext cx="196375" cy="228650"/>
            </a:xfrm>
            <a:custGeom>
              <a:avLst/>
              <a:gdLst/>
              <a:ahLst/>
              <a:cxnLst/>
              <a:rect l="l" t="t" r="r" b="b"/>
              <a:pathLst>
                <a:path w="7855" h="9146" fill="none" extrusionOk="0">
                  <a:moveTo>
                    <a:pt x="7639" y="9145"/>
                  </a:moveTo>
                  <a:lnTo>
                    <a:pt x="108" y="4627"/>
                  </a:lnTo>
                  <a:lnTo>
                    <a:pt x="108" y="4627"/>
                  </a:lnTo>
                  <a:lnTo>
                    <a:pt x="108" y="4089"/>
                  </a:lnTo>
                  <a:lnTo>
                    <a:pt x="216" y="2690"/>
                  </a:lnTo>
                  <a:lnTo>
                    <a:pt x="216" y="1076"/>
                  </a:lnTo>
                  <a:lnTo>
                    <a:pt x="108" y="431"/>
                  </a:lnTo>
                  <a:lnTo>
                    <a:pt x="1" y="0"/>
                  </a:lnTo>
                  <a:lnTo>
                    <a:pt x="1" y="0"/>
                  </a:lnTo>
                  <a:lnTo>
                    <a:pt x="969" y="431"/>
                  </a:lnTo>
                  <a:lnTo>
                    <a:pt x="2045" y="969"/>
                  </a:lnTo>
                  <a:lnTo>
                    <a:pt x="3336" y="1937"/>
                  </a:lnTo>
                  <a:lnTo>
                    <a:pt x="3981" y="2475"/>
                  </a:lnTo>
                  <a:lnTo>
                    <a:pt x="4734" y="3120"/>
                  </a:lnTo>
                  <a:lnTo>
                    <a:pt x="5380" y="3874"/>
                  </a:lnTo>
                  <a:lnTo>
                    <a:pt x="6025" y="4734"/>
                  </a:lnTo>
                  <a:lnTo>
                    <a:pt x="6563" y="5703"/>
                  </a:lnTo>
                  <a:lnTo>
                    <a:pt x="7101" y="6671"/>
                  </a:lnTo>
                  <a:lnTo>
                    <a:pt x="7532" y="7854"/>
                  </a:lnTo>
                  <a:lnTo>
                    <a:pt x="7854" y="9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532;p29">
              <a:extLst>
                <a:ext uri="{FF2B5EF4-FFF2-40B4-BE49-F238E27FC236}">
                  <a16:creationId xmlns:a16="http://schemas.microsoft.com/office/drawing/2014/main" id="{5870B106-FE66-4FD2-91B9-D704BB7A2A62}"/>
                </a:ext>
              </a:extLst>
            </p:cNvPr>
            <p:cNvSpPr/>
            <p:nvPr/>
          </p:nvSpPr>
          <p:spPr>
            <a:xfrm>
              <a:off x="6026275" y="1707650"/>
              <a:ext cx="204425" cy="236700"/>
            </a:xfrm>
            <a:custGeom>
              <a:avLst/>
              <a:gdLst/>
              <a:ahLst/>
              <a:cxnLst/>
              <a:rect l="l" t="t" r="r" b="b"/>
              <a:pathLst>
                <a:path w="8177" h="9468" extrusionOk="0">
                  <a:moveTo>
                    <a:pt x="400" y="415"/>
                  </a:moveTo>
                  <a:lnTo>
                    <a:pt x="646" y="538"/>
                  </a:lnTo>
                  <a:lnTo>
                    <a:pt x="1507" y="969"/>
                  </a:lnTo>
                  <a:lnTo>
                    <a:pt x="2582" y="1614"/>
                  </a:lnTo>
                  <a:lnTo>
                    <a:pt x="3766" y="2582"/>
                  </a:lnTo>
                  <a:lnTo>
                    <a:pt x="5057" y="3766"/>
                  </a:lnTo>
                  <a:lnTo>
                    <a:pt x="5702" y="4411"/>
                  </a:lnTo>
                  <a:lnTo>
                    <a:pt x="6240" y="5272"/>
                  </a:lnTo>
                  <a:lnTo>
                    <a:pt x="6778" y="6133"/>
                  </a:lnTo>
                  <a:lnTo>
                    <a:pt x="7209" y="7101"/>
                  </a:lnTo>
                  <a:lnTo>
                    <a:pt x="7639" y="8177"/>
                  </a:lnTo>
                  <a:lnTo>
                    <a:pt x="7798" y="9050"/>
                  </a:lnTo>
                  <a:lnTo>
                    <a:pt x="436" y="4799"/>
                  </a:lnTo>
                  <a:lnTo>
                    <a:pt x="436" y="4799"/>
                  </a:lnTo>
                  <a:lnTo>
                    <a:pt x="538" y="3981"/>
                  </a:lnTo>
                  <a:lnTo>
                    <a:pt x="646" y="2152"/>
                  </a:lnTo>
                  <a:lnTo>
                    <a:pt x="538" y="969"/>
                  </a:lnTo>
                  <a:lnTo>
                    <a:pt x="431" y="538"/>
                  </a:lnTo>
                  <a:lnTo>
                    <a:pt x="400" y="415"/>
                  </a:lnTo>
                  <a:close/>
                  <a:moveTo>
                    <a:pt x="216" y="0"/>
                  </a:moveTo>
                  <a:lnTo>
                    <a:pt x="0" y="108"/>
                  </a:lnTo>
                  <a:lnTo>
                    <a:pt x="0" y="215"/>
                  </a:lnTo>
                  <a:lnTo>
                    <a:pt x="216" y="538"/>
                  </a:lnTo>
                  <a:lnTo>
                    <a:pt x="216" y="969"/>
                  </a:lnTo>
                  <a:lnTo>
                    <a:pt x="323" y="2152"/>
                  </a:lnTo>
                  <a:lnTo>
                    <a:pt x="216" y="3981"/>
                  </a:lnTo>
                  <a:lnTo>
                    <a:pt x="108" y="4842"/>
                  </a:lnTo>
                  <a:lnTo>
                    <a:pt x="216" y="4949"/>
                  </a:lnTo>
                  <a:lnTo>
                    <a:pt x="7854" y="9468"/>
                  </a:lnTo>
                  <a:lnTo>
                    <a:pt x="8069" y="9468"/>
                  </a:lnTo>
                  <a:lnTo>
                    <a:pt x="8177" y="9360"/>
                  </a:lnTo>
                  <a:lnTo>
                    <a:pt x="8177" y="9253"/>
                  </a:lnTo>
                  <a:lnTo>
                    <a:pt x="7854" y="8069"/>
                  </a:lnTo>
                  <a:lnTo>
                    <a:pt x="7424" y="6886"/>
                  </a:lnTo>
                  <a:lnTo>
                    <a:pt x="6886" y="5810"/>
                  </a:lnTo>
                  <a:lnTo>
                    <a:pt x="6348" y="4842"/>
                  </a:lnTo>
                  <a:lnTo>
                    <a:pt x="5702" y="3981"/>
                  </a:lnTo>
                  <a:lnTo>
                    <a:pt x="5057" y="3228"/>
                  </a:lnTo>
                  <a:lnTo>
                    <a:pt x="4304" y="2582"/>
                  </a:lnTo>
                  <a:lnTo>
                    <a:pt x="3658" y="2044"/>
                  </a:lnTo>
                  <a:lnTo>
                    <a:pt x="2367" y="1076"/>
                  </a:lnTo>
                  <a:lnTo>
                    <a:pt x="1291" y="538"/>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533;p29">
              <a:extLst>
                <a:ext uri="{FF2B5EF4-FFF2-40B4-BE49-F238E27FC236}">
                  <a16:creationId xmlns:a16="http://schemas.microsoft.com/office/drawing/2014/main" id="{3D2B67AF-31F6-4D1F-86B3-5593855BAE98}"/>
                </a:ext>
              </a:extLst>
            </p:cNvPr>
            <p:cNvSpPr/>
            <p:nvPr/>
          </p:nvSpPr>
          <p:spPr>
            <a:xfrm>
              <a:off x="5784200" y="1713025"/>
              <a:ext cx="443825" cy="371200"/>
            </a:xfrm>
            <a:custGeom>
              <a:avLst/>
              <a:gdLst/>
              <a:ahLst/>
              <a:cxnLst/>
              <a:rect l="l" t="t" r="r" b="b"/>
              <a:pathLst>
                <a:path w="17753" h="14848" extrusionOk="0">
                  <a:moveTo>
                    <a:pt x="9899" y="0"/>
                  </a:moveTo>
                  <a:lnTo>
                    <a:pt x="8177" y="1399"/>
                  </a:lnTo>
                  <a:lnTo>
                    <a:pt x="6456" y="2583"/>
                  </a:lnTo>
                  <a:lnTo>
                    <a:pt x="4842" y="3658"/>
                  </a:lnTo>
                  <a:lnTo>
                    <a:pt x="3228" y="4411"/>
                  </a:lnTo>
                  <a:lnTo>
                    <a:pt x="1937" y="5057"/>
                  </a:lnTo>
                  <a:lnTo>
                    <a:pt x="861" y="5380"/>
                  </a:lnTo>
                  <a:lnTo>
                    <a:pt x="1" y="5703"/>
                  </a:lnTo>
                  <a:lnTo>
                    <a:pt x="754" y="6133"/>
                  </a:lnTo>
                  <a:lnTo>
                    <a:pt x="1507" y="6563"/>
                  </a:lnTo>
                  <a:lnTo>
                    <a:pt x="2260" y="7101"/>
                  </a:lnTo>
                  <a:lnTo>
                    <a:pt x="2905" y="7854"/>
                  </a:lnTo>
                  <a:lnTo>
                    <a:pt x="4304" y="9253"/>
                  </a:lnTo>
                  <a:lnTo>
                    <a:pt x="5487" y="10867"/>
                  </a:lnTo>
                  <a:lnTo>
                    <a:pt x="6456" y="12373"/>
                  </a:lnTo>
                  <a:lnTo>
                    <a:pt x="7209" y="13664"/>
                  </a:lnTo>
                  <a:lnTo>
                    <a:pt x="7854" y="14847"/>
                  </a:lnTo>
                  <a:lnTo>
                    <a:pt x="17752" y="9145"/>
                  </a:lnTo>
                  <a:lnTo>
                    <a:pt x="17430" y="7854"/>
                  </a:lnTo>
                  <a:lnTo>
                    <a:pt x="17107" y="6778"/>
                  </a:lnTo>
                  <a:lnTo>
                    <a:pt x="16569" y="5703"/>
                  </a:lnTo>
                  <a:lnTo>
                    <a:pt x="16031" y="4842"/>
                  </a:lnTo>
                  <a:lnTo>
                    <a:pt x="15493" y="3981"/>
                  </a:lnTo>
                  <a:lnTo>
                    <a:pt x="14740" y="3228"/>
                  </a:lnTo>
                  <a:lnTo>
                    <a:pt x="14094" y="2583"/>
                  </a:lnTo>
                  <a:lnTo>
                    <a:pt x="13449" y="1937"/>
                  </a:lnTo>
                  <a:lnTo>
                    <a:pt x="12050" y="1076"/>
                  </a:lnTo>
                  <a:lnTo>
                    <a:pt x="10974" y="431"/>
                  </a:lnTo>
                  <a:lnTo>
                    <a:pt x="98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534;p29">
              <a:extLst>
                <a:ext uri="{FF2B5EF4-FFF2-40B4-BE49-F238E27FC236}">
                  <a16:creationId xmlns:a16="http://schemas.microsoft.com/office/drawing/2014/main" id="{3E6DB7F7-2C0D-4354-8B4C-958468EC5F95}"/>
                </a:ext>
              </a:extLst>
            </p:cNvPr>
            <p:cNvSpPr/>
            <p:nvPr/>
          </p:nvSpPr>
          <p:spPr>
            <a:xfrm>
              <a:off x="5778825" y="1707650"/>
              <a:ext cx="451875" cy="381950"/>
            </a:xfrm>
            <a:custGeom>
              <a:avLst/>
              <a:gdLst/>
              <a:ahLst/>
              <a:cxnLst/>
              <a:rect l="l" t="t" r="r" b="b"/>
              <a:pathLst>
                <a:path w="18075" h="15278" extrusionOk="0">
                  <a:moveTo>
                    <a:pt x="10180" y="356"/>
                  </a:moveTo>
                  <a:lnTo>
                    <a:pt x="10544" y="538"/>
                  </a:lnTo>
                  <a:lnTo>
                    <a:pt x="11512" y="969"/>
                  </a:lnTo>
                  <a:lnTo>
                    <a:pt x="12588" y="1614"/>
                  </a:lnTo>
                  <a:lnTo>
                    <a:pt x="13879" y="2582"/>
                  </a:lnTo>
                  <a:lnTo>
                    <a:pt x="14525" y="3120"/>
                  </a:lnTo>
                  <a:lnTo>
                    <a:pt x="15170" y="3766"/>
                  </a:lnTo>
                  <a:lnTo>
                    <a:pt x="15708" y="4519"/>
                  </a:lnTo>
                  <a:lnTo>
                    <a:pt x="16246" y="5380"/>
                  </a:lnTo>
                  <a:lnTo>
                    <a:pt x="16784" y="6240"/>
                  </a:lnTo>
                  <a:lnTo>
                    <a:pt x="17214" y="7209"/>
                  </a:lnTo>
                  <a:lnTo>
                    <a:pt x="17537" y="8177"/>
                  </a:lnTo>
                  <a:lnTo>
                    <a:pt x="17727" y="9223"/>
                  </a:lnTo>
                  <a:lnTo>
                    <a:pt x="17727" y="9223"/>
                  </a:lnTo>
                  <a:lnTo>
                    <a:pt x="8087" y="14882"/>
                  </a:lnTo>
                  <a:lnTo>
                    <a:pt x="8087" y="14882"/>
                  </a:lnTo>
                  <a:lnTo>
                    <a:pt x="7531" y="13771"/>
                  </a:lnTo>
                  <a:lnTo>
                    <a:pt x="6778" y="12480"/>
                  </a:lnTo>
                  <a:lnTo>
                    <a:pt x="5810" y="10974"/>
                  </a:lnTo>
                  <a:lnTo>
                    <a:pt x="4627" y="9468"/>
                  </a:lnTo>
                  <a:lnTo>
                    <a:pt x="3228" y="7962"/>
                  </a:lnTo>
                  <a:lnTo>
                    <a:pt x="2582" y="7209"/>
                  </a:lnTo>
                  <a:lnTo>
                    <a:pt x="1829" y="6671"/>
                  </a:lnTo>
                  <a:lnTo>
                    <a:pt x="969" y="6133"/>
                  </a:lnTo>
                  <a:lnTo>
                    <a:pt x="639" y="5991"/>
                  </a:lnTo>
                  <a:lnTo>
                    <a:pt x="639" y="5991"/>
                  </a:lnTo>
                  <a:lnTo>
                    <a:pt x="1184" y="5810"/>
                  </a:lnTo>
                  <a:lnTo>
                    <a:pt x="2260" y="5380"/>
                  </a:lnTo>
                  <a:lnTo>
                    <a:pt x="3551" y="4734"/>
                  </a:lnTo>
                  <a:lnTo>
                    <a:pt x="5057" y="3981"/>
                  </a:lnTo>
                  <a:lnTo>
                    <a:pt x="6778" y="3013"/>
                  </a:lnTo>
                  <a:lnTo>
                    <a:pt x="8500" y="1722"/>
                  </a:lnTo>
                  <a:lnTo>
                    <a:pt x="10180" y="356"/>
                  </a:lnTo>
                  <a:close/>
                  <a:moveTo>
                    <a:pt x="10114" y="0"/>
                  </a:moveTo>
                  <a:lnTo>
                    <a:pt x="10006" y="108"/>
                  </a:lnTo>
                  <a:lnTo>
                    <a:pt x="8285" y="1506"/>
                  </a:lnTo>
                  <a:lnTo>
                    <a:pt x="6563" y="2690"/>
                  </a:lnTo>
                  <a:lnTo>
                    <a:pt x="4949" y="3658"/>
                  </a:lnTo>
                  <a:lnTo>
                    <a:pt x="3443" y="4519"/>
                  </a:lnTo>
                  <a:lnTo>
                    <a:pt x="2045" y="5057"/>
                  </a:lnTo>
                  <a:lnTo>
                    <a:pt x="1076" y="5487"/>
                  </a:lnTo>
                  <a:lnTo>
                    <a:pt x="323" y="5702"/>
                  </a:lnTo>
                  <a:lnTo>
                    <a:pt x="108" y="5810"/>
                  </a:lnTo>
                  <a:lnTo>
                    <a:pt x="0" y="5918"/>
                  </a:lnTo>
                  <a:lnTo>
                    <a:pt x="108" y="6133"/>
                  </a:lnTo>
                  <a:lnTo>
                    <a:pt x="861" y="6455"/>
                  </a:lnTo>
                  <a:lnTo>
                    <a:pt x="1614" y="6886"/>
                  </a:lnTo>
                  <a:lnTo>
                    <a:pt x="2367" y="7424"/>
                  </a:lnTo>
                  <a:lnTo>
                    <a:pt x="3013" y="8177"/>
                  </a:lnTo>
                  <a:lnTo>
                    <a:pt x="4411" y="9575"/>
                  </a:lnTo>
                  <a:lnTo>
                    <a:pt x="5595" y="11189"/>
                  </a:lnTo>
                  <a:lnTo>
                    <a:pt x="6563" y="12695"/>
                  </a:lnTo>
                  <a:lnTo>
                    <a:pt x="7316" y="13987"/>
                  </a:lnTo>
                  <a:lnTo>
                    <a:pt x="7747" y="14847"/>
                  </a:lnTo>
                  <a:lnTo>
                    <a:pt x="7962" y="15170"/>
                  </a:lnTo>
                  <a:lnTo>
                    <a:pt x="7962" y="15278"/>
                  </a:lnTo>
                  <a:lnTo>
                    <a:pt x="8177" y="15278"/>
                  </a:lnTo>
                  <a:lnTo>
                    <a:pt x="17967" y="9468"/>
                  </a:lnTo>
                  <a:lnTo>
                    <a:pt x="18075" y="9253"/>
                  </a:lnTo>
                  <a:lnTo>
                    <a:pt x="17860" y="8069"/>
                  </a:lnTo>
                  <a:lnTo>
                    <a:pt x="17429" y="6886"/>
                  </a:lnTo>
                  <a:lnTo>
                    <a:pt x="16999" y="5918"/>
                  </a:lnTo>
                  <a:lnTo>
                    <a:pt x="16354" y="4949"/>
                  </a:lnTo>
                  <a:lnTo>
                    <a:pt x="15816" y="4089"/>
                  </a:lnTo>
                  <a:lnTo>
                    <a:pt x="15063" y="3335"/>
                  </a:lnTo>
                  <a:lnTo>
                    <a:pt x="14417" y="2690"/>
                  </a:lnTo>
                  <a:lnTo>
                    <a:pt x="13664" y="2044"/>
                  </a:lnTo>
                  <a:lnTo>
                    <a:pt x="12373" y="1184"/>
                  </a:lnTo>
                  <a:lnTo>
                    <a:pt x="11189" y="538"/>
                  </a:lnTo>
                  <a:lnTo>
                    <a:pt x="10114"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535;p29">
              <a:extLst>
                <a:ext uri="{FF2B5EF4-FFF2-40B4-BE49-F238E27FC236}">
                  <a16:creationId xmlns:a16="http://schemas.microsoft.com/office/drawing/2014/main" id="{722675D8-5E54-4A9F-8635-617D8AAB4563}"/>
                </a:ext>
              </a:extLst>
            </p:cNvPr>
            <p:cNvSpPr/>
            <p:nvPr/>
          </p:nvSpPr>
          <p:spPr>
            <a:xfrm>
              <a:off x="5784200" y="1971225"/>
              <a:ext cx="303950" cy="519125"/>
            </a:xfrm>
            <a:custGeom>
              <a:avLst/>
              <a:gdLst/>
              <a:ahLst/>
              <a:cxnLst/>
              <a:rect l="l" t="t" r="r" b="b"/>
              <a:pathLst>
                <a:path w="12158" h="20765" extrusionOk="0">
                  <a:moveTo>
                    <a:pt x="1" y="1"/>
                  </a:moveTo>
                  <a:lnTo>
                    <a:pt x="1" y="13449"/>
                  </a:lnTo>
                  <a:lnTo>
                    <a:pt x="323" y="13664"/>
                  </a:lnTo>
                  <a:lnTo>
                    <a:pt x="539" y="12911"/>
                  </a:lnTo>
                  <a:lnTo>
                    <a:pt x="646" y="12588"/>
                  </a:lnTo>
                  <a:lnTo>
                    <a:pt x="861" y="12373"/>
                  </a:lnTo>
                  <a:lnTo>
                    <a:pt x="1184" y="12050"/>
                  </a:lnTo>
                  <a:lnTo>
                    <a:pt x="1507" y="11943"/>
                  </a:lnTo>
                  <a:lnTo>
                    <a:pt x="1937" y="11728"/>
                  </a:lnTo>
                  <a:lnTo>
                    <a:pt x="2475" y="11620"/>
                  </a:lnTo>
                  <a:lnTo>
                    <a:pt x="3443" y="11620"/>
                  </a:lnTo>
                  <a:lnTo>
                    <a:pt x="3874" y="11835"/>
                  </a:lnTo>
                  <a:lnTo>
                    <a:pt x="4304" y="12050"/>
                  </a:lnTo>
                  <a:lnTo>
                    <a:pt x="4627" y="12373"/>
                  </a:lnTo>
                  <a:lnTo>
                    <a:pt x="4950" y="12696"/>
                  </a:lnTo>
                  <a:lnTo>
                    <a:pt x="5380" y="13557"/>
                  </a:lnTo>
                  <a:lnTo>
                    <a:pt x="5595" y="14202"/>
                  </a:lnTo>
                  <a:lnTo>
                    <a:pt x="5703" y="14848"/>
                  </a:lnTo>
                  <a:lnTo>
                    <a:pt x="5703" y="15493"/>
                  </a:lnTo>
                  <a:lnTo>
                    <a:pt x="5703" y="16139"/>
                  </a:lnTo>
                  <a:lnTo>
                    <a:pt x="5595" y="16784"/>
                  </a:lnTo>
                  <a:lnTo>
                    <a:pt x="5595" y="16892"/>
                  </a:lnTo>
                  <a:lnTo>
                    <a:pt x="5595" y="16999"/>
                  </a:lnTo>
                  <a:lnTo>
                    <a:pt x="5918" y="17215"/>
                  </a:lnTo>
                  <a:lnTo>
                    <a:pt x="8177" y="18506"/>
                  </a:lnTo>
                  <a:lnTo>
                    <a:pt x="10867" y="20012"/>
                  </a:lnTo>
                  <a:lnTo>
                    <a:pt x="12158" y="20765"/>
                  </a:lnTo>
                  <a:lnTo>
                    <a:pt x="12158" y="14848"/>
                  </a:lnTo>
                  <a:lnTo>
                    <a:pt x="7854" y="11190"/>
                  </a:lnTo>
                  <a:lnTo>
                    <a:pt x="7747" y="47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536;p29">
              <a:extLst>
                <a:ext uri="{FF2B5EF4-FFF2-40B4-BE49-F238E27FC236}">
                  <a16:creationId xmlns:a16="http://schemas.microsoft.com/office/drawing/2014/main" id="{95C86D57-1485-4CAC-AA2F-0995DD4C28C0}"/>
                </a:ext>
              </a:extLst>
            </p:cNvPr>
            <p:cNvSpPr/>
            <p:nvPr/>
          </p:nvSpPr>
          <p:spPr>
            <a:xfrm>
              <a:off x="5840675" y="2076125"/>
              <a:ext cx="139900" cy="287825"/>
            </a:xfrm>
            <a:custGeom>
              <a:avLst/>
              <a:gdLst/>
              <a:ahLst/>
              <a:cxnLst/>
              <a:rect l="l" t="t" r="r" b="b"/>
              <a:pathLst>
                <a:path w="5596" h="11513" extrusionOk="0">
                  <a:moveTo>
                    <a:pt x="324" y="334"/>
                  </a:moveTo>
                  <a:lnTo>
                    <a:pt x="5273" y="3061"/>
                  </a:lnTo>
                  <a:lnTo>
                    <a:pt x="5273" y="3061"/>
                  </a:lnTo>
                  <a:lnTo>
                    <a:pt x="5273" y="11082"/>
                  </a:lnTo>
                  <a:lnTo>
                    <a:pt x="4842" y="10867"/>
                  </a:lnTo>
                  <a:lnTo>
                    <a:pt x="4627" y="10652"/>
                  </a:lnTo>
                  <a:lnTo>
                    <a:pt x="4520" y="10544"/>
                  </a:lnTo>
                  <a:lnTo>
                    <a:pt x="4520" y="10221"/>
                  </a:lnTo>
                  <a:lnTo>
                    <a:pt x="4520" y="9899"/>
                  </a:lnTo>
                  <a:lnTo>
                    <a:pt x="4520" y="9791"/>
                  </a:lnTo>
                  <a:lnTo>
                    <a:pt x="4412" y="9145"/>
                  </a:lnTo>
                  <a:lnTo>
                    <a:pt x="4412" y="8608"/>
                  </a:lnTo>
                  <a:lnTo>
                    <a:pt x="4197" y="8070"/>
                  </a:lnTo>
                  <a:lnTo>
                    <a:pt x="3874" y="7639"/>
                  </a:lnTo>
                  <a:lnTo>
                    <a:pt x="3551" y="7209"/>
                  </a:lnTo>
                  <a:lnTo>
                    <a:pt x="3121" y="6886"/>
                  </a:lnTo>
                  <a:lnTo>
                    <a:pt x="2691" y="6563"/>
                  </a:lnTo>
                  <a:lnTo>
                    <a:pt x="2260" y="6348"/>
                  </a:lnTo>
                  <a:lnTo>
                    <a:pt x="1507" y="6133"/>
                  </a:lnTo>
                  <a:lnTo>
                    <a:pt x="754" y="6025"/>
                  </a:lnTo>
                  <a:lnTo>
                    <a:pt x="431" y="5918"/>
                  </a:lnTo>
                  <a:lnTo>
                    <a:pt x="324" y="5810"/>
                  </a:lnTo>
                  <a:lnTo>
                    <a:pt x="324" y="5595"/>
                  </a:lnTo>
                  <a:lnTo>
                    <a:pt x="324" y="4734"/>
                  </a:lnTo>
                  <a:lnTo>
                    <a:pt x="324" y="3121"/>
                  </a:lnTo>
                  <a:lnTo>
                    <a:pt x="324" y="334"/>
                  </a:lnTo>
                  <a:close/>
                  <a:moveTo>
                    <a:pt x="108" y="1"/>
                  </a:moveTo>
                  <a:lnTo>
                    <a:pt x="1" y="108"/>
                  </a:lnTo>
                  <a:lnTo>
                    <a:pt x="1" y="3121"/>
                  </a:lnTo>
                  <a:lnTo>
                    <a:pt x="1" y="4734"/>
                  </a:lnTo>
                  <a:lnTo>
                    <a:pt x="1" y="5595"/>
                  </a:lnTo>
                  <a:lnTo>
                    <a:pt x="108" y="5918"/>
                  </a:lnTo>
                  <a:lnTo>
                    <a:pt x="216" y="6133"/>
                  </a:lnTo>
                  <a:lnTo>
                    <a:pt x="324" y="6241"/>
                  </a:lnTo>
                  <a:lnTo>
                    <a:pt x="754" y="6348"/>
                  </a:lnTo>
                  <a:lnTo>
                    <a:pt x="1400" y="6456"/>
                  </a:lnTo>
                  <a:lnTo>
                    <a:pt x="2153" y="6671"/>
                  </a:lnTo>
                  <a:lnTo>
                    <a:pt x="3013" y="7101"/>
                  </a:lnTo>
                  <a:lnTo>
                    <a:pt x="3336" y="7424"/>
                  </a:lnTo>
                  <a:lnTo>
                    <a:pt x="3659" y="7747"/>
                  </a:lnTo>
                  <a:lnTo>
                    <a:pt x="3874" y="8177"/>
                  </a:lnTo>
                  <a:lnTo>
                    <a:pt x="4089" y="8715"/>
                  </a:lnTo>
                  <a:lnTo>
                    <a:pt x="4197" y="9253"/>
                  </a:lnTo>
                  <a:lnTo>
                    <a:pt x="4197" y="9791"/>
                  </a:lnTo>
                  <a:lnTo>
                    <a:pt x="4197" y="9899"/>
                  </a:lnTo>
                  <a:lnTo>
                    <a:pt x="4197" y="10221"/>
                  </a:lnTo>
                  <a:lnTo>
                    <a:pt x="4197" y="10544"/>
                  </a:lnTo>
                  <a:lnTo>
                    <a:pt x="4304" y="10759"/>
                  </a:lnTo>
                  <a:lnTo>
                    <a:pt x="4412" y="10974"/>
                  </a:lnTo>
                  <a:lnTo>
                    <a:pt x="4735" y="11082"/>
                  </a:lnTo>
                  <a:lnTo>
                    <a:pt x="5380" y="11512"/>
                  </a:lnTo>
                  <a:lnTo>
                    <a:pt x="5488" y="11512"/>
                  </a:lnTo>
                  <a:lnTo>
                    <a:pt x="5595" y="11297"/>
                  </a:lnTo>
                  <a:lnTo>
                    <a:pt x="5595" y="3013"/>
                  </a:lnTo>
                  <a:lnTo>
                    <a:pt x="5488" y="2905"/>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537;p29">
              <a:extLst>
                <a:ext uri="{FF2B5EF4-FFF2-40B4-BE49-F238E27FC236}">
                  <a16:creationId xmlns:a16="http://schemas.microsoft.com/office/drawing/2014/main" id="{1B90429B-55F8-4F47-BC6F-61CB1A950A57}"/>
                </a:ext>
              </a:extLst>
            </p:cNvPr>
            <p:cNvSpPr/>
            <p:nvPr/>
          </p:nvSpPr>
          <p:spPr>
            <a:xfrm>
              <a:off x="5781500" y="2003500"/>
              <a:ext cx="199075" cy="123750"/>
            </a:xfrm>
            <a:custGeom>
              <a:avLst/>
              <a:gdLst/>
              <a:ahLst/>
              <a:cxnLst/>
              <a:rect l="l" t="t" r="r" b="b"/>
              <a:pathLst>
                <a:path w="7963" h="4950" extrusionOk="0">
                  <a:moveTo>
                    <a:pt x="109" y="1"/>
                  </a:moveTo>
                  <a:lnTo>
                    <a:pt x="1" y="108"/>
                  </a:lnTo>
                  <a:lnTo>
                    <a:pt x="1" y="216"/>
                  </a:lnTo>
                  <a:lnTo>
                    <a:pt x="109" y="324"/>
                  </a:lnTo>
                  <a:lnTo>
                    <a:pt x="539" y="539"/>
                  </a:lnTo>
                  <a:lnTo>
                    <a:pt x="4735" y="3121"/>
                  </a:lnTo>
                  <a:lnTo>
                    <a:pt x="6887" y="4412"/>
                  </a:lnTo>
                  <a:lnTo>
                    <a:pt x="7747" y="4950"/>
                  </a:lnTo>
                  <a:lnTo>
                    <a:pt x="7855" y="4950"/>
                  </a:lnTo>
                  <a:lnTo>
                    <a:pt x="7962" y="4842"/>
                  </a:lnTo>
                  <a:lnTo>
                    <a:pt x="7962" y="4735"/>
                  </a:lnTo>
                  <a:lnTo>
                    <a:pt x="7855" y="4627"/>
                  </a:lnTo>
                  <a:lnTo>
                    <a:pt x="4089" y="2368"/>
                  </a:lnTo>
                  <a:lnTo>
                    <a:pt x="1400" y="754"/>
                  </a:lnTo>
                  <a:lnTo>
                    <a:pt x="539" y="216"/>
                  </a:lnTo>
                  <a:lnTo>
                    <a:pt x="324" y="108"/>
                  </a:lnTo>
                  <a:lnTo>
                    <a:pt x="216" y="108"/>
                  </a:lnTo>
                  <a:lnTo>
                    <a:pt x="216" y="1"/>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538;p29">
              <a:extLst>
                <a:ext uri="{FF2B5EF4-FFF2-40B4-BE49-F238E27FC236}">
                  <a16:creationId xmlns:a16="http://schemas.microsoft.com/office/drawing/2014/main" id="{B8BC2E20-1011-463C-ADB9-C006F0069988}"/>
                </a:ext>
              </a:extLst>
            </p:cNvPr>
            <p:cNvSpPr/>
            <p:nvPr/>
          </p:nvSpPr>
          <p:spPr>
            <a:xfrm>
              <a:off x="5781500" y="1968550"/>
              <a:ext cx="312050" cy="527200"/>
            </a:xfrm>
            <a:custGeom>
              <a:avLst/>
              <a:gdLst/>
              <a:ahLst/>
              <a:cxnLst/>
              <a:rect l="l" t="t" r="r" b="b"/>
              <a:pathLst>
                <a:path w="12482" h="21088" extrusionOk="0">
                  <a:moveTo>
                    <a:pt x="324" y="514"/>
                  </a:moveTo>
                  <a:lnTo>
                    <a:pt x="7640" y="4842"/>
                  </a:lnTo>
                  <a:lnTo>
                    <a:pt x="7747" y="11297"/>
                  </a:lnTo>
                  <a:lnTo>
                    <a:pt x="7855" y="11404"/>
                  </a:lnTo>
                  <a:lnTo>
                    <a:pt x="12051" y="15062"/>
                  </a:lnTo>
                  <a:lnTo>
                    <a:pt x="12154" y="20636"/>
                  </a:lnTo>
                  <a:lnTo>
                    <a:pt x="11082" y="20011"/>
                  </a:lnTo>
                  <a:lnTo>
                    <a:pt x="8285" y="18505"/>
                  </a:lnTo>
                  <a:lnTo>
                    <a:pt x="6026" y="17106"/>
                  </a:lnTo>
                  <a:lnTo>
                    <a:pt x="5811" y="16999"/>
                  </a:lnTo>
                  <a:lnTo>
                    <a:pt x="5918" y="16246"/>
                  </a:lnTo>
                  <a:lnTo>
                    <a:pt x="6026" y="15493"/>
                  </a:lnTo>
                  <a:lnTo>
                    <a:pt x="5918" y="14524"/>
                  </a:lnTo>
                  <a:lnTo>
                    <a:pt x="5595" y="13556"/>
                  </a:lnTo>
                  <a:lnTo>
                    <a:pt x="5380" y="13126"/>
                  </a:lnTo>
                  <a:lnTo>
                    <a:pt x="5165" y="12695"/>
                  </a:lnTo>
                  <a:lnTo>
                    <a:pt x="4842" y="12373"/>
                  </a:lnTo>
                  <a:lnTo>
                    <a:pt x="4520" y="12050"/>
                  </a:lnTo>
                  <a:lnTo>
                    <a:pt x="4089" y="11835"/>
                  </a:lnTo>
                  <a:lnTo>
                    <a:pt x="3659" y="11620"/>
                  </a:lnTo>
                  <a:lnTo>
                    <a:pt x="2260" y="11620"/>
                  </a:lnTo>
                  <a:lnTo>
                    <a:pt x="1507" y="11835"/>
                  </a:lnTo>
                  <a:lnTo>
                    <a:pt x="1184" y="12050"/>
                  </a:lnTo>
                  <a:lnTo>
                    <a:pt x="862" y="12373"/>
                  </a:lnTo>
                  <a:lnTo>
                    <a:pt x="647" y="12695"/>
                  </a:lnTo>
                  <a:lnTo>
                    <a:pt x="431" y="13018"/>
                  </a:lnTo>
                  <a:lnTo>
                    <a:pt x="356" y="13542"/>
                  </a:lnTo>
                  <a:lnTo>
                    <a:pt x="356" y="13542"/>
                  </a:lnTo>
                  <a:lnTo>
                    <a:pt x="324" y="13520"/>
                  </a:lnTo>
                  <a:lnTo>
                    <a:pt x="324" y="13520"/>
                  </a:lnTo>
                  <a:lnTo>
                    <a:pt x="324" y="514"/>
                  </a:lnTo>
                  <a:close/>
                  <a:moveTo>
                    <a:pt x="1" y="0"/>
                  </a:moveTo>
                  <a:lnTo>
                    <a:pt x="1" y="108"/>
                  </a:lnTo>
                  <a:lnTo>
                    <a:pt x="1" y="13556"/>
                  </a:lnTo>
                  <a:lnTo>
                    <a:pt x="109" y="13664"/>
                  </a:lnTo>
                  <a:lnTo>
                    <a:pt x="431" y="13879"/>
                  </a:lnTo>
                  <a:lnTo>
                    <a:pt x="539" y="13879"/>
                  </a:lnTo>
                  <a:lnTo>
                    <a:pt x="647" y="13771"/>
                  </a:lnTo>
                  <a:lnTo>
                    <a:pt x="754" y="13126"/>
                  </a:lnTo>
                  <a:lnTo>
                    <a:pt x="862" y="12803"/>
                  </a:lnTo>
                  <a:lnTo>
                    <a:pt x="1077" y="12588"/>
                  </a:lnTo>
                  <a:lnTo>
                    <a:pt x="1292" y="12373"/>
                  </a:lnTo>
                  <a:lnTo>
                    <a:pt x="1722" y="12157"/>
                  </a:lnTo>
                  <a:lnTo>
                    <a:pt x="2260" y="11942"/>
                  </a:lnTo>
                  <a:lnTo>
                    <a:pt x="3013" y="11835"/>
                  </a:lnTo>
                  <a:lnTo>
                    <a:pt x="3551" y="11942"/>
                  </a:lnTo>
                  <a:lnTo>
                    <a:pt x="3982" y="12050"/>
                  </a:lnTo>
                  <a:lnTo>
                    <a:pt x="4304" y="12265"/>
                  </a:lnTo>
                  <a:lnTo>
                    <a:pt x="4627" y="12588"/>
                  </a:lnTo>
                  <a:lnTo>
                    <a:pt x="4842" y="12911"/>
                  </a:lnTo>
                  <a:lnTo>
                    <a:pt x="5380" y="13664"/>
                  </a:lnTo>
                  <a:lnTo>
                    <a:pt x="5595" y="14524"/>
                  </a:lnTo>
                  <a:lnTo>
                    <a:pt x="5703" y="15493"/>
                  </a:lnTo>
                  <a:lnTo>
                    <a:pt x="5595" y="16246"/>
                  </a:lnTo>
                  <a:lnTo>
                    <a:pt x="5488" y="16891"/>
                  </a:lnTo>
                  <a:lnTo>
                    <a:pt x="5488" y="16999"/>
                  </a:lnTo>
                  <a:lnTo>
                    <a:pt x="5595" y="17106"/>
                  </a:lnTo>
                  <a:lnTo>
                    <a:pt x="5595" y="17214"/>
                  </a:lnTo>
                  <a:lnTo>
                    <a:pt x="5918" y="17429"/>
                  </a:lnTo>
                  <a:lnTo>
                    <a:pt x="8178" y="18720"/>
                  </a:lnTo>
                  <a:lnTo>
                    <a:pt x="10867" y="20334"/>
                  </a:lnTo>
                  <a:lnTo>
                    <a:pt x="12158" y="21087"/>
                  </a:lnTo>
                  <a:lnTo>
                    <a:pt x="12373" y="21087"/>
                  </a:lnTo>
                  <a:lnTo>
                    <a:pt x="12481" y="20872"/>
                  </a:lnTo>
                  <a:lnTo>
                    <a:pt x="12373" y="14955"/>
                  </a:lnTo>
                  <a:lnTo>
                    <a:pt x="12373" y="14847"/>
                  </a:lnTo>
                  <a:lnTo>
                    <a:pt x="8070" y="11189"/>
                  </a:lnTo>
                  <a:lnTo>
                    <a:pt x="7962" y="4734"/>
                  </a:lnTo>
                  <a:lnTo>
                    <a:pt x="7962" y="4626"/>
                  </a:lnTo>
                  <a:lnTo>
                    <a:pt x="216" y="0"/>
                  </a:lnTo>
                  <a:close/>
                </a:path>
              </a:pathLst>
            </a:cu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344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E32A-0E97-4DED-8A6A-902B45FDA6EC}"/>
              </a:ext>
            </a:extLst>
          </p:cNvPr>
          <p:cNvSpPr>
            <a:spLocks noGrp="1"/>
          </p:cNvSpPr>
          <p:nvPr>
            <p:ph type="title"/>
          </p:nvPr>
        </p:nvSpPr>
        <p:spPr>
          <a:xfrm>
            <a:off x="1875823" y="532892"/>
            <a:ext cx="8972234" cy="904876"/>
          </a:xfrm>
        </p:spPr>
        <p:txBody>
          <a:bodyPr>
            <a:normAutofit/>
          </a:bodyPr>
          <a:lstStyle/>
          <a:p>
            <a:pPr>
              <a:spcBef>
                <a:spcPts val="1000"/>
              </a:spcBef>
            </a:pPr>
            <a:r>
              <a:rPr lang="en-US" sz="3600" b="1" dirty="0">
                <a:solidFill>
                  <a:schemeClr val="accent3">
                    <a:lumMod val="50000"/>
                  </a:schemeClr>
                </a:solidFill>
                <a:latin typeface="Book Antiqua" panose="02040602050305030304" pitchFamily="18" charset="0"/>
                <a:ea typeface="+mn-ea"/>
                <a:cs typeface="+mn-cs"/>
              </a:rPr>
              <a:t>Identifying The Problem</a:t>
            </a:r>
            <a:endParaRPr lang="en-CA" sz="3600" b="1" dirty="0">
              <a:solidFill>
                <a:schemeClr val="accent3">
                  <a:lumMod val="50000"/>
                </a:schemeClr>
              </a:solidFill>
              <a:latin typeface="Book Antiqua" panose="02040602050305030304" pitchFamily="18" charset="0"/>
              <a:ea typeface="+mn-ea"/>
              <a:cs typeface="+mn-cs"/>
            </a:endParaRPr>
          </a:p>
        </p:txBody>
      </p:sp>
      <p:graphicFrame>
        <p:nvGraphicFramePr>
          <p:cNvPr id="24" name="Content Placeholder 23">
            <a:extLst>
              <a:ext uri="{FF2B5EF4-FFF2-40B4-BE49-F238E27FC236}">
                <a16:creationId xmlns:a16="http://schemas.microsoft.com/office/drawing/2014/main" id="{5EA79DDC-DCD1-4AC7-92B4-40E89AD5E080}"/>
              </a:ext>
            </a:extLst>
          </p:cNvPr>
          <p:cNvGraphicFramePr>
            <a:graphicFrameLocks noGrp="1"/>
          </p:cNvGraphicFramePr>
          <p:nvPr>
            <p:ph idx="1"/>
            <p:extLst>
              <p:ext uri="{D42A27DB-BD31-4B8C-83A1-F6EECF244321}">
                <p14:modId xmlns:p14="http://schemas.microsoft.com/office/powerpoint/2010/main" val="1765799382"/>
              </p:ext>
            </p:extLst>
          </p:nvPr>
        </p:nvGraphicFramePr>
        <p:xfrm>
          <a:off x="838200" y="16214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Google Shape;5086;p45">
            <a:extLst>
              <a:ext uri="{FF2B5EF4-FFF2-40B4-BE49-F238E27FC236}">
                <a16:creationId xmlns:a16="http://schemas.microsoft.com/office/drawing/2014/main" id="{17ABD922-636C-48BD-A1A6-2C479CE80E92}"/>
              </a:ext>
            </a:extLst>
          </p:cNvPr>
          <p:cNvSpPr/>
          <p:nvPr/>
        </p:nvSpPr>
        <p:spPr>
          <a:xfrm>
            <a:off x="928308" y="594725"/>
            <a:ext cx="725831" cy="69982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grpSp>
        <p:nvGrpSpPr>
          <p:cNvPr id="19" name="Google Shape;5101;p45">
            <a:extLst>
              <a:ext uri="{FF2B5EF4-FFF2-40B4-BE49-F238E27FC236}">
                <a16:creationId xmlns:a16="http://schemas.microsoft.com/office/drawing/2014/main" id="{6D56ED16-A93B-41BB-8F80-927576CBA97F}"/>
              </a:ext>
            </a:extLst>
          </p:cNvPr>
          <p:cNvGrpSpPr/>
          <p:nvPr/>
        </p:nvGrpSpPr>
        <p:grpSpPr>
          <a:xfrm>
            <a:off x="1054701" y="747548"/>
            <a:ext cx="473043" cy="394173"/>
            <a:chOff x="-31817400" y="3910025"/>
            <a:chExt cx="301675" cy="294075"/>
          </a:xfrm>
        </p:grpSpPr>
        <p:sp>
          <p:nvSpPr>
            <p:cNvPr id="20" name="Google Shape;5102;p45">
              <a:extLst>
                <a:ext uri="{FF2B5EF4-FFF2-40B4-BE49-F238E27FC236}">
                  <a16:creationId xmlns:a16="http://schemas.microsoft.com/office/drawing/2014/main" id="{A49282FD-6DBA-4971-B9CD-71307FA83F3E}"/>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103;p45">
              <a:extLst>
                <a:ext uri="{FF2B5EF4-FFF2-40B4-BE49-F238E27FC236}">
                  <a16:creationId xmlns:a16="http://schemas.microsoft.com/office/drawing/2014/main" id="{AFCB14DC-C56F-4EDE-9800-304781348AE2}"/>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04;p45">
              <a:extLst>
                <a:ext uri="{FF2B5EF4-FFF2-40B4-BE49-F238E27FC236}">
                  <a16:creationId xmlns:a16="http://schemas.microsoft.com/office/drawing/2014/main" id="{E911CD21-89D2-4ED5-92E4-1136F1F7C863}"/>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896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18C6-BDD1-4C13-AABA-FFF3E2FE6150}"/>
              </a:ext>
            </a:extLst>
          </p:cNvPr>
          <p:cNvSpPr>
            <a:spLocks noGrp="1"/>
          </p:cNvSpPr>
          <p:nvPr>
            <p:ph type="title"/>
          </p:nvPr>
        </p:nvSpPr>
        <p:spPr/>
        <p:txBody>
          <a:bodyPr>
            <a:normAutofit/>
          </a:bodyPr>
          <a:lstStyle/>
          <a:p>
            <a:r>
              <a:rPr lang="en-US" sz="3600" b="1" dirty="0">
                <a:solidFill>
                  <a:schemeClr val="accent3">
                    <a:lumMod val="50000"/>
                  </a:schemeClr>
                </a:solidFill>
                <a:latin typeface="Book Antiqua" panose="02040602050305030304" pitchFamily="18" charset="0"/>
              </a:rPr>
              <a:t>Why predict Nitrogen Dioxide concentration for Supply Chain? </a:t>
            </a:r>
            <a:endParaRPr lang="en-CA" sz="3600" b="1" dirty="0">
              <a:solidFill>
                <a:schemeClr val="accent3">
                  <a:lumMod val="5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39E39429-63D0-4F44-A2CB-960C0543A41F}"/>
              </a:ext>
            </a:extLst>
          </p:cNvPr>
          <p:cNvSpPr>
            <a:spLocks noGrp="1"/>
          </p:cNvSpPr>
          <p:nvPr>
            <p:ph idx="1"/>
          </p:nvPr>
        </p:nvSpPr>
        <p:spPr>
          <a:xfrm>
            <a:off x="643676" y="1867407"/>
            <a:ext cx="7832504" cy="4625468"/>
          </a:xfrm>
        </p:spPr>
        <p:txBody>
          <a:bodyPr>
            <a:normAutofit/>
          </a:bodyPr>
          <a:lstStyle/>
          <a:p>
            <a:r>
              <a:rPr lang="en-US" sz="2400" dirty="0">
                <a:latin typeface="Book Antiqua" panose="02040602050305030304" pitchFamily="18" charset="0"/>
              </a:rPr>
              <a:t>Italy is amongst one of the most air polluted countries, hence many of the health and environmental factors depend on maintaining the levels of pollutants.</a:t>
            </a:r>
          </a:p>
          <a:p>
            <a:pPr marL="0" indent="0">
              <a:buNone/>
            </a:pPr>
            <a:endParaRPr lang="en-US" sz="2400" dirty="0">
              <a:latin typeface="Book Antiqua" panose="02040602050305030304" pitchFamily="18" charset="0"/>
            </a:endParaRPr>
          </a:p>
          <a:p>
            <a:r>
              <a:rPr lang="en-US" sz="2400" dirty="0">
                <a:latin typeface="Book Antiqua" panose="02040602050305030304" pitchFamily="18" charset="0"/>
              </a:rPr>
              <a:t>Nitrogen Dioxide is one such pollutant which can result in many respiratory diseases and other problems if its concentration is not maintained.</a:t>
            </a:r>
          </a:p>
          <a:p>
            <a:pPr marL="0" indent="0">
              <a:buNone/>
            </a:pPr>
            <a:endParaRPr lang="en-US" sz="2400" dirty="0">
              <a:latin typeface="Book Antiqua" panose="02040602050305030304" pitchFamily="18" charset="0"/>
            </a:endParaRPr>
          </a:p>
          <a:p>
            <a:r>
              <a:rPr lang="en-US" sz="2400" dirty="0">
                <a:latin typeface="Book Antiqua" panose="02040602050305030304" pitchFamily="18" charset="0"/>
              </a:rPr>
              <a:t>Therefore, the country plans to improve its air quality and plan sustainable development starting with forecasting the concertation of air pollutants including Nitrogen dioxide.</a:t>
            </a:r>
          </a:p>
        </p:txBody>
      </p:sp>
      <p:grpSp>
        <p:nvGrpSpPr>
          <p:cNvPr id="53" name="Google Shape;3533;p37">
            <a:extLst>
              <a:ext uri="{FF2B5EF4-FFF2-40B4-BE49-F238E27FC236}">
                <a16:creationId xmlns:a16="http://schemas.microsoft.com/office/drawing/2014/main" id="{06E9E7BD-630F-4805-9EC3-7CAD502F1F42}"/>
              </a:ext>
            </a:extLst>
          </p:cNvPr>
          <p:cNvGrpSpPr/>
          <p:nvPr/>
        </p:nvGrpSpPr>
        <p:grpSpPr>
          <a:xfrm>
            <a:off x="9365963" y="3575412"/>
            <a:ext cx="2826037" cy="3282588"/>
            <a:chOff x="1776050" y="238125"/>
            <a:chExt cx="4458175" cy="5178400"/>
          </a:xfrm>
          <a:effectLst>
            <a:outerShdw dist="50800" dir="5400000" sx="1000" sy="1000" algn="ctr" rotWithShape="0">
              <a:srgbClr val="000000">
                <a:alpha val="0"/>
              </a:srgbClr>
            </a:outerShdw>
          </a:effectLst>
        </p:grpSpPr>
        <p:sp>
          <p:nvSpPr>
            <p:cNvPr id="54" name="Google Shape;3534;p37">
              <a:extLst>
                <a:ext uri="{FF2B5EF4-FFF2-40B4-BE49-F238E27FC236}">
                  <a16:creationId xmlns:a16="http://schemas.microsoft.com/office/drawing/2014/main" id="{7BFE0F0A-C267-4377-9FA0-2D2C1C83810D}"/>
                </a:ext>
              </a:extLst>
            </p:cNvPr>
            <p:cNvSpPr/>
            <p:nvPr/>
          </p:nvSpPr>
          <p:spPr>
            <a:xfrm>
              <a:off x="3200400" y="1682600"/>
              <a:ext cx="3033825" cy="2832650"/>
            </a:xfrm>
            <a:custGeom>
              <a:avLst/>
              <a:gdLst/>
              <a:ahLst/>
              <a:cxnLst/>
              <a:rect l="l" t="t" r="r" b="b"/>
              <a:pathLst>
                <a:path w="121353" h="113306" extrusionOk="0">
                  <a:moveTo>
                    <a:pt x="121353" y="0"/>
                  </a:moveTo>
                  <a:lnTo>
                    <a:pt x="91095" y="644"/>
                  </a:lnTo>
                  <a:lnTo>
                    <a:pt x="91095" y="11588"/>
                  </a:lnTo>
                  <a:lnTo>
                    <a:pt x="67919" y="11105"/>
                  </a:lnTo>
                  <a:lnTo>
                    <a:pt x="67919" y="22371"/>
                  </a:lnTo>
                  <a:lnTo>
                    <a:pt x="45709" y="22371"/>
                  </a:lnTo>
                  <a:lnTo>
                    <a:pt x="45709" y="33638"/>
                  </a:lnTo>
                  <a:lnTo>
                    <a:pt x="22855" y="33638"/>
                  </a:lnTo>
                  <a:lnTo>
                    <a:pt x="22855" y="44904"/>
                  </a:lnTo>
                  <a:lnTo>
                    <a:pt x="1" y="44904"/>
                  </a:lnTo>
                  <a:lnTo>
                    <a:pt x="1" y="113305"/>
                  </a:lnTo>
                  <a:lnTo>
                    <a:pt x="121353" y="54078"/>
                  </a:lnTo>
                  <a:lnTo>
                    <a:pt x="121353"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535;p37">
              <a:extLst>
                <a:ext uri="{FF2B5EF4-FFF2-40B4-BE49-F238E27FC236}">
                  <a16:creationId xmlns:a16="http://schemas.microsoft.com/office/drawing/2014/main" id="{5790101C-4CCF-4314-B82D-6DA807E46C8A}"/>
                </a:ext>
              </a:extLst>
            </p:cNvPr>
            <p:cNvSpPr/>
            <p:nvPr/>
          </p:nvSpPr>
          <p:spPr>
            <a:xfrm>
              <a:off x="1776050" y="2105075"/>
              <a:ext cx="1424375" cy="2410175"/>
            </a:xfrm>
            <a:custGeom>
              <a:avLst/>
              <a:gdLst/>
              <a:ahLst/>
              <a:cxnLst/>
              <a:rect l="l" t="t" r="r" b="b"/>
              <a:pathLst>
                <a:path w="56975" h="96407" extrusionOk="0">
                  <a:moveTo>
                    <a:pt x="1" y="0"/>
                  </a:moveTo>
                  <a:lnTo>
                    <a:pt x="1" y="64861"/>
                  </a:lnTo>
                  <a:lnTo>
                    <a:pt x="56975" y="96406"/>
                  </a:lnTo>
                  <a:lnTo>
                    <a:pt x="56975" y="2800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36;p37">
              <a:extLst>
                <a:ext uri="{FF2B5EF4-FFF2-40B4-BE49-F238E27FC236}">
                  <a16:creationId xmlns:a16="http://schemas.microsoft.com/office/drawing/2014/main" id="{2C767851-2226-4CEE-9884-1908A4A76B9C}"/>
                </a:ext>
              </a:extLst>
            </p:cNvPr>
            <p:cNvSpPr/>
            <p:nvPr/>
          </p:nvSpPr>
          <p:spPr>
            <a:xfrm>
              <a:off x="2347400" y="1823425"/>
              <a:ext cx="1995750" cy="700125"/>
            </a:xfrm>
            <a:custGeom>
              <a:avLst/>
              <a:gdLst/>
              <a:ahLst/>
              <a:cxnLst/>
              <a:rect l="l" t="t" r="r" b="b"/>
              <a:pathLst>
                <a:path w="79830" h="28005" extrusionOk="0">
                  <a:moveTo>
                    <a:pt x="1" y="0"/>
                  </a:moveTo>
                  <a:lnTo>
                    <a:pt x="56975" y="28005"/>
                  </a:lnTo>
                  <a:lnTo>
                    <a:pt x="79829" y="28005"/>
                  </a:lnTo>
                  <a:lnTo>
                    <a:pt x="23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37;p37">
              <a:extLst>
                <a:ext uri="{FF2B5EF4-FFF2-40B4-BE49-F238E27FC236}">
                  <a16:creationId xmlns:a16="http://schemas.microsoft.com/office/drawing/2014/main" id="{2E2B8E45-102F-4997-86D8-FA069A6907CD}"/>
                </a:ext>
              </a:extLst>
            </p:cNvPr>
            <p:cNvSpPr/>
            <p:nvPr/>
          </p:nvSpPr>
          <p:spPr>
            <a:xfrm>
              <a:off x="2926800" y="1533725"/>
              <a:ext cx="1416350" cy="989825"/>
            </a:xfrm>
            <a:custGeom>
              <a:avLst/>
              <a:gdLst/>
              <a:ahLst/>
              <a:cxnLst/>
              <a:rect l="l" t="t" r="r" b="b"/>
              <a:pathLst>
                <a:path w="56654" h="39593" extrusionOk="0">
                  <a:moveTo>
                    <a:pt x="1" y="0"/>
                  </a:moveTo>
                  <a:lnTo>
                    <a:pt x="1" y="11588"/>
                  </a:lnTo>
                  <a:lnTo>
                    <a:pt x="56653" y="39593"/>
                  </a:lnTo>
                  <a:lnTo>
                    <a:pt x="56653" y="28487"/>
                  </a:lnTo>
                  <a:lnTo>
                    <a:pt x="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38;p37">
              <a:extLst>
                <a:ext uri="{FF2B5EF4-FFF2-40B4-BE49-F238E27FC236}">
                  <a16:creationId xmlns:a16="http://schemas.microsoft.com/office/drawing/2014/main" id="{E2D87EA3-DE40-4FFB-A500-C5ABEEE3A3FD}"/>
                </a:ext>
              </a:extLst>
            </p:cNvPr>
            <p:cNvSpPr/>
            <p:nvPr/>
          </p:nvSpPr>
          <p:spPr>
            <a:xfrm>
              <a:off x="1776050" y="2105075"/>
              <a:ext cx="1995750" cy="700125"/>
            </a:xfrm>
            <a:custGeom>
              <a:avLst/>
              <a:gdLst/>
              <a:ahLst/>
              <a:cxnLst/>
              <a:rect l="l" t="t" r="r" b="b"/>
              <a:pathLst>
                <a:path w="79830" h="28005" extrusionOk="0">
                  <a:moveTo>
                    <a:pt x="1" y="0"/>
                  </a:moveTo>
                  <a:lnTo>
                    <a:pt x="56975" y="28005"/>
                  </a:lnTo>
                  <a:lnTo>
                    <a:pt x="79829" y="28005"/>
                  </a:lnTo>
                  <a:lnTo>
                    <a:pt x="22855"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39;p37">
              <a:extLst>
                <a:ext uri="{FF2B5EF4-FFF2-40B4-BE49-F238E27FC236}">
                  <a16:creationId xmlns:a16="http://schemas.microsoft.com/office/drawing/2014/main" id="{3DE4DE3A-0BD4-4366-A479-F27E8E924DF2}"/>
                </a:ext>
              </a:extLst>
            </p:cNvPr>
            <p:cNvSpPr/>
            <p:nvPr/>
          </p:nvSpPr>
          <p:spPr>
            <a:xfrm>
              <a:off x="2347400" y="1823425"/>
              <a:ext cx="1424400" cy="981775"/>
            </a:xfrm>
            <a:custGeom>
              <a:avLst/>
              <a:gdLst/>
              <a:ahLst/>
              <a:cxnLst/>
              <a:rect l="l" t="t" r="r" b="b"/>
              <a:pathLst>
                <a:path w="56976" h="39271" extrusionOk="0">
                  <a:moveTo>
                    <a:pt x="1" y="0"/>
                  </a:moveTo>
                  <a:lnTo>
                    <a:pt x="1" y="11266"/>
                  </a:lnTo>
                  <a:lnTo>
                    <a:pt x="56975" y="39271"/>
                  </a:lnTo>
                  <a:lnTo>
                    <a:pt x="56975" y="28005"/>
                  </a:lnTo>
                  <a:lnTo>
                    <a:pt x="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40;p37">
              <a:extLst>
                <a:ext uri="{FF2B5EF4-FFF2-40B4-BE49-F238E27FC236}">
                  <a16:creationId xmlns:a16="http://schemas.microsoft.com/office/drawing/2014/main" id="{56DD13E2-1ADF-4143-98E4-C037723653AE}"/>
                </a:ext>
              </a:extLst>
            </p:cNvPr>
            <p:cNvSpPr/>
            <p:nvPr/>
          </p:nvSpPr>
          <p:spPr>
            <a:xfrm>
              <a:off x="2926800" y="1529700"/>
              <a:ext cx="1971600" cy="716225"/>
            </a:xfrm>
            <a:custGeom>
              <a:avLst/>
              <a:gdLst/>
              <a:ahLst/>
              <a:cxnLst/>
              <a:rect l="l" t="t" r="r" b="b"/>
              <a:pathLst>
                <a:path w="78864" h="28649" extrusionOk="0">
                  <a:moveTo>
                    <a:pt x="22211" y="0"/>
                  </a:moveTo>
                  <a:lnTo>
                    <a:pt x="1" y="161"/>
                  </a:lnTo>
                  <a:lnTo>
                    <a:pt x="56653" y="28648"/>
                  </a:lnTo>
                  <a:lnTo>
                    <a:pt x="78863" y="28648"/>
                  </a:lnTo>
                  <a:lnTo>
                    <a:pt x="222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41;p37">
              <a:extLst>
                <a:ext uri="{FF2B5EF4-FFF2-40B4-BE49-F238E27FC236}">
                  <a16:creationId xmlns:a16="http://schemas.microsoft.com/office/drawing/2014/main" id="{3D6AB3B3-E4EF-40D4-AEE5-D3B2968C472A}"/>
                </a:ext>
              </a:extLst>
            </p:cNvPr>
            <p:cNvSpPr/>
            <p:nvPr/>
          </p:nvSpPr>
          <p:spPr>
            <a:xfrm>
              <a:off x="3482075" y="1252075"/>
              <a:ext cx="1416325" cy="989825"/>
            </a:xfrm>
            <a:custGeom>
              <a:avLst/>
              <a:gdLst/>
              <a:ahLst/>
              <a:cxnLst/>
              <a:rect l="l" t="t" r="r" b="b"/>
              <a:pathLst>
                <a:path w="56653" h="39593" extrusionOk="0">
                  <a:moveTo>
                    <a:pt x="0" y="0"/>
                  </a:moveTo>
                  <a:lnTo>
                    <a:pt x="0" y="11105"/>
                  </a:lnTo>
                  <a:lnTo>
                    <a:pt x="56652" y="39592"/>
                  </a:lnTo>
                  <a:lnTo>
                    <a:pt x="56652" y="28487"/>
                  </a:lnTo>
                  <a:lnTo>
                    <a:pt x="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42;p37">
              <a:extLst>
                <a:ext uri="{FF2B5EF4-FFF2-40B4-BE49-F238E27FC236}">
                  <a16:creationId xmlns:a16="http://schemas.microsoft.com/office/drawing/2014/main" id="{2E91DB54-89A2-46B3-8D68-32E4B6631772}"/>
                </a:ext>
              </a:extLst>
            </p:cNvPr>
            <p:cNvSpPr/>
            <p:nvPr/>
          </p:nvSpPr>
          <p:spPr>
            <a:xfrm>
              <a:off x="3482075" y="1256100"/>
              <a:ext cx="1995725" cy="716225"/>
            </a:xfrm>
            <a:custGeom>
              <a:avLst/>
              <a:gdLst/>
              <a:ahLst/>
              <a:cxnLst/>
              <a:rect l="l" t="t" r="r" b="b"/>
              <a:pathLst>
                <a:path w="79829" h="28649" extrusionOk="0">
                  <a:moveTo>
                    <a:pt x="0" y="0"/>
                  </a:moveTo>
                  <a:lnTo>
                    <a:pt x="56652" y="28326"/>
                  </a:lnTo>
                  <a:lnTo>
                    <a:pt x="79828" y="28648"/>
                  </a:lnTo>
                  <a:lnTo>
                    <a:pt x="23176" y="64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43;p37">
              <a:extLst>
                <a:ext uri="{FF2B5EF4-FFF2-40B4-BE49-F238E27FC236}">
                  <a16:creationId xmlns:a16="http://schemas.microsoft.com/office/drawing/2014/main" id="{0E50F29F-C7F0-4BD2-A13B-DB54DF3B9D34}"/>
                </a:ext>
              </a:extLst>
            </p:cNvPr>
            <p:cNvSpPr/>
            <p:nvPr/>
          </p:nvSpPr>
          <p:spPr>
            <a:xfrm>
              <a:off x="4061475" y="978450"/>
              <a:ext cx="2172750" cy="720250"/>
            </a:xfrm>
            <a:custGeom>
              <a:avLst/>
              <a:gdLst/>
              <a:ahLst/>
              <a:cxnLst/>
              <a:rect l="l" t="t" r="r" b="b"/>
              <a:pathLst>
                <a:path w="86910" h="28810" extrusionOk="0">
                  <a:moveTo>
                    <a:pt x="26878" y="1"/>
                  </a:moveTo>
                  <a:lnTo>
                    <a:pt x="0" y="645"/>
                  </a:lnTo>
                  <a:lnTo>
                    <a:pt x="56652" y="28810"/>
                  </a:lnTo>
                  <a:lnTo>
                    <a:pt x="86910" y="28166"/>
                  </a:lnTo>
                  <a:lnTo>
                    <a:pt x="26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44;p37">
              <a:extLst>
                <a:ext uri="{FF2B5EF4-FFF2-40B4-BE49-F238E27FC236}">
                  <a16:creationId xmlns:a16="http://schemas.microsoft.com/office/drawing/2014/main" id="{430ACCAF-13B1-4202-B871-0151518BF073}"/>
                </a:ext>
              </a:extLst>
            </p:cNvPr>
            <p:cNvSpPr/>
            <p:nvPr/>
          </p:nvSpPr>
          <p:spPr>
            <a:xfrm>
              <a:off x="4061475" y="994550"/>
              <a:ext cx="1416325" cy="977775"/>
            </a:xfrm>
            <a:custGeom>
              <a:avLst/>
              <a:gdLst/>
              <a:ahLst/>
              <a:cxnLst/>
              <a:rect l="l" t="t" r="r" b="b"/>
              <a:pathLst>
                <a:path w="56653" h="39111" extrusionOk="0">
                  <a:moveTo>
                    <a:pt x="0" y="1"/>
                  </a:moveTo>
                  <a:lnTo>
                    <a:pt x="0" y="11106"/>
                  </a:lnTo>
                  <a:lnTo>
                    <a:pt x="56652" y="39110"/>
                  </a:lnTo>
                  <a:lnTo>
                    <a:pt x="56652" y="28166"/>
                  </a:lnTo>
                  <a:lnTo>
                    <a:pt x="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45;p37">
              <a:extLst>
                <a:ext uri="{FF2B5EF4-FFF2-40B4-BE49-F238E27FC236}">
                  <a16:creationId xmlns:a16="http://schemas.microsoft.com/office/drawing/2014/main" id="{9A8757DB-F1FB-451E-B19C-5380C0EF05DD}"/>
                </a:ext>
              </a:extLst>
            </p:cNvPr>
            <p:cNvSpPr/>
            <p:nvPr/>
          </p:nvSpPr>
          <p:spPr>
            <a:xfrm>
              <a:off x="5031150" y="270300"/>
              <a:ext cx="277650" cy="1122625"/>
            </a:xfrm>
            <a:custGeom>
              <a:avLst/>
              <a:gdLst/>
              <a:ahLst/>
              <a:cxnLst/>
              <a:rect l="l" t="t" r="r" b="b"/>
              <a:pathLst>
                <a:path w="11106" h="44905" extrusionOk="0">
                  <a:moveTo>
                    <a:pt x="1" y="1"/>
                  </a:moveTo>
                  <a:lnTo>
                    <a:pt x="1" y="44904"/>
                  </a:lnTo>
                  <a:lnTo>
                    <a:pt x="11106" y="44743"/>
                  </a:lnTo>
                  <a:lnTo>
                    <a:pt x="7887"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46;p37">
              <a:extLst>
                <a:ext uri="{FF2B5EF4-FFF2-40B4-BE49-F238E27FC236}">
                  <a16:creationId xmlns:a16="http://schemas.microsoft.com/office/drawing/2014/main" id="{051BB686-AF4E-40E4-AF6E-984A16BBB972}"/>
                </a:ext>
              </a:extLst>
            </p:cNvPr>
            <p:cNvSpPr/>
            <p:nvPr/>
          </p:nvSpPr>
          <p:spPr>
            <a:xfrm>
              <a:off x="4842050" y="238125"/>
              <a:ext cx="189125" cy="1154800"/>
            </a:xfrm>
            <a:custGeom>
              <a:avLst/>
              <a:gdLst/>
              <a:ahLst/>
              <a:cxnLst/>
              <a:rect l="l" t="t" r="r" b="b"/>
              <a:pathLst>
                <a:path w="7565" h="46192" extrusionOk="0">
                  <a:moveTo>
                    <a:pt x="2736" y="0"/>
                  </a:moveTo>
                  <a:lnTo>
                    <a:pt x="0" y="42489"/>
                  </a:lnTo>
                  <a:lnTo>
                    <a:pt x="7565" y="46191"/>
                  </a:lnTo>
                  <a:lnTo>
                    <a:pt x="7565" y="1288"/>
                  </a:lnTo>
                  <a:lnTo>
                    <a:pt x="27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47;p37">
              <a:extLst>
                <a:ext uri="{FF2B5EF4-FFF2-40B4-BE49-F238E27FC236}">
                  <a16:creationId xmlns:a16="http://schemas.microsoft.com/office/drawing/2014/main" id="{278CC6D7-5599-499F-B83F-769038EE9958}"/>
                </a:ext>
              </a:extLst>
            </p:cNvPr>
            <p:cNvSpPr/>
            <p:nvPr/>
          </p:nvSpPr>
          <p:spPr>
            <a:xfrm>
              <a:off x="4910450" y="238125"/>
              <a:ext cx="317875" cy="32200"/>
            </a:xfrm>
            <a:custGeom>
              <a:avLst/>
              <a:gdLst/>
              <a:ahLst/>
              <a:cxnLst/>
              <a:rect l="l" t="t" r="r" b="b"/>
              <a:pathLst>
                <a:path w="12715" h="1288" extrusionOk="0">
                  <a:moveTo>
                    <a:pt x="0" y="0"/>
                  </a:moveTo>
                  <a:lnTo>
                    <a:pt x="4829" y="1288"/>
                  </a:lnTo>
                  <a:lnTo>
                    <a:pt x="12715" y="1288"/>
                  </a:lnTo>
                  <a:lnTo>
                    <a:pt x="74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48;p37">
              <a:extLst>
                <a:ext uri="{FF2B5EF4-FFF2-40B4-BE49-F238E27FC236}">
                  <a16:creationId xmlns:a16="http://schemas.microsoft.com/office/drawing/2014/main" id="{B4E5B408-6E31-4016-82F2-C392E4022499}"/>
                </a:ext>
              </a:extLst>
            </p:cNvPr>
            <p:cNvSpPr/>
            <p:nvPr/>
          </p:nvSpPr>
          <p:spPr>
            <a:xfrm>
              <a:off x="3663125" y="2925900"/>
              <a:ext cx="865100" cy="1364025"/>
            </a:xfrm>
            <a:custGeom>
              <a:avLst/>
              <a:gdLst/>
              <a:ahLst/>
              <a:cxnLst/>
              <a:rect l="l" t="t" r="r" b="b"/>
              <a:pathLst>
                <a:path w="34604" h="54561" extrusionOk="0">
                  <a:moveTo>
                    <a:pt x="34604" y="0"/>
                  </a:moveTo>
                  <a:lnTo>
                    <a:pt x="1" y="16738"/>
                  </a:lnTo>
                  <a:lnTo>
                    <a:pt x="1" y="54560"/>
                  </a:lnTo>
                  <a:lnTo>
                    <a:pt x="34443" y="37822"/>
                  </a:lnTo>
                  <a:lnTo>
                    <a:pt x="346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49;p37">
              <a:extLst>
                <a:ext uri="{FF2B5EF4-FFF2-40B4-BE49-F238E27FC236}">
                  <a16:creationId xmlns:a16="http://schemas.microsoft.com/office/drawing/2014/main" id="{3BDB6002-133C-47D4-9A0F-AECC32765290}"/>
                </a:ext>
              </a:extLst>
            </p:cNvPr>
            <p:cNvSpPr/>
            <p:nvPr/>
          </p:nvSpPr>
          <p:spPr>
            <a:xfrm>
              <a:off x="3663125" y="3803050"/>
              <a:ext cx="861075" cy="486875"/>
            </a:xfrm>
            <a:custGeom>
              <a:avLst/>
              <a:gdLst/>
              <a:ahLst/>
              <a:cxnLst/>
              <a:rect l="l" t="t" r="r" b="b"/>
              <a:pathLst>
                <a:path w="34443" h="19475" extrusionOk="0">
                  <a:moveTo>
                    <a:pt x="34443" y="0"/>
                  </a:moveTo>
                  <a:lnTo>
                    <a:pt x="1" y="16738"/>
                  </a:lnTo>
                  <a:lnTo>
                    <a:pt x="1" y="19474"/>
                  </a:lnTo>
                  <a:lnTo>
                    <a:pt x="34443" y="2736"/>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50;p37">
              <a:extLst>
                <a:ext uri="{FF2B5EF4-FFF2-40B4-BE49-F238E27FC236}">
                  <a16:creationId xmlns:a16="http://schemas.microsoft.com/office/drawing/2014/main" id="{B631FE76-ADE3-41F9-AC54-EE17C35D0205}"/>
                </a:ext>
              </a:extLst>
            </p:cNvPr>
            <p:cNvSpPr/>
            <p:nvPr/>
          </p:nvSpPr>
          <p:spPr>
            <a:xfrm>
              <a:off x="3663125" y="3678300"/>
              <a:ext cx="861075" cy="482875"/>
            </a:xfrm>
            <a:custGeom>
              <a:avLst/>
              <a:gdLst/>
              <a:ahLst/>
              <a:cxnLst/>
              <a:rect l="l" t="t" r="r" b="b"/>
              <a:pathLst>
                <a:path w="34443" h="19315" extrusionOk="0">
                  <a:moveTo>
                    <a:pt x="34443" y="1"/>
                  </a:moveTo>
                  <a:lnTo>
                    <a:pt x="1" y="16739"/>
                  </a:lnTo>
                  <a:lnTo>
                    <a:pt x="1" y="19314"/>
                  </a:lnTo>
                  <a:lnTo>
                    <a:pt x="34443" y="2576"/>
                  </a:lnTo>
                  <a:lnTo>
                    <a:pt x="34443"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51;p37">
              <a:extLst>
                <a:ext uri="{FF2B5EF4-FFF2-40B4-BE49-F238E27FC236}">
                  <a16:creationId xmlns:a16="http://schemas.microsoft.com/office/drawing/2014/main" id="{578F96EB-F8FF-47C1-84CF-FF43887DD9C8}"/>
                </a:ext>
              </a:extLst>
            </p:cNvPr>
            <p:cNvSpPr/>
            <p:nvPr/>
          </p:nvSpPr>
          <p:spPr>
            <a:xfrm>
              <a:off x="3663125" y="3553575"/>
              <a:ext cx="861075" cy="482850"/>
            </a:xfrm>
            <a:custGeom>
              <a:avLst/>
              <a:gdLst/>
              <a:ahLst/>
              <a:cxnLst/>
              <a:rect l="l" t="t" r="r" b="b"/>
              <a:pathLst>
                <a:path w="34443" h="19314" extrusionOk="0">
                  <a:moveTo>
                    <a:pt x="34443" y="0"/>
                  </a:moveTo>
                  <a:lnTo>
                    <a:pt x="1" y="16739"/>
                  </a:lnTo>
                  <a:lnTo>
                    <a:pt x="1" y="19314"/>
                  </a:lnTo>
                  <a:lnTo>
                    <a:pt x="34443" y="2576"/>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52;p37">
              <a:extLst>
                <a:ext uri="{FF2B5EF4-FFF2-40B4-BE49-F238E27FC236}">
                  <a16:creationId xmlns:a16="http://schemas.microsoft.com/office/drawing/2014/main" id="{6B565F35-6E95-45BF-9A25-BE8A9A4B565D}"/>
                </a:ext>
              </a:extLst>
            </p:cNvPr>
            <p:cNvSpPr/>
            <p:nvPr/>
          </p:nvSpPr>
          <p:spPr>
            <a:xfrm>
              <a:off x="3663125" y="3428850"/>
              <a:ext cx="861075" cy="482850"/>
            </a:xfrm>
            <a:custGeom>
              <a:avLst/>
              <a:gdLst/>
              <a:ahLst/>
              <a:cxnLst/>
              <a:rect l="l" t="t" r="r" b="b"/>
              <a:pathLst>
                <a:path w="34443" h="19314" extrusionOk="0">
                  <a:moveTo>
                    <a:pt x="34443" y="0"/>
                  </a:moveTo>
                  <a:lnTo>
                    <a:pt x="1" y="16577"/>
                  </a:lnTo>
                  <a:lnTo>
                    <a:pt x="1" y="19314"/>
                  </a:lnTo>
                  <a:lnTo>
                    <a:pt x="34443" y="2575"/>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53;p37">
              <a:extLst>
                <a:ext uri="{FF2B5EF4-FFF2-40B4-BE49-F238E27FC236}">
                  <a16:creationId xmlns:a16="http://schemas.microsoft.com/office/drawing/2014/main" id="{654FA80D-11F9-4EE9-BB10-33E5EDB23200}"/>
                </a:ext>
              </a:extLst>
            </p:cNvPr>
            <p:cNvSpPr/>
            <p:nvPr/>
          </p:nvSpPr>
          <p:spPr>
            <a:xfrm>
              <a:off x="3663125" y="3300075"/>
              <a:ext cx="861075" cy="486900"/>
            </a:xfrm>
            <a:custGeom>
              <a:avLst/>
              <a:gdLst/>
              <a:ahLst/>
              <a:cxnLst/>
              <a:rect l="l" t="t" r="r" b="b"/>
              <a:pathLst>
                <a:path w="34443" h="19476" extrusionOk="0">
                  <a:moveTo>
                    <a:pt x="34443" y="1"/>
                  </a:moveTo>
                  <a:lnTo>
                    <a:pt x="1" y="16739"/>
                  </a:lnTo>
                  <a:lnTo>
                    <a:pt x="1" y="19475"/>
                  </a:lnTo>
                  <a:lnTo>
                    <a:pt x="34443" y="2737"/>
                  </a:lnTo>
                  <a:lnTo>
                    <a:pt x="34443"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54;p37">
              <a:extLst>
                <a:ext uri="{FF2B5EF4-FFF2-40B4-BE49-F238E27FC236}">
                  <a16:creationId xmlns:a16="http://schemas.microsoft.com/office/drawing/2014/main" id="{C5E51AB1-DF3E-4EF8-A01E-9583CE4F2308}"/>
                </a:ext>
              </a:extLst>
            </p:cNvPr>
            <p:cNvSpPr/>
            <p:nvPr/>
          </p:nvSpPr>
          <p:spPr>
            <a:xfrm>
              <a:off x="3663125" y="3175350"/>
              <a:ext cx="861075" cy="482850"/>
            </a:xfrm>
            <a:custGeom>
              <a:avLst/>
              <a:gdLst/>
              <a:ahLst/>
              <a:cxnLst/>
              <a:rect l="l" t="t" r="r" b="b"/>
              <a:pathLst>
                <a:path w="34443" h="19314" extrusionOk="0">
                  <a:moveTo>
                    <a:pt x="34443" y="1"/>
                  </a:moveTo>
                  <a:lnTo>
                    <a:pt x="1" y="16739"/>
                  </a:lnTo>
                  <a:lnTo>
                    <a:pt x="1" y="19314"/>
                  </a:lnTo>
                  <a:lnTo>
                    <a:pt x="34443" y="2576"/>
                  </a:lnTo>
                  <a:lnTo>
                    <a:pt x="34443"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55;p37">
              <a:extLst>
                <a:ext uri="{FF2B5EF4-FFF2-40B4-BE49-F238E27FC236}">
                  <a16:creationId xmlns:a16="http://schemas.microsoft.com/office/drawing/2014/main" id="{B0FCA844-5DDE-4917-AE43-E32E938B95B8}"/>
                </a:ext>
              </a:extLst>
            </p:cNvPr>
            <p:cNvSpPr/>
            <p:nvPr/>
          </p:nvSpPr>
          <p:spPr>
            <a:xfrm>
              <a:off x="3663125" y="3050625"/>
              <a:ext cx="861075" cy="482850"/>
            </a:xfrm>
            <a:custGeom>
              <a:avLst/>
              <a:gdLst/>
              <a:ahLst/>
              <a:cxnLst/>
              <a:rect l="l" t="t" r="r" b="b"/>
              <a:pathLst>
                <a:path w="34443" h="19314" extrusionOk="0">
                  <a:moveTo>
                    <a:pt x="34443" y="0"/>
                  </a:moveTo>
                  <a:lnTo>
                    <a:pt x="1" y="16739"/>
                  </a:lnTo>
                  <a:lnTo>
                    <a:pt x="1" y="19314"/>
                  </a:lnTo>
                  <a:lnTo>
                    <a:pt x="34443" y="2575"/>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56;p37">
              <a:extLst>
                <a:ext uri="{FF2B5EF4-FFF2-40B4-BE49-F238E27FC236}">
                  <a16:creationId xmlns:a16="http://schemas.microsoft.com/office/drawing/2014/main" id="{01C33FCD-66EE-4351-8FB4-E53C5F45A539}"/>
                </a:ext>
              </a:extLst>
            </p:cNvPr>
            <p:cNvSpPr/>
            <p:nvPr/>
          </p:nvSpPr>
          <p:spPr>
            <a:xfrm>
              <a:off x="3663125" y="2925900"/>
              <a:ext cx="861075" cy="482850"/>
            </a:xfrm>
            <a:custGeom>
              <a:avLst/>
              <a:gdLst/>
              <a:ahLst/>
              <a:cxnLst/>
              <a:rect l="l" t="t" r="r" b="b"/>
              <a:pathLst>
                <a:path w="34443" h="19314" extrusionOk="0">
                  <a:moveTo>
                    <a:pt x="34443" y="0"/>
                  </a:moveTo>
                  <a:lnTo>
                    <a:pt x="1" y="16577"/>
                  </a:lnTo>
                  <a:lnTo>
                    <a:pt x="1" y="19313"/>
                  </a:lnTo>
                  <a:lnTo>
                    <a:pt x="34443" y="2575"/>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57;p37">
              <a:extLst>
                <a:ext uri="{FF2B5EF4-FFF2-40B4-BE49-F238E27FC236}">
                  <a16:creationId xmlns:a16="http://schemas.microsoft.com/office/drawing/2014/main" id="{1B1EB42B-19F0-4450-AF7C-E419A83F0A3F}"/>
                </a:ext>
              </a:extLst>
            </p:cNvPr>
            <p:cNvSpPr/>
            <p:nvPr/>
          </p:nvSpPr>
          <p:spPr>
            <a:xfrm>
              <a:off x="5151850" y="2286125"/>
              <a:ext cx="804750" cy="1271500"/>
            </a:xfrm>
            <a:custGeom>
              <a:avLst/>
              <a:gdLst/>
              <a:ahLst/>
              <a:cxnLst/>
              <a:rect l="l" t="t" r="r" b="b"/>
              <a:pathLst>
                <a:path w="32190" h="50860" extrusionOk="0">
                  <a:moveTo>
                    <a:pt x="32190" y="1"/>
                  </a:moveTo>
                  <a:lnTo>
                    <a:pt x="1" y="15612"/>
                  </a:lnTo>
                  <a:lnTo>
                    <a:pt x="1" y="50859"/>
                  </a:lnTo>
                  <a:lnTo>
                    <a:pt x="32190" y="35248"/>
                  </a:lnTo>
                  <a:lnTo>
                    <a:pt x="32190" y="1"/>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58;p37">
              <a:extLst>
                <a:ext uri="{FF2B5EF4-FFF2-40B4-BE49-F238E27FC236}">
                  <a16:creationId xmlns:a16="http://schemas.microsoft.com/office/drawing/2014/main" id="{79A93D92-313C-4AF0-A96A-61EBF75D9D08}"/>
                </a:ext>
              </a:extLst>
            </p:cNvPr>
            <p:cNvSpPr/>
            <p:nvPr/>
          </p:nvSpPr>
          <p:spPr>
            <a:xfrm>
              <a:off x="5151850" y="3106950"/>
              <a:ext cx="804750" cy="450675"/>
            </a:xfrm>
            <a:custGeom>
              <a:avLst/>
              <a:gdLst/>
              <a:ahLst/>
              <a:cxnLst/>
              <a:rect l="l" t="t" r="r" b="b"/>
              <a:pathLst>
                <a:path w="32190" h="18027" extrusionOk="0">
                  <a:moveTo>
                    <a:pt x="32190" y="1"/>
                  </a:moveTo>
                  <a:lnTo>
                    <a:pt x="1" y="15612"/>
                  </a:lnTo>
                  <a:lnTo>
                    <a:pt x="1" y="18026"/>
                  </a:lnTo>
                  <a:lnTo>
                    <a:pt x="32190" y="2415"/>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9;p37">
              <a:extLst>
                <a:ext uri="{FF2B5EF4-FFF2-40B4-BE49-F238E27FC236}">
                  <a16:creationId xmlns:a16="http://schemas.microsoft.com/office/drawing/2014/main" id="{64C61E6B-412E-4948-9EF2-86DAB187443A}"/>
                </a:ext>
              </a:extLst>
            </p:cNvPr>
            <p:cNvSpPr/>
            <p:nvPr/>
          </p:nvSpPr>
          <p:spPr>
            <a:xfrm>
              <a:off x="5151850" y="2990275"/>
              <a:ext cx="804750" cy="450650"/>
            </a:xfrm>
            <a:custGeom>
              <a:avLst/>
              <a:gdLst/>
              <a:ahLst/>
              <a:cxnLst/>
              <a:rect l="l" t="t" r="r" b="b"/>
              <a:pathLst>
                <a:path w="32190" h="18026" extrusionOk="0">
                  <a:moveTo>
                    <a:pt x="32190" y="0"/>
                  </a:moveTo>
                  <a:lnTo>
                    <a:pt x="1" y="15612"/>
                  </a:lnTo>
                  <a:lnTo>
                    <a:pt x="1" y="18026"/>
                  </a:lnTo>
                  <a:lnTo>
                    <a:pt x="32190" y="2414"/>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60;p37">
              <a:extLst>
                <a:ext uri="{FF2B5EF4-FFF2-40B4-BE49-F238E27FC236}">
                  <a16:creationId xmlns:a16="http://schemas.microsoft.com/office/drawing/2014/main" id="{C80E1889-B730-4D0B-B9A4-49634E633227}"/>
                </a:ext>
              </a:extLst>
            </p:cNvPr>
            <p:cNvSpPr/>
            <p:nvPr/>
          </p:nvSpPr>
          <p:spPr>
            <a:xfrm>
              <a:off x="5151850" y="2869550"/>
              <a:ext cx="804750" cy="454700"/>
            </a:xfrm>
            <a:custGeom>
              <a:avLst/>
              <a:gdLst/>
              <a:ahLst/>
              <a:cxnLst/>
              <a:rect l="l" t="t" r="r" b="b"/>
              <a:pathLst>
                <a:path w="32190" h="18188" extrusionOk="0">
                  <a:moveTo>
                    <a:pt x="32190" y="1"/>
                  </a:moveTo>
                  <a:lnTo>
                    <a:pt x="1" y="15612"/>
                  </a:lnTo>
                  <a:lnTo>
                    <a:pt x="1" y="18188"/>
                  </a:lnTo>
                  <a:lnTo>
                    <a:pt x="32190" y="2576"/>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61;p37">
              <a:extLst>
                <a:ext uri="{FF2B5EF4-FFF2-40B4-BE49-F238E27FC236}">
                  <a16:creationId xmlns:a16="http://schemas.microsoft.com/office/drawing/2014/main" id="{4E7C3D65-78BC-4B4B-8E6C-1DB1C3A2370E}"/>
                </a:ext>
              </a:extLst>
            </p:cNvPr>
            <p:cNvSpPr/>
            <p:nvPr/>
          </p:nvSpPr>
          <p:spPr>
            <a:xfrm>
              <a:off x="5151850" y="2752875"/>
              <a:ext cx="804750" cy="454700"/>
            </a:xfrm>
            <a:custGeom>
              <a:avLst/>
              <a:gdLst/>
              <a:ahLst/>
              <a:cxnLst/>
              <a:rect l="l" t="t" r="r" b="b"/>
              <a:pathLst>
                <a:path w="32190" h="18188" extrusionOk="0">
                  <a:moveTo>
                    <a:pt x="32190" y="0"/>
                  </a:moveTo>
                  <a:lnTo>
                    <a:pt x="1" y="15612"/>
                  </a:lnTo>
                  <a:lnTo>
                    <a:pt x="1" y="18187"/>
                  </a:lnTo>
                  <a:lnTo>
                    <a:pt x="32190" y="2576"/>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62;p37">
              <a:extLst>
                <a:ext uri="{FF2B5EF4-FFF2-40B4-BE49-F238E27FC236}">
                  <a16:creationId xmlns:a16="http://schemas.microsoft.com/office/drawing/2014/main" id="{452425EE-4D46-4AEA-A6EC-19FBA5A9481D}"/>
                </a:ext>
              </a:extLst>
            </p:cNvPr>
            <p:cNvSpPr/>
            <p:nvPr/>
          </p:nvSpPr>
          <p:spPr>
            <a:xfrm>
              <a:off x="5151850" y="2636200"/>
              <a:ext cx="804750" cy="450650"/>
            </a:xfrm>
            <a:custGeom>
              <a:avLst/>
              <a:gdLst/>
              <a:ahLst/>
              <a:cxnLst/>
              <a:rect l="l" t="t" r="r" b="b"/>
              <a:pathLst>
                <a:path w="32190" h="18026" extrusionOk="0">
                  <a:moveTo>
                    <a:pt x="32190" y="0"/>
                  </a:moveTo>
                  <a:lnTo>
                    <a:pt x="1" y="15612"/>
                  </a:lnTo>
                  <a:lnTo>
                    <a:pt x="1" y="18026"/>
                  </a:lnTo>
                  <a:lnTo>
                    <a:pt x="32190" y="2414"/>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63;p37">
              <a:extLst>
                <a:ext uri="{FF2B5EF4-FFF2-40B4-BE49-F238E27FC236}">
                  <a16:creationId xmlns:a16="http://schemas.microsoft.com/office/drawing/2014/main" id="{A64EE976-BB14-4547-9E56-AB8AA83F9363}"/>
                </a:ext>
              </a:extLst>
            </p:cNvPr>
            <p:cNvSpPr/>
            <p:nvPr/>
          </p:nvSpPr>
          <p:spPr>
            <a:xfrm>
              <a:off x="5151850" y="2519500"/>
              <a:ext cx="804750" cy="450675"/>
            </a:xfrm>
            <a:custGeom>
              <a:avLst/>
              <a:gdLst/>
              <a:ahLst/>
              <a:cxnLst/>
              <a:rect l="l" t="t" r="r" b="b"/>
              <a:pathLst>
                <a:path w="32190" h="18027" extrusionOk="0">
                  <a:moveTo>
                    <a:pt x="32190" y="1"/>
                  </a:moveTo>
                  <a:lnTo>
                    <a:pt x="1" y="15612"/>
                  </a:lnTo>
                  <a:lnTo>
                    <a:pt x="1" y="18026"/>
                  </a:lnTo>
                  <a:lnTo>
                    <a:pt x="32190" y="2415"/>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64;p37">
              <a:extLst>
                <a:ext uri="{FF2B5EF4-FFF2-40B4-BE49-F238E27FC236}">
                  <a16:creationId xmlns:a16="http://schemas.microsoft.com/office/drawing/2014/main" id="{F91CBD0C-9FC5-491A-94BD-8AAC76840912}"/>
                </a:ext>
              </a:extLst>
            </p:cNvPr>
            <p:cNvSpPr/>
            <p:nvPr/>
          </p:nvSpPr>
          <p:spPr>
            <a:xfrm>
              <a:off x="5151850" y="2402825"/>
              <a:ext cx="804750" cy="450675"/>
            </a:xfrm>
            <a:custGeom>
              <a:avLst/>
              <a:gdLst/>
              <a:ahLst/>
              <a:cxnLst/>
              <a:rect l="l" t="t" r="r" b="b"/>
              <a:pathLst>
                <a:path w="32190" h="18027" extrusionOk="0">
                  <a:moveTo>
                    <a:pt x="32190" y="0"/>
                  </a:moveTo>
                  <a:lnTo>
                    <a:pt x="1" y="15612"/>
                  </a:lnTo>
                  <a:lnTo>
                    <a:pt x="1" y="18026"/>
                  </a:lnTo>
                  <a:lnTo>
                    <a:pt x="32190" y="2414"/>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65;p37">
              <a:extLst>
                <a:ext uri="{FF2B5EF4-FFF2-40B4-BE49-F238E27FC236}">
                  <a16:creationId xmlns:a16="http://schemas.microsoft.com/office/drawing/2014/main" id="{CFD97BE7-C967-4993-81CC-3FE2F89416BD}"/>
                </a:ext>
              </a:extLst>
            </p:cNvPr>
            <p:cNvSpPr/>
            <p:nvPr/>
          </p:nvSpPr>
          <p:spPr>
            <a:xfrm>
              <a:off x="5151850" y="2282100"/>
              <a:ext cx="804750" cy="454700"/>
            </a:xfrm>
            <a:custGeom>
              <a:avLst/>
              <a:gdLst/>
              <a:ahLst/>
              <a:cxnLst/>
              <a:rect l="l" t="t" r="r" b="b"/>
              <a:pathLst>
                <a:path w="32190" h="18188" extrusionOk="0">
                  <a:moveTo>
                    <a:pt x="32190" y="1"/>
                  </a:moveTo>
                  <a:lnTo>
                    <a:pt x="1" y="15773"/>
                  </a:lnTo>
                  <a:lnTo>
                    <a:pt x="1" y="18188"/>
                  </a:lnTo>
                  <a:lnTo>
                    <a:pt x="32190" y="2576"/>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66;p37">
              <a:extLst>
                <a:ext uri="{FF2B5EF4-FFF2-40B4-BE49-F238E27FC236}">
                  <a16:creationId xmlns:a16="http://schemas.microsoft.com/office/drawing/2014/main" id="{1E1D3350-889E-4FAF-83F2-A514445CA1CA}"/>
                </a:ext>
              </a:extLst>
            </p:cNvPr>
            <p:cNvSpPr/>
            <p:nvPr/>
          </p:nvSpPr>
          <p:spPr>
            <a:xfrm>
              <a:off x="2697450" y="4503150"/>
              <a:ext cx="169025" cy="639775"/>
            </a:xfrm>
            <a:custGeom>
              <a:avLst/>
              <a:gdLst/>
              <a:ahLst/>
              <a:cxnLst/>
              <a:rect l="l" t="t" r="r" b="b"/>
              <a:pathLst>
                <a:path w="6761" h="25591" extrusionOk="0">
                  <a:moveTo>
                    <a:pt x="1" y="0"/>
                  </a:moveTo>
                  <a:lnTo>
                    <a:pt x="1" y="22050"/>
                  </a:lnTo>
                  <a:lnTo>
                    <a:pt x="1" y="25591"/>
                  </a:lnTo>
                  <a:lnTo>
                    <a:pt x="6761" y="25591"/>
                  </a:lnTo>
                  <a:lnTo>
                    <a:pt x="6761" y="644"/>
                  </a:lnTo>
                  <a:lnTo>
                    <a:pt x="6117" y="1127"/>
                  </a:lnTo>
                  <a:lnTo>
                    <a:pt x="5312" y="1610"/>
                  </a:lnTo>
                  <a:lnTo>
                    <a:pt x="4507" y="1771"/>
                  </a:lnTo>
                  <a:lnTo>
                    <a:pt x="3703" y="1932"/>
                  </a:lnTo>
                  <a:lnTo>
                    <a:pt x="2576" y="1771"/>
                  </a:lnTo>
                  <a:lnTo>
                    <a:pt x="1610" y="1449"/>
                  </a:lnTo>
                  <a:lnTo>
                    <a:pt x="645" y="80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67;p37">
              <a:extLst>
                <a:ext uri="{FF2B5EF4-FFF2-40B4-BE49-F238E27FC236}">
                  <a16:creationId xmlns:a16="http://schemas.microsoft.com/office/drawing/2014/main" id="{DB36A07B-CF7E-4021-A42B-DACB24F057CC}"/>
                </a:ext>
              </a:extLst>
            </p:cNvPr>
            <p:cNvSpPr/>
            <p:nvPr/>
          </p:nvSpPr>
          <p:spPr>
            <a:xfrm>
              <a:off x="2174400" y="3259850"/>
              <a:ext cx="1271475" cy="1311725"/>
            </a:xfrm>
            <a:custGeom>
              <a:avLst/>
              <a:gdLst/>
              <a:ahLst/>
              <a:cxnLst/>
              <a:rect l="l" t="t" r="r" b="b"/>
              <a:pathLst>
                <a:path w="50859" h="52469" extrusionOk="0">
                  <a:moveTo>
                    <a:pt x="27843" y="0"/>
                  </a:moveTo>
                  <a:lnTo>
                    <a:pt x="27039" y="161"/>
                  </a:lnTo>
                  <a:lnTo>
                    <a:pt x="26395" y="161"/>
                  </a:lnTo>
                  <a:lnTo>
                    <a:pt x="25751" y="483"/>
                  </a:lnTo>
                  <a:lnTo>
                    <a:pt x="25107" y="805"/>
                  </a:lnTo>
                  <a:lnTo>
                    <a:pt x="23981" y="1610"/>
                  </a:lnTo>
                  <a:lnTo>
                    <a:pt x="23659" y="2254"/>
                  </a:lnTo>
                  <a:lnTo>
                    <a:pt x="23337" y="2737"/>
                  </a:lnTo>
                  <a:lnTo>
                    <a:pt x="22371" y="2254"/>
                  </a:lnTo>
                  <a:lnTo>
                    <a:pt x="21567" y="1932"/>
                  </a:lnTo>
                  <a:lnTo>
                    <a:pt x="20601" y="1610"/>
                  </a:lnTo>
                  <a:lnTo>
                    <a:pt x="19474" y="1610"/>
                  </a:lnTo>
                  <a:lnTo>
                    <a:pt x="18187" y="1771"/>
                  </a:lnTo>
                  <a:lnTo>
                    <a:pt x="16899" y="2093"/>
                  </a:lnTo>
                  <a:lnTo>
                    <a:pt x="15773" y="2737"/>
                  </a:lnTo>
                  <a:lnTo>
                    <a:pt x="14807" y="3541"/>
                  </a:lnTo>
                  <a:lnTo>
                    <a:pt x="14002" y="4507"/>
                  </a:lnTo>
                  <a:lnTo>
                    <a:pt x="13358" y="5634"/>
                  </a:lnTo>
                  <a:lnTo>
                    <a:pt x="12876" y="6921"/>
                  </a:lnTo>
                  <a:lnTo>
                    <a:pt x="12715" y="8370"/>
                  </a:lnTo>
                  <a:lnTo>
                    <a:pt x="12876" y="9496"/>
                  </a:lnTo>
                  <a:lnTo>
                    <a:pt x="12071" y="10140"/>
                  </a:lnTo>
                  <a:lnTo>
                    <a:pt x="11266" y="10784"/>
                  </a:lnTo>
                  <a:lnTo>
                    <a:pt x="10783" y="11749"/>
                  </a:lnTo>
                  <a:lnTo>
                    <a:pt x="10461" y="12715"/>
                  </a:lnTo>
                  <a:lnTo>
                    <a:pt x="9657" y="13037"/>
                  </a:lnTo>
                  <a:lnTo>
                    <a:pt x="8852" y="13359"/>
                  </a:lnTo>
                  <a:lnTo>
                    <a:pt x="8047" y="13842"/>
                  </a:lnTo>
                  <a:lnTo>
                    <a:pt x="7404" y="14325"/>
                  </a:lnTo>
                  <a:lnTo>
                    <a:pt x="6921" y="14968"/>
                  </a:lnTo>
                  <a:lnTo>
                    <a:pt x="6438" y="15773"/>
                  </a:lnTo>
                  <a:lnTo>
                    <a:pt x="6116" y="16417"/>
                  </a:lnTo>
                  <a:lnTo>
                    <a:pt x="5794" y="17383"/>
                  </a:lnTo>
                  <a:lnTo>
                    <a:pt x="4667" y="17543"/>
                  </a:lnTo>
                  <a:lnTo>
                    <a:pt x="3702" y="18026"/>
                  </a:lnTo>
                  <a:lnTo>
                    <a:pt x="2736" y="18509"/>
                  </a:lnTo>
                  <a:lnTo>
                    <a:pt x="1931" y="19314"/>
                  </a:lnTo>
                  <a:lnTo>
                    <a:pt x="1288" y="20119"/>
                  </a:lnTo>
                  <a:lnTo>
                    <a:pt x="805" y="21084"/>
                  </a:lnTo>
                  <a:lnTo>
                    <a:pt x="483" y="22211"/>
                  </a:lnTo>
                  <a:lnTo>
                    <a:pt x="322" y="23337"/>
                  </a:lnTo>
                  <a:lnTo>
                    <a:pt x="483" y="24625"/>
                  </a:lnTo>
                  <a:lnTo>
                    <a:pt x="966" y="25913"/>
                  </a:lnTo>
                  <a:lnTo>
                    <a:pt x="1610" y="27039"/>
                  </a:lnTo>
                  <a:lnTo>
                    <a:pt x="2414" y="27844"/>
                  </a:lnTo>
                  <a:lnTo>
                    <a:pt x="1449" y="28649"/>
                  </a:lnTo>
                  <a:lnTo>
                    <a:pt x="644" y="29453"/>
                  </a:lnTo>
                  <a:lnTo>
                    <a:pt x="161" y="30580"/>
                  </a:lnTo>
                  <a:lnTo>
                    <a:pt x="0" y="31868"/>
                  </a:lnTo>
                  <a:lnTo>
                    <a:pt x="0" y="32511"/>
                  </a:lnTo>
                  <a:lnTo>
                    <a:pt x="161" y="33316"/>
                  </a:lnTo>
                  <a:lnTo>
                    <a:pt x="483" y="33799"/>
                  </a:lnTo>
                  <a:lnTo>
                    <a:pt x="805" y="34443"/>
                  </a:lnTo>
                  <a:lnTo>
                    <a:pt x="1610" y="35408"/>
                  </a:lnTo>
                  <a:lnTo>
                    <a:pt x="2736" y="36052"/>
                  </a:lnTo>
                  <a:lnTo>
                    <a:pt x="2414" y="36696"/>
                  </a:lnTo>
                  <a:lnTo>
                    <a:pt x="2092" y="37501"/>
                  </a:lnTo>
                  <a:lnTo>
                    <a:pt x="1931" y="38305"/>
                  </a:lnTo>
                  <a:lnTo>
                    <a:pt x="1770" y="39271"/>
                  </a:lnTo>
                  <a:lnTo>
                    <a:pt x="1931" y="40398"/>
                  </a:lnTo>
                  <a:lnTo>
                    <a:pt x="2253" y="41524"/>
                  </a:lnTo>
                  <a:lnTo>
                    <a:pt x="2736" y="42490"/>
                  </a:lnTo>
                  <a:lnTo>
                    <a:pt x="3380" y="43456"/>
                  </a:lnTo>
                  <a:lnTo>
                    <a:pt x="4346" y="44099"/>
                  </a:lnTo>
                  <a:lnTo>
                    <a:pt x="5311" y="44743"/>
                  </a:lnTo>
                  <a:lnTo>
                    <a:pt x="6277" y="45065"/>
                  </a:lnTo>
                  <a:lnTo>
                    <a:pt x="7564" y="45226"/>
                  </a:lnTo>
                  <a:lnTo>
                    <a:pt x="7564" y="45387"/>
                  </a:lnTo>
                  <a:lnTo>
                    <a:pt x="7564" y="46835"/>
                  </a:lnTo>
                  <a:lnTo>
                    <a:pt x="8047" y="48123"/>
                  </a:lnTo>
                  <a:lnTo>
                    <a:pt x="8691" y="49250"/>
                  </a:lnTo>
                  <a:lnTo>
                    <a:pt x="9657" y="50376"/>
                  </a:lnTo>
                  <a:lnTo>
                    <a:pt x="10622" y="51181"/>
                  </a:lnTo>
                  <a:lnTo>
                    <a:pt x="11910" y="51825"/>
                  </a:lnTo>
                  <a:lnTo>
                    <a:pt x="13198" y="52308"/>
                  </a:lnTo>
                  <a:lnTo>
                    <a:pt x="14646" y="52468"/>
                  </a:lnTo>
                  <a:lnTo>
                    <a:pt x="15612" y="52468"/>
                  </a:lnTo>
                  <a:lnTo>
                    <a:pt x="16416" y="52147"/>
                  </a:lnTo>
                  <a:lnTo>
                    <a:pt x="17221" y="51986"/>
                  </a:lnTo>
                  <a:lnTo>
                    <a:pt x="18026" y="51503"/>
                  </a:lnTo>
                  <a:lnTo>
                    <a:pt x="18831" y="51020"/>
                  </a:lnTo>
                  <a:lnTo>
                    <a:pt x="19474" y="50537"/>
                  </a:lnTo>
                  <a:lnTo>
                    <a:pt x="20118" y="49893"/>
                  </a:lnTo>
                  <a:lnTo>
                    <a:pt x="20601" y="49089"/>
                  </a:lnTo>
                  <a:lnTo>
                    <a:pt x="20923" y="49732"/>
                  </a:lnTo>
                  <a:lnTo>
                    <a:pt x="21567" y="50537"/>
                  </a:lnTo>
                  <a:lnTo>
                    <a:pt x="22532" y="51181"/>
                  </a:lnTo>
                  <a:lnTo>
                    <a:pt x="23498" y="51503"/>
                  </a:lnTo>
                  <a:lnTo>
                    <a:pt x="24625" y="51664"/>
                  </a:lnTo>
                  <a:lnTo>
                    <a:pt x="25429" y="51503"/>
                  </a:lnTo>
                  <a:lnTo>
                    <a:pt x="26234" y="51342"/>
                  </a:lnTo>
                  <a:lnTo>
                    <a:pt x="27039" y="50859"/>
                  </a:lnTo>
                  <a:lnTo>
                    <a:pt x="27683" y="50376"/>
                  </a:lnTo>
                  <a:lnTo>
                    <a:pt x="28487" y="49411"/>
                  </a:lnTo>
                  <a:lnTo>
                    <a:pt x="28648" y="48767"/>
                  </a:lnTo>
                  <a:lnTo>
                    <a:pt x="28970" y="48123"/>
                  </a:lnTo>
                  <a:lnTo>
                    <a:pt x="29614" y="48928"/>
                  </a:lnTo>
                  <a:lnTo>
                    <a:pt x="30419" y="49571"/>
                  </a:lnTo>
                  <a:lnTo>
                    <a:pt x="31384" y="49893"/>
                  </a:lnTo>
                  <a:lnTo>
                    <a:pt x="32511" y="50054"/>
                  </a:lnTo>
                  <a:lnTo>
                    <a:pt x="33798" y="49893"/>
                  </a:lnTo>
                  <a:lnTo>
                    <a:pt x="34764" y="49411"/>
                  </a:lnTo>
                  <a:lnTo>
                    <a:pt x="35730" y="48606"/>
                  </a:lnTo>
                  <a:lnTo>
                    <a:pt x="36374" y="47640"/>
                  </a:lnTo>
                  <a:lnTo>
                    <a:pt x="37339" y="47962"/>
                  </a:lnTo>
                  <a:lnTo>
                    <a:pt x="38144" y="47962"/>
                  </a:lnTo>
                  <a:lnTo>
                    <a:pt x="39271" y="47801"/>
                  </a:lnTo>
                  <a:lnTo>
                    <a:pt x="40397" y="47479"/>
                  </a:lnTo>
                  <a:lnTo>
                    <a:pt x="41202" y="46996"/>
                  </a:lnTo>
                  <a:lnTo>
                    <a:pt x="42168" y="46353"/>
                  </a:lnTo>
                  <a:lnTo>
                    <a:pt x="42811" y="45548"/>
                  </a:lnTo>
                  <a:lnTo>
                    <a:pt x="43294" y="44582"/>
                  </a:lnTo>
                  <a:lnTo>
                    <a:pt x="43616" y="43616"/>
                  </a:lnTo>
                  <a:lnTo>
                    <a:pt x="43777" y="42490"/>
                  </a:lnTo>
                  <a:lnTo>
                    <a:pt x="43616" y="42329"/>
                  </a:lnTo>
                  <a:lnTo>
                    <a:pt x="45225" y="42168"/>
                  </a:lnTo>
                  <a:lnTo>
                    <a:pt x="46513" y="41685"/>
                  </a:lnTo>
                  <a:lnTo>
                    <a:pt x="47640" y="40880"/>
                  </a:lnTo>
                  <a:lnTo>
                    <a:pt x="48766" y="40076"/>
                  </a:lnTo>
                  <a:lnTo>
                    <a:pt x="49571" y="38949"/>
                  </a:lnTo>
                  <a:lnTo>
                    <a:pt x="50215" y="37822"/>
                  </a:lnTo>
                  <a:lnTo>
                    <a:pt x="50698" y="36535"/>
                  </a:lnTo>
                  <a:lnTo>
                    <a:pt x="50859" y="35086"/>
                  </a:lnTo>
                  <a:lnTo>
                    <a:pt x="50698" y="34121"/>
                  </a:lnTo>
                  <a:lnTo>
                    <a:pt x="50537" y="32994"/>
                  </a:lnTo>
                  <a:lnTo>
                    <a:pt x="50054" y="32028"/>
                  </a:lnTo>
                  <a:lnTo>
                    <a:pt x="49571" y="31224"/>
                  </a:lnTo>
                  <a:lnTo>
                    <a:pt x="48927" y="30419"/>
                  </a:lnTo>
                  <a:lnTo>
                    <a:pt x="48122" y="29614"/>
                  </a:lnTo>
                  <a:lnTo>
                    <a:pt x="47157" y="28971"/>
                  </a:lnTo>
                  <a:lnTo>
                    <a:pt x="46191" y="28488"/>
                  </a:lnTo>
                  <a:lnTo>
                    <a:pt x="46674" y="27844"/>
                  </a:lnTo>
                  <a:lnTo>
                    <a:pt x="46835" y="27200"/>
                  </a:lnTo>
                  <a:lnTo>
                    <a:pt x="47157" y="26395"/>
                  </a:lnTo>
                  <a:lnTo>
                    <a:pt x="47157" y="25591"/>
                  </a:lnTo>
                  <a:lnTo>
                    <a:pt x="47157" y="24786"/>
                  </a:lnTo>
                  <a:lnTo>
                    <a:pt x="46996" y="24142"/>
                  </a:lnTo>
                  <a:lnTo>
                    <a:pt x="46674" y="23498"/>
                  </a:lnTo>
                  <a:lnTo>
                    <a:pt x="46352" y="22855"/>
                  </a:lnTo>
                  <a:lnTo>
                    <a:pt x="45869" y="22211"/>
                  </a:lnTo>
                  <a:lnTo>
                    <a:pt x="45225" y="21728"/>
                  </a:lnTo>
                  <a:lnTo>
                    <a:pt x="44743" y="21406"/>
                  </a:lnTo>
                  <a:lnTo>
                    <a:pt x="43938" y="20923"/>
                  </a:lnTo>
                  <a:lnTo>
                    <a:pt x="44421" y="20280"/>
                  </a:lnTo>
                  <a:lnTo>
                    <a:pt x="44743" y="19475"/>
                  </a:lnTo>
                  <a:lnTo>
                    <a:pt x="44904" y="18509"/>
                  </a:lnTo>
                  <a:lnTo>
                    <a:pt x="45065" y="17704"/>
                  </a:lnTo>
                  <a:lnTo>
                    <a:pt x="44904" y="16578"/>
                  </a:lnTo>
                  <a:lnTo>
                    <a:pt x="44582" y="15451"/>
                  </a:lnTo>
                  <a:lnTo>
                    <a:pt x="44099" y="14646"/>
                  </a:lnTo>
                  <a:lnTo>
                    <a:pt x="43455" y="13681"/>
                  </a:lnTo>
                  <a:lnTo>
                    <a:pt x="42811" y="12876"/>
                  </a:lnTo>
                  <a:lnTo>
                    <a:pt x="41846" y="12393"/>
                  </a:lnTo>
                  <a:lnTo>
                    <a:pt x="40880" y="11910"/>
                  </a:lnTo>
                  <a:lnTo>
                    <a:pt x="39753" y="11588"/>
                  </a:lnTo>
                  <a:lnTo>
                    <a:pt x="40075" y="10462"/>
                  </a:lnTo>
                  <a:lnTo>
                    <a:pt x="40236" y="9335"/>
                  </a:lnTo>
                  <a:lnTo>
                    <a:pt x="40075" y="8048"/>
                  </a:lnTo>
                  <a:lnTo>
                    <a:pt x="39592" y="6921"/>
                  </a:lnTo>
                  <a:lnTo>
                    <a:pt x="38949" y="5794"/>
                  </a:lnTo>
                  <a:lnTo>
                    <a:pt x="38144" y="4829"/>
                  </a:lnTo>
                  <a:lnTo>
                    <a:pt x="37178" y="4024"/>
                  </a:lnTo>
                  <a:lnTo>
                    <a:pt x="36052" y="3541"/>
                  </a:lnTo>
                  <a:lnTo>
                    <a:pt x="34764" y="3219"/>
                  </a:lnTo>
                  <a:lnTo>
                    <a:pt x="33316" y="3058"/>
                  </a:lnTo>
                  <a:lnTo>
                    <a:pt x="32511" y="3058"/>
                  </a:lnTo>
                  <a:lnTo>
                    <a:pt x="32189" y="2415"/>
                  </a:lnTo>
                  <a:lnTo>
                    <a:pt x="31867" y="1932"/>
                  </a:lnTo>
                  <a:lnTo>
                    <a:pt x="31384" y="1288"/>
                  </a:lnTo>
                  <a:lnTo>
                    <a:pt x="30740" y="966"/>
                  </a:lnTo>
                  <a:lnTo>
                    <a:pt x="30097" y="483"/>
                  </a:lnTo>
                  <a:lnTo>
                    <a:pt x="29453" y="322"/>
                  </a:lnTo>
                  <a:lnTo>
                    <a:pt x="28648" y="161"/>
                  </a:lnTo>
                  <a:lnTo>
                    <a:pt x="27843" y="0"/>
                  </a:ln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68;p37">
              <a:extLst>
                <a:ext uri="{FF2B5EF4-FFF2-40B4-BE49-F238E27FC236}">
                  <a16:creationId xmlns:a16="http://schemas.microsoft.com/office/drawing/2014/main" id="{4D5DA7E6-BF7C-4E7B-A883-BF01E498E99F}"/>
                </a:ext>
              </a:extLst>
            </p:cNvPr>
            <p:cNvSpPr/>
            <p:nvPr/>
          </p:nvSpPr>
          <p:spPr>
            <a:xfrm>
              <a:off x="4560400" y="4382450"/>
              <a:ext cx="494925" cy="261550"/>
            </a:xfrm>
            <a:custGeom>
              <a:avLst/>
              <a:gdLst/>
              <a:ahLst/>
              <a:cxnLst/>
              <a:rect l="l" t="t" r="r" b="b"/>
              <a:pathLst>
                <a:path w="19797" h="10462" extrusionOk="0">
                  <a:moveTo>
                    <a:pt x="0" y="10461"/>
                  </a:moveTo>
                  <a:lnTo>
                    <a:pt x="0" y="10461"/>
                  </a:lnTo>
                  <a:lnTo>
                    <a:pt x="19796" y="0"/>
                  </a:lnTo>
                  <a:lnTo>
                    <a:pt x="0" y="10461"/>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9;p37">
              <a:extLst>
                <a:ext uri="{FF2B5EF4-FFF2-40B4-BE49-F238E27FC236}">
                  <a16:creationId xmlns:a16="http://schemas.microsoft.com/office/drawing/2014/main" id="{32454F90-E698-4699-824C-EF3CA60E7624}"/>
                </a:ext>
              </a:extLst>
            </p:cNvPr>
            <p:cNvSpPr/>
            <p:nvPr/>
          </p:nvSpPr>
          <p:spPr>
            <a:xfrm>
              <a:off x="4797775" y="4394500"/>
              <a:ext cx="535175" cy="382275"/>
            </a:xfrm>
            <a:custGeom>
              <a:avLst/>
              <a:gdLst/>
              <a:ahLst/>
              <a:cxnLst/>
              <a:rect l="l" t="t" r="r" b="b"/>
              <a:pathLst>
                <a:path w="21407" h="15291" extrusionOk="0">
                  <a:moveTo>
                    <a:pt x="11750" y="1"/>
                  </a:moveTo>
                  <a:lnTo>
                    <a:pt x="11750" y="8692"/>
                  </a:lnTo>
                  <a:lnTo>
                    <a:pt x="1" y="15291"/>
                  </a:lnTo>
                  <a:lnTo>
                    <a:pt x="21406" y="3381"/>
                  </a:lnTo>
                  <a:lnTo>
                    <a:pt x="11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70;p37">
              <a:extLst>
                <a:ext uri="{FF2B5EF4-FFF2-40B4-BE49-F238E27FC236}">
                  <a16:creationId xmlns:a16="http://schemas.microsoft.com/office/drawing/2014/main" id="{68F68F8F-7419-47B6-9057-CE476C5DBA1D}"/>
                </a:ext>
              </a:extLst>
            </p:cNvPr>
            <p:cNvSpPr/>
            <p:nvPr/>
          </p:nvSpPr>
          <p:spPr>
            <a:xfrm>
              <a:off x="4198275" y="4507175"/>
              <a:ext cx="305800" cy="136825"/>
            </a:xfrm>
            <a:custGeom>
              <a:avLst/>
              <a:gdLst/>
              <a:ahLst/>
              <a:cxnLst/>
              <a:rect l="l" t="t" r="r" b="b"/>
              <a:pathLst>
                <a:path w="12232" h="5473" extrusionOk="0">
                  <a:moveTo>
                    <a:pt x="0" y="0"/>
                  </a:moveTo>
                  <a:lnTo>
                    <a:pt x="12232" y="5472"/>
                  </a:lnTo>
                  <a:lnTo>
                    <a:pt x="161" y="0"/>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71;p37">
              <a:extLst>
                <a:ext uri="{FF2B5EF4-FFF2-40B4-BE49-F238E27FC236}">
                  <a16:creationId xmlns:a16="http://schemas.microsoft.com/office/drawing/2014/main" id="{9E7AA9D7-AC2E-48B4-930F-237B63F0F028}"/>
                </a:ext>
              </a:extLst>
            </p:cNvPr>
            <p:cNvSpPr/>
            <p:nvPr/>
          </p:nvSpPr>
          <p:spPr>
            <a:xfrm>
              <a:off x="4532225" y="4656050"/>
              <a:ext cx="25" cy="25"/>
            </a:xfrm>
            <a:custGeom>
              <a:avLst/>
              <a:gdLst/>
              <a:ahLst/>
              <a:cxnLst/>
              <a:rect l="l" t="t" r="r" b="b"/>
              <a:pathLst>
                <a:path w="1" h="1" extrusionOk="0">
                  <a:moveTo>
                    <a:pt x="1" y="0"/>
                  </a:moveTo>
                  <a:lnTo>
                    <a:pt x="1" y="0"/>
                  </a:lnTo>
                  <a:lnTo>
                    <a:pt x="1" y="0"/>
                  </a:lnTo>
                  <a:lnTo>
                    <a:pt x="1" y="0"/>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72;p37">
              <a:extLst>
                <a:ext uri="{FF2B5EF4-FFF2-40B4-BE49-F238E27FC236}">
                  <a16:creationId xmlns:a16="http://schemas.microsoft.com/office/drawing/2014/main" id="{BF4E3377-9446-43F8-866E-3E18C40E798D}"/>
                </a:ext>
              </a:extLst>
            </p:cNvPr>
            <p:cNvSpPr/>
            <p:nvPr/>
          </p:nvSpPr>
          <p:spPr>
            <a:xfrm>
              <a:off x="4125850" y="5416500"/>
              <a:ext cx="25" cy="25"/>
            </a:xfrm>
            <a:custGeom>
              <a:avLst/>
              <a:gdLst/>
              <a:ahLst/>
              <a:cxnLst/>
              <a:rect l="l" t="t" r="r" b="b"/>
              <a:pathLst>
                <a:path w="1" h="1" extrusionOk="0">
                  <a:moveTo>
                    <a:pt x="0" y="1"/>
                  </a:moveTo>
                  <a:lnTo>
                    <a:pt x="0" y="1"/>
                  </a:lnTo>
                  <a:lnTo>
                    <a:pt x="0" y="1"/>
                  </a:lnTo>
                  <a:lnTo>
                    <a:pt x="0" y="1"/>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73;p37">
              <a:extLst>
                <a:ext uri="{FF2B5EF4-FFF2-40B4-BE49-F238E27FC236}">
                  <a16:creationId xmlns:a16="http://schemas.microsoft.com/office/drawing/2014/main" id="{C9588D51-69D3-4DF5-9C68-7DD68734DF1C}"/>
                </a:ext>
              </a:extLst>
            </p:cNvPr>
            <p:cNvSpPr/>
            <p:nvPr/>
          </p:nvSpPr>
          <p:spPr>
            <a:xfrm>
              <a:off x="3506200" y="4808950"/>
              <a:ext cx="619675" cy="607575"/>
            </a:xfrm>
            <a:custGeom>
              <a:avLst/>
              <a:gdLst/>
              <a:ahLst/>
              <a:cxnLst/>
              <a:rect l="l" t="t" r="r" b="b"/>
              <a:pathLst>
                <a:path w="24787" h="24303" extrusionOk="0">
                  <a:moveTo>
                    <a:pt x="1932" y="2575"/>
                  </a:moveTo>
                  <a:lnTo>
                    <a:pt x="2254" y="2736"/>
                  </a:lnTo>
                  <a:lnTo>
                    <a:pt x="2415" y="2897"/>
                  </a:lnTo>
                  <a:lnTo>
                    <a:pt x="2898" y="3541"/>
                  </a:lnTo>
                  <a:lnTo>
                    <a:pt x="3220" y="4346"/>
                  </a:lnTo>
                  <a:lnTo>
                    <a:pt x="3220" y="5472"/>
                  </a:lnTo>
                  <a:lnTo>
                    <a:pt x="3220" y="6599"/>
                  </a:lnTo>
                  <a:lnTo>
                    <a:pt x="2898" y="7404"/>
                  </a:lnTo>
                  <a:lnTo>
                    <a:pt x="2415" y="8047"/>
                  </a:lnTo>
                  <a:lnTo>
                    <a:pt x="2254" y="8208"/>
                  </a:lnTo>
                  <a:lnTo>
                    <a:pt x="1771" y="8208"/>
                  </a:lnTo>
                  <a:lnTo>
                    <a:pt x="1449" y="8047"/>
                  </a:lnTo>
                  <a:lnTo>
                    <a:pt x="1127" y="7404"/>
                  </a:lnTo>
                  <a:lnTo>
                    <a:pt x="805" y="6599"/>
                  </a:lnTo>
                  <a:lnTo>
                    <a:pt x="644" y="5472"/>
                  </a:lnTo>
                  <a:lnTo>
                    <a:pt x="805" y="4346"/>
                  </a:lnTo>
                  <a:lnTo>
                    <a:pt x="1127" y="3541"/>
                  </a:lnTo>
                  <a:lnTo>
                    <a:pt x="1449" y="2897"/>
                  </a:lnTo>
                  <a:lnTo>
                    <a:pt x="1771" y="2736"/>
                  </a:lnTo>
                  <a:lnTo>
                    <a:pt x="1932" y="2575"/>
                  </a:lnTo>
                  <a:close/>
                  <a:moveTo>
                    <a:pt x="21889" y="13198"/>
                  </a:moveTo>
                  <a:lnTo>
                    <a:pt x="22050" y="13359"/>
                  </a:lnTo>
                  <a:lnTo>
                    <a:pt x="22533" y="14002"/>
                  </a:lnTo>
                  <a:lnTo>
                    <a:pt x="22855" y="15129"/>
                  </a:lnTo>
                  <a:lnTo>
                    <a:pt x="23016" y="16256"/>
                  </a:lnTo>
                  <a:lnTo>
                    <a:pt x="22855" y="17543"/>
                  </a:lnTo>
                  <a:lnTo>
                    <a:pt x="22533" y="18509"/>
                  </a:lnTo>
                  <a:lnTo>
                    <a:pt x="22050" y="19153"/>
                  </a:lnTo>
                  <a:lnTo>
                    <a:pt x="21889" y="19314"/>
                  </a:lnTo>
                  <a:lnTo>
                    <a:pt x="21567" y="19474"/>
                  </a:lnTo>
                  <a:lnTo>
                    <a:pt x="21245" y="19314"/>
                  </a:lnTo>
                  <a:lnTo>
                    <a:pt x="20923" y="19153"/>
                  </a:lnTo>
                  <a:lnTo>
                    <a:pt x="20441" y="18509"/>
                  </a:lnTo>
                  <a:lnTo>
                    <a:pt x="20119" y="17543"/>
                  </a:lnTo>
                  <a:lnTo>
                    <a:pt x="19958" y="16256"/>
                  </a:lnTo>
                  <a:lnTo>
                    <a:pt x="20119" y="15129"/>
                  </a:lnTo>
                  <a:lnTo>
                    <a:pt x="20441" y="14002"/>
                  </a:lnTo>
                  <a:lnTo>
                    <a:pt x="20923" y="13359"/>
                  </a:lnTo>
                  <a:lnTo>
                    <a:pt x="21245" y="13198"/>
                  </a:lnTo>
                  <a:close/>
                  <a:moveTo>
                    <a:pt x="1" y="0"/>
                  </a:moveTo>
                  <a:lnTo>
                    <a:pt x="1" y="9335"/>
                  </a:lnTo>
                  <a:lnTo>
                    <a:pt x="24786" y="24303"/>
                  </a:lnTo>
                  <a:lnTo>
                    <a:pt x="24786" y="1368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74;p37">
              <a:extLst>
                <a:ext uri="{FF2B5EF4-FFF2-40B4-BE49-F238E27FC236}">
                  <a16:creationId xmlns:a16="http://schemas.microsoft.com/office/drawing/2014/main" id="{739BFE5A-C8CD-45D7-A399-FE6D43E2E370}"/>
                </a:ext>
              </a:extLst>
            </p:cNvPr>
            <p:cNvSpPr/>
            <p:nvPr/>
          </p:nvSpPr>
          <p:spPr>
            <a:xfrm>
              <a:off x="3952825" y="4394500"/>
              <a:ext cx="551250" cy="515050"/>
            </a:xfrm>
            <a:custGeom>
              <a:avLst/>
              <a:gdLst/>
              <a:ahLst/>
              <a:cxnLst/>
              <a:rect l="l" t="t" r="r" b="b"/>
              <a:pathLst>
                <a:path w="22050" h="20602" extrusionOk="0">
                  <a:moveTo>
                    <a:pt x="1" y="1"/>
                  </a:moveTo>
                  <a:lnTo>
                    <a:pt x="1" y="9336"/>
                  </a:lnTo>
                  <a:lnTo>
                    <a:pt x="644" y="9658"/>
                  </a:lnTo>
                  <a:lnTo>
                    <a:pt x="22050" y="20602"/>
                  </a:lnTo>
                  <a:lnTo>
                    <a:pt x="22050" y="9979"/>
                  </a:lnTo>
                  <a:lnTo>
                    <a:pt x="9818" y="4507"/>
                  </a:lnTo>
                  <a:lnTo>
                    <a:pt x="966" y="323"/>
                  </a:lnTo>
                  <a:lnTo>
                    <a:pt x="1" y="1"/>
                  </a:lnTo>
                  <a:close/>
                </a:path>
              </a:pathLst>
            </a:custGeom>
            <a:solidFill>
              <a:srgbClr val="D9D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75;p37">
              <a:extLst>
                <a:ext uri="{FF2B5EF4-FFF2-40B4-BE49-F238E27FC236}">
                  <a16:creationId xmlns:a16="http://schemas.microsoft.com/office/drawing/2014/main" id="{FEB3AAD0-BD83-4A4D-8D2F-90A5E439BA55}"/>
                </a:ext>
              </a:extLst>
            </p:cNvPr>
            <p:cNvSpPr/>
            <p:nvPr/>
          </p:nvSpPr>
          <p:spPr>
            <a:xfrm>
              <a:off x="4125850" y="4479000"/>
              <a:ext cx="1207100" cy="937525"/>
            </a:xfrm>
            <a:custGeom>
              <a:avLst/>
              <a:gdLst/>
              <a:ahLst/>
              <a:cxnLst/>
              <a:rect l="l" t="t" r="r" b="b"/>
              <a:pathLst>
                <a:path w="48284" h="37501" extrusionOk="0">
                  <a:moveTo>
                    <a:pt x="48283" y="1"/>
                  </a:moveTo>
                  <a:lnTo>
                    <a:pt x="26878" y="11911"/>
                  </a:lnTo>
                  <a:lnTo>
                    <a:pt x="20279" y="15612"/>
                  </a:lnTo>
                  <a:lnTo>
                    <a:pt x="17382" y="17222"/>
                  </a:lnTo>
                  <a:lnTo>
                    <a:pt x="17382" y="6599"/>
                  </a:lnTo>
                  <a:lnTo>
                    <a:pt x="16256" y="7082"/>
                  </a:lnTo>
                  <a:lnTo>
                    <a:pt x="16256" y="15934"/>
                  </a:lnTo>
                  <a:lnTo>
                    <a:pt x="16256" y="17866"/>
                  </a:lnTo>
                  <a:lnTo>
                    <a:pt x="0" y="26878"/>
                  </a:lnTo>
                  <a:lnTo>
                    <a:pt x="0" y="37501"/>
                  </a:lnTo>
                  <a:lnTo>
                    <a:pt x="11588" y="30580"/>
                  </a:lnTo>
                  <a:lnTo>
                    <a:pt x="11427" y="29615"/>
                  </a:lnTo>
                  <a:lnTo>
                    <a:pt x="11427" y="28649"/>
                  </a:lnTo>
                  <a:lnTo>
                    <a:pt x="11427" y="27683"/>
                  </a:lnTo>
                  <a:lnTo>
                    <a:pt x="11749" y="26557"/>
                  </a:lnTo>
                  <a:lnTo>
                    <a:pt x="12071" y="25430"/>
                  </a:lnTo>
                  <a:lnTo>
                    <a:pt x="12554" y="24303"/>
                  </a:lnTo>
                  <a:lnTo>
                    <a:pt x="13198" y="23499"/>
                  </a:lnTo>
                  <a:lnTo>
                    <a:pt x="13841" y="22694"/>
                  </a:lnTo>
                  <a:lnTo>
                    <a:pt x="14646" y="22211"/>
                  </a:lnTo>
                  <a:lnTo>
                    <a:pt x="15290" y="21889"/>
                  </a:lnTo>
                  <a:lnTo>
                    <a:pt x="16095" y="21889"/>
                  </a:lnTo>
                  <a:lnTo>
                    <a:pt x="16899" y="22050"/>
                  </a:lnTo>
                  <a:lnTo>
                    <a:pt x="17704" y="22694"/>
                  </a:lnTo>
                  <a:lnTo>
                    <a:pt x="18509" y="23499"/>
                  </a:lnTo>
                  <a:lnTo>
                    <a:pt x="18992" y="24625"/>
                  </a:lnTo>
                  <a:lnTo>
                    <a:pt x="19313" y="25913"/>
                  </a:lnTo>
                  <a:lnTo>
                    <a:pt x="33959" y="17061"/>
                  </a:lnTo>
                  <a:lnTo>
                    <a:pt x="33798" y="16095"/>
                  </a:lnTo>
                  <a:lnTo>
                    <a:pt x="33798" y="15130"/>
                  </a:lnTo>
                  <a:lnTo>
                    <a:pt x="33798" y="14003"/>
                  </a:lnTo>
                  <a:lnTo>
                    <a:pt x="33959" y="12876"/>
                  </a:lnTo>
                  <a:lnTo>
                    <a:pt x="34442" y="11750"/>
                  </a:lnTo>
                  <a:lnTo>
                    <a:pt x="34925" y="10623"/>
                  </a:lnTo>
                  <a:lnTo>
                    <a:pt x="35408" y="9657"/>
                  </a:lnTo>
                  <a:lnTo>
                    <a:pt x="36213" y="9014"/>
                  </a:lnTo>
                  <a:lnTo>
                    <a:pt x="36856" y="8531"/>
                  </a:lnTo>
                  <a:lnTo>
                    <a:pt x="37661" y="8209"/>
                  </a:lnTo>
                  <a:lnTo>
                    <a:pt x="38466" y="8209"/>
                  </a:lnTo>
                  <a:lnTo>
                    <a:pt x="39271" y="8370"/>
                  </a:lnTo>
                  <a:lnTo>
                    <a:pt x="39753" y="8531"/>
                  </a:lnTo>
                  <a:lnTo>
                    <a:pt x="40075" y="9014"/>
                  </a:lnTo>
                  <a:lnTo>
                    <a:pt x="40880" y="9818"/>
                  </a:lnTo>
                  <a:lnTo>
                    <a:pt x="41363" y="11106"/>
                  </a:lnTo>
                  <a:lnTo>
                    <a:pt x="41685" y="12393"/>
                  </a:lnTo>
                  <a:lnTo>
                    <a:pt x="48283" y="8531"/>
                  </a:lnTo>
                  <a:lnTo>
                    <a:pt x="48283" y="1"/>
                  </a:lnTo>
                  <a:close/>
                </a:path>
              </a:pathLst>
            </a:custGeom>
            <a:solidFill>
              <a:srgbClr val="5B6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76;p37">
              <a:extLst>
                <a:ext uri="{FF2B5EF4-FFF2-40B4-BE49-F238E27FC236}">
                  <a16:creationId xmlns:a16="http://schemas.microsoft.com/office/drawing/2014/main" id="{DB969FC3-2FC3-45B8-B540-399A1C4E52F0}"/>
                </a:ext>
              </a:extLst>
            </p:cNvPr>
            <p:cNvSpPr/>
            <p:nvPr/>
          </p:nvSpPr>
          <p:spPr>
            <a:xfrm>
              <a:off x="4005125" y="5138875"/>
              <a:ext cx="76475" cy="156950"/>
            </a:xfrm>
            <a:custGeom>
              <a:avLst/>
              <a:gdLst/>
              <a:ahLst/>
              <a:cxnLst/>
              <a:rect l="l" t="t" r="r" b="b"/>
              <a:pathLst>
                <a:path w="3059" h="6278" extrusionOk="0">
                  <a:moveTo>
                    <a:pt x="1288" y="1"/>
                  </a:moveTo>
                  <a:lnTo>
                    <a:pt x="966" y="162"/>
                  </a:lnTo>
                  <a:lnTo>
                    <a:pt x="484" y="805"/>
                  </a:lnTo>
                  <a:lnTo>
                    <a:pt x="162" y="1932"/>
                  </a:lnTo>
                  <a:lnTo>
                    <a:pt x="1" y="3059"/>
                  </a:lnTo>
                  <a:lnTo>
                    <a:pt x="162" y="4346"/>
                  </a:lnTo>
                  <a:lnTo>
                    <a:pt x="484" y="5312"/>
                  </a:lnTo>
                  <a:lnTo>
                    <a:pt x="966" y="5956"/>
                  </a:lnTo>
                  <a:lnTo>
                    <a:pt x="1288" y="6117"/>
                  </a:lnTo>
                  <a:lnTo>
                    <a:pt x="1610" y="6277"/>
                  </a:lnTo>
                  <a:lnTo>
                    <a:pt x="1932" y="6117"/>
                  </a:lnTo>
                  <a:lnTo>
                    <a:pt x="2093" y="5956"/>
                  </a:lnTo>
                  <a:lnTo>
                    <a:pt x="2576" y="5312"/>
                  </a:lnTo>
                  <a:lnTo>
                    <a:pt x="2898" y="4346"/>
                  </a:lnTo>
                  <a:lnTo>
                    <a:pt x="3059" y="3059"/>
                  </a:lnTo>
                  <a:lnTo>
                    <a:pt x="2898" y="1932"/>
                  </a:lnTo>
                  <a:lnTo>
                    <a:pt x="2576" y="805"/>
                  </a:lnTo>
                  <a:lnTo>
                    <a:pt x="2093" y="162"/>
                  </a:lnTo>
                  <a:lnTo>
                    <a:pt x="1932" y="1"/>
                  </a:lnTo>
                  <a:close/>
                </a:path>
              </a:pathLst>
            </a:custGeom>
            <a:solidFill>
              <a:srgbClr val="D9D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77;p37">
              <a:extLst>
                <a:ext uri="{FF2B5EF4-FFF2-40B4-BE49-F238E27FC236}">
                  <a16:creationId xmlns:a16="http://schemas.microsoft.com/office/drawing/2014/main" id="{218C8582-F69A-4295-B38E-5F60798E641C}"/>
                </a:ext>
              </a:extLst>
            </p:cNvPr>
            <p:cNvSpPr/>
            <p:nvPr/>
          </p:nvSpPr>
          <p:spPr>
            <a:xfrm>
              <a:off x="3522300" y="4873325"/>
              <a:ext cx="64400" cy="140850"/>
            </a:xfrm>
            <a:custGeom>
              <a:avLst/>
              <a:gdLst/>
              <a:ahLst/>
              <a:cxnLst/>
              <a:rect l="l" t="t" r="r" b="b"/>
              <a:pathLst>
                <a:path w="2576" h="5634" extrusionOk="0">
                  <a:moveTo>
                    <a:pt x="1288" y="0"/>
                  </a:moveTo>
                  <a:lnTo>
                    <a:pt x="1127" y="161"/>
                  </a:lnTo>
                  <a:lnTo>
                    <a:pt x="805" y="322"/>
                  </a:lnTo>
                  <a:lnTo>
                    <a:pt x="483" y="966"/>
                  </a:lnTo>
                  <a:lnTo>
                    <a:pt x="161" y="1771"/>
                  </a:lnTo>
                  <a:lnTo>
                    <a:pt x="0" y="2897"/>
                  </a:lnTo>
                  <a:lnTo>
                    <a:pt x="161" y="4024"/>
                  </a:lnTo>
                  <a:lnTo>
                    <a:pt x="483" y="4829"/>
                  </a:lnTo>
                  <a:lnTo>
                    <a:pt x="805" y="5472"/>
                  </a:lnTo>
                  <a:lnTo>
                    <a:pt x="1127" y="5633"/>
                  </a:lnTo>
                  <a:lnTo>
                    <a:pt x="1610" y="5633"/>
                  </a:lnTo>
                  <a:lnTo>
                    <a:pt x="1771" y="5472"/>
                  </a:lnTo>
                  <a:lnTo>
                    <a:pt x="2254" y="4829"/>
                  </a:lnTo>
                  <a:lnTo>
                    <a:pt x="2576" y="4024"/>
                  </a:lnTo>
                  <a:lnTo>
                    <a:pt x="2576" y="2897"/>
                  </a:lnTo>
                  <a:lnTo>
                    <a:pt x="2576" y="1771"/>
                  </a:lnTo>
                  <a:lnTo>
                    <a:pt x="2254" y="966"/>
                  </a:lnTo>
                  <a:lnTo>
                    <a:pt x="1771" y="322"/>
                  </a:lnTo>
                  <a:lnTo>
                    <a:pt x="1610" y="161"/>
                  </a:lnTo>
                  <a:lnTo>
                    <a:pt x="1288" y="0"/>
                  </a:lnTo>
                  <a:close/>
                </a:path>
              </a:pathLst>
            </a:custGeom>
            <a:solidFill>
              <a:srgbClr val="D9D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78;p37">
              <a:extLst>
                <a:ext uri="{FF2B5EF4-FFF2-40B4-BE49-F238E27FC236}">
                  <a16:creationId xmlns:a16="http://schemas.microsoft.com/office/drawing/2014/main" id="{09A61BB8-A5EC-4180-A869-AC1D9B8B68A9}"/>
                </a:ext>
              </a:extLst>
            </p:cNvPr>
            <p:cNvSpPr/>
            <p:nvPr/>
          </p:nvSpPr>
          <p:spPr>
            <a:xfrm>
              <a:off x="4560400" y="4362325"/>
              <a:ext cx="531125" cy="547225"/>
            </a:xfrm>
            <a:custGeom>
              <a:avLst/>
              <a:gdLst/>
              <a:ahLst/>
              <a:cxnLst/>
              <a:rect l="l" t="t" r="r" b="b"/>
              <a:pathLst>
                <a:path w="21245" h="21889" extrusionOk="0">
                  <a:moveTo>
                    <a:pt x="21245" y="0"/>
                  </a:moveTo>
                  <a:lnTo>
                    <a:pt x="19796" y="805"/>
                  </a:lnTo>
                  <a:lnTo>
                    <a:pt x="0" y="11266"/>
                  </a:lnTo>
                  <a:lnTo>
                    <a:pt x="0" y="21889"/>
                  </a:lnTo>
                  <a:lnTo>
                    <a:pt x="2897" y="20279"/>
                  </a:lnTo>
                  <a:lnTo>
                    <a:pt x="9496" y="16578"/>
                  </a:lnTo>
                  <a:lnTo>
                    <a:pt x="21245" y="9979"/>
                  </a:lnTo>
                  <a:lnTo>
                    <a:pt x="21245" y="1288"/>
                  </a:lnTo>
                  <a:lnTo>
                    <a:pt x="21245" y="0"/>
                  </a:lnTo>
                  <a:close/>
                </a:path>
              </a:pathLst>
            </a:custGeom>
            <a:solidFill>
              <a:srgbClr val="E1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9;p37">
              <a:extLst>
                <a:ext uri="{FF2B5EF4-FFF2-40B4-BE49-F238E27FC236}">
                  <a16:creationId xmlns:a16="http://schemas.microsoft.com/office/drawing/2014/main" id="{A30C4AAF-013B-49F3-8F34-A6A0D04E8DDF}"/>
                </a:ext>
              </a:extLst>
            </p:cNvPr>
            <p:cNvSpPr/>
            <p:nvPr/>
          </p:nvSpPr>
          <p:spPr>
            <a:xfrm>
              <a:off x="3506200" y="4161150"/>
              <a:ext cx="1585325" cy="989825"/>
            </a:xfrm>
            <a:custGeom>
              <a:avLst/>
              <a:gdLst/>
              <a:ahLst/>
              <a:cxnLst/>
              <a:rect l="l" t="t" r="r" b="b"/>
              <a:pathLst>
                <a:path w="63413" h="39593" extrusionOk="0">
                  <a:moveTo>
                    <a:pt x="40881" y="0"/>
                  </a:moveTo>
                  <a:lnTo>
                    <a:pt x="17866" y="9335"/>
                  </a:lnTo>
                  <a:lnTo>
                    <a:pt x="18831" y="9657"/>
                  </a:lnTo>
                  <a:lnTo>
                    <a:pt x="27844" y="13841"/>
                  </a:lnTo>
                  <a:lnTo>
                    <a:pt x="39915" y="19313"/>
                  </a:lnTo>
                  <a:lnTo>
                    <a:pt x="39915" y="29936"/>
                  </a:lnTo>
                  <a:lnTo>
                    <a:pt x="18509" y="18992"/>
                  </a:lnTo>
                  <a:lnTo>
                    <a:pt x="17866" y="18670"/>
                  </a:lnTo>
                  <a:lnTo>
                    <a:pt x="1" y="25912"/>
                  </a:lnTo>
                  <a:lnTo>
                    <a:pt x="24786" y="39592"/>
                  </a:lnTo>
                  <a:lnTo>
                    <a:pt x="41042" y="30580"/>
                  </a:lnTo>
                  <a:lnTo>
                    <a:pt x="41042" y="28648"/>
                  </a:lnTo>
                  <a:lnTo>
                    <a:pt x="41042" y="19796"/>
                  </a:lnTo>
                  <a:lnTo>
                    <a:pt x="42168" y="19313"/>
                  </a:lnTo>
                  <a:lnTo>
                    <a:pt x="61964" y="8852"/>
                  </a:lnTo>
                  <a:lnTo>
                    <a:pt x="63413" y="8047"/>
                  </a:lnTo>
                  <a:lnTo>
                    <a:pt x="408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80;p37">
              <a:extLst>
                <a:ext uri="{FF2B5EF4-FFF2-40B4-BE49-F238E27FC236}">
                  <a16:creationId xmlns:a16="http://schemas.microsoft.com/office/drawing/2014/main" id="{2D2855C8-2029-4870-B934-C95D07E6D6F4}"/>
                </a:ext>
              </a:extLst>
            </p:cNvPr>
            <p:cNvSpPr/>
            <p:nvPr/>
          </p:nvSpPr>
          <p:spPr>
            <a:xfrm>
              <a:off x="4411525" y="5026225"/>
              <a:ext cx="201200" cy="317875"/>
            </a:xfrm>
            <a:custGeom>
              <a:avLst/>
              <a:gdLst/>
              <a:ahLst/>
              <a:cxnLst/>
              <a:rect l="l" t="t" r="r" b="b"/>
              <a:pathLst>
                <a:path w="8048" h="12715" extrusionOk="0">
                  <a:moveTo>
                    <a:pt x="3863" y="0"/>
                  </a:moveTo>
                  <a:lnTo>
                    <a:pt x="3219" y="322"/>
                  </a:lnTo>
                  <a:lnTo>
                    <a:pt x="2414" y="805"/>
                  </a:lnTo>
                  <a:lnTo>
                    <a:pt x="1771" y="1610"/>
                  </a:lnTo>
                  <a:lnTo>
                    <a:pt x="1127" y="2414"/>
                  </a:lnTo>
                  <a:lnTo>
                    <a:pt x="644" y="3541"/>
                  </a:lnTo>
                  <a:lnTo>
                    <a:pt x="322" y="4668"/>
                  </a:lnTo>
                  <a:lnTo>
                    <a:pt x="0" y="5794"/>
                  </a:lnTo>
                  <a:lnTo>
                    <a:pt x="0" y="6760"/>
                  </a:lnTo>
                  <a:lnTo>
                    <a:pt x="0" y="7726"/>
                  </a:lnTo>
                  <a:lnTo>
                    <a:pt x="161" y="8691"/>
                  </a:lnTo>
                  <a:lnTo>
                    <a:pt x="483" y="9979"/>
                  </a:lnTo>
                  <a:lnTo>
                    <a:pt x="966" y="11105"/>
                  </a:lnTo>
                  <a:lnTo>
                    <a:pt x="1610" y="12071"/>
                  </a:lnTo>
                  <a:lnTo>
                    <a:pt x="2575" y="12554"/>
                  </a:lnTo>
                  <a:lnTo>
                    <a:pt x="3380" y="12715"/>
                  </a:lnTo>
                  <a:lnTo>
                    <a:pt x="4024" y="12715"/>
                  </a:lnTo>
                  <a:lnTo>
                    <a:pt x="4829" y="12393"/>
                  </a:lnTo>
                  <a:lnTo>
                    <a:pt x="5633" y="11910"/>
                  </a:lnTo>
                  <a:lnTo>
                    <a:pt x="6277" y="11266"/>
                  </a:lnTo>
                  <a:lnTo>
                    <a:pt x="6921" y="10301"/>
                  </a:lnTo>
                  <a:lnTo>
                    <a:pt x="7404" y="9174"/>
                  </a:lnTo>
                  <a:lnTo>
                    <a:pt x="7726" y="8047"/>
                  </a:lnTo>
                  <a:lnTo>
                    <a:pt x="7886" y="6921"/>
                  </a:lnTo>
                  <a:lnTo>
                    <a:pt x="8047" y="5955"/>
                  </a:lnTo>
                  <a:lnTo>
                    <a:pt x="8047" y="4989"/>
                  </a:lnTo>
                  <a:lnTo>
                    <a:pt x="7886" y="4024"/>
                  </a:lnTo>
                  <a:lnTo>
                    <a:pt x="7565" y="2736"/>
                  </a:lnTo>
                  <a:lnTo>
                    <a:pt x="7082" y="1610"/>
                  </a:lnTo>
                  <a:lnTo>
                    <a:pt x="6277" y="805"/>
                  </a:lnTo>
                  <a:lnTo>
                    <a:pt x="5472" y="161"/>
                  </a:lnTo>
                  <a:lnTo>
                    <a:pt x="4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81;p37">
              <a:extLst>
                <a:ext uri="{FF2B5EF4-FFF2-40B4-BE49-F238E27FC236}">
                  <a16:creationId xmlns:a16="http://schemas.microsoft.com/office/drawing/2014/main" id="{255E1C30-75E4-4929-9E43-48BFF61E61E9}"/>
                </a:ext>
              </a:extLst>
            </p:cNvPr>
            <p:cNvSpPr/>
            <p:nvPr/>
          </p:nvSpPr>
          <p:spPr>
            <a:xfrm>
              <a:off x="4970800" y="4684200"/>
              <a:ext cx="201200" cy="317900"/>
            </a:xfrm>
            <a:custGeom>
              <a:avLst/>
              <a:gdLst/>
              <a:ahLst/>
              <a:cxnLst/>
              <a:rect l="l" t="t" r="r" b="b"/>
              <a:pathLst>
                <a:path w="8048" h="12716" extrusionOk="0">
                  <a:moveTo>
                    <a:pt x="3863" y="1"/>
                  </a:moveTo>
                  <a:lnTo>
                    <a:pt x="3058" y="323"/>
                  </a:lnTo>
                  <a:lnTo>
                    <a:pt x="2415" y="806"/>
                  </a:lnTo>
                  <a:lnTo>
                    <a:pt x="1610" y="1449"/>
                  </a:lnTo>
                  <a:lnTo>
                    <a:pt x="1127" y="2415"/>
                  </a:lnTo>
                  <a:lnTo>
                    <a:pt x="644" y="3542"/>
                  </a:lnTo>
                  <a:lnTo>
                    <a:pt x="161" y="4668"/>
                  </a:lnTo>
                  <a:lnTo>
                    <a:pt x="0" y="5795"/>
                  </a:lnTo>
                  <a:lnTo>
                    <a:pt x="0" y="6922"/>
                  </a:lnTo>
                  <a:lnTo>
                    <a:pt x="0" y="7887"/>
                  </a:lnTo>
                  <a:lnTo>
                    <a:pt x="161" y="8853"/>
                  </a:lnTo>
                  <a:lnTo>
                    <a:pt x="483" y="10140"/>
                  </a:lnTo>
                  <a:lnTo>
                    <a:pt x="966" y="11267"/>
                  </a:lnTo>
                  <a:lnTo>
                    <a:pt x="1610" y="12072"/>
                  </a:lnTo>
                  <a:lnTo>
                    <a:pt x="2415" y="12555"/>
                  </a:lnTo>
                  <a:lnTo>
                    <a:pt x="3219" y="12716"/>
                  </a:lnTo>
                  <a:lnTo>
                    <a:pt x="4024" y="12716"/>
                  </a:lnTo>
                  <a:lnTo>
                    <a:pt x="4829" y="12394"/>
                  </a:lnTo>
                  <a:lnTo>
                    <a:pt x="5634" y="11911"/>
                  </a:lnTo>
                  <a:lnTo>
                    <a:pt x="6277" y="11106"/>
                  </a:lnTo>
                  <a:lnTo>
                    <a:pt x="6921" y="10301"/>
                  </a:lnTo>
                  <a:lnTo>
                    <a:pt x="7404" y="9175"/>
                  </a:lnTo>
                  <a:lnTo>
                    <a:pt x="7726" y="8048"/>
                  </a:lnTo>
                  <a:lnTo>
                    <a:pt x="8048" y="6117"/>
                  </a:lnTo>
                  <a:lnTo>
                    <a:pt x="7887" y="4185"/>
                  </a:lnTo>
                  <a:lnTo>
                    <a:pt x="7565" y="2898"/>
                  </a:lnTo>
                  <a:lnTo>
                    <a:pt x="7082" y="1610"/>
                  </a:lnTo>
                  <a:lnTo>
                    <a:pt x="6277" y="806"/>
                  </a:lnTo>
                  <a:lnTo>
                    <a:pt x="5955" y="323"/>
                  </a:lnTo>
                  <a:lnTo>
                    <a:pt x="5473" y="162"/>
                  </a:lnTo>
                  <a:lnTo>
                    <a:pt x="4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0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48110-A393-4E5B-960D-FC4FE2F97E33}"/>
              </a:ext>
            </a:extLst>
          </p:cNvPr>
          <p:cNvSpPr>
            <a:spLocks noGrp="1"/>
          </p:cNvSpPr>
          <p:nvPr>
            <p:ph idx="1"/>
          </p:nvPr>
        </p:nvSpPr>
        <p:spPr>
          <a:xfrm>
            <a:off x="838200" y="1825625"/>
            <a:ext cx="7627706" cy="4351338"/>
          </a:xfrm>
        </p:spPr>
        <p:txBody>
          <a:bodyPr>
            <a:normAutofit lnSpcReduction="10000"/>
          </a:bodyPr>
          <a:lstStyle/>
          <a:p>
            <a:r>
              <a:rPr lang="en-US" sz="2400" dirty="0">
                <a:latin typeface="Book Antiqua" panose="02040602050305030304" pitchFamily="18" charset="0"/>
              </a:rPr>
              <a:t>Since, Nitrogen dioxide </a:t>
            </a:r>
            <a:r>
              <a:rPr lang="en-US" sz="2400" b="0" i="0" dirty="0">
                <a:solidFill>
                  <a:srgbClr val="212121"/>
                </a:solidFill>
                <a:effectLst/>
                <a:latin typeface="Book Antiqua" panose="02040602050305030304" pitchFamily="18" charset="0"/>
              </a:rPr>
              <a:t>primarily gets in the air from the burning of fuel. NO</a:t>
            </a:r>
            <a:r>
              <a:rPr lang="en-US" sz="2400" b="0" i="0" baseline="-25000" dirty="0">
                <a:solidFill>
                  <a:srgbClr val="212121"/>
                </a:solidFill>
                <a:effectLst/>
                <a:latin typeface="Book Antiqua" panose="02040602050305030304" pitchFamily="18" charset="0"/>
              </a:rPr>
              <a:t>2</a:t>
            </a:r>
            <a:r>
              <a:rPr lang="en-US" sz="2400" b="0" i="0" dirty="0">
                <a:solidFill>
                  <a:srgbClr val="212121"/>
                </a:solidFill>
                <a:effectLst/>
                <a:latin typeface="Book Antiqua" panose="02040602050305030304" pitchFamily="18" charset="0"/>
              </a:rPr>
              <a:t> forms from emissions from cars, trucks and buses, power plants, and off-road equipment. </a:t>
            </a:r>
          </a:p>
          <a:p>
            <a:pPr marL="0" indent="0">
              <a:buNone/>
            </a:pPr>
            <a:endParaRPr lang="en-US" sz="2400" b="0" i="0" dirty="0">
              <a:solidFill>
                <a:srgbClr val="212121"/>
              </a:solidFill>
              <a:effectLst/>
              <a:latin typeface="Book Antiqua" panose="02040602050305030304" pitchFamily="18" charset="0"/>
            </a:endParaRPr>
          </a:p>
          <a:p>
            <a:r>
              <a:rPr lang="en-US" sz="2400" b="0" i="0" dirty="0">
                <a:solidFill>
                  <a:srgbClr val="212121"/>
                </a:solidFill>
                <a:effectLst/>
                <a:latin typeface="Book Antiqua" panose="02040602050305030304" pitchFamily="18" charset="0"/>
              </a:rPr>
              <a:t>This sustainable development can affect ‘</a:t>
            </a:r>
            <a:r>
              <a:rPr lang="en-US" sz="2400" b="1" i="1" dirty="0">
                <a:solidFill>
                  <a:srgbClr val="212121"/>
                </a:solidFill>
                <a:effectLst/>
                <a:latin typeface="Book Antiqua" panose="02040602050305030304" pitchFamily="18" charset="0"/>
              </a:rPr>
              <a:t>Supply Chain’ </a:t>
            </a:r>
            <a:r>
              <a:rPr lang="en-US" sz="2400" dirty="0">
                <a:solidFill>
                  <a:srgbClr val="212121"/>
                </a:solidFill>
                <a:effectLst/>
                <a:latin typeface="Book Antiqua" panose="02040602050305030304" pitchFamily="18" charset="0"/>
              </a:rPr>
              <a:t>lines running through decades to transform and adapt in many ways more than one. </a:t>
            </a:r>
          </a:p>
          <a:p>
            <a:pPr marL="0" indent="0">
              <a:buNone/>
            </a:pPr>
            <a:endParaRPr lang="en-US" sz="2400" dirty="0">
              <a:solidFill>
                <a:srgbClr val="212121"/>
              </a:solidFill>
              <a:effectLst/>
              <a:latin typeface="Book Antiqua" panose="02040602050305030304" pitchFamily="18" charset="0"/>
            </a:endParaRPr>
          </a:p>
          <a:p>
            <a:r>
              <a:rPr lang="en-US" sz="2400" dirty="0">
                <a:solidFill>
                  <a:srgbClr val="212121"/>
                </a:solidFill>
                <a:latin typeface="Book Antiqua" panose="02040602050305030304" pitchFamily="18" charset="0"/>
              </a:rPr>
              <a:t>Planning out eco-friendly, logistically as well as financially efficient and sustainable ways to thrive the Supply Chain in Italy is the moto. </a:t>
            </a:r>
            <a:endParaRPr lang="en-US" sz="2400" dirty="0">
              <a:latin typeface="Book Antiqua" panose="02040602050305030304" pitchFamily="18" charset="0"/>
            </a:endParaRPr>
          </a:p>
          <a:p>
            <a:endParaRPr lang="en-CA" sz="2400" dirty="0"/>
          </a:p>
        </p:txBody>
      </p:sp>
      <p:grpSp>
        <p:nvGrpSpPr>
          <p:cNvPr id="5" name="Google Shape;3533;p37">
            <a:extLst>
              <a:ext uri="{FF2B5EF4-FFF2-40B4-BE49-F238E27FC236}">
                <a16:creationId xmlns:a16="http://schemas.microsoft.com/office/drawing/2014/main" id="{383EC535-666F-49D3-9521-B4008D9E6FF2}"/>
              </a:ext>
            </a:extLst>
          </p:cNvPr>
          <p:cNvGrpSpPr/>
          <p:nvPr/>
        </p:nvGrpSpPr>
        <p:grpSpPr>
          <a:xfrm>
            <a:off x="9365963" y="3575412"/>
            <a:ext cx="2826037" cy="3282588"/>
            <a:chOff x="1776050" y="238125"/>
            <a:chExt cx="4458175" cy="5178400"/>
          </a:xfrm>
          <a:effectLst>
            <a:outerShdw dist="50800" dir="5400000" sx="1000" sy="1000" algn="ctr" rotWithShape="0">
              <a:srgbClr val="000000">
                <a:alpha val="0"/>
              </a:srgbClr>
            </a:outerShdw>
          </a:effectLst>
        </p:grpSpPr>
        <p:sp>
          <p:nvSpPr>
            <p:cNvPr id="6" name="Google Shape;3534;p37">
              <a:extLst>
                <a:ext uri="{FF2B5EF4-FFF2-40B4-BE49-F238E27FC236}">
                  <a16:creationId xmlns:a16="http://schemas.microsoft.com/office/drawing/2014/main" id="{D912BEF0-C7EE-4D92-864A-E0CAB540F621}"/>
                </a:ext>
              </a:extLst>
            </p:cNvPr>
            <p:cNvSpPr/>
            <p:nvPr/>
          </p:nvSpPr>
          <p:spPr>
            <a:xfrm>
              <a:off x="3200400" y="1682600"/>
              <a:ext cx="3033825" cy="2832650"/>
            </a:xfrm>
            <a:custGeom>
              <a:avLst/>
              <a:gdLst/>
              <a:ahLst/>
              <a:cxnLst/>
              <a:rect l="l" t="t" r="r" b="b"/>
              <a:pathLst>
                <a:path w="121353" h="113306" extrusionOk="0">
                  <a:moveTo>
                    <a:pt x="121353" y="0"/>
                  </a:moveTo>
                  <a:lnTo>
                    <a:pt x="91095" y="644"/>
                  </a:lnTo>
                  <a:lnTo>
                    <a:pt x="91095" y="11588"/>
                  </a:lnTo>
                  <a:lnTo>
                    <a:pt x="67919" y="11105"/>
                  </a:lnTo>
                  <a:lnTo>
                    <a:pt x="67919" y="22371"/>
                  </a:lnTo>
                  <a:lnTo>
                    <a:pt x="45709" y="22371"/>
                  </a:lnTo>
                  <a:lnTo>
                    <a:pt x="45709" y="33638"/>
                  </a:lnTo>
                  <a:lnTo>
                    <a:pt x="22855" y="33638"/>
                  </a:lnTo>
                  <a:lnTo>
                    <a:pt x="22855" y="44904"/>
                  </a:lnTo>
                  <a:lnTo>
                    <a:pt x="1" y="44904"/>
                  </a:lnTo>
                  <a:lnTo>
                    <a:pt x="1" y="113305"/>
                  </a:lnTo>
                  <a:lnTo>
                    <a:pt x="121353" y="54078"/>
                  </a:lnTo>
                  <a:lnTo>
                    <a:pt x="121353"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535;p37">
              <a:extLst>
                <a:ext uri="{FF2B5EF4-FFF2-40B4-BE49-F238E27FC236}">
                  <a16:creationId xmlns:a16="http://schemas.microsoft.com/office/drawing/2014/main" id="{97D134CD-1044-4C1F-B599-25E5FB2D7282}"/>
                </a:ext>
              </a:extLst>
            </p:cNvPr>
            <p:cNvSpPr/>
            <p:nvPr/>
          </p:nvSpPr>
          <p:spPr>
            <a:xfrm>
              <a:off x="1776050" y="2105075"/>
              <a:ext cx="1424375" cy="2410175"/>
            </a:xfrm>
            <a:custGeom>
              <a:avLst/>
              <a:gdLst/>
              <a:ahLst/>
              <a:cxnLst/>
              <a:rect l="l" t="t" r="r" b="b"/>
              <a:pathLst>
                <a:path w="56975" h="96407" extrusionOk="0">
                  <a:moveTo>
                    <a:pt x="1" y="0"/>
                  </a:moveTo>
                  <a:lnTo>
                    <a:pt x="1" y="64861"/>
                  </a:lnTo>
                  <a:lnTo>
                    <a:pt x="56975" y="96406"/>
                  </a:lnTo>
                  <a:lnTo>
                    <a:pt x="56975" y="2800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36;p37">
              <a:extLst>
                <a:ext uri="{FF2B5EF4-FFF2-40B4-BE49-F238E27FC236}">
                  <a16:creationId xmlns:a16="http://schemas.microsoft.com/office/drawing/2014/main" id="{7010023B-B7D7-4B7B-8A13-9091C428CA99}"/>
                </a:ext>
              </a:extLst>
            </p:cNvPr>
            <p:cNvSpPr/>
            <p:nvPr/>
          </p:nvSpPr>
          <p:spPr>
            <a:xfrm>
              <a:off x="2347400" y="1823425"/>
              <a:ext cx="1995750" cy="700125"/>
            </a:xfrm>
            <a:custGeom>
              <a:avLst/>
              <a:gdLst/>
              <a:ahLst/>
              <a:cxnLst/>
              <a:rect l="l" t="t" r="r" b="b"/>
              <a:pathLst>
                <a:path w="79830" h="28005" extrusionOk="0">
                  <a:moveTo>
                    <a:pt x="1" y="0"/>
                  </a:moveTo>
                  <a:lnTo>
                    <a:pt x="56975" y="28005"/>
                  </a:lnTo>
                  <a:lnTo>
                    <a:pt x="79829" y="28005"/>
                  </a:lnTo>
                  <a:lnTo>
                    <a:pt x="23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37;p37">
              <a:extLst>
                <a:ext uri="{FF2B5EF4-FFF2-40B4-BE49-F238E27FC236}">
                  <a16:creationId xmlns:a16="http://schemas.microsoft.com/office/drawing/2014/main" id="{B2D4424A-53B9-4F21-BF96-F7F072D21FFB}"/>
                </a:ext>
              </a:extLst>
            </p:cNvPr>
            <p:cNvSpPr/>
            <p:nvPr/>
          </p:nvSpPr>
          <p:spPr>
            <a:xfrm>
              <a:off x="2926800" y="1533725"/>
              <a:ext cx="1416350" cy="989825"/>
            </a:xfrm>
            <a:custGeom>
              <a:avLst/>
              <a:gdLst/>
              <a:ahLst/>
              <a:cxnLst/>
              <a:rect l="l" t="t" r="r" b="b"/>
              <a:pathLst>
                <a:path w="56654" h="39593" extrusionOk="0">
                  <a:moveTo>
                    <a:pt x="1" y="0"/>
                  </a:moveTo>
                  <a:lnTo>
                    <a:pt x="1" y="11588"/>
                  </a:lnTo>
                  <a:lnTo>
                    <a:pt x="56653" y="39593"/>
                  </a:lnTo>
                  <a:lnTo>
                    <a:pt x="56653" y="28487"/>
                  </a:lnTo>
                  <a:lnTo>
                    <a:pt x="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38;p37">
              <a:extLst>
                <a:ext uri="{FF2B5EF4-FFF2-40B4-BE49-F238E27FC236}">
                  <a16:creationId xmlns:a16="http://schemas.microsoft.com/office/drawing/2014/main" id="{DCFC7610-8258-490A-A509-E8E30B0B5D97}"/>
                </a:ext>
              </a:extLst>
            </p:cNvPr>
            <p:cNvSpPr/>
            <p:nvPr/>
          </p:nvSpPr>
          <p:spPr>
            <a:xfrm>
              <a:off x="1776050" y="2105075"/>
              <a:ext cx="1995750" cy="700125"/>
            </a:xfrm>
            <a:custGeom>
              <a:avLst/>
              <a:gdLst/>
              <a:ahLst/>
              <a:cxnLst/>
              <a:rect l="l" t="t" r="r" b="b"/>
              <a:pathLst>
                <a:path w="79830" h="28005" extrusionOk="0">
                  <a:moveTo>
                    <a:pt x="1" y="0"/>
                  </a:moveTo>
                  <a:lnTo>
                    <a:pt x="56975" y="28005"/>
                  </a:lnTo>
                  <a:lnTo>
                    <a:pt x="79829" y="28005"/>
                  </a:lnTo>
                  <a:lnTo>
                    <a:pt x="22855"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39;p37">
              <a:extLst>
                <a:ext uri="{FF2B5EF4-FFF2-40B4-BE49-F238E27FC236}">
                  <a16:creationId xmlns:a16="http://schemas.microsoft.com/office/drawing/2014/main" id="{7B1F20CD-ECEC-4746-963B-4BB1FD82080E}"/>
                </a:ext>
              </a:extLst>
            </p:cNvPr>
            <p:cNvSpPr/>
            <p:nvPr/>
          </p:nvSpPr>
          <p:spPr>
            <a:xfrm>
              <a:off x="2347400" y="1823425"/>
              <a:ext cx="1424400" cy="981775"/>
            </a:xfrm>
            <a:custGeom>
              <a:avLst/>
              <a:gdLst/>
              <a:ahLst/>
              <a:cxnLst/>
              <a:rect l="l" t="t" r="r" b="b"/>
              <a:pathLst>
                <a:path w="56976" h="39271" extrusionOk="0">
                  <a:moveTo>
                    <a:pt x="1" y="0"/>
                  </a:moveTo>
                  <a:lnTo>
                    <a:pt x="1" y="11266"/>
                  </a:lnTo>
                  <a:lnTo>
                    <a:pt x="56975" y="39271"/>
                  </a:lnTo>
                  <a:lnTo>
                    <a:pt x="56975" y="28005"/>
                  </a:lnTo>
                  <a:lnTo>
                    <a:pt x="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40;p37">
              <a:extLst>
                <a:ext uri="{FF2B5EF4-FFF2-40B4-BE49-F238E27FC236}">
                  <a16:creationId xmlns:a16="http://schemas.microsoft.com/office/drawing/2014/main" id="{7E2435D0-FA66-43A0-A7C0-C97193F41ACB}"/>
                </a:ext>
              </a:extLst>
            </p:cNvPr>
            <p:cNvSpPr/>
            <p:nvPr/>
          </p:nvSpPr>
          <p:spPr>
            <a:xfrm>
              <a:off x="2926800" y="1529700"/>
              <a:ext cx="1971600" cy="716225"/>
            </a:xfrm>
            <a:custGeom>
              <a:avLst/>
              <a:gdLst/>
              <a:ahLst/>
              <a:cxnLst/>
              <a:rect l="l" t="t" r="r" b="b"/>
              <a:pathLst>
                <a:path w="78864" h="28649" extrusionOk="0">
                  <a:moveTo>
                    <a:pt x="22211" y="0"/>
                  </a:moveTo>
                  <a:lnTo>
                    <a:pt x="1" y="161"/>
                  </a:lnTo>
                  <a:lnTo>
                    <a:pt x="56653" y="28648"/>
                  </a:lnTo>
                  <a:lnTo>
                    <a:pt x="78863" y="28648"/>
                  </a:lnTo>
                  <a:lnTo>
                    <a:pt x="222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41;p37">
              <a:extLst>
                <a:ext uri="{FF2B5EF4-FFF2-40B4-BE49-F238E27FC236}">
                  <a16:creationId xmlns:a16="http://schemas.microsoft.com/office/drawing/2014/main" id="{8113A6DA-9A3B-4E93-8F54-1DE27FC6C6A9}"/>
                </a:ext>
              </a:extLst>
            </p:cNvPr>
            <p:cNvSpPr/>
            <p:nvPr/>
          </p:nvSpPr>
          <p:spPr>
            <a:xfrm>
              <a:off x="3482075" y="1252075"/>
              <a:ext cx="1416325" cy="989825"/>
            </a:xfrm>
            <a:custGeom>
              <a:avLst/>
              <a:gdLst/>
              <a:ahLst/>
              <a:cxnLst/>
              <a:rect l="l" t="t" r="r" b="b"/>
              <a:pathLst>
                <a:path w="56653" h="39593" extrusionOk="0">
                  <a:moveTo>
                    <a:pt x="0" y="0"/>
                  </a:moveTo>
                  <a:lnTo>
                    <a:pt x="0" y="11105"/>
                  </a:lnTo>
                  <a:lnTo>
                    <a:pt x="56652" y="39592"/>
                  </a:lnTo>
                  <a:lnTo>
                    <a:pt x="56652" y="28487"/>
                  </a:lnTo>
                  <a:lnTo>
                    <a:pt x="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42;p37">
              <a:extLst>
                <a:ext uri="{FF2B5EF4-FFF2-40B4-BE49-F238E27FC236}">
                  <a16:creationId xmlns:a16="http://schemas.microsoft.com/office/drawing/2014/main" id="{BCE03922-A891-4BD1-9230-66410E6A1FC5}"/>
                </a:ext>
              </a:extLst>
            </p:cNvPr>
            <p:cNvSpPr/>
            <p:nvPr/>
          </p:nvSpPr>
          <p:spPr>
            <a:xfrm>
              <a:off x="3482075" y="1256100"/>
              <a:ext cx="1995725" cy="716225"/>
            </a:xfrm>
            <a:custGeom>
              <a:avLst/>
              <a:gdLst/>
              <a:ahLst/>
              <a:cxnLst/>
              <a:rect l="l" t="t" r="r" b="b"/>
              <a:pathLst>
                <a:path w="79829" h="28649" extrusionOk="0">
                  <a:moveTo>
                    <a:pt x="0" y="0"/>
                  </a:moveTo>
                  <a:lnTo>
                    <a:pt x="56652" y="28326"/>
                  </a:lnTo>
                  <a:lnTo>
                    <a:pt x="79828" y="28648"/>
                  </a:lnTo>
                  <a:lnTo>
                    <a:pt x="23176" y="64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43;p37">
              <a:extLst>
                <a:ext uri="{FF2B5EF4-FFF2-40B4-BE49-F238E27FC236}">
                  <a16:creationId xmlns:a16="http://schemas.microsoft.com/office/drawing/2014/main" id="{1A8636BC-7865-44BF-BA50-AEB5A39D16FE}"/>
                </a:ext>
              </a:extLst>
            </p:cNvPr>
            <p:cNvSpPr/>
            <p:nvPr/>
          </p:nvSpPr>
          <p:spPr>
            <a:xfrm>
              <a:off x="4061475" y="978450"/>
              <a:ext cx="2172750" cy="720250"/>
            </a:xfrm>
            <a:custGeom>
              <a:avLst/>
              <a:gdLst/>
              <a:ahLst/>
              <a:cxnLst/>
              <a:rect l="l" t="t" r="r" b="b"/>
              <a:pathLst>
                <a:path w="86910" h="28810" extrusionOk="0">
                  <a:moveTo>
                    <a:pt x="26878" y="1"/>
                  </a:moveTo>
                  <a:lnTo>
                    <a:pt x="0" y="645"/>
                  </a:lnTo>
                  <a:lnTo>
                    <a:pt x="56652" y="28810"/>
                  </a:lnTo>
                  <a:lnTo>
                    <a:pt x="86910" y="28166"/>
                  </a:lnTo>
                  <a:lnTo>
                    <a:pt x="26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44;p37">
              <a:extLst>
                <a:ext uri="{FF2B5EF4-FFF2-40B4-BE49-F238E27FC236}">
                  <a16:creationId xmlns:a16="http://schemas.microsoft.com/office/drawing/2014/main" id="{FA2B57E9-4BA3-41E4-B25D-5293A5B7B23E}"/>
                </a:ext>
              </a:extLst>
            </p:cNvPr>
            <p:cNvSpPr/>
            <p:nvPr/>
          </p:nvSpPr>
          <p:spPr>
            <a:xfrm>
              <a:off x="4061475" y="994550"/>
              <a:ext cx="1416325" cy="977775"/>
            </a:xfrm>
            <a:custGeom>
              <a:avLst/>
              <a:gdLst/>
              <a:ahLst/>
              <a:cxnLst/>
              <a:rect l="l" t="t" r="r" b="b"/>
              <a:pathLst>
                <a:path w="56653" h="39111" extrusionOk="0">
                  <a:moveTo>
                    <a:pt x="0" y="1"/>
                  </a:moveTo>
                  <a:lnTo>
                    <a:pt x="0" y="11106"/>
                  </a:lnTo>
                  <a:lnTo>
                    <a:pt x="56652" y="39110"/>
                  </a:lnTo>
                  <a:lnTo>
                    <a:pt x="56652" y="28166"/>
                  </a:lnTo>
                  <a:lnTo>
                    <a:pt x="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45;p37">
              <a:extLst>
                <a:ext uri="{FF2B5EF4-FFF2-40B4-BE49-F238E27FC236}">
                  <a16:creationId xmlns:a16="http://schemas.microsoft.com/office/drawing/2014/main" id="{4D08E340-91FE-4C7F-B662-062CB3848FCE}"/>
                </a:ext>
              </a:extLst>
            </p:cNvPr>
            <p:cNvSpPr/>
            <p:nvPr/>
          </p:nvSpPr>
          <p:spPr>
            <a:xfrm>
              <a:off x="5031150" y="270300"/>
              <a:ext cx="277650" cy="1122625"/>
            </a:xfrm>
            <a:custGeom>
              <a:avLst/>
              <a:gdLst/>
              <a:ahLst/>
              <a:cxnLst/>
              <a:rect l="l" t="t" r="r" b="b"/>
              <a:pathLst>
                <a:path w="11106" h="44905" extrusionOk="0">
                  <a:moveTo>
                    <a:pt x="1" y="1"/>
                  </a:moveTo>
                  <a:lnTo>
                    <a:pt x="1" y="44904"/>
                  </a:lnTo>
                  <a:lnTo>
                    <a:pt x="11106" y="44743"/>
                  </a:lnTo>
                  <a:lnTo>
                    <a:pt x="7887"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46;p37">
              <a:extLst>
                <a:ext uri="{FF2B5EF4-FFF2-40B4-BE49-F238E27FC236}">
                  <a16:creationId xmlns:a16="http://schemas.microsoft.com/office/drawing/2014/main" id="{25321F42-BC6A-4144-BEE8-B2881FBBB004}"/>
                </a:ext>
              </a:extLst>
            </p:cNvPr>
            <p:cNvSpPr/>
            <p:nvPr/>
          </p:nvSpPr>
          <p:spPr>
            <a:xfrm>
              <a:off x="4842050" y="238125"/>
              <a:ext cx="189125" cy="1154800"/>
            </a:xfrm>
            <a:custGeom>
              <a:avLst/>
              <a:gdLst/>
              <a:ahLst/>
              <a:cxnLst/>
              <a:rect l="l" t="t" r="r" b="b"/>
              <a:pathLst>
                <a:path w="7565" h="46192" extrusionOk="0">
                  <a:moveTo>
                    <a:pt x="2736" y="0"/>
                  </a:moveTo>
                  <a:lnTo>
                    <a:pt x="0" y="42489"/>
                  </a:lnTo>
                  <a:lnTo>
                    <a:pt x="7565" y="46191"/>
                  </a:lnTo>
                  <a:lnTo>
                    <a:pt x="7565" y="1288"/>
                  </a:lnTo>
                  <a:lnTo>
                    <a:pt x="27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47;p37">
              <a:extLst>
                <a:ext uri="{FF2B5EF4-FFF2-40B4-BE49-F238E27FC236}">
                  <a16:creationId xmlns:a16="http://schemas.microsoft.com/office/drawing/2014/main" id="{D856258F-D6FD-42CA-94A5-DF559F7422D3}"/>
                </a:ext>
              </a:extLst>
            </p:cNvPr>
            <p:cNvSpPr/>
            <p:nvPr/>
          </p:nvSpPr>
          <p:spPr>
            <a:xfrm>
              <a:off x="4910450" y="238125"/>
              <a:ext cx="317875" cy="32200"/>
            </a:xfrm>
            <a:custGeom>
              <a:avLst/>
              <a:gdLst/>
              <a:ahLst/>
              <a:cxnLst/>
              <a:rect l="l" t="t" r="r" b="b"/>
              <a:pathLst>
                <a:path w="12715" h="1288" extrusionOk="0">
                  <a:moveTo>
                    <a:pt x="0" y="0"/>
                  </a:moveTo>
                  <a:lnTo>
                    <a:pt x="4829" y="1288"/>
                  </a:lnTo>
                  <a:lnTo>
                    <a:pt x="12715" y="1288"/>
                  </a:lnTo>
                  <a:lnTo>
                    <a:pt x="74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48;p37">
              <a:extLst>
                <a:ext uri="{FF2B5EF4-FFF2-40B4-BE49-F238E27FC236}">
                  <a16:creationId xmlns:a16="http://schemas.microsoft.com/office/drawing/2014/main" id="{3BF4E597-8EA4-483F-982C-C4432BA82B26}"/>
                </a:ext>
              </a:extLst>
            </p:cNvPr>
            <p:cNvSpPr/>
            <p:nvPr/>
          </p:nvSpPr>
          <p:spPr>
            <a:xfrm>
              <a:off x="3663125" y="2925900"/>
              <a:ext cx="865100" cy="1364025"/>
            </a:xfrm>
            <a:custGeom>
              <a:avLst/>
              <a:gdLst/>
              <a:ahLst/>
              <a:cxnLst/>
              <a:rect l="l" t="t" r="r" b="b"/>
              <a:pathLst>
                <a:path w="34604" h="54561" extrusionOk="0">
                  <a:moveTo>
                    <a:pt x="34604" y="0"/>
                  </a:moveTo>
                  <a:lnTo>
                    <a:pt x="1" y="16738"/>
                  </a:lnTo>
                  <a:lnTo>
                    <a:pt x="1" y="54560"/>
                  </a:lnTo>
                  <a:lnTo>
                    <a:pt x="34443" y="37822"/>
                  </a:lnTo>
                  <a:lnTo>
                    <a:pt x="346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49;p37">
              <a:extLst>
                <a:ext uri="{FF2B5EF4-FFF2-40B4-BE49-F238E27FC236}">
                  <a16:creationId xmlns:a16="http://schemas.microsoft.com/office/drawing/2014/main" id="{024B37BA-96EE-45C6-BDDB-A00248F99DD3}"/>
                </a:ext>
              </a:extLst>
            </p:cNvPr>
            <p:cNvSpPr/>
            <p:nvPr/>
          </p:nvSpPr>
          <p:spPr>
            <a:xfrm>
              <a:off x="3663125" y="3803050"/>
              <a:ext cx="861075" cy="486875"/>
            </a:xfrm>
            <a:custGeom>
              <a:avLst/>
              <a:gdLst/>
              <a:ahLst/>
              <a:cxnLst/>
              <a:rect l="l" t="t" r="r" b="b"/>
              <a:pathLst>
                <a:path w="34443" h="19475" extrusionOk="0">
                  <a:moveTo>
                    <a:pt x="34443" y="0"/>
                  </a:moveTo>
                  <a:lnTo>
                    <a:pt x="1" y="16738"/>
                  </a:lnTo>
                  <a:lnTo>
                    <a:pt x="1" y="19474"/>
                  </a:lnTo>
                  <a:lnTo>
                    <a:pt x="34443" y="2736"/>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50;p37">
              <a:extLst>
                <a:ext uri="{FF2B5EF4-FFF2-40B4-BE49-F238E27FC236}">
                  <a16:creationId xmlns:a16="http://schemas.microsoft.com/office/drawing/2014/main" id="{63F96045-D525-49A8-BA57-C23FF358CF68}"/>
                </a:ext>
              </a:extLst>
            </p:cNvPr>
            <p:cNvSpPr/>
            <p:nvPr/>
          </p:nvSpPr>
          <p:spPr>
            <a:xfrm>
              <a:off x="3663125" y="3678300"/>
              <a:ext cx="861075" cy="482875"/>
            </a:xfrm>
            <a:custGeom>
              <a:avLst/>
              <a:gdLst/>
              <a:ahLst/>
              <a:cxnLst/>
              <a:rect l="l" t="t" r="r" b="b"/>
              <a:pathLst>
                <a:path w="34443" h="19315" extrusionOk="0">
                  <a:moveTo>
                    <a:pt x="34443" y="1"/>
                  </a:moveTo>
                  <a:lnTo>
                    <a:pt x="1" y="16739"/>
                  </a:lnTo>
                  <a:lnTo>
                    <a:pt x="1" y="19314"/>
                  </a:lnTo>
                  <a:lnTo>
                    <a:pt x="34443" y="2576"/>
                  </a:lnTo>
                  <a:lnTo>
                    <a:pt x="34443"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51;p37">
              <a:extLst>
                <a:ext uri="{FF2B5EF4-FFF2-40B4-BE49-F238E27FC236}">
                  <a16:creationId xmlns:a16="http://schemas.microsoft.com/office/drawing/2014/main" id="{F520F8EF-D5DB-4502-863B-120580DED3EE}"/>
                </a:ext>
              </a:extLst>
            </p:cNvPr>
            <p:cNvSpPr/>
            <p:nvPr/>
          </p:nvSpPr>
          <p:spPr>
            <a:xfrm>
              <a:off x="3663125" y="3553575"/>
              <a:ext cx="861075" cy="482850"/>
            </a:xfrm>
            <a:custGeom>
              <a:avLst/>
              <a:gdLst/>
              <a:ahLst/>
              <a:cxnLst/>
              <a:rect l="l" t="t" r="r" b="b"/>
              <a:pathLst>
                <a:path w="34443" h="19314" extrusionOk="0">
                  <a:moveTo>
                    <a:pt x="34443" y="0"/>
                  </a:moveTo>
                  <a:lnTo>
                    <a:pt x="1" y="16739"/>
                  </a:lnTo>
                  <a:lnTo>
                    <a:pt x="1" y="19314"/>
                  </a:lnTo>
                  <a:lnTo>
                    <a:pt x="34443" y="2576"/>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52;p37">
              <a:extLst>
                <a:ext uri="{FF2B5EF4-FFF2-40B4-BE49-F238E27FC236}">
                  <a16:creationId xmlns:a16="http://schemas.microsoft.com/office/drawing/2014/main" id="{AD7A2E66-5854-4EAB-B58C-F9624C8D7D0A}"/>
                </a:ext>
              </a:extLst>
            </p:cNvPr>
            <p:cNvSpPr/>
            <p:nvPr/>
          </p:nvSpPr>
          <p:spPr>
            <a:xfrm>
              <a:off x="3663125" y="3428850"/>
              <a:ext cx="861075" cy="482850"/>
            </a:xfrm>
            <a:custGeom>
              <a:avLst/>
              <a:gdLst/>
              <a:ahLst/>
              <a:cxnLst/>
              <a:rect l="l" t="t" r="r" b="b"/>
              <a:pathLst>
                <a:path w="34443" h="19314" extrusionOk="0">
                  <a:moveTo>
                    <a:pt x="34443" y="0"/>
                  </a:moveTo>
                  <a:lnTo>
                    <a:pt x="1" y="16577"/>
                  </a:lnTo>
                  <a:lnTo>
                    <a:pt x="1" y="19314"/>
                  </a:lnTo>
                  <a:lnTo>
                    <a:pt x="34443" y="2575"/>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53;p37">
              <a:extLst>
                <a:ext uri="{FF2B5EF4-FFF2-40B4-BE49-F238E27FC236}">
                  <a16:creationId xmlns:a16="http://schemas.microsoft.com/office/drawing/2014/main" id="{9FC36D25-5813-41C1-BBA2-17838663761D}"/>
                </a:ext>
              </a:extLst>
            </p:cNvPr>
            <p:cNvSpPr/>
            <p:nvPr/>
          </p:nvSpPr>
          <p:spPr>
            <a:xfrm>
              <a:off x="3663125" y="3300075"/>
              <a:ext cx="861075" cy="486900"/>
            </a:xfrm>
            <a:custGeom>
              <a:avLst/>
              <a:gdLst/>
              <a:ahLst/>
              <a:cxnLst/>
              <a:rect l="l" t="t" r="r" b="b"/>
              <a:pathLst>
                <a:path w="34443" h="19476" extrusionOk="0">
                  <a:moveTo>
                    <a:pt x="34443" y="1"/>
                  </a:moveTo>
                  <a:lnTo>
                    <a:pt x="1" y="16739"/>
                  </a:lnTo>
                  <a:lnTo>
                    <a:pt x="1" y="19475"/>
                  </a:lnTo>
                  <a:lnTo>
                    <a:pt x="34443" y="2737"/>
                  </a:lnTo>
                  <a:lnTo>
                    <a:pt x="34443"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54;p37">
              <a:extLst>
                <a:ext uri="{FF2B5EF4-FFF2-40B4-BE49-F238E27FC236}">
                  <a16:creationId xmlns:a16="http://schemas.microsoft.com/office/drawing/2014/main" id="{30BE3296-0AA7-4BBB-9095-8461DCFC1C68}"/>
                </a:ext>
              </a:extLst>
            </p:cNvPr>
            <p:cNvSpPr/>
            <p:nvPr/>
          </p:nvSpPr>
          <p:spPr>
            <a:xfrm>
              <a:off x="3663125" y="3175350"/>
              <a:ext cx="861075" cy="482850"/>
            </a:xfrm>
            <a:custGeom>
              <a:avLst/>
              <a:gdLst/>
              <a:ahLst/>
              <a:cxnLst/>
              <a:rect l="l" t="t" r="r" b="b"/>
              <a:pathLst>
                <a:path w="34443" h="19314" extrusionOk="0">
                  <a:moveTo>
                    <a:pt x="34443" y="1"/>
                  </a:moveTo>
                  <a:lnTo>
                    <a:pt x="1" y="16739"/>
                  </a:lnTo>
                  <a:lnTo>
                    <a:pt x="1" y="19314"/>
                  </a:lnTo>
                  <a:lnTo>
                    <a:pt x="34443" y="2576"/>
                  </a:lnTo>
                  <a:lnTo>
                    <a:pt x="34443"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55;p37">
              <a:extLst>
                <a:ext uri="{FF2B5EF4-FFF2-40B4-BE49-F238E27FC236}">
                  <a16:creationId xmlns:a16="http://schemas.microsoft.com/office/drawing/2014/main" id="{75EC8CA7-BA08-4EBB-9667-63CDFA515DCA}"/>
                </a:ext>
              </a:extLst>
            </p:cNvPr>
            <p:cNvSpPr/>
            <p:nvPr/>
          </p:nvSpPr>
          <p:spPr>
            <a:xfrm>
              <a:off x="3663125" y="3050625"/>
              <a:ext cx="861075" cy="482850"/>
            </a:xfrm>
            <a:custGeom>
              <a:avLst/>
              <a:gdLst/>
              <a:ahLst/>
              <a:cxnLst/>
              <a:rect l="l" t="t" r="r" b="b"/>
              <a:pathLst>
                <a:path w="34443" h="19314" extrusionOk="0">
                  <a:moveTo>
                    <a:pt x="34443" y="0"/>
                  </a:moveTo>
                  <a:lnTo>
                    <a:pt x="1" y="16739"/>
                  </a:lnTo>
                  <a:lnTo>
                    <a:pt x="1" y="19314"/>
                  </a:lnTo>
                  <a:lnTo>
                    <a:pt x="34443" y="2575"/>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56;p37">
              <a:extLst>
                <a:ext uri="{FF2B5EF4-FFF2-40B4-BE49-F238E27FC236}">
                  <a16:creationId xmlns:a16="http://schemas.microsoft.com/office/drawing/2014/main" id="{79E65251-0201-4D44-9720-D5EE3A1B27D8}"/>
                </a:ext>
              </a:extLst>
            </p:cNvPr>
            <p:cNvSpPr/>
            <p:nvPr/>
          </p:nvSpPr>
          <p:spPr>
            <a:xfrm>
              <a:off x="3663125" y="2925900"/>
              <a:ext cx="861075" cy="482850"/>
            </a:xfrm>
            <a:custGeom>
              <a:avLst/>
              <a:gdLst/>
              <a:ahLst/>
              <a:cxnLst/>
              <a:rect l="l" t="t" r="r" b="b"/>
              <a:pathLst>
                <a:path w="34443" h="19314" extrusionOk="0">
                  <a:moveTo>
                    <a:pt x="34443" y="0"/>
                  </a:moveTo>
                  <a:lnTo>
                    <a:pt x="1" y="16577"/>
                  </a:lnTo>
                  <a:lnTo>
                    <a:pt x="1" y="19313"/>
                  </a:lnTo>
                  <a:lnTo>
                    <a:pt x="34443" y="2575"/>
                  </a:lnTo>
                  <a:lnTo>
                    <a:pt x="34443"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57;p37">
              <a:extLst>
                <a:ext uri="{FF2B5EF4-FFF2-40B4-BE49-F238E27FC236}">
                  <a16:creationId xmlns:a16="http://schemas.microsoft.com/office/drawing/2014/main" id="{3265F19E-3060-4B73-9994-FF40A6CD3DB1}"/>
                </a:ext>
              </a:extLst>
            </p:cNvPr>
            <p:cNvSpPr/>
            <p:nvPr/>
          </p:nvSpPr>
          <p:spPr>
            <a:xfrm>
              <a:off x="5151850" y="2286125"/>
              <a:ext cx="804750" cy="1271500"/>
            </a:xfrm>
            <a:custGeom>
              <a:avLst/>
              <a:gdLst/>
              <a:ahLst/>
              <a:cxnLst/>
              <a:rect l="l" t="t" r="r" b="b"/>
              <a:pathLst>
                <a:path w="32190" h="50860" extrusionOk="0">
                  <a:moveTo>
                    <a:pt x="32190" y="1"/>
                  </a:moveTo>
                  <a:lnTo>
                    <a:pt x="1" y="15612"/>
                  </a:lnTo>
                  <a:lnTo>
                    <a:pt x="1" y="50859"/>
                  </a:lnTo>
                  <a:lnTo>
                    <a:pt x="32190" y="35248"/>
                  </a:lnTo>
                  <a:lnTo>
                    <a:pt x="32190" y="1"/>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58;p37">
              <a:extLst>
                <a:ext uri="{FF2B5EF4-FFF2-40B4-BE49-F238E27FC236}">
                  <a16:creationId xmlns:a16="http://schemas.microsoft.com/office/drawing/2014/main" id="{B4948D9B-F95D-4FBB-B500-918E38D61076}"/>
                </a:ext>
              </a:extLst>
            </p:cNvPr>
            <p:cNvSpPr/>
            <p:nvPr/>
          </p:nvSpPr>
          <p:spPr>
            <a:xfrm>
              <a:off x="5151850" y="3106950"/>
              <a:ext cx="804750" cy="450675"/>
            </a:xfrm>
            <a:custGeom>
              <a:avLst/>
              <a:gdLst/>
              <a:ahLst/>
              <a:cxnLst/>
              <a:rect l="l" t="t" r="r" b="b"/>
              <a:pathLst>
                <a:path w="32190" h="18027" extrusionOk="0">
                  <a:moveTo>
                    <a:pt x="32190" y="1"/>
                  </a:moveTo>
                  <a:lnTo>
                    <a:pt x="1" y="15612"/>
                  </a:lnTo>
                  <a:lnTo>
                    <a:pt x="1" y="18026"/>
                  </a:lnTo>
                  <a:lnTo>
                    <a:pt x="32190" y="2415"/>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59;p37">
              <a:extLst>
                <a:ext uri="{FF2B5EF4-FFF2-40B4-BE49-F238E27FC236}">
                  <a16:creationId xmlns:a16="http://schemas.microsoft.com/office/drawing/2014/main" id="{8BAA39FD-9AC0-4DAB-A42D-CF775578AC02}"/>
                </a:ext>
              </a:extLst>
            </p:cNvPr>
            <p:cNvSpPr/>
            <p:nvPr/>
          </p:nvSpPr>
          <p:spPr>
            <a:xfrm>
              <a:off x="5151850" y="2990275"/>
              <a:ext cx="804750" cy="450650"/>
            </a:xfrm>
            <a:custGeom>
              <a:avLst/>
              <a:gdLst/>
              <a:ahLst/>
              <a:cxnLst/>
              <a:rect l="l" t="t" r="r" b="b"/>
              <a:pathLst>
                <a:path w="32190" h="18026" extrusionOk="0">
                  <a:moveTo>
                    <a:pt x="32190" y="0"/>
                  </a:moveTo>
                  <a:lnTo>
                    <a:pt x="1" y="15612"/>
                  </a:lnTo>
                  <a:lnTo>
                    <a:pt x="1" y="18026"/>
                  </a:lnTo>
                  <a:lnTo>
                    <a:pt x="32190" y="2414"/>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60;p37">
              <a:extLst>
                <a:ext uri="{FF2B5EF4-FFF2-40B4-BE49-F238E27FC236}">
                  <a16:creationId xmlns:a16="http://schemas.microsoft.com/office/drawing/2014/main" id="{ABECA520-6ED7-4AA9-B36A-82C0962D8969}"/>
                </a:ext>
              </a:extLst>
            </p:cNvPr>
            <p:cNvSpPr/>
            <p:nvPr/>
          </p:nvSpPr>
          <p:spPr>
            <a:xfrm>
              <a:off x="5151850" y="2869550"/>
              <a:ext cx="804750" cy="454700"/>
            </a:xfrm>
            <a:custGeom>
              <a:avLst/>
              <a:gdLst/>
              <a:ahLst/>
              <a:cxnLst/>
              <a:rect l="l" t="t" r="r" b="b"/>
              <a:pathLst>
                <a:path w="32190" h="18188" extrusionOk="0">
                  <a:moveTo>
                    <a:pt x="32190" y="1"/>
                  </a:moveTo>
                  <a:lnTo>
                    <a:pt x="1" y="15612"/>
                  </a:lnTo>
                  <a:lnTo>
                    <a:pt x="1" y="18188"/>
                  </a:lnTo>
                  <a:lnTo>
                    <a:pt x="32190" y="2576"/>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61;p37">
              <a:extLst>
                <a:ext uri="{FF2B5EF4-FFF2-40B4-BE49-F238E27FC236}">
                  <a16:creationId xmlns:a16="http://schemas.microsoft.com/office/drawing/2014/main" id="{D8C90652-2911-4BCD-9E0C-380DE14F4E3B}"/>
                </a:ext>
              </a:extLst>
            </p:cNvPr>
            <p:cNvSpPr/>
            <p:nvPr/>
          </p:nvSpPr>
          <p:spPr>
            <a:xfrm>
              <a:off x="5151850" y="2752875"/>
              <a:ext cx="804750" cy="454700"/>
            </a:xfrm>
            <a:custGeom>
              <a:avLst/>
              <a:gdLst/>
              <a:ahLst/>
              <a:cxnLst/>
              <a:rect l="l" t="t" r="r" b="b"/>
              <a:pathLst>
                <a:path w="32190" h="18188" extrusionOk="0">
                  <a:moveTo>
                    <a:pt x="32190" y="0"/>
                  </a:moveTo>
                  <a:lnTo>
                    <a:pt x="1" y="15612"/>
                  </a:lnTo>
                  <a:lnTo>
                    <a:pt x="1" y="18187"/>
                  </a:lnTo>
                  <a:lnTo>
                    <a:pt x="32190" y="2576"/>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62;p37">
              <a:extLst>
                <a:ext uri="{FF2B5EF4-FFF2-40B4-BE49-F238E27FC236}">
                  <a16:creationId xmlns:a16="http://schemas.microsoft.com/office/drawing/2014/main" id="{1F937715-EA70-4F29-8208-91EC9D5905AB}"/>
                </a:ext>
              </a:extLst>
            </p:cNvPr>
            <p:cNvSpPr/>
            <p:nvPr/>
          </p:nvSpPr>
          <p:spPr>
            <a:xfrm>
              <a:off x="5151850" y="2636200"/>
              <a:ext cx="804750" cy="450650"/>
            </a:xfrm>
            <a:custGeom>
              <a:avLst/>
              <a:gdLst/>
              <a:ahLst/>
              <a:cxnLst/>
              <a:rect l="l" t="t" r="r" b="b"/>
              <a:pathLst>
                <a:path w="32190" h="18026" extrusionOk="0">
                  <a:moveTo>
                    <a:pt x="32190" y="0"/>
                  </a:moveTo>
                  <a:lnTo>
                    <a:pt x="1" y="15612"/>
                  </a:lnTo>
                  <a:lnTo>
                    <a:pt x="1" y="18026"/>
                  </a:lnTo>
                  <a:lnTo>
                    <a:pt x="32190" y="2414"/>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63;p37">
              <a:extLst>
                <a:ext uri="{FF2B5EF4-FFF2-40B4-BE49-F238E27FC236}">
                  <a16:creationId xmlns:a16="http://schemas.microsoft.com/office/drawing/2014/main" id="{2C44FF38-43DA-42C2-8342-43740B29895C}"/>
                </a:ext>
              </a:extLst>
            </p:cNvPr>
            <p:cNvSpPr/>
            <p:nvPr/>
          </p:nvSpPr>
          <p:spPr>
            <a:xfrm>
              <a:off x="5151850" y="2519500"/>
              <a:ext cx="804750" cy="450675"/>
            </a:xfrm>
            <a:custGeom>
              <a:avLst/>
              <a:gdLst/>
              <a:ahLst/>
              <a:cxnLst/>
              <a:rect l="l" t="t" r="r" b="b"/>
              <a:pathLst>
                <a:path w="32190" h="18027" extrusionOk="0">
                  <a:moveTo>
                    <a:pt x="32190" y="1"/>
                  </a:moveTo>
                  <a:lnTo>
                    <a:pt x="1" y="15612"/>
                  </a:lnTo>
                  <a:lnTo>
                    <a:pt x="1" y="18026"/>
                  </a:lnTo>
                  <a:lnTo>
                    <a:pt x="32190" y="2415"/>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64;p37">
              <a:extLst>
                <a:ext uri="{FF2B5EF4-FFF2-40B4-BE49-F238E27FC236}">
                  <a16:creationId xmlns:a16="http://schemas.microsoft.com/office/drawing/2014/main" id="{43F5E475-48B5-433A-872A-02D87AFDA3E5}"/>
                </a:ext>
              </a:extLst>
            </p:cNvPr>
            <p:cNvSpPr/>
            <p:nvPr/>
          </p:nvSpPr>
          <p:spPr>
            <a:xfrm>
              <a:off x="5151850" y="2402825"/>
              <a:ext cx="804750" cy="450675"/>
            </a:xfrm>
            <a:custGeom>
              <a:avLst/>
              <a:gdLst/>
              <a:ahLst/>
              <a:cxnLst/>
              <a:rect l="l" t="t" r="r" b="b"/>
              <a:pathLst>
                <a:path w="32190" h="18027" extrusionOk="0">
                  <a:moveTo>
                    <a:pt x="32190" y="0"/>
                  </a:moveTo>
                  <a:lnTo>
                    <a:pt x="1" y="15612"/>
                  </a:lnTo>
                  <a:lnTo>
                    <a:pt x="1" y="18026"/>
                  </a:lnTo>
                  <a:lnTo>
                    <a:pt x="32190" y="2414"/>
                  </a:lnTo>
                  <a:lnTo>
                    <a:pt x="32190" y="0"/>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65;p37">
              <a:extLst>
                <a:ext uri="{FF2B5EF4-FFF2-40B4-BE49-F238E27FC236}">
                  <a16:creationId xmlns:a16="http://schemas.microsoft.com/office/drawing/2014/main" id="{B30DFA69-BF27-4C18-9F74-DB7EBC1F0638}"/>
                </a:ext>
              </a:extLst>
            </p:cNvPr>
            <p:cNvSpPr/>
            <p:nvPr/>
          </p:nvSpPr>
          <p:spPr>
            <a:xfrm>
              <a:off x="5151850" y="2282100"/>
              <a:ext cx="804750" cy="454700"/>
            </a:xfrm>
            <a:custGeom>
              <a:avLst/>
              <a:gdLst/>
              <a:ahLst/>
              <a:cxnLst/>
              <a:rect l="l" t="t" r="r" b="b"/>
              <a:pathLst>
                <a:path w="32190" h="18188" extrusionOk="0">
                  <a:moveTo>
                    <a:pt x="32190" y="1"/>
                  </a:moveTo>
                  <a:lnTo>
                    <a:pt x="1" y="15773"/>
                  </a:lnTo>
                  <a:lnTo>
                    <a:pt x="1" y="18188"/>
                  </a:lnTo>
                  <a:lnTo>
                    <a:pt x="32190" y="2576"/>
                  </a:lnTo>
                  <a:lnTo>
                    <a:pt x="32190" y="1"/>
                  </a:lnTo>
                  <a:close/>
                </a:path>
              </a:pathLst>
            </a:custGeom>
            <a:solidFill>
              <a:srgbClr val="7979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66;p37">
              <a:extLst>
                <a:ext uri="{FF2B5EF4-FFF2-40B4-BE49-F238E27FC236}">
                  <a16:creationId xmlns:a16="http://schemas.microsoft.com/office/drawing/2014/main" id="{CBE84266-3BC9-4A14-9243-3E158D66D05A}"/>
                </a:ext>
              </a:extLst>
            </p:cNvPr>
            <p:cNvSpPr/>
            <p:nvPr/>
          </p:nvSpPr>
          <p:spPr>
            <a:xfrm>
              <a:off x="2697450" y="4503150"/>
              <a:ext cx="169025" cy="639775"/>
            </a:xfrm>
            <a:custGeom>
              <a:avLst/>
              <a:gdLst/>
              <a:ahLst/>
              <a:cxnLst/>
              <a:rect l="l" t="t" r="r" b="b"/>
              <a:pathLst>
                <a:path w="6761" h="25591" extrusionOk="0">
                  <a:moveTo>
                    <a:pt x="1" y="0"/>
                  </a:moveTo>
                  <a:lnTo>
                    <a:pt x="1" y="22050"/>
                  </a:lnTo>
                  <a:lnTo>
                    <a:pt x="1" y="25591"/>
                  </a:lnTo>
                  <a:lnTo>
                    <a:pt x="6761" y="25591"/>
                  </a:lnTo>
                  <a:lnTo>
                    <a:pt x="6761" y="644"/>
                  </a:lnTo>
                  <a:lnTo>
                    <a:pt x="6117" y="1127"/>
                  </a:lnTo>
                  <a:lnTo>
                    <a:pt x="5312" y="1610"/>
                  </a:lnTo>
                  <a:lnTo>
                    <a:pt x="4507" y="1771"/>
                  </a:lnTo>
                  <a:lnTo>
                    <a:pt x="3703" y="1932"/>
                  </a:lnTo>
                  <a:lnTo>
                    <a:pt x="2576" y="1771"/>
                  </a:lnTo>
                  <a:lnTo>
                    <a:pt x="1610" y="1449"/>
                  </a:lnTo>
                  <a:lnTo>
                    <a:pt x="645" y="80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67;p37">
              <a:extLst>
                <a:ext uri="{FF2B5EF4-FFF2-40B4-BE49-F238E27FC236}">
                  <a16:creationId xmlns:a16="http://schemas.microsoft.com/office/drawing/2014/main" id="{5CA595A2-20B0-4166-84CB-D52D866303D3}"/>
                </a:ext>
              </a:extLst>
            </p:cNvPr>
            <p:cNvSpPr/>
            <p:nvPr/>
          </p:nvSpPr>
          <p:spPr>
            <a:xfrm>
              <a:off x="2174400" y="3259850"/>
              <a:ext cx="1271475" cy="1311725"/>
            </a:xfrm>
            <a:custGeom>
              <a:avLst/>
              <a:gdLst/>
              <a:ahLst/>
              <a:cxnLst/>
              <a:rect l="l" t="t" r="r" b="b"/>
              <a:pathLst>
                <a:path w="50859" h="52469" extrusionOk="0">
                  <a:moveTo>
                    <a:pt x="27843" y="0"/>
                  </a:moveTo>
                  <a:lnTo>
                    <a:pt x="27039" y="161"/>
                  </a:lnTo>
                  <a:lnTo>
                    <a:pt x="26395" y="161"/>
                  </a:lnTo>
                  <a:lnTo>
                    <a:pt x="25751" y="483"/>
                  </a:lnTo>
                  <a:lnTo>
                    <a:pt x="25107" y="805"/>
                  </a:lnTo>
                  <a:lnTo>
                    <a:pt x="23981" y="1610"/>
                  </a:lnTo>
                  <a:lnTo>
                    <a:pt x="23659" y="2254"/>
                  </a:lnTo>
                  <a:lnTo>
                    <a:pt x="23337" y="2737"/>
                  </a:lnTo>
                  <a:lnTo>
                    <a:pt x="22371" y="2254"/>
                  </a:lnTo>
                  <a:lnTo>
                    <a:pt x="21567" y="1932"/>
                  </a:lnTo>
                  <a:lnTo>
                    <a:pt x="20601" y="1610"/>
                  </a:lnTo>
                  <a:lnTo>
                    <a:pt x="19474" y="1610"/>
                  </a:lnTo>
                  <a:lnTo>
                    <a:pt x="18187" y="1771"/>
                  </a:lnTo>
                  <a:lnTo>
                    <a:pt x="16899" y="2093"/>
                  </a:lnTo>
                  <a:lnTo>
                    <a:pt x="15773" y="2737"/>
                  </a:lnTo>
                  <a:lnTo>
                    <a:pt x="14807" y="3541"/>
                  </a:lnTo>
                  <a:lnTo>
                    <a:pt x="14002" y="4507"/>
                  </a:lnTo>
                  <a:lnTo>
                    <a:pt x="13358" y="5634"/>
                  </a:lnTo>
                  <a:lnTo>
                    <a:pt x="12876" y="6921"/>
                  </a:lnTo>
                  <a:lnTo>
                    <a:pt x="12715" y="8370"/>
                  </a:lnTo>
                  <a:lnTo>
                    <a:pt x="12876" y="9496"/>
                  </a:lnTo>
                  <a:lnTo>
                    <a:pt x="12071" y="10140"/>
                  </a:lnTo>
                  <a:lnTo>
                    <a:pt x="11266" y="10784"/>
                  </a:lnTo>
                  <a:lnTo>
                    <a:pt x="10783" y="11749"/>
                  </a:lnTo>
                  <a:lnTo>
                    <a:pt x="10461" y="12715"/>
                  </a:lnTo>
                  <a:lnTo>
                    <a:pt x="9657" y="13037"/>
                  </a:lnTo>
                  <a:lnTo>
                    <a:pt x="8852" y="13359"/>
                  </a:lnTo>
                  <a:lnTo>
                    <a:pt x="8047" y="13842"/>
                  </a:lnTo>
                  <a:lnTo>
                    <a:pt x="7404" y="14325"/>
                  </a:lnTo>
                  <a:lnTo>
                    <a:pt x="6921" y="14968"/>
                  </a:lnTo>
                  <a:lnTo>
                    <a:pt x="6438" y="15773"/>
                  </a:lnTo>
                  <a:lnTo>
                    <a:pt x="6116" y="16417"/>
                  </a:lnTo>
                  <a:lnTo>
                    <a:pt x="5794" y="17383"/>
                  </a:lnTo>
                  <a:lnTo>
                    <a:pt x="4667" y="17543"/>
                  </a:lnTo>
                  <a:lnTo>
                    <a:pt x="3702" y="18026"/>
                  </a:lnTo>
                  <a:lnTo>
                    <a:pt x="2736" y="18509"/>
                  </a:lnTo>
                  <a:lnTo>
                    <a:pt x="1931" y="19314"/>
                  </a:lnTo>
                  <a:lnTo>
                    <a:pt x="1288" y="20119"/>
                  </a:lnTo>
                  <a:lnTo>
                    <a:pt x="805" y="21084"/>
                  </a:lnTo>
                  <a:lnTo>
                    <a:pt x="483" y="22211"/>
                  </a:lnTo>
                  <a:lnTo>
                    <a:pt x="322" y="23337"/>
                  </a:lnTo>
                  <a:lnTo>
                    <a:pt x="483" y="24625"/>
                  </a:lnTo>
                  <a:lnTo>
                    <a:pt x="966" y="25913"/>
                  </a:lnTo>
                  <a:lnTo>
                    <a:pt x="1610" y="27039"/>
                  </a:lnTo>
                  <a:lnTo>
                    <a:pt x="2414" y="27844"/>
                  </a:lnTo>
                  <a:lnTo>
                    <a:pt x="1449" y="28649"/>
                  </a:lnTo>
                  <a:lnTo>
                    <a:pt x="644" y="29453"/>
                  </a:lnTo>
                  <a:lnTo>
                    <a:pt x="161" y="30580"/>
                  </a:lnTo>
                  <a:lnTo>
                    <a:pt x="0" y="31868"/>
                  </a:lnTo>
                  <a:lnTo>
                    <a:pt x="0" y="32511"/>
                  </a:lnTo>
                  <a:lnTo>
                    <a:pt x="161" y="33316"/>
                  </a:lnTo>
                  <a:lnTo>
                    <a:pt x="483" y="33799"/>
                  </a:lnTo>
                  <a:lnTo>
                    <a:pt x="805" y="34443"/>
                  </a:lnTo>
                  <a:lnTo>
                    <a:pt x="1610" y="35408"/>
                  </a:lnTo>
                  <a:lnTo>
                    <a:pt x="2736" y="36052"/>
                  </a:lnTo>
                  <a:lnTo>
                    <a:pt x="2414" y="36696"/>
                  </a:lnTo>
                  <a:lnTo>
                    <a:pt x="2092" y="37501"/>
                  </a:lnTo>
                  <a:lnTo>
                    <a:pt x="1931" y="38305"/>
                  </a:lnTo>
                  <a:lnTo>
                    <a:pt x="1770" y="39271"/>
                  </a:lnTo>
                  <a:lnTo>
                    <a:pt x="1931" y="40398"/>
                  </a:lnTo>
                  <a:lnTo>
                    <a:pt x="2253" y="41524"/>
                  </a:lnTo>
                  <a:lnTo>
                    <a:pt x="2736" y="42490"/>
                  </a:lnTo>
                  <a:lnTo>
                    <a:pt x="3380" y="43456"/>
                  </a:lnTo>
                  <a:lnTo>
                    <a:pt x="4346" y="44099"/>
                  </a:lnTo>
                  <a:lnTo>
                    <a:pt x="5311" y="44743"/>
                  </a:lnTo>
                  <a:lnTo>
                    <a:pt x="6277" y="45065"/>
                  </a:lnTo>
                  <a:lnTo>
                    <a:pt x="7564" y="45226"/>
                  </a:lnTo>
                  <a:lnTo>
                    <a:pt x="7564" y="45387"/>
                  </a:lnTo>
                  <a:lnTo>
                    <a:pt x="7564" y="46835"/>
                  </a:lnTo>
                  <a:lnTo>
                    <a:pt x="8047" y="48123"/>
                  </a:lnTo>
                  <a:lnTo>
                    <a:pt x="8691" y="49250"/>
                  </a:lnTo>
                  <a:lnTo>
                    <a:pt x="9657" y="50376"/>
                  </a:lnTo>
                  <a:lnTo>
                    <a:pt x="10622" y="51181"/>
                  </a:lnTo>
                  <a:lnTo>
                    <a:pt x="11910" y="51825"/>
                  </a:lnTo>
                  <a:lnTo>
                    <a:pt x="13198" y="52308"/>
                  </a:lnTo>
                  <a:lnTo>
                    <a:pt x="14646" y="52468"/>
                  </a:lnTo>
                  <a:lnTo>
                    <a:pt x="15612" y="52468"/>
                  </a:lnTo>
                  <a:lnTo>
                    <a:pt x="16416" y="52147"/>
                  </a:lnTo>
                  <a:lnTo>
                    <a:pt x="17221" y="51986"/>
                  </a:lnTo>
                  <a:lnTo>
                    <a:pt x="18026" y="51503"/>
                  </a:lnTo>
                  <a:lnTo>
                    <a:pt x="18831" y="51020"/>
                  </a:lnTo>
                  <a:lnTo>
                    <a:pt x="19474" y="50537"/>
                  </a:lnTo>
                  <a:lnTo>
                    <a:pt x="20118" y="49893"/>
                  </a:lnTo>
                  <a:lnTo>
                    <a:pt x="20601" y="49089"/>
                  </a:lnTo>
                  <a:lnTo>
                    <a:pt x="20923" y="49732"/>
                  </a:lnTo>
                  <a:lnTo>
                    <a:pt x="21567" y="50537"/>
                  </a:lnTo>
                  <a:lnTo>
                    <a:pt x="22532" y="51181"/>
                  </a:lnTo>
                  <a:lnTo>
                    <a:pt x="23498" y="51503"/>
                  </a:lnTo>
                  <a:lnTo>
                    <a:pt x="24625" y="51664"/>
                  </a:lnTo>
                  <a:lnTo>
                    <a:pt x="25429" y="51503"/>
                  </a:lnTo>
                  <a:lnTo>
                    <a:pt x="26234" y="51342"/>
                  </a:lnTo>
                  <a:lnTo>
                    <a:pt x="27039" y="50859"/>
                  </a:lnTo>
                  <a:lnTo>
                    <a:pt x="27683" y="50376"/>
                  </a:lnTo>
                  <a:lnTo>
                    <a:pt x="28487" y="49411"/>
                  </a:lnTo>
                  <a:lnTo>
                    <a:pt x="28648" y="48767"/>
                  </a:lnTo>
                  <a:lnTo>
                    <a:pt x="28970" y="48123"/>
                  </a:lnTo>
                  <a:lnTo>
                    <a:pt x="29614" y="48928"/>
                  </a:lnTo>
                  <a:lnTo>
                    <a:pt x="30419" y="49571"/>
                  </a:lnTo>
                  <a:lnTo>
                    <a:pt x="31384" y="49893"/>
                  </a:lnTo>
                  <a:lnTo>
                    <a:pt x="32511" y="50054"/>
                  </a:lnTo>
                  <a:lnTo>
                    <a:pt x="33798" y="49893"/>
                  </a:lnTo>
                  <a:lnTo>
                    <a:pt x="34764" y="49411"/>
                  </a:lnTo>
                  <a:lnTo>
                    <a:pt x="35730" y="48606"/>
                  </a:lnTo>
                  <a:lnTo>
                    <a:pt x="36374" y="47640"/>
                  </a:lnTo>
                  <a:lnTo>
                    <a:pt x="37339" y="47962"/>
                  </a:lnTo>
                  <a:lnTo>
                    <a:pt x="38144" y="47962"/>
                  </a:lnTo>
                  <a:lnTo>
                    <a:pt x="39271" y="47801"/>
                  </a:lnTo>
                  <a:lnTo>
                    <a:pt x="40397" y="47479"/>
                  </a:lnTo>
                  <a:lnTo>
                    <a:pt x="41202" y="46996"/>
                  </a:lnTo>
                  <a:lnTo>
                    <a:pt x="42168" y="46353"/>
                  </a:lnTo>
                  <a:lnTo>
                    <a:pt x="42811" y="45548"/>
                  </a:lnTo>
                  <a:lnTo>
                    <a:pt x="43294" y="44582"/>
                  </a:lnTo>
                  <a:lnTo>
                    <a:pt x="43616" y="43616"/>
                  </a:lnTo>
                  <a:lnTo>
                    <a:pt x="43777" y="42490"/>
                  </a:lnTo>
                  <a:lnTo>
                    <a:pt x="43616" y="42329"/>
                  </a:lnTo>
                  <a:lnTo>
                    <a:pt x="45225" y="42168"/>
                  </a:lnTo>
                  <a:lnTo>
                    <a:pt x="46513" y="41685"/>
                  </a:lnTo>
                  <a:lnTo>
                    <a:pt x="47640" y="40880"/>
                  </a:lnTo>
                  <a:lnTo>
                    <a:pt x="48766" y="40076"/>
                  </a:lnTo>
                  <a:lnTo>
                    <a:pt x="49571" y="38949"/>
                  </a:lnTo>
                  <a:lnTo>
                    <a:pt x="50215" y="37822"/>
                  </a:lnTo>
                  <a:lnTo>
                    <a:pt x="50698" y="36535"/>
                  </a:lnTo>
                  <a:lnTo>
                    <a:pt x="50859" y="35086"/>
                  </a:lnTo>
                  <a:lnTo>
                    <a:pt x="50698" y="34121"/>
                  </a:lnTo>
                  <a:lnTo>
                    <a:pt x="50537" y="32994"/>
                  </a:lnTo>
                  <a:lnTo>
                    <a:pt x="50054" y="32028"/>
                  </a:lnTo>
                  <a:lnTo>
                    <a:pt x="49571" y="31224"/>
                  </a:lnTo>
                  <a:lnTo>
                    <a:pt x="48927" y="30419"/>
                  </a:lnTo>
                  <a:lnTo>
                    <a:pt x="48122" y="29614"/>
                  </a:lnTo>
                  <a:lnTo>
                    <a:pt x="47157" y="28971"/>
                  </a:lnTo>
                  <a:lnTo>
                    <a:pt x="46191" y="28488"/>
                  </a:lnTo>
                  <a:lnTo>
                    <a:pt x="46674" y="27844"/>
                  </a:lnTo>
                  <a:lnTo>
                    <a:pt x="46835" y="27200"/>
                  </a:lnTo>
                  <a:lnTo>
                    <a:pt x="47157" y="26395"/>
                  </a:lnTo>
                  <a:lnTo>
                    <a:pt x="47157" y="25591"/>
                  </a:lnTo>
                  <a:lnTo>
                    <a:pt x="47157" y="24786"/>
                  </a:lnTo>
                  <a:lnTo>
                    <a:pt x="46996" y="24142"/>
                  </a:lnTo>
                  <a:lnTo>
                    <a:pt x="46674" y="23498"/>
                  </a:lnTo>
                  <a:lnTo>
                    <a:pt x="46352" y="22855"/>
                  </a:lnTo>
                  <a:lnTo>
                    <a:pt x="45869" y="22211"/>
                  </a:lnTo>
                  <a:lnTo>
                    <a:pt x="45225" y="21728"/>
                  </a:lnTo>
                  <a:lnTo>
                    <a:pt x="44743" y="21406"/>
                  </a:lnTo>
                  <a:lnTo>
                    <a:pt x="43938" y="20923"/>
                  </a:lnTo>
                  <a:lnTo>
                    <a:pt x="44421" y="20280"/>
                  </a:lnTo>
                  <a:lnTo>
                    <a:pt x="44743" y="19475"/>
                  </a:lnTo>
                  <a:lnTo>
                    <a:pt x="44904" y="18509"/>
                  </a:lnTo>
                  <a:lnTo>
                    <a:pt x="45065" y="17704"/>
                  </a:lnTo>
                  <a:lnTo>
                    <a:pt x="44904" y="16578"/>
                  </a:lnTo>
                  <a:lnTo>
                    <a:pt x="44582" y="15451"/>
                  </a:lnTo>
                  <a:lnTo>
                    <a:pt x="44099" y="14646"/>
                  </a:lnTo>
                  <a:lnTo>
                    <a:pt x="43455" y="13681"/>
                  </a:lnTo>
                  <a:lnTo>
                    <a:pt x="42811" y="12876"/>
                  </a:lnTo>
                  <a:lnTo>
                    <a:pt x="41846" y="12393"/>
                  </a:lnTo>
                  <a:lnTo>
                    <a:pt x="40880" y="11910"/>
                  </a:lnTo>
                  <a:lnTo>
                    <a:pt x="39753" y="11588"/>
                  </a:lnTo>
                  <a:lnTo>
                    <a:pt x="40075" y="10462"/>
                  </a:lnTo>
                  <a:lnTo>
                    <a:pt x="40236" y="9335"/>
                  </a:lnTo>
                  <a:lnTo>
                    <a:pt x="40075" y="8048"/>
                  </a:lnTo>
                  <a:lnTo>
                    <a:pt x="39592" y="6921"/>
                  </a:lnTo>
                  <a:lnTo>
                    <a:pt x="38949" y="5794"/>
                  </a:lnTo>
                  <a:lnTo>
                    <a:pt x="38144" y="4829"/>
                  </a:lnTo>
                  <a:lnTo>
                    <a:pt x="37178" y="4024"/>
                  </a:lnTo>
                  <a:lnTo>
                    <a:pt x="36052" y="3541"/>
                  </a:lnTo>
                  <a:lnTo>
                    <a:pt x="34764" y="3219"/>
                  </a:lnTo>
                  <a:lnTo>
                    <a:pt x="33316" y="3058"/>
                  </a:lnTo>
                  <a:lnTo>
                    <a:pt x="32511" y="3058"/>
                  </a:lnTo>
                  <a:lnTo>
                    <a:pt x="32189" y="2415"/>
                  </a:lnTo>
                  <a:lnTo>
                    <a:pt x="31867" y="1932"/>
                  </a:lnTo>
                  <a:lnTo>
                    <a:pt x="31384" y="1288"/>
                  </a:lnTo>
                  <a:lnTo>
                    <a:pt x="30740" y="966"/>
                  </a:lnTo>
                  <a:lnTo>
                    <a:pt x="30097" y="483"/>
                  </a:lnTo>
                  <a:lnTo>
                    <a:pt x="29453" y="322"/>
                  </a:lnTo>
                  <a:lnTo>
                    <a:pt x="28648" y="161"/>
                  </a:lnTo>
                  <a:lnTo>
                    <a:pt x="27843" y="0"/>
                  </a:lnTo>
                  <a:close/>
                </a:path>
              </a:pathLst>
            </a:cu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68;p37">
              <a:extLst>
                <a:ext uri="{FF2B5EF4-FFF2-40B4-BE49-F238E27FC236}">
                  <a16:creationId xmlns:a16="http://schemas.microsoft.com/office/drawing/2014/main" id="{C634B694-7902-447F-BC82-212AF6B95F5A}"/>
                </a:ext>
              </a:extLst>
            </p:cNvPr>
            <p:cNvSpPr/>
            <p:nvPr/>
          </p:nvSpPr>
          <p:spPr>
            <a:xfrm>
              <a:off x="4560400" y="4382450"/>
              <a:ext cx="494925" cy="261550"/>
            </a:xfrm>
            <a:custGeom>
              <a:avLst/>
              <a:gdLst/>
              <a:ahLst/>
              <a:cxnLst/>
              <a:rect l="l" t="t" r="r" b="b"/>
              <a:pathLst>
                <a:path w="19797" h="10462" extrusionOk="0">
                  <a:moveTo>
                    <a:pt x="0" y="10461"/>
                  </a:moveTo>
                  <a:lnTo>
                    <a:pt x="0" y="10461"/>
                  </a:lnTo>
                  <a:lnTo>
                    <a:pt x="19796" y="0"/>
                  </a:lnTo>
                  <a:lnTo>
                    <a:pt x="0" y="10461"/>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69;p37">
              <a:extLst>
                <a:ext uri="{FF2B5EF4-FFF2-40B4-BE49-F238E27FC236}">
                  <a16:creationId xmlns:a16="http://schemas.microsoft.com/office/drawing/2014/main" id="{030E8024-489D-4D1C-8CDF-558CCF3FF256}"/>
                </a:ext>
              </a:extLst>
            </p:cNvPr>
            <p:cNvSpPr/>
            <p:nvPr/>
          </p:nvSpPr>
          <p:spPr>
            <a:xfrm>
              <a:off x="4797775" y="4394500"/>
              <a:ext cx="535175" cy="382275"/>
            </a:xfrm>
            <a:custGeom>
              <a:avLst/>
              <a:gdLst/>
              <a:ahLst/>
              <a:cxnLst/>
              <a:rect l="l" t="t" r="r" b="b"/>
              <a:pathLst>
                <a:path w="21407" h="15291" extrusionOk="0">
                  <a:moveTo>
                    <a:pt x="11750" y="1"/>
                  </a:moveTo>
                  <a:lnTo>
                    <a:pt x="11750" y="8692"/>
                  </a:lnTo>
                  <a:lnTo>
                    <a:pt x="1" y="15291"/>
                  </a:lnTo>
                  <a:lnTo>
                    <a:pt x="21406" y="3381"/>
                  </a:lnTo>
                  <a:lnTo>
                    <a:pt x="11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70;p37">
              <a:extLst>
                <a:ext uri="{FF2B5EF4-FFF2-40B4-BE49-F238E27FC236}">
                  <a16:creationId xmlns:a16="http://schemas.microsoft.com/office/drawing/2014/main" id="{CA7FC9E9-D988-4874-8460-9FB64C416DBB}"/>
                </a:ext>
              </a:extLst>
            </p:cNvPr>
            <p:cNvSpPr/>
            <p:nvPr/>
          </p:nvSpPr>
          <p:spPr>
            <a:xfrm>
              <a:off x="4198275" y="4507175"/>
              <a:ext cx="305800" cy="136825"/>
            </a:xfrm>
            <a:custGeom>
              <a:avLst/>
              <a:gdLst/>
              <a:ahLst/>
              <a:cxnLst/>
              <a:rect l="l" t="t" r="r" b="b"/>
              <a:pathLst>
                <a:path w="12232" h="5473" extrusionOk="0">
                  <a:moveTo>
                    <a:pt x="0" y="0"/>
                  </a:moveTo>
                  <a:lnTo>
                    <a:pt x="12232" y="5472"/>
                  </a:lnTo>
                  <a:lnTo>
                    <a:pt x="161" y="0"/>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71;p37">
              <a:extLst>
                <a:ext uri="{FF2B5EF4-FFF2-40B4-BE49-F238E27FC236}">
                  <a16:creationId xmlns:a16="http://schemas.microsoft.com/office/drawing/2014/main" id="{340ECE3C-00FE-4589-89D7-BD9C0899239F}"/>
                </a:ext>
              </a:extLst>
            </p:cNvPr>
            <p:cNvSpPr/>
            <p:nvPr/>
          </p:nvSpPr>
          <p:spPr>
            <a:xfrm>
              <a:off x="4532225" y="4656050"/>
              <a:ext cx="25" cy="25"/>
            </a:xfrm>
            <a:custGeom>
              <a:avLst/>
              <a:gdLst/>
              <a:ahLst/>
              <a:cxnLst/>
              <a:rect l="l" t="t" r="r" b="b"/>
              <a:pathLst>
                <a:path w="1" h="1" extrusionOk="0">
                  <a:moveTo>
                    <a:pt x="1" y="0"/>
                  </a:moveTo>
                  <a:lnTo>
                    <a:pt x="1" y="0"/>
                  </a:lnTo>
                  <a:lnTo>
                    <a:pt x="1" y="0"/>
                  </a:lnTo>
                  <a:lnTo>
                    <a:pt x="1" y="0"/>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72;p37">
              <a:extLst>
                <a:ext uri="{FF2B5EF4-FFF2-40B4-BE49-F238E27FC236}">
                  <a16:creationId xmlns:a16="http://schemas.microsoft.com/office/drawing/2014/main" id="{C60EF0FC-17C1-45A3-9698-618F23DA84AF}"/>
                </a:ext>
              </a:extLst>
            </p:cNvPr>
            <p:cNvSpPr/>
            <p:nvPr/>
          </p:nvSpPr>
          <p:spPr>
            <a:xfrm>
              <a:off x="4125850" y="5416500"/>
              <a:ext cx="25" cy="25"/>
            </a:xfrm>
            <a:custGeom>
              <a:avLst/>
              <a:gdLst/>
              <a:ahLst/>
              <a:cxnLst/>
              <a:rect l="l" t="t" r="r" b="b"/>
              <a:pathLst>
                <a:path w="1" h="1" extrusionOk="0">
                  <a:moveTo>
                    <a:pt x="0" y="1"/>
                  </a:moveTo>
                  <a:lnTo>
                    <a:pt x="0" y="1"/>
                  </a:lnTo>
                  <a:lnTo>
                    <a:pt x="0" y="1"/>
                  </a:lnTo>
                  <a:lnTo>
                    <a:pt x="0" y="1"/>
                  </a:lnTo>
                  <a:close/>
                </a:path>
              </a:pathLst>
            </a:custGeom>
            <a:solidFill>
              <a:srgbClr val="E19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73;p37">
              <a:extLst>
                <a:ext uri="{FF2B5EF4-FFF2-40B4-BE49-F238E27FC236}">
                  <a16:creationId xmlns:a16="http://schemas.microsoft.com/office/drawing/2014/main" id="{F9D88209-CC4D-4633-A436-5F47F03D987C}"/>
                </a:ext>
              </a:extLst>
            </p:cNvPr>
            <p:cNvSpPr/>
            <p:nvPr/>
          </p:nvSpPr>
          <p:spPr>
            <a:xfrm>
              <a:off x="3506200" y="4808950"/>
              <a:ext cx="619675" cy="607575"/>
            </a:xfrm>
            <a:custGeom>
              <a:avLst/>
              <a:gdLst/>
              <a:ahLst/>
              <a:cxnLst/>
              <a:rect l="l" t="t" r="r" b="b"/>
              <a:pathLst>
                <a:path w="24787" h="24303" extrusionOk="0">
                  <a:moveTo>
                    <a:pt x="1932" y="2575"/>
                  </a:moveTo>
                  <a:lnTo>
                    <a:pt x="2254" y="2736"/>
                  </a:lnTo>
                  <a:lnTo>
                    <a:pt x="2415" y="2897"/>
                  </a:lnTo>
                  <a:lnTo>
                    <a:pt x="2898" y="3541"/>
                  </a:lnTo>
                  <a:lnTo>
                    <a:pt x="3220" y="4346"/>
                  </a:lnTo>
                  <a:lnTo>
                    <a:pt x="3220" y="5472"/>
                  </a:lnTo>
                  <a:lnTo>
                    <a:pt x="3220" y="6599"/>
                  </a:lnTo>
                  <a:lnTo>
                    <a:pt x="2898" y="7404"/>
                  </a:lnTo>
                  <a:lnTo>
                    <a:pt x="2415" y="8047"/>
                  </a:lnTo>
                  <a:lnTo>
                    <a:pt x="2254" y="8208"/>
                  </a:lnTo>
                  <a:lnTo>
                    <a:pt x="1771" y="8208"/>
                  </a:lnTo>
                  <a:lnTo>
                    <a:pt x="1449" y="8047"/>
                  </a:lnTo>
                  <a:lnTo>
                    <a:pt x="1127" y="7404"/>
                  </a:lnTo>
                  <a:lnTo>
                    <a:pt x="805" y="6599"/>
                  </a:lnTo>
                  <a:lnTo>
                    <a:pt x="644" y="5472"/>
                  </a:lnTo>
                  <a:lnTo>
                    <a:pt x="805" y="4346"/>
                  </a:lnTo>
                  <a:lnTo>
                    <a:pt x="1127" y="3541"/>
                  </a:lnTo>
                  <a:lnTo>
                    <a:pt x="1449" y="2897"/>
                  </a:lnTo>
                  <a:lnTo>
                    <a:pt x="1771" y="2736"/>
                  </a:lnTo>
                  <a:lnTo>
                    <a:pt x="1932" y="2575"/>
                  </a:lnTo>
                  <a:close/>
                  <a:moveTo>
                    <a:pt x="21889" y="13198"/>
                  </a:moveTo>
                  <a:lnTo>
                    <a:pt x="22050" y="13359"/>
                  </a:lnTo>
                  <a:lnTo>
                    <a:pt x="22533" y="14002"/>
                  </a:lnTo>
                  <a:lnTo>
                    <a:pt x="22855" y="15129"/>
                  </a:lnTo>
                  <a:lnTo>
                    <a:pt x="23016" y="16256"/>
                  </a:lnTo>
                  <a:lnTo>
                    <a:pt x="22855" y="17543"/>
                  </a:lnTo>
                  <a:lnTo>
                    <a:pt x="22533" y="18509"/>
                  </a:lnTo>
                  <a:lnTo>
                    <a:pt x="22050" y="19153"/>
                  </a:lnTo>
                  <a:lnTo>
                    <a:pt x="21889" y="19314"/>
                  </a:lnTo>
                  <a:lnTo>
                    <a:pt x="21567" y="19474"/>
                  </a:lnTo>
                  <a:lnTo>
                    <a:pt x="21245" y="19314"/>
                  </a:lnTo>
                  <a:lnTo>
                    <a:pt x="20923" y="19153"/>
                  </a:lnTo>
                  <a:lnTo>
                    <a:pt x="20441" y="18509"/>
                  </a:lnTo>
                  <a:lnTo>
                    <a:pt x="20119" y="17543"/>
                  </a:lnTo>
                  <a:lnTo>
                    <a:pt x="19958" y="16256"/>
                  </a:lnTo>
                  <a:lnTo>
                    <a:pt x="20119" y="15129"/>
                  </a:lnTo>
                  <a:lnTo>
                    <a:pt x="20441" y="14002"/>
                  </a:lnTo>
                  <a:lnTo>
                    <a:pt x="20923" y="13359"/>
                  </a:lnTo>
                  <a:lnTo>
                    <a:pt x="21245" y="13198"/>
                  </a:lnTo>
                  <a:close/>
                  <a:moveTo>
                    <a:pt x="1" y="0"/>
                  </a:moveTo>
                  <a:lnTo>
                    <a:pt x="1" y="9335"/>
                  </a:lnTo>
                  <a:lnTo>
                    <a:pt x="24786" y="24303"/>
                  </a:lnTo>
                  <a:lnTo>
                    <a:pt x="24786" y="1368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74;p37">
              <a:extLst>
                <a:ext uri="{FF2B5EF4-FFF2-40B4-BE49-F238E27FC236}">
                  <a16:creationId xmlns:a16="http://schemas.microsoft.com/office/drawing/2014/main" id="{19EAC1C1-E281-4B87-A057-D8AB6C614F04}"/>
                </a:ext>
              </a:extLst>
            </p:cNvPr>
            <p:cNvSpPr/>
            <p:nvPr/>
          </p:nvSpPr>
          <p:spPr>
            <a:xfrm>
              <a:off x="3952825" y="4394500"/>
              <a:ext cx="551250" cy="515050"/>
            </a:xfrm>
            <a:custGeom>
              <a:avLst/>
              <a:gdLst/>
              <a:ahLst/>
              <a:cxnLst/>
              <a:rect l="l" t="t" r="r" b="b"/>
              <a:pathLst>
                <a:path w="22050" h="20602" extrusionOk="0">
                  <a:moveTo>
                    <a:pt x="1" y="1"/>
                  </a:moveTo>
                  <a:lnTo>
                    <a:pt x="1" y="9336"/>
                  </a:lnTo>
                  <a:lnTo>
                    <a:pt x="644" y="9658"/>
                  </a:lnTo>
                  <a:lnTo>
                    <a:pt x="22050" y="20602"/>
                  </a:lnTo>
                  <a:lnTo>
                    <a:pt x="22050" y="9979"/>
                  </a:lnTo>
                  <a:lnTo>
                    <a:pt x="9818" y="4507"/>
                  </a:lnTo>
                  <a:lnTo>
                    <a:pt x="966" y="323"/>
                  </a:lnTo>
                  <a:lnTo>
                    <a:pt x="1" y="1"/>
                  </a:lnTo>
                  <a:close/>
                </a:path>
              </a:pathLst>
            </a:custGeom>
            <a:solidFill>
              <a:srgbClr val="D9D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75;p37">
              <a:extLst>
                <a:ext uri="{FF2B5EF4-FFF2-40B4-BE49-F238E27FC236}">
                  <a16:creationId xmlns:a16="http://schemas.microsoft.com/office/drawing/2014/main" id="{4210599F-E936-4A38-93DC-8F7D83FE3D30}"/>
                </a:ext>
              </a:extLst>
            </p:cNvPr>
            <p:cNvSpPr/>
            <p:nvPr/>
          </p:nvSpPr>
          <p:spPr>
            <a:xfrm>
              <a:off x="4125850" y="4479000"/>
              <a:ext cx="1207100" cy="937525"/>
            </a:xfrm>
            <a:custGeom>
              <a:avLst/>
              <a:gdLst/>
              <a:ahLst/>
              <a:cxnLst/>
              <a:rect l="l" t="t" r="r" b="b"/>
              <a:pathLst>
                <a:path w="48284" h="37501" extrusionOk="0">
                  <a:moveTo>
                    <a:pt x="48283" y="1"/>
                  </a:moveTo>
                  <a:lnTo>
                    <a:pt x="26878" y="11911"/>
                  </a:lnTo>
                  <a:lnTo>
                    <a:pt x="20279" y="15612"/>
                  </a:lnTo>
                  <a:lnTo>
                    <a:pt x="17382" y="17222"/>
                  </a:lnTo>
                  <a:lnTo>
                    <a:pt x="17382" y="6599"/>
                  </a:lnTo>
                  <a:lnTo>
                    <a:pt x="16256" y="7082"/>
                  </a:lnTo>
                  <a:lnTo>
                    <a:pt x="16256" y="15934"/>
                  </a:lnTo>
                  <a:lnTo>
                    <a:pt x="16256" y="17866"/>
                  </a:lnTo>
                  <a:lnTo>
                    <a:pt x="0" y="26878"/>
                  </a:lnTo>
                  <a:lnTo>
                    <a:pt x="0" y="37501"/>
                  </a:lnTo>
                  <a:lnTo>
                    <a:pt x="11588" y="30580"/>
                  </a:lnTo>
                  <a:lnTo>
                    <a:pt x="11427" y="29615"/>
                  </a:lnTo>
                  <a:lnTo>
                    <a:pt x="11427" y="28649"/>
                  </a:lnTo>
                  <a:lnTo>
                    <a:pt x="11427" y="27683"/>
                  </a:lnTo>
                  <a:lnTo>
                    <a:pt x="11749" y="26557"/>
                  </a:lnTo>
                  <a:lnTo>
                    <a:pt x="12071" y="25430"/>
                  </a:lnTo>
                  <a:lnTo>
                    <a:pt x="12554" y="24303"/>
                  </a:lnTo>
                  <a:lnTo>
                    <a:pt x="13198" y="23499"/>
                  </a:lnTo>
                  <a:lnTo>
                    <a:pt x="13841" y="22694"/>
                  </a:lnTo>
                  <a:lnTo>
                    <a:pt x="14646" y="22211"/>
                  </a:lnTo>
                  <a:lnTo>
                    <a:pt x="15290" y="21889"/>
                  </a:lnTo>
                  <a:lnTo>
                    <a:pt x="16095" y="21889"/>
                  </a:lnTo>
                  <a:lnTo>
                    <a:pt x="16899" y="22050"/>
                  </a:lnTo>
                  <a:lnTo>
                    <a:pt x="17704" y="22694"/>
                  </a:lnTo>
                  <a:lnTo>
                    <a:pt x="18509" y="23499"/>
                  </a:lnTo>
                  <a:lnTo>
                    <a:pt x="18992" y="24625"/>
                  </a:lnTo>
                  <a:lnTo>
                    <a:pt x="19313" y="25913"/>
                  </a:lnTo>
                  <a:lnTo>
                    <a:pt x="33959" y="17061"/>
                  </a:lnTo>
                  <a:lnTo>
                    <a:pt x="33798" y="16095"/>
                  </a:lnTo>
                  <a:lnTo>
                    <a:pt x="33798" y="15130"/>
                  </a:lnTo>
                  <a:lnTo>
                    <a:pt x="33798" y="14003"/>
                  </a:lnTo>
                  <a:lnTo>
                    <a:pt x="33959" y="12876"/>
                  </a:lnTo>
                  <a:lnTo>
                    <a:pt x="34442" y="11750"/>
                  </a:lnTo>
                  <a:lnTo>
                    <a:pt x="34925" y="10623"/>
                  </a:lnTo>
                  <a:lnTo>
                    <a:pt x="35408" y="9657"/>
                  </a:lnTo>
                  <a:lnTo>
                    <a:pt x="36213" y="9014"/>
                  </a:lnTo>
                  <a:lnTo>
                    <a:pt x="36856" y="8531"/>
                  </a:lnTo>
                  <a:lnTo>
                    <a:pt x="37661" y="8209"/>
                  </a:lnTo>
                  <a:lnTo>
                    <a:pt x="38466" y="8209"/>
                  </a:lnTo>
                  <a:lnTo>
                    <a:pt x="39271" y="8370"/>
                  </a:lnTo>
                  <a:lnTo>
                    <a:pt x="39753" y="8531"/>
                  </a:lnTo>
                  <a:lnTo>
                    <a:pt x="40075" y="9014"/>
                  </a:lnTo>
                  <a:lnTo>
                    <a:pt x="40880" y="9818"/>
                  </a:lnTo>
                  <a:lnTo>
                    <a:pt x="41363" y="11106"/>
                  </a:lnTo>
                  <a:lnTo>
                    <a:pt x="41685" y="12393"/>
                  </a:lnTo>
                  <a:lnTo>
                    <a:pt x="48283" y="8531"/>
                  </a:lnTo>
                  <a:lnTo>
                    <a:pt x="48283" y="1"/>
                  </a:lnTo>
                  <a:close/>
                </a:path>
              </a:pathLst>
            </a:custGeom>
            <a:solidFill>
              <a:srgbClr val="5B6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76;p37">
              <a:extLst>
                <a:ext uri="{FF2B5EF4-FFF2-40B4-BE49-F238E27FC236}">
                  <a16:creationId xmlns:a16="http://schemas.microsoft.com/office/drawing/2014/main" id="{0AEEB73E-3D33-4506-874C-BF4BDE7DE5A8}"/>
                </a:ext>
              </a:extLst>
            </p:cNvPr>
            <p:cNvSpPr/>
            <p:nvPr/>
          </p:nvSpPr>
          <p:spPr>
            <a:xfrm>
              <a:off x="4005125" y="5138875"/>
              <a:ext cx="76475" cy="156950"/>
            </a:xfrm>
            <a:custGeom>
              <a:avLst/>
              <a:gdLst/>
              <a:ahLst/>
              <a:cxnLst/>
              <a:rect l="l" t="t" r="r" b="b"/>
              <a:pathLst>
                <a:path w="3059" h="6278" extrusionOk="0">
                  <a:moveTo>
                    <a:pt x="1288" y="1"/>
                  </a:moveTo>
                  <a:lnTo>
                    <a:pt x="966" y="162"/>
                  </a:lnTo>
                  <a:lnTo>
                    <a:pt x="484" y="805"/>
                  </a:lnTo>
                  <a:lnTo>
                    <a:pt x="162" y="1932"/>
                  </a:lnTo>
                  <a:lnTo>
                    <a:pt x="1" y="3059"/>
                  </a:lnTo>
                  <a:lnTo>
                    <a:pt x="162" y="4346"/>
                  </a:lnTo>
                  <a:lnTo>
                    <a:pt x="484" y="5312"/>
                  </a:lnTo>
                  <a:lnTo>
                    <a:pt x="966" y="5956"/>
                  </a:lnTo>
                  <a:lnTo>
                    <a:pt x="1288" y="6117"/>
                  </a:lnTo>
                  <a:lnTo>
                    <a:pt x="1610" y="6277"/>
                  </a:lnTo>
                  <a:lnTo>
                    <a:pt x="1932" y="6117"/>
                  </a:lnTo>
                  <a:lnTo>
                    <a:pt x="2093" y="5956"/>
                  </a:lnTo>
                  <a:lnTo>
                    <a:pt x="2576" y="5312"/>
                  </a:lnTo>
                  <a:lnTo>
                    <a:pt x="2898" y="4346"/>
                  </a:lnTo>
                  <a:lnTo>
                    <a:pt x="3059" y="3059"/>
                  </a:lnTo>
                  <a:lnTo>
                    <a:pt x="2898" y="1932"/>
                  </a:lnTo>
                  <a:lnTo>
                    <a:pt x="2576" y="805"/>
                  </a:lnTo>
                  <a:lnTo>
                    <a:pt x="2093" y="162"/>
                  </a:lnTo>
                  <a:lnTo>
                    <a:pt x="1932" y="1"/>
                  </a:lnTo>
                  <a:close/>
                </a:path>
              </a:pathLst>
            </a:custGeom>
            <a:solidFill>
              <a:srgbClr val="D9D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77;p37">
              <a:extLst>
                <a:ext uri="{FF2B5EF4-FFF2-40B4-BE49-F238E27FC236}">
                  <a16:creationId xmlns:a16="http://schemas.microsoft.com/office/drawing/2014/main" id="{BE1C1AF5-5ED8-46AE-967C-9E71BADDB12D}"/>
                </a:ext>
              </a:extLst>
            </p:cNvPr>
            <p:cNvSpPr/>
            <p:nvPr/>
          </p:nvSpPr>
          <p:spPr>
            <a:xfrm>
              <a:off x="3522300" y="4873325"/>
              <a:ext cx="64400" cy="140850"/>
            </a:xfrm>
            <a:custGeom>
              <a:avLst/>
              <a:gdLst/>
              <a:ahLst/>
              <a:cxnLst/>
              <a:rect l="l" t="t" r="r" b="b"/>
              <a:pathLst>
                <a:path w="2576" h="5634" extrusionOk="0">
                  <a:moveTo>
                    <a:pt x="1288" y="0"/>
                  </a:moveTo>
                  <a:lnTo>
                    <a:pt x="1127" y="161"/>
                  </a:lnTo>
                  <a:lnTo>
                    <a:pt x="805" y="322"/>
                  </a:lnTo>
                  <a:lnTo>
                    <a:pt x="483" y="966"/>
                  </a:lnTo>
                  <a:lnTo>
                    <a:pt x="161" y="1771"/>
                  </a:lnTo>
                  <a:lnTo>
                    <a:pt x="0" y="2897"/>
                  </a:lnTo>
                  <a:lnTo>
                    <a:pt x="161" y="4024"/>
                  </a:lnTo>
                  <a:lnTo>
                    <a:pt x="483" y="4829"/>
                  </a:lnTo>
                  <a:lnTo>
                    <a:pt x="805" y="5472"/>
                  </a:lnTo>
                  <a:lnTo>
                    <a:pt x="1127" y="5633"/>
                  </a:lnTo>
                  <a:lnTo>
                    <a:pt x="1610" y="5633"/>
                  </a:lnTo>
                  <a:lnTo>
                    <a:pt x="1771" y="5472"/>
                  </a:lnTo>
                  <a:lnTo>
                    <a:pt x="2254" y="4829"/>
                  </a:lnTo>
                  <a:lnTo>
                    <a:pt x="2576" y="4024"/>
                  </a:lnTo>
                  <a:lnTo>
                    <a:pt x="2576" y="2897"/>
                  </a:lnTo>
                  <a:lnTo>
                    <a:pt x="2576" y="1771"/>
                  </a:lnTo>
                  <a:lnTo>
                    <a:pt x="2254" y="966"/>
                  </a:lnTo>
                  <a:lnTo>
                    <a:pt x="1771" y="322"/>
                  </a:lnTo>
                  <a:lnTo>
                    <a:pt x="1610" y="161"/>
                  </a:lnTo>
                  <a:lnTo>
                    <a:pt x="1288" y="0"/>
                  </a:lnTo>
                  <a:close/>
                </a:path>
              </a:pathLst>
            </a:custGeom>
            <a:solidFill>
              <a:srgbClr val="D9D9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78;p37">
              <a:extLst>
                <a:ext uri="{FF2B5EF4-FFF2-40B4-BE49-F238E27FC236}">
                  <a16:creationId xmlns:a16="http://schemas.microsoft.com/office/drawing/2014/main" id="{06E7BFAD-8EBC-4A8B-B5CB-FBB1A693D1F0}"/>
                </a:ext>
              </a:extLst>
            </p:cNvPr>
            <p:cNvSpPr/>
            <p:nvPr/>
          </p:nvSpPr>
          <p:spPr>
            <a:xfrm>
              <a:off x="4560400" y="4362325"/>
              <a:ext cx="531125" cy="547225"/>
            </a:xfrm>
            <a:custGeom>
              <a:avLst/>
              <a:gdLst/>
              <a:ahLst/>
              <a:cxnLst/>
              <a:rect l="l" t="t" r="r" b="b"/>
              <a:pathLst>
                <a:path w="21245" h="21889" extrusionOk="0">
                  <a:moveTo>
                    <a:pt x="21245" y="0"/>
                  </a:moveTo>
                  <a:lnTo>
                    <a:pt x="19796" y="805"/>
                  </a:lnTo>
                  <a:lnTo>
                    <a:pt x="0" y="11266"/>
                  </a:lnTo>
                  <a:lnTo>
                    <a:pt x="0" y="21889"/>
                  </a:lnTo>
                  <a:lnTo>
                    <a:pt x="2897" y="20279"/>
                  </a:lnTo>
                  <a:lnTo>
                    <a:pt x="9496" y="16578"/>
                  </a:lnTo>
                  <a:lnTo>
                    <a:pt x="21245" y="9979"/>
                  </a:lnTo>
                  <a:lnTo>
                    <a:pt x="21245" y="1288"/>
                  </a:lnTo>
                  <a:lnTo>
                    <a:pt x="21245" y="0"/>
                  </a:lnTo>
                  <a:close/>
                </a:path>
              </a:pathLst>
            </a:custGeom>
            <a:solidFill>
              <a:srgbClr val="E1E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79;p37">
              <a:extLst>
                <a:ext uri="{FF2B5EF4-FFF2-40B4-BE49-F238E27FC236}">
                  <a16:creationId xmlns:a16="http://schemas.microsoft.com/office/drawing/2014/main" id="{B5E90F63-C595-4D13-A62A-9CA232C71F75}"/>
                </a:ext>
              </a:extLst>
            </p:cNvPr>
            <p:cNvSpPr/>
            <p:nvPr/>
          </p:nvSpPr>
          <p:spPr>
            <a:xfrm>
              <a:off x="3506200" y="4161150"/>
              <a:ext cx="1585325" cy="989825"/>
            </a:xfrm>
            <a:custGeom>
              <a:avLst/>
              <a:gdLst/>
              <a:ahLst/>
              <a:cxnLst/>
              <a:rect l="l" t="t" r="r" b="b"/>
              <a:pathLst>
                <a:path w="63413" h="39593" extrusionOk="0">
                  <a:moveTo>
                    <a:pt x="40881" y="0"/>
                  </a:moveTo>
                  <a:lnTo>
                    <a:pt x="17866" y="9335"/>
                  </a:lnTo>
                  <a:lnTo>
                    <a:pt x="18831" y="9657"/>
                  </a:lnTo>
                  <a:lnTo>
                    <a:pt x="27844" y="13841"/>
                  </a:lnTo>
                  <a:lnTo>
                    <a:pt x="39915" y="19313"/>
                  </a:lnTo>
                  <a:lnTo>
                    <a:pt x="39915" y="29936"/>
                  </a:lnTo>
                  <a:lnTo>
                    <a:pt x="18509" y="18992"/>
                  </a:lnTo>
                  <a:lnTo>
                    <a:pt x="17866" y="18670"/>
                  </a:lnTo>
                  <a:lnTo>
                    <a:pt x="1" y="25912"/>
                  </a:lnTo>
                  <a:lnTo>
                    <a:pt x="24786" y="39592"/>
                  </a:lnTo>
                  <a:lnTo>
                    <a:pt x="41042" y="30580"/>
                  </a:lnTo>
                  <a:lnTo>
                    <a:pt x="41042" y="28648"/>
                  </a:lnTo>
                  <a:lnTo>
                    <a:pt x="41042" y="19796"/>
                  </a:lnTo>
                  <a:lnTo>
                    <a:pt x="42168" y="19313"/>
                  </a:lnTo>
                  <a:lnTo>
                    <a:pt x="61964" y="8852"/>
                  </a:lnTo>
                  <a:lnTo>
                    <a:pt x="63413" y="8047"/>
                  </a:lnTo>
                  <a:lnTo>
                    <a:pt x="408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80;p37">
              <a:extLst>
                <a:ext uri="{FF2B5EF4-FFF2-40B4-BE49-F238E27FC236}">
                  <a16:creationId xmlns:a16="http://schemas.microsoft.com/office/drawing/2014/main" id="{26C065DD-99F3-43A1-B5A8-2D4D268AB4F9}"/>
                </a:ext>
              </a:extLst>
            </p:cNvPr>
            <p:cNvSpPr/>
            <p:nvPr/>
          </p:nvSpPr>
          <p:spPr>
            <a:xfrm>
              <a:off x="4411525" y="5026225"/>
              <a:ext cx="201200" cy="317875"/>
            </a:xfrm>
            <a:custGeom>
              <a:avLst/>
              <a:gdLst/>
              <a:ahLst/>
              <a:cxnLst/>
              <a:rect l="l" t="t" r="r" b="b"/>
              <a:pathLst>
                <a:path w="8048" h="12715" extrusionOk="0">
                  <a:moveTo>
                    <a:pt x="3863" y="0"/>
                  </a:moveTo>
                  <a:lnTo>
                    <a:pt x="3219" y="322"/>
                  </a:lnTo>
                  <a:lnTo>
                    <a:pt x="2414" y="805"/>
                  </a:lnTo>
                  <a:lnTo>
                    <a:pt x="1771" y="1610"/>
                  </a:lnTo>
                  <a:lnTo>
                    <a:pt x="1127" y="2414"/>
                  </a:lnTo>
                  <a:lnTo>
                    <a:pt x="644" y="3541"/>
                  </a:lnTo>
                  <a:lnTo>
                    <a:pt x="322" y="4668"/>
                  </a:lnTo>
                  <a:lnTo>
                    <a:pt x="0" y="5794"/>
                  </a:lnTo>
                  <a:lnTo>
                    <a:pt x="0" y="6760"/>
                  </a:lnTo>
                  <a:lnTo>
                    <a:pt x="0" y="7726"/>
                  </a:lnTo>
                  <a:lnTo>
                    <a:pt x="161" y="8691"/>
                  </a:lnTo>
                  <a:lnTo>
                    <a:pt x="483" y="9979"/>
                  </a:lnTo>
                  <a:lnTo>
                    <a:pt x="966" y="11105"/>
                  </a:lnTo>
                  <a:lnTo>
                    <a:pt x="1610" y="12071"/>
                  </a:lnTo>
                  <a:lnTo>
                    <a:pt x="2575" y="12554"/>
                  </a:lnTo>
                  <a:lnTo>
                    <a:pt x="3380" y="12715"/>
                  </a:lnTo>
                  <a:lnTo>
                    <a:pt x="4024" y="12715"/>
                  </a:lnTo>
                  <a:lnTo>
                    <a:pt x="4829" y="12393"/>
                  </a:lnTo>
                  <a:lnTo>
                    <a:pt x="5633" y="11910"/>
                  </a:lnTo>
                  <a:lnTo>
                    <a:pt x="6277" y="11266"/>
                  </a:lnTo>
                  <a:lnTo>
                    <a:pt x="6921" y="10301"/>
                  </a:lnTo>
                  <a:lnTo>
                    <a:pt x="7404" y="9174"/>
                  </a:lnTo>
                  <a:lnTo>
                    <a:pt x="7726" y="8047"/>
                  </a:lnTo>
                  <a:lnTo>
                    <a:pt x="7886" y="6921"/>
                  </a:lnTo>
                  <a:lnTo>
                    <a:pt x="8047" y="5955"/>
                  </a:lnTo>
                  <a:lnTo>
                    <a:pt x="8047" y="4989"/>
                  </a:lnTo>
                  <a:lnTo>
                    <a:pt x="7886" y="4024"/>
                  </a:lnTo>
                  <a:lnTo>
                    <a:pt x="7565" y="2736"/>
                  </a:lnTo>
                  <a:lnTo>
                    <a:pt x="7082" y="1610"/>
                  </a:lnTo>
                  <a:lnTo>
                    <a:pt x="6277" y="805"/>
                  </a:lnTo>
                  <a:lnTo>
                    <a:pt x="5472" y="161"/>
                  </a:lnTo>
                  <a:lnTo>
                    <a:pt x="4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1;p37">
              <a:extLst>
                <a:ext uri="{FF2B5EF4-FFF2-40B4-BE49-F238E27FC236}">
                  <a16:creationId xmlns:a16="http://schemas.microsoft.com/office/drawing/2014/main" id="{D0453BE4-ED2D-4B26-8DF1-F95763439648}"/>
                </a:ext>
              </a:extLst>
            </p:cNvPr>
            <p:cNvSpPr/>
            <p:nvPr/>
          </p:nvSpPr>
          <p:spPr>
            <a:xfrm>
              <a:off x="4970800" y="4684200"/>
              <a:ext cx="201200" cy="317900"/>
            </a:xfrm>
            <a:custGeom>
              <a:avLst/>
              <a:gdLst/>
              <a:ahLst/>
              <a:cxnLst/>
              <a:rect l="l" t="t" r="r" b="b"/>
              <a:pathLst>
                <a:path w="8048" h="12716" extrusionOk="0">
                  <a:moveTo>
                    <a:pt x="3863" y="1"/>
                  </a:moveTo>
                  <a:lnTo>
                    <a:pt x="3058" y="323"/>
                  </a:lnTo>
                  <a:lnTo>
                    <a:pt x="2415" y="806"/>
                  </a:lnTo>
                  <a:lnTo>
                    <a:pt x="1610" y="1449"/>
                  </a:lnTo>
                  <a:lnTo>
                    <a:pt x="1127" y="2415"/>
                  </a:lnTo>
                  <a:lnTo>
                    <a:pt x="644" y="3542"/>
                  </a:lnTo>
                  <a:lnTo>
                    <a:pt x="161" y="4668"/>
                  </a:lnTo>
                  <a:lnTo>
                    <a:pt x="0" y="5795"/>
                  </a:lnTo>
                  <a:lnTo>
                    <a:pt x="0" y="6922"/>
                  </a:lnTo>
                  <a:lnTo>
                    <a:pt x="0" y="7887"/>
                  </a:lnTo>
                  <a:lnTo>
                    <a:pt x="161" y="8853"/>
                  </a:lnTo>
                  <a:lnTo>
                    <a:pt x="483" y="10140"/>
                  </a:lnTo>
                  <a:lnTo>
                    <a:pt x="966" y="11267"/>
                  </a:lnTo>
                  <a:lnTo>
                    <a:pt x="1610" y="12072"/>
                  </a:lnTo>
                  <a:lnTo>
                    <a:pt x="2415" y="12555"/>
                  </a:lnTo>
                  <a:lnTo>
                    <a:pt x="3219" y="12716"/>
                  </a:lnTo>
                  <a:lnTo>
                    <a:pt x="4024" y="12716"/>
                  </a:lnTo>
                  <a:lnTo>
                    <a:pt x="4829" y="12394"/>
                  </a:lnTo>
                  <a:lnTo>
                    <a:pt x="5634" y="11911"/>
                  </a:lnTo>
                  <a:lnTo>
                    <a:pt x="6277" y="11106"/>
                  </a:lnTo>
                  <a:lnTo>
                    <a:pt x="6921" y="10301"/>
                  </a:lnTo>
                  <a:lnTo>
                    <a:pt x="7404" y="9175"/>
                  </a:lnTo>
                  <a:lnTo>
                    <a:pt x="7726" y="8048"/>
                  </a:lnTo>
                  <a:lnTo>
                    <a:pt x="8048" y="6117"/>
                  </a:lnTo>
                  <a:lnTo>
                    <a:pt x="7887" y="4185"/>
                  </a:lnTo>
                  <a:lnTo>
                    <a:pt x="7565" y="2898"/>
                  </a:lnTo>
                  <a:lnTo>
                    <a:pt x="7082" y="1610"/>
                  </a:lnTo>
                  <a:lnTo>
                    <a:pt x="6277" y="806"/>
                  </a:lnTo>
                  <a:lnTo>
                    <a:pt x="5955" y="323"/>
                  </a:lnTo>
                  <a:lnTo>
                    <a:pt x="5473" y="162"/>
                  </a:lnTo>
                  <a:lnTo>
                    <a:pt x="4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Title 1">
            <a:extLst>
              <a:ext uri="{FF2B5EF4-FFF2-40B4-BE49-F238E27FC236}">
                <a16:creationId xmlns:a16="http://schemas.microsoft.com/office/drawing/2014/main" id="{9E1B0061-A6D2-4B54-89B5-2DF5B3363634}"/>
              </a:ext>
            </a:extLst>
          </p:cNvPr>
          <p:cNvSpPr>
            <a:spLocks noGrp="1"/>
          </p:cNvSpPr>
          <p:nvPr>
            <p:ph type="title"/>
          </p:nvPr>
        </p:nvSpPr>
        <p:spPr>
          <a:xfrm>
            <a:off x="838200" y="365125"/>
            <a:ext cx="10515600" cy="1325563"/>
          </a:xfrm>
        </p:spPr>
        <p:txBody>
          <a:bodyPr>
            <a:normAutofit/>
          </a:bodyPr>
          <a:lstStyle/>
          <a:p>
            <a:r>
              <a:rPr lang="en-US" sz="3600" b="1" dirty="0">
                <a:solidFill>
                  <a:schemeClr val="accent3">
                    <a:lumMod val="50000"/>
                  </a:schemeClr>
                </a:solidFill>
                <a:latin typeface="Book Antiqua" panose="02040602050305030304" pitchFamily="18" charset="0"/>
              </a:rPr>
              <a:t>Why predict Nitrogen Dioxide concentration for Supply Chain? (cont’d) </a:t>
            </a:r>
            <a:endParaRPr lang="en-CA" sz="3600" b="1" dirty="0">
              <a:solidFill>
                <a:schemeClr val="accent3">
                  <a:lumMod val="50000"/>
                </a:schemeClr>
              </a:solidFill>
              <a:latin typeface="Book Antiqua" panose="02040602050305030304" pitchFamily="18" charset="0"/>
            </a:endParaRPr>
          </a:p>
        </p:txBody>
      </p:sp>
    </p:spTree>
    <p:extLst>
      <p:ext uri="{BB962C8B-B14F-4D97-AF65-F5344CB8AC3E}">
        <p14:creationId xmlns:p14="http://schemas.microsoft.com/office/powerpoint/2010/main" val="351511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C54A-4CC0-47C1-B8A4-1AFACF4B040F}"/>
              </a:ext>
            </a:extLst>
          </p:cNvPr>
          <p:cNvSpPr>
            <a:spLocks noGrp="1"/>
          </p:cNvSpPr>
          <p:nvPr>
            <p:ph type="title"/>
          </p:nvPr>
        </p:nvSpPr>
        <p:spPr>
          <a:xfrm>
            <a:off x="1629933" y="370273"/>
            <a:ext cx="5445304" cy="1325563"/>
          </a:xfrm>
        </p:spPr>
        <p:txBody>
          <a:bodyPr/>
          <a:lstStyle/>
          <a:p>
            <a:pPr>
              <a:spcBef>
                <a:spcPts val="1000"/>
              </a:spcBef>
            </a:pPr>
            <a:r>
              <a:rPr lang="en-US" sz="3600" b="1" dirty="0">
                <a:solidFill>
                  <a:schemeClr val="accent3">
                    <a:lumMod val="50000"/>
                  </a:schemeClr>
                </a:solidFill>
                <a:latin typeface="Book Antiqua" panose="02040602050305030304" pitchFamily="18" charset="0"/>
                <a:ea typeface="+mn-ea"/>
                <a:cs typeface="+mn-cs"/>
              </a:rPr>
              <a:t>Understanding The Data</a:t>
            </a:r>
            <a:endParaRPr lang="en-CA" sz="3600" b="1" dirty="0">
              <a:solidFill>
                <a:schemeClr val="accent3">
                  <a:lumMod val="50000"/>
                </a:schemeClr>
              </a:solidFill>
              <a:latin typeface="Book Antiqua" panose="02040602050305030304" pitchFamily="18" charset="0"/>
              <a:ea typeface="+mn-ea"/>
              <a:cs typeface="+mn-cs"/>
            </a:endParaRPr>
          </a:p>
        </p:txBody>
      </p:sp>
      <p:sp>
        <p:nvSpPr>
          <p:cNvPr id="3" name="Content Placeholder 2">
            <a:extLst>
              <a:ext uri="{FF2B5EF4-FFF2-40B4-BE49-F238E27FC236}">
                <a16:creationId xmlns:a16="http://schemas.microsoft.com/office/drawing/2014/main" id="{735A2408-6E3D-4F85-878C-1E895EB8AEC6}"/>
              </a:ext>
            </a:extLst>
          </p:cNvPr>
          <p:cNvSpPr>
            <a:spLocks noGrp="1"/>
          </p:cNvSpPr>
          <p:nvPr>
            <p:ph idx="1"/>
          </p:nvPr>
        </p:nvSpPr>
        <p:spPr>
          <a:xfrm>
            <a:off x="789478" y="1726556"/>
            <a:ext cx="10515600" cy="4924496"/>
          </a:xfrm>
        </p:spPr>
        <p:txBody>
          <a:bodyPr>
            <a:normAutofit fontScale="85000" lnSpcReduction="20000"/>
          </a:bodyPr>
          <a:lstStyle/>
          <a:p>
            <a:pPr marL="0" indent="0">
              <a:buNone/>
            </a:pPr>
            <a:r>
              <a:rPr lang="en-US" sz="2200" dirty="0">
                <a:latin typeface="Book Antiqua" panose="02040602050305030304" pitchFamily="18" charset="0"/>
              </a:rPr>
              <a:t>The Air Quality data is sourced from the UCI data repository and contains the following features :</a:t>
            </a:r>
          </a:p>
          <a:p>
            <a:pPr marL="0" indent="0">
              <a:buNone/>
            </a:pPr>
            <a:endParaRPr lang="en-US" sz="2000" dirty="0">
              <a:latin typeface="Book Antiqua" panose="02040602050305030304" pitchFamily="18" charset="0"/>
            </a:endParaRPr>
          </a:p>
          <a:p>
            <a:pPr marL="560070" lvl="1" indent="-285750">
              <a:lnSpc>
                <a:spcPct val="90000"/>
              </a:lnSpc>
              <a:buFont typeface="Arial" panose="020B0604020202020204" pitchFamily="34" charset="0"/>
              <a:buChar char="•"/>
            </a:pPr>
            <a:r>
              <a:rPr lang="en-CA" sz="2200" dirty="0">
                <a:latin typeface="Book Antiqua" panose="02040602050305030304" pitchFamily="18" charset="0"/>
              </a:rPr>
              <a:t>Date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Time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Carbon Monoxide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Tin Oxide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Non-Methane Hydrocarbons</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Benzene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Titania</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Nitric Oxide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Tungsten Oxide NO</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Nitrogen Dioxide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Tungsten Oxide NO2</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Indium Oxide</a:t>
            </a:r>
          </a:p>
          <a:p>
            <a:pPr marL="560070" lvl="1" indent="-285750">
              <a:lnSpc>
                <a:spcPct val="90000"/>
              </a:lnSpc>
              <a:buFont typeface="Arial" panose="020B0604020202020204" pitchFamily="34" charset="0"/>
              <a:buChar char="•"/>
            </a:pPr>
            <a:r>
              <a:rPr lang="en-US" sz="2200" dirty="0">
                <a:latin typeface="Book Antiqua" panose="02040602050305030304" pitchFamily="18" charset="0"/>
              </a:rPr>
              <a:t>Temperature</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Relative Humidity</a:t>
            </a:r>
          </a:p>
          <a:p>
            <a:pPr marL="560070" lvl="1" indent="-285750">
              <a:lnSpc>
                <a:spcPct val="90000"/>
              </a:lnSpc>
              <a:buFont typeface="Arial" panose="020B0604020202020204" pitchFamily="34" charset="0"/>
              <a:buChar char="•"/>
            </a:pPr>
            <a:r>
              <a:rPr lang="en-CA" sz="2200" dirty="0">
                <a:latin typeface="Book Antiqua" panose="02040602050305030304" pitchFamily="18" charset="0"/>
              </a:rPr>
              <a:t>Absolute Humidity</a:t>
            </a:r>
          </a:p>
          <a:p>
            <a:pPr marL="274320" lvl="1" indent="0">
              <a:lnSpc>
                <a:spcPct val="90000"/>
              </a:lnSpc>
              <a:buNone/>
            </a:pPr>
            <a:endParaRPr lang="en-CA" sz="1400" dirty="0"/>
          </a:p>
        </p:txBody>
      </p:sp>
      <p:sp>
        <p:nvSpPr>
          <p:cNvPr id="4" name="Google Shape;5095;p45">
            <a:extLst>
              <a:ext uri="{FF2B5EF4-FFF2-40B4-BE49-F238E27FC236}">
                <a16:creationId xmlns:a16="http://schemas.microsoft.com/office/drawing/2014/main" id="{C633AD38-7D3F-459F-85A6-141756B587CA}"/>
              </a:ext>
            </a:extLst>
          </p:cNvPr>
          <p:cNvSpPr/>
          <p:nvPr/>
        </p:nvSpPr>
        <p:spPr>
          <a:xfrm>
            <a:off x="789478" y="565079"/>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 name="Google Shape;1888;p32">
            <a:extLst>
              <a:ext uri="{FF2B5EF4-FFF2-40B4-BE49-F238E27FC236}">
                <a16:creationId xmlns:a16="http://schemas.microsoft.com/office/drawing/2014/main" id="{C5C0BF0E-1649-4F98-88B2-EB07ABE19F88}"/>
              </a:ext>
            </a:extLst>
          </p:cNvPr>
          <p:cNvGrpSpPr/>
          <p:nvPr/>
        </p:nvGrpSpPr>
        <p:grpSpPr>
          <a:xfrm>
            <a:off x="948927" y="693214"/>
            <a:ext cx="412197" cy="445933"/>
            <a:chOff x="3357325" y="2093500"/>
            <a:chExt cx="311525" cy="322825"/>
          </a:xfrm>
        </p:grpSpPr>
        <p:sp>
          <p:nvSpPr>
            <p:cNvPr id="31" name="Google Shape;1889;p32">
              <a:extLst>
                <a:ext uri="{FF2B5EF4-FFF2-40B4-BE49-F238E27FC236}">
                  <a16:creationId xmlns:a16="http://schemas.microsoft.com/office/drawing/2014/main" id="{3DDCAF87-F5C4-4079-B8AF-D133743075BB}"/>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1890;p32">
              <a:extLst>
                <a:ext uri="{FF2B5EF4-FFF2-40B4-BE49-F238E27FC236}">
                  <a16:creationId xmlns:a16="http://schemas.microsoft.com/office/drawing/2014/main" id="{D388CAAC-AEB1-4707-BF55-ED57D9B722F5}"/>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1891;p32">
              <a:extLst>
                <a:ext uri="{FF2B5EF4-FFF2-40B4-BE49-F238E27FC236}">
                  <a16:creationId xmlns:a16="http://schemas.microsoft.com/office/drawing/2014/main" id="{958A6946-E637-4F75-B969-DA4CD03945FA}"/>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6422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0459-1905-4CF3-A8E4-CB8381ED2BD7}"/>
              </a:ext>
            </a:extLst>
          </p:cNvPr>
          <p:cNvSpPr>
            <a:spLocks noGrp="1"/>
          </p:cNvSpPr>
          <p:nvPr>
            <p:ph type="title"/>
          </p:nvPr>
        </p:nvSpPr>
        <p:spPr>
          <a:xfrm>
            <a:off x="7024333" y="2792164"/>
            <a:ext cx="4561727" cy="1325563"/>
          </a:xfrm>
        </p:spPr>
        <p:txBody>
          <a:bodyPr>
            <a:normAutofit/>
          </a:bodyPr>
          <a:lstStyle/>
          <a:p>
            <a:pPr algn="ctr"/>
            <a:r>
              <a:rPr lang="en-US" b="1" dirty="0">
                <a:solidFill>
                  <a:schemeClr val="accent3">
                    <a:lumMod val="50000"/>
                  </a:schemeClr>
                </a:solidFill>
                <a:effectLst>
                  <a:outerShdw blurRad="38100" dist="38100" dir="2700000" algn="tl">
                    <a:srgbClr val="000000">
                      <a:alpha val="43137"/>
                    </a:srgbClr>
                  </a:outerShdw>
                </a:effectLst>
                <a:latin typeface="Book Antiqua" panose="02040602050305030304" pitchFamily="18" charset="0"/>
                <a:ea typeface="+mn-ea"/>
                <a:cs typeface="+mn-cs"/>
              </a:rPr>
              <a:t>Forecasting Models</a:t>
            </a:r>
            <a:endParaRPr lang="en-CA" b="1" dirty="0">
              <a:solidFill>
                <a:schemeClr val="accent3">
                  <a:lumMod val="50000"/>
                </a:schemeClr>
              </a:solidFill>
              <a:effectLst>
                <a:outerShdw blurRad="38100" dist="38100" dir="2700000" algn="tl">
                  <a:srgbClr val="000000">
                    <a:alpha val="43137"/>
                  </a:srgbClr>
                </a:outerShdw>
              </a:effectLst>
              <a:latin typeface="Book Antiqua" panose="02040602050305030304" pitchFamily="18" charset="0"/>
              <a:ea typeface="+mn-ea"/>
              <a:cs typeface="+mn-cs"/>
            </a:endParaRPr>
          </a:p>
        </p:txBody>
      </p:sp>
      <p:grpSp>
        <p:nvGrpSpPr>
          <p:cNvPr id="9" name="Google Shape;1564;p30">
            <a:extLst>
              <a:ext uri="{FF2B5EF4-FFF2-40B4-BE49-F238E27FC236}">
                <a16:creationId xmlns:a16="http://schemas.microsoft.com/office/drawing/2014/main" id="{8052E46A-D97E-4020-98D4-B705287F4316}"/>
              </a:ext>
            </a:extLst>
          </p:cNvPr>
          <p:cNvGrpSpPr/>
          <p:nvPr/>
        </p:nvGrpSpPr>
        <p:grpSpPr>
          <a:xfrm>
            <a:off x="0" y="2035542"/>
            <a:ext cx="6354612" cy="4871242"/>
            <a:chOff x="2511985" y="1162471"/>
            <a:chExt cx="4120031" cy="3555540"/>
          </a:xfrm>
          <a:effectLst>
            <a:outerShdw blurRad="1028700" dist="50800" dir="5400000" sx="60000" sy="60000" algn="ctr" rotWithShape="0">
              <a:srgbClr val="000000">
                <a:alpha val="0"/>
              </a:srgbClr>
            </a:outerShdw>
          </a:effectLst>
        </p:grpSpPr>
        <p:sp>
          <p:nvSpPr>
            <p:cNvPr id="10" name="Google Shape;1565;p30">
              <a:extLst>
                <a:ext uri="{FF2B5EF4-FFF2-40B4-BE49-F238E27FC236}">
                  <a16:creationId xmlns:a16="http://schemas.microsoft.com/office/drawing/2014/main" id="{280A7AC3-318A-48B6-BF08-1FC6A25471AC}"/>
                </a:ext>
              </a:extLst>
            </p:cNvPr>
            <p:cNvSpPr/>
            <p:nvPr/>
          </p:nvSpPr>
          <p:spPr>
            <a:xfrm>
              <a:off x="4844015" y="1162471"/>
              <a:ext cx="1788001" cy="1856957"/>
            </a:xfrm>
            <a:custGeom>
              <a:avLst/>
              <a:gdLst/>
              <a:ahLst/>
              <a:cxnLst/>
              <a:rect l="l" t="t" r="r" b="b"/>
              <a:pathLst>
                <a:path w="105378" h="109442" extrusionOk="0">
                  <a:moveTo>
                    <a:pt x="7227" y="0"/>
                  </a:moveTo>
                  <a:lnTo>
                    <a:pt x="5721" y="151"/>
                  </a:lnTo>
                  <a:lnTo>
                    <a:pt x="4367" y="602"/>
                  </a:lnTo>
                  <a:lnTo>
                    <a:pt x="3162" y="1204"/>
                  </a:lnTo>
                  <a:lnTo>
                    <a:pt x="2108" y="2108"/>
                  </a:lnTo>
                  <a:lnTo>
                    <a:pt x="1205" y="3161"/>
                  </a:lnTo>
                  <a:lnTo>
                    <a:pt x="603" y="4366"/>
                  </a:lnTo>
                  <a:lnTo>
                    <a:pt x="151" y="5720"/>
                  </a:lnTo>
                  <a:lnTo>
                    <a:pt x="1" y="7226"/>
                  </a:lnTo>
                  <a:lnTo>
                    <a:pt x="1" y="102216"/>
                  </a:lnTo>
                  <a:lnTo>
                    <a:pt x="151" y="103721"/>
                  </a:lnTo>
                  <a:lnTo>
                    <a:pt x="603" y="105076"/>
                  </a:lnTo>
                  <a:lnTo>
                    <a:pt x="1205" y="106280"/>
                  </a:lnTo>
                  <a:lnTo>
                    <a:pt x="2108" y="107334"/>
                  </a:lnTo>
                  <a:lnTo>
                    <a:pt x="3162" y="108237"/>
                  </a:lnTo>
                  <a:lnTo>
                    <a:pt x="4367" y="108840"/>
                  </a:lnTo>
                  <a:lnTo>
                    <a:pt x="5721" y="109291"/>
                  </a:lnTo>
                  <a:lnTo>
                    <a:pt x="7227" y="109442"/>
                  </a:lnTo>
                  <a:lnTo>
                    <a:pt x="98152" y="109442"/>
                  </a:lnTo>
                  <a:lnTo>
                    <a:pt x="99658" y="109291"/>
                  </a:lnTo>
                  <a:lnTo>
                    <a:pt x="101012" y="108840"/>
                  </a:lnTo>
                  <a:lnTo>
                    <a:pt x="102217" y="108237"/>
                  </a:lnTo>
                  <a:lnTo>
                    <a:pt x="103270" y="107334"/>
                  </a:lnTo>
                  <a:lnTo>
                    <a:pt x="104174" y="106280"/>
                  </a:lnTo>
                  <a:lnTo>
                    <a:pt x="104926" y="105076"/>
                  </a:lnTo>
                  <a:lnTo>
                    <a:pt x="105227" y="103721"/>
                  </a:lnTo>
                  <a:lnTo>
                    <a:pt x="105378" y="102216"/>
                  </a:lnTo>
                  <a:lnTo>
                    <a:pt x="105378" y="7226"/>
                  </a:lnTo>
                  <a:lnTo>
                    <a:pt x="105227" y="5720"/>
                  </a:lnTo>
                  <a:lnTo>
                    <a:pt x="104926" y="4366"/>
                  </a:lnTo>
                  <a:lnTo>
                    <a:pt x="104174" y="3161"/>
                  </a:lnTo>
                  <a:lnTo>
                    <a:pt x="103270" y="2108"/>
                  </a:lnTo>
                  <a:lnTo>
                    <a:pt x="102217" y="1204"/>
                  </a:lnTo>
                  <a:lnTo>
                    <a:pt x="101012" y="602"/>
                  </a:lnTo>
                  <a:lnTo>
                    <a:pt x="99658" y="151"/>
                  </a:lnTo>
                  <a:lnTo>
                    <a:pt x="981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66;p30">
              <a:extLst>
                <a:ext uri="{FF2B5EF4-FFF2-40B4-BE49-F238E27FC236}">
                  <a16:creationId xmlns:a16="http://schemas.microsoft.com/office/drawing/2014/main" id="{8B083EC4-DAFD-4542-B851-C8773ADA95D4}"/>
                </a:ext>
              </a:extLst>
            </p:cNvPr>
            <p:cNvSpPr/>
            <p:nvPr/>
          </p:nvSpPr>
          <p:spPr>
            <a:xfrm>
              <a:off x="4844015" y="1162471"/>
              <a:ext cx="1788001" cy="1856957"/>
            </a:xfrm>
            <a:custGeom>
              <a:avLst/>
              <a:gdLst/>
              <a:ahLst/>
              <a:cxnLst/>
              <a:rect l="l" t="t" r="r" b="b"/>
              <a:pathLst>
                <a:path w="105378" h="109442" fill="none" extrusionOk="0">
                  <a:moveTo>
                    <a:pt x="7227" y="109442"/>
                  </a:moveTo>
                  <a:lnTo>
                    <a:pt x="98152" y="109442"/>
                  </a:lnTo>
                  <a:lnTo>
                    <a:pt x="98152" y="109442"/>
                  </a:lnTo>
                  <a:lnTo>
                    <a:pt x="99658" y="109291"/>
                  </a:lnTo>
                  <a:lnTo>
                    <a:pt x="101012" y="108840"/>
                  </a:lnTo>
                  <a:lnTo>
                    <a:pt x="102217" y="108237"/>
                  </a:lnTo>
                  <a:lnTo>
                    <a:pt x="103270" y="107334"/>
                  </a:lnTo>
                  <a:lnTo>
                    <a:pt x="104174" y="106280"/>
                  </a:lnTo>
                  <a:lnTo>
                    <a:pt x="104926" y="105076"/>
                  </a:lnTo>
                  <a:lnTo>
                    <a:pt x="105227" y="103721"/>
                  </a:lnTo>
                  <a:lnTo>
                    <a:pt x="105378" y="102216"/>
                  </a:lnTo>
                  <a:lnTo>
                    <a:pt x="105378" y="7226"/>
                  </a:lnTo>
                  <a:lnTo>
                    <a:pt x="105378" y="7226"/>
                  </a:lnTo>
                  <a:lnTo>
                    <a:pt x="105227" y="5720"/>
                  </a:lnTo>
                  <a:lnTo>
                    <a:pt x="104926" y="4366"/>
                  </a:lnTo>
                  <a:lnTo>
                    <a:pt x="104174" y="3161"/>
                  </a:lnTo>
                  <a:lnTo>
                    <a:pt x="103270" y="2108"/>
                  </a:lnTo>
                  <a:lnTo>
                    <a:pt x="102217" y="1204"/>
                  </a:lnTo>
                  <a:lnTo>
                    <a:pt x="101012" y="602"/>
                  </a:lnTo>
                  <a:lnTo>
                    <a:pt x="99658" y="151"/>
                  </a:lnTo>
                  <a:lnTo>
                    <a:pt x="98152" y="0"/>
                  </a:lnTo>
                  <a:lnTo>
                    <a:pt x="7227" y="0"/>
                  </a:lnTo>
                  <a:lnTo>
                    <a:pt x="7227" y="0"/>
                  </a:lnTo>
                  <a:lnTo>
                    <a:pt x="5721" y="151"/>
                  </a:lnTo>
                  <a:lnTo>
                    <a:pt x="4367" y="602"/>
                  </a:lnTo>
                  <a:lnTo>
                    <a:pt x="3162" y="1204"/>
                  </a:lnTo>
                  <a:lnTo>
                    <a:pt x="2108" y="2108"/>
                  </a:lnTo>
                  <a:lnTo>
                    <a:pt x="1205" y="3161"/>
                  </a:lnTo>
                  <a:lnTo>
                    <a:pt x="603" y="4366"/>
                  </a:lnTo>
                  <a:lnTo>
                    <a:pt x="151" y="5720"/>
                  </a:lnTo>
                  <a:lnTo>
                    <a:pt x="1" y="7226"/>
                  </a:lnTo>
                  <a:lnTo>
                    <a:pt x="1" y="102216"/>
                  </a:lnTo>
                  <a:lnTo>
                    <a:pt x="1" y="102216"/>
                  </a:lnTo>
                  <a:lnTo>
                    <a:pt x="151" y="103721"/>
                  </a:lnTo>
                  <a:lnTo>
                    <a:pt x="603" y="105076"/>
                  </a:lnTo>
                  <a:lnTo>
                    <a:pt x="1205" y="106280"/>
                  </a:lnTo>
                  <a:lnTo>
                    <a:pt x="2108" y="107334"/>
                  </a:lnTo>
                  <a:lnTo>
                    <a:pt x="3162" y="108237"/>
                  </a:lnTo>
                  <a:lnTo>
                    <a:pt x="4367" y="108840"/>
                  </a:lnTo>
                  <a:lnTo>
                    <a:pt x="5721" y="109291"/>
                  </a:lnTo>
                  <a:lnTo>
                    <a:pt x="7227" y="1094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67;p30">
              <a:extLst>
                <a:ext uri="{FF2B5EF4-FFF2-40B4-BE49-F238E27FC236}">
                  <a16:creationId xmlns:a16="http://schemas.microsoft.com/office/drawing/2014/main" id="{DBC70ADB-E131-42A0-82AD-AB23C975983E}"/>
                </a:ext>
              </a:extLst>
            </p:cNvPr>
            <p:cNvSpPr/>
            <p:nvPr/>
          </p:nvSpPr>
          <p:spPr>
            <a:xfrm>
              <a:off x="6090499" y="1410231"/>
              <a:ext cx="280999" cy="280982"/>
            </a:xfrm>
            <a:custGeom>
              <a:avLst/>
              <a:gdLst/>
              <a:ahLst/>
              <a:cxnLst/>
              <a:rect l="l" t="t" r="r" b="b"/>
              <a:pathLst>
                <a:path w="16561" h="16560" extrusionOk="0">
                  <a:moveTo>
                    <a:pt x="8280" y="0"/>
                  </a:moveTo>
                  <a:lnTo>
                    <a:pt x="6624" y="151"/>
                  </a:lnTo>
                  <a:lnTo>
                    <a:pt x="4969" y="602"/>
                  </a:lnTo>
                  <a:lnTo>
                    <a:pt x="3614" y="1355"/>
                  </a:lnTo>
                  <a:lnTo>
                    <a:pt x="2409" y="2409"/>
                  </a:lnTo>
                  <a:lnTo>
                    <a:pt x="1356" y="3613"/>
                  </a:lnTo>
                  <a:lnTo>
                    <a:pt x="603" y="4968"/>
                  </a:lnTo>
                  <a:lnTo>
                    <a:pt x="151" y="6624"/>
                  </a:lnTo>
                  <a:lnTo>
                    <a:pt x="1" y="8280"/>
                  </a:lnTo>
                  <a:lnTo>
                    <a:pt x="151" y="9936"/>
                  </a:lnTo>
                  <a:lnTo>
                    <a:pt x="603" y="11592"/>
                  </a:lnTo>
                  <a:lnTo>
                    <a:pt x="1356" y="12947"/>
                  </a:lnTo>
                  <a:lnTo>
                    <a:pt x="2409" y="14151"/>
                  </a:lnTo>
                  <a:lnTo>
                    <a:pt x="3614" y="15205"/>
                  </a:lnTo>
                  <a:lnTo>
                    <a:pt x="4969" y="15957"/>
                  </a:lnTo>
                  <a:lnTo>
                    <a:pt x="6624" y="16409"/>
                  </a:lnTo>
                  <a:lnTo>
                    <a:pt x="8280" y="16560"/>
                  </a:lnTo>
                  <a:lnTo>
                    <a:pt x="9936" y="16409"/>
                  </a:lnTo>
                  <a:lnTo>
                    <a:pt x="11442" y="15957"/>
                  </a:lnTo>
                  <a:lnTo>
                    <a:pt x="12947" y="15205"/>
                  </a:lnTo>
                  <a:lnTo>
                    <a:pt x="14151" y="14151"/>
                  </a:lnTo>
                  <a:lnTo>
                    <a:pt x="15205" y="12947"/>
                  </a:lnTo>
                  <a:lnTo>
                    <a:pt x="15958" y="11592"/>
                  </a:lnTo>
                  <a:lnTo>
                    <a:pt x="16410" y="9936"/>
                  </a:lnTo>
                  <a:lnTo>
                    <a:pt x="16560" y="8280"/>
                  </a:lnTo>
                  <a:lnTo>
                    <a:pt x="16410" y="6624"/>
                  </a:lnTo>
                  <a:lnTo>
                    <a:pt x="15958" y="4968"/>
                  </a:lnTo>
                  <a:lnTo>
                    <a:pt x="15205" y="3613"/>
                  </a:lnTo>
                  <a:lnTo>
                    <a:pt x="14151" y="2409"/>
                  </a:lnTo>
                  <a:lnTo>
                    <a:pt x="12947" y="1355"/>
                  </a:lnTo>
                  <a:lnTo>
                    <a:pt x="11442" y="602"/>
                  </a:lnTo>
                  <a:lnTo>
                    <a:pt x="9936" y="151"/>
                  </a:lnTo>
                  <a:lnTo>
                    <a:pt x="8280"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8;p30">
              <a:extLst>
                <a:ext uri="{FF2B5EF4-FFF2-40B4-BE49-F238E27FC236}">
                  <a16:creationId xmlns:a16="http://schemas.microsoft.com/office/drawing/2014/main" id="{293339E5-68A3-4944-BD5A-52A1E8B6DDD0}"/>
                </a:ext>
              </a:extLst>
            </p:cNvPr>
            <p:cNvSpPr/>
            <p:nvPr/>
          </p:nvSpPr>
          <p:spPr>
            <a:xfrm>
              <a:off x="5720132" y="1410231"/>
              <a:ext cx="280982" cy="280982"/>
            </a:xfrm>
            <a:custGeom>
              <a:avLst/>
              <a:gdLst/>
              <a:ahLst/>
              <a:cxnLst/>
              <a:rect l="l" t="t" r="r" b="b"/>
              <a:pathLst>
                <a:path w="16560" h="16560" extrusionOk="0">
                  <a:moveTo>
                    <a:pt x="8280" y="0"/>
                  </a:moveTo>
                  <a:lnTo>
                    <a:pt x="6624" y="151"/>
                  </a:lnTo>
                  <a:lnTo>
                    <a:pt x="4968" y="602"/>
                  </a:lnTo>
                  <a:lnTo>
                    <a:pt x="3614" y="1355"/>
                  </a:lnTo>
                  <a:lnTo>
                    <a:pt x="2409" y="2409"/>
                  </a:lnTo>
                  <a:lnTo>
                    <a:pt x="1356" y="3613"/>
                  </a:lnTo>
                  <a:lnTo>
                    <a:pt x="603" y="4968"/>
                  </a:lnTo>
                  <a:lnTo>
                    <a:pt x="151" y="6624"/>
                  </a:lnTo>
                  <a:lnTo>
                    <a:pt x="1" y="8280"/>
                  </a:lnTo>
                  <a:lnTo>
                    <a:pt x="151" y="9936"/>
                  </a:lnTo>
                  <a:lnTo>
                    <a:pt x="603" y="11592"/>
                  </a:lnTo>
                  <a:lnTo>
                    <a:pt x="1356" y="12947"/>
                  </a:lnTo>
                  <a:lnTo>
                    <a:pt x="2409" y="14151"/>
                  </a:lnTo>
                  <a:lnTo>
                    <a:pt x="3614" y="15205"/>
                  </a:lnTo>
                  <a:lnTo>
                    <a:pt x="4968" y="15957"/>
                  </a:lnTo>
                  <a:lnTo>
                    <a:pt x="6624" y="16409"/>
                  </a:lnTo>
                  <a:lnTo>
                    <a:pt x="8280" y="16560"/>
                  </a:lnTo>
                  <a:lnTo>
                    <a:pt x="9936" y="16409"/>
                  </a:lnTo>
                  <a:lnTo>
                    <a:pt x="11592" y="15957"/>
                  </a:lnTo>
                  <a:lnTo>
                    <a:pt x="12947" y="15205"/>
                  </a:lnTo>
                  <a:lnTo>
                    <a:pt x="14151" y="14151"/>
                  </a:lnTo>
                  <a:lnTo>
                    <a:pt x="15205" y="12947"/>
                  </a:lnTo>
                  <a:lnTo>
                    <a:pt x="15958" y="11592"/>
                  </a:lnTo>
                  <a:lnTo>
                    <a:pt x="16409" y="9936"/>
                  </a:lnTo>
                  <a:lnTo>
                    <a:pt x="16560" y="8280"/>
                  </a:lnTo>
                  <a:lnTo>
                    <a:pt x="16409" y="6624"/>
                  </a:lnTo>
                  <a:lnTo>
                    <a:pt x="15958" y="4968"/>
                  </a:lnTo>
                  <a:lnTo>
                    <a:pt x="15205" y="3613"/>
                  </a:lnTo>
                  <a:lnTo>
                    <a:pt x="14151" y="2409"/>
                  </a:lnTo>
                  <a:lnTo>
                    <a:pt x="12947" y="1355"/>
                  </a:lnTo>
                  <a:lnTo>
                    <a:pt x="11592" y="602"/>
                  </a:lnTo>
                  <a:lnTo>
                    <a:pt x="9936" y="151"/>
                  </a:lnTo>
                  <a:lnTo>
                    <a:pt x="8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69;p30">
              <a:extLst>
                <a:ext uri="{FF2B5EF4-FFF2-40B4-BE49-F238E27FC236}">
                  <a16:creationId xmlns:a16="http://schemas.microsoft.com/office/drawing/2014/main" id="{8832EB52-1E5D-4DA1-B47A-18644D1C0CA2}"/>
                </a:ext>
              </a:extLst>
            </p:cNvPr>
            <p:cNvSpPr/>
            <p:nvPr/>
          </p:nvSpPr>
          <p:spPr>
            <a:xfrm>
              <a:off x="5367649" y="1795919"/>
              <a:ext cx="1008955" cy="1008955"/>
            </a:xfrm>
            <a:custGeom>
              <a:avLst/>
              <a:gdLst/>
              <a:ahLst/>
              <a:cxnLst/>
              <a:rect l="l" t="t" r="r" b="b"/>
              <a:pathLst>
                <a:path w="59464" h="59464" extrusionOk="0">
                  <a:moveTo>
                    <a:pt x="29807" y="603"/>
                  </a:moveTo>
                  <a:lnTo>
                    <a:pt x="32667" y="753"/>
                  </a:lnTo>
                  <a:lnTo>
                    <a:pt x="35678" y="1205"/>
                  </a:lnTo>
                  <a:lnTo>
                    <a:pt x="38388" y="1958"/>
                  </a:lnTo>
                  <a:lnTo>
                    <a:pt x="41097" y="2861"/>
                  </a:lnTo>
                  <a:lnTo>
                    <a:pt x="43657" y="4065"/>
                  </a:lnTo>
                  <a:lnTo>
                    <a:pt x="46065" y="5571"/>
                  </a:lnTo>
                  <a:lnTo>
                    <a:pt x="48323" y="7226"/>
                  </a:lnTo>
                  <a:lnTo>
                    <a:pt x="50280" y="9183"/>
                  </a:lnTo>
                  <a:lnTo>
                    <a:pt x="52237" y="11140"/>
                  </a:lnTo>
                  <a:lnTo>
                    <a:pt x="53893" y="13399"/>
                  </a:lnTo>
                  <a:lnTo>
                    <a:pt x="55399" y="15807"/>
                  </a:lnTo>
                  <a:lnTo>
                    <a:pt x="56603" y="18366"/>
                  </a:lnTo>
                  <a:lnTo>
                    <a:pt x="57506" y="21076"/>
                  </a:lnTo>
                  <a:lnTo>
                    <a:pt x="58259" y="23936"/>
                  </a:lnTo>
                  <a:lnTo>
                    <a:pt x="58710" y="26797"/>
                  </a:lnTo>
                  <a:lnTo>
                    <a:pt x="58861" y="29657"/>
                  </a:lnTo>
                  <a:lnTo>
                    <a:pt x="58710" y="32668"/>
                  </a:lnTo>
                  <a:lnTo>
                    <a:pt x="58259" y="35528"/>
                  </a:lnTo>
                  <a:lnTo>
                    <a:pt x="57506" y="38388"/>
                  </a:lnTo>
                  <a:lnTo>
                    <a:pt x="56603" y="41098"/>
                  </a:lnTo>
                  <a:lnTo>
                    <a:pt x="55399" y="43657"/>
                  </a:lnTo>
                  <a:lnTo>
                    <a:pt x="53893" y="46065"/>
                  </a:lnTo>
                  <a:lnTo>
                    <a:pt x="52237" y="48173"/>
                  </a:lnTo>
                  <a:lnTo>
                    <a:pt x="50280" y="50281"/>
                  </a:lnTo>
                  <a:lnTo>
                    <a:pt x="48323" y="52238"/>
                  </a:lnTo>
                  <a:lnTo>
                    <a:pt x="46065" y="53894"/>
                  </a:lnTo>
                  <a:lnTo>
                    <a:pt x="43657" y="55399"/>
                  </a:lnTo>
                  <a:lnTo>
                    <a:pt x="41097" y="56603"/>
                  </a:lnTo>
                  <a:lnTo>
                    <a:pt x="38388" y="57506"/>
                  </a:lnTo>
                  <a:lnTo>
                    <a:pt x="35678" y="58259"/>
                  </a:lnTo>
                  <a:lnTo>
                    <a:pt x="32667" y="58711"/>
                  </a:lnTo>
                  <a:lnTo>
                    <a:pt x="29807" y="58861"/>
                  </a:lnTo>
                  <a:lnTo>
                    <a:pt x="26796" y="58711"/>
                  </a:lnTo>
                  <a:lnTo>
                    <a:pt x="23936" y="58259"/>
                  </a:lnTo>
                  <a:lnTo>
                    <a:pt x="21076" y="57506"/>
                  </a:lnTo>
                  <a:lnTo>
                    <a:pt x="18366" y="56603"/>
                  </a:lnTo>
                  <a:lnTo>
                    <a:pt x="15957" y="55399"/>
                  </a:lnTo>
                  <a:lnTo>
                    <a:pt x="13549" y="53894"/>
                  </a:lnTo>
                  <a:lnTo>
                    <a:pt x="11291" y="52238"/>
                  </a:lnTo>
                  <a:lnTo>
                    <a:pt x="9183" y="50281"/>
                  </a:lnTo>
                  <a:lnTo>
                    <a:pt x="7226" y="48173"/>
                  </a:lnTo>
                  <a:lnTo>
                    <a:pt x="5570" y="46065"/>
                  </a:lnTo>
                  <a:lnTo>
                    <a:pt x="4215" y="43657"/>
                  </a:lnTo>
                  <a:lnTo>
                    <a:pt x="2861" y="41098"/>
                  </a:lnTo>
                  <a:lnTo>
                    <a:pt x="1957" y="38388"/>
                  </a:lnTo>
                  <a:lnTo>
                    <a:pt x="1205" y="35528"/>
                  </a:lnTo>
                  <a:lnTo>
                    <a:pt x="753" y="32668"/>
                  </a:lnTo>
                  <a:lnTo>
                    <a:pt x="602" y="29657"/>
                  </a:lnTo>
                  <a:lnTo>
                    <a:pt x="753" y="26797"/>
                  </a:lnTo>
                  <a:lnTo>
                    <a:pt x="1205" y="23936"/>
                  </a:lnTo>
                  <a:lnTo>
                    <a:pt x="1957" y="21076"/>
                  </a:lnTo>
                  <a:lnTo>
                    <a:pt x="2861" y="18366"/>
                  </a:lnTo>
                  <a:lnTo>
                    <a:pt x="4215" y="15807"/>
                  </a:lnTo>
                  <a:lnTo>
                    <a:pt x="5570" y="13399"/>
                  </a:lnTo>
                  <a:lnTo>
                    <a:pt x="7226" y="11140"/>
                  </a:lnTo>
                  <a:lnTo>
                    <a:pt x="9183" y="9183"/>
                  </a:lnTo>
                  <a:lnTo>
                    <a:pt x="11291" y="7226"/>
                  </a:lnTo>
                  <a:lnTo>
                    <a:pt x="13549" y="5571"/>
                  </a:lnTo>
                  <a:lnTo>
                    <a:pt x="15957" y="4065"/>
                  </a:lnTo>
                  <a:lnTo>
                    <a:pt x="18366" y="2861"/>
                  </a:lnTo>
                  <a:lnTo>
                    <a:pt x="21076" y="1958"/>
                  </a:lnTo>
                  <a:lnTo>
                    <a:pt x="23936" y="1205"/>
                  </a:lnTo>
                  <a:lnTo>
                    <a:pt x="26796" y="753"/>
                  </a:lnTo>
                  <a:lnTo>
                    <a:pt x="29807" y="603"/>
                  </a:lnTo>
                  <a:close/>
                  <a:moveTo>
                    <a:pt x="29807" y="1"/>
                  </a:moveTo>
                  <a:lnTo>
                    <a:pt x="26796" y="151"/>
                  </a:lnTo>
                  <a:lnTo>
                    <a:pt x="23785" y="603"/>
                  </a:lnTo>
                  <a:lnTo>
                    <a:pt x="20925" y="1355"/>
                  </a:lnTo>
                  <a:lnTo>
                    <a:pt x="18216" y="2409"/>
                  </a:lnTo>
                  <a:lnTo>
                    <a:pt x="15656" y="3614"/>
                  </a:lnTo>
                  <a:lnTo>
                    <a:pt x="13097" y="5119"/>
                  </a:lnTo>
                  <a:lnTo>
                    <a:pt x="10839" y="6775"/>
                  </a:lnTo>
                  <a:lnTo>
                    <a:pt x="8732" y="8732"/>
                  </a:lnTo>
                  <a:lnTo>
                    <a:pt x="6775" y="10839"/>
                  </a:lnTo>
                  <a:lnTo>
                    <a:pt x="5119" y="13097"/>
                  </a:lnTo>
                  <a:lnTo>
                    <a:pt x="3613" y="15506"/>
                  </a:lnTo>
                  <a:lnTo>
                    <a:pt x="2409" y="18216"/>
                  </a:lnTo>
                  <a:lnTo>
                    <a:pt x="1355" y="20926"/>
                  </a:lnTo>
                  <a:lnTo>
                    <a:pt x="602" y="23786"/>
                  </a:lnTo>
                  <a:lnTo>
                    <a:pt x="151" y="26646"/>
                  </a:lnTo>
                  <a:lnTo>
                    <a:pt x="0" y="29657"/>
                  </a:lnTo>
                  <a:lnTo>
                    <a:pt x="151" y="32818"/>
                  </a:lnTo>
                  <a:lnTo>
                    <a:pt x="602" y="35678"/>
                  </a:lnTo>
                  <a:lnTo>
                    <a:pt x="1355" y="38539"/>
                  </a:lnTo>
                  <a:lnTo>
                    <a:pt x="2409" y="41248"/>
                  </a:lnTo>
                  <a:lnTo>
                    <a:pt x="3613" y="43958"/>
                  </a:lnTo>
                  <a:lnTo>
                    <a:pt x="5119" y="46367"/>
                  </a:lnTo>
                  <a:lnTo>
                    <a:pt x="6775" y="48625"/>
                  </a:lnTo>
                  <a:lnTo>
                    <a:pt x="8732" y="50732"/>
                  </a:lnTo>
                  <a:lnTo>
                    <a:pt x="10839" y="52689"/>
                  </a:lnTo>
                  <a:lnTo>
                    <a:pt x="13097" y="54345"/>
                  </a:lnTo>
                  <a:lnTo>
                    <a:pt x="15656" y="55851"/>
                  </a:lnTo>
                  <a:lnTo>
                    <a:pt x="18216" y="57055"/>
                  </a:lnTo>
                  <a:lnTo>
                    <a:pt x="20925" y="58109"/>
                  </a:lnTo>
                  <a:lnTo>
                    <a:pt x="23785" y="58861"/>
                  </a:lnTo>
                  <a:lnTo>
                    <a:pt x="26796" y="59313"/>
                  </a:lnTo>
                  <a:lnTo>
                    <a:pt x="29807" y="59463"/>
                  </a:lnTo>
                  <a:lnTo>
                    <a:pt x="32818" y="59313"/>
                  </a:lnTo>
                  <a:lnTo>
                    <a:pt x="35678" y="58861"/>
                  </a:lnTo>
                  <a:lnTo>
                    <a:pt x="38538" y="58109"/>
                  </a:lnTo>
                  <a:lnTo>
                    <a:pt x="41248" y="57055"/>
                  </a:lnTo>
                  <a:lnTo>
                    <a:pt x="43958" y="55851"/>
                  </a:lnTo>
                  <a:lnTo>
                    <a:pt x="46366" y="54345"/>
                  </a:lnTo>
                  <a:lnTo>
                    <a:pt x="48624" y="52689"/>
                  </a:lnTo>
                  <a:lnTo>
                    <a:pt x="50732" y="50732"/>
                  </a:lnTo>
                  <a:lnTo>
                    <a:pt x="52689" y="48625"/>
                  </a:lnTo>
                  <a:lnTo>
                    <a:pt x="54345" y="46367"/>
                  </a:lnTo>
                  <a:lnTo>
                    <a:pt x="55850" y="43958"/>
                  </a:lnTo>
                  <a:lnTo>
                    <a:pt x="57205" y="41248"/>
                  </a:lnTo>
                  <a:lnTo>
                    <a:pt x="58108" y="38539"/>
                  </a:lnTo>
                  <a:lnTo>
                    <a:pt x="58861" y="35678"/>
                  </a:lnTo>
                  <a:lnTo>
                    <a:pt x="59313" y="32818"/>
                  </a:lnTo>
                  <a:lnTo>
                    <a:pt x="59463" y="29657"/>
                  </a:lnTo>
                  <a:lnTo>
                    <a:pt x="59313" y="26646"/>
                  </a:lnTo>
                  <a:lnTo>
                    <a:pt x="58861" y="23786"/>
                  </a:lnTo>
                  <a:lnTo>
                    <a:pt x="58108" y="20926"/>
                  </a:lnTo>
                  <a:lnTo>
                    <a:pt x="57205" y="18216"/>
                  </a:lnTo>
                  <a:lnTo>
                    <a:pt x="55850" y="15506"/>
                  </a:lnTo>
                  <a:lnTo>
                    <a:pt x="54345" y="13097"/>
                  </a:lnTo>
                  <a:lnTo>
                    <a:pt x="52689" y="10839"/>
                  </a:lnTo>
                  <a:lnTo>
                    <a:pt x="50732" y="8732"/>
                  </a:lnTo>
                  <a:lnTo>
                    <a:pt x="48624" y="6775"/>
                  </a:lnTo>
                  <a:lnTo>
                    <a:pt x="46366" y="5119"/>
                  </a:lnTo>
                  <a:lnTo>
                    <a:pt x="43958" y="3614"/>
                  </a:lnTo>
                  <a:lnTo>
                    <a:pt x="41248" y="2409"/>
                  </a:lnTo>
                  <a:lnTo>
                    <a:pt x="38538" y="1355"/>
                  </a:lnTo>
                  <a:lnTo>
                    <a:pt x="35678" y="603"/>
                  </a:lnTo>
                  <a:lnTo>
                    <a:pt x="32818" y="151"/>
                  </a:lnTo>
                  <a:lnTo>
                    <a:pt x="29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0;p30">
              <a:extLst>
                <a:ext uri="{FF2B5EF4-FFF2-40B4-BE49-F238E27FC236}">
                  <a16:creationId xmlns:a16="http://schemas.microsoft.com/office/drawing/2014/main" id="{3507BCD9-D82E-4C4F-8163-1B3258E8ECE6}"/>
                </a:ext>
              </a:extLst>
            </p:cNvPr>
            <p:cNvSpPr/>
            <p:nvPr/>
          </p:nvSpPr>
          <p:spPr>
            <a:xfrm>
              <a:off x="5367649" y="1795919"/>
              <a:ext cx="1008955" cy="1008955"/>
            </a:xfrm>
            <a:custGeom>
              <a:avLst/>
              <a:gdLst/>
              <a:ahLst/>
              <a:cxnLst/>
              <a:rect l="l" t="t" r="r" b="b"/>
              <a:pathLst>
                <a:path w="59464" h="59464" fill="none" extrusionOk="0">
                  <a:moveTo>
                    <a:pt x="29807" y="59463"/>
                  </a:moveTo>
                  <a:lnTo>
                    <a:pt x="29807" y="59463"/>
                  </a:lnTo>
                  <a:lnTo>
                    <a:pt x="26796" y="59313"/>
                  </a:lnTo>
                  <a:lnTo>
                    <a:pt x="23785" y="58861"/>
                  </a:lnTo>
                  <a:lnTo>
                    <a:pt x="20925" y="58109"/>
                  </a:lnTo>
                  <a:lnTo>
                    <a:pt x="18216" y="57055"/>
                  </a:lnTo>
                  <a:lnTo>
                    <a:pt x="15656" y="55851"/>
                  </a:lnTo>
                  <a:lnTo>
                    <a:pt x="13097" y="54345"/>
                  </a:lnTo>
                  <a:lnTo>
                    <a:pt x="10839" y="52689"/>
                  </a:lnTo>
                  <a:lnTo>
                    <a:pt x="8732" y="50732"/>
                  </a:lnTo>
                  <a:lnTo>
                    <a:pt x="6775" y="48625"/>
                  </a:lnTo>
                  <a:lnTo>
                    <a:pt x="5119" y="46367"/>
                  </a:lnTo>
                  <a:lnTo>
                    <a:pt x="3613" y="43958"/>
                  </a:lnTo>
                  <a:lnTo>
                    <a:pt x="2409" y="41248"/>
                  </a:lnTo>
                  <a:lnTo>
                    <a:pt x="1355" y="38539"/>
                  </a:lnTo>
                  <a:lnTo>
                    <a:pt x="602" y="35678"/>
                  </a:lnTo>
                  <a:lnTo>
                    <a:pt x="151" y="32818"/>
                  </a:lnTo>
                  <a:lnTo>
                    <a:pt x="0" y="29657"/>
                  </a:lnTo>
                  <a:lnTo>
                    <a:pt x="0" y="29657"/>
                  </a:lnTo>
                  <a:lnTo>
                    <a:pt x="151" y="26646"/>
                  </a:lnTo>
                  <a:lnTo>
                    <a:pt x="602" y="23786"/>
                  </a:lnTo>
                  <a:lnTo>
                    <a:pt x="1355" y="20926"/>
                  </a:lnTo>
                  <a:lnTo>
                    <a:pt x="2409" y="18216"/>
                  </a:lnTo>
                  <a:lnTo>
                    <a:pt x="3613" y="15506"/>
                  </a:lnTo>
                  <a:lnTo>
                    <a:pt x="5119" y="13097"/>
                  </a:lnTo>
                  <a:lnTo>
                    <a:pt x="6775" y="10839"/>
                  </a:lnTo>
                  <a:lnTo>
                    <a:pt x="8732" y="8732"/>
                  </a:lnTo>
                  <a:lnTo>
                    <a:pt x="10839" y="6775"/>
                  </a:lnTo>
                  <a:lnTo>
                    <a:pt x="13097" y="5119"/>
                  </a:lnTo>
                  <a:lnTo>
                    <a:pt x="15656" y="3614"/>
                  </a:lnTo>
                  <a:lnTo>
                    <a:pt x="18216" y="2409"/>
                  </a:lnTo>
                  <a:lnTo>
                    <a:pt x="20925" y="1355"/>
                  </a:lnTo>
                  <a:lnTo>
                    <a:pt x="23785" y="603"/>
                  </a:lnTo>
                  <a:lnTo>
                    <a:pt x="26796" y="151"/>
                  </a:lnTo>
                  <a:lnTo>
                    <a:pt x="29807" y="1"/>
                  </a:lnTo>
                  <a:lnTo>
                    <a:pt x="29807" y="1"/>
                  </a:lnTo>
                  <a:lnTo>
                    <a:pt x="32818" y="151"/>
                  </a:lnTo>
                  <a:lnTo>
                    <a:pt x="35678" y="603"/>
                  </a:lnTo>
                  <a:lnTo>
                    <a:pt x="38538" y="1355"/>
                  </a:lnTo>
                  <a:lnTo>
                    <a:pt x="41248" y="2409"/>
                  </a:lnTo>
                  <a:lnTo>
                    <a:pt x="43958" y="3614"/>
                  </a:lnTo>
                  <a:lnTo>
                    <a:pt x="46366" y="5119"/>
                  </a:lnTo>
                  <a:lnTo>
                    <a:pt x="48624" y="6775"/>
                  </a:lnTo>
                  <a:lnTo>
                    <a:pt x="50732" y="8732"/>
                  </a:lnTo>
                  <a:lnTo>
                    <a:pt x="52689" y="10839"/>
                  </a:lnTo>
                  <a:lnTo>
                    <a:pt x="54345" y="13097"/>
                  </a:lnTo>
                  <a:lnTo>
                    <a:pt x="55850" y="15506"/>
                  </a:lnTo>
                  <a:lnTo>
                    <a:pt x="57205" y="18216"/>
                  </a:lnTo>
                  <a:lnTo>
                    <a:pt x="58108" y="20926"/>
                  </a:lnTo>
                  <a:lnTo>
                    <a:pt x="58861" y="23786"/>
                  </a:lnTo>
                  <a:lnTo>
                    <a:pt x="59313" y="26646"/>
                  </a:lnTo>
                  <a:lnTo>
                    <a:pt x="59463" y="29657"/>
                  </a:lnTo>
                  <a:lnTo>
                    <a:pt x="59463" y="29657"/>
                  </a:lnTo>
                  <a:lnTo>
                    <a:pt x="59313" y="32818"/>
                  </a:lnTo>
                  <a:lnTo>
                    <a:pt x="58861" y="35678"/>
                  </a:lnTo>
                  <a:lnTo>
                    <a:pt x="58108" y="38539"/>
                  </a:lnTo>
                  <a:lnTo>
                    <a:pt x="57205" y="41248"/>
                  </a:lnTo>
                  <a:lnTo>
                    <a:pt x="55850" y="43958"/>
                  </a:lnTo>
                  <a:lnTo>
                    <a:pt x="54345" y="46367"/>
                  </a:lnTo>
                  <a:lnTo>
                    <a:pt x="52689" y="48625"/>
                  </a:lnTo>
                  <a:lnTo>
                    <a:pt x="50732" y="50732"/>
                  </a:lnTo>
                  <a:lnTo>
                    <a:pt x="48624" y="52689"/>
                  </a:lnTo>
                  <a:lnTo>
                    <a:pt x="46366" y="54345"/>
                  </a:lnTo>
                  <a:lnTo>
                    <a:pt x="43958" y="55851"/>
                  </a:lnTo>
                  <a:lnTo>
                    <a:pt x="41248" y="57055"/>
                  </a:lnTo>
                  <a:lnTo>
                    <a:pt x="38538" y="58109"/>
                  </a:lnTo>
                  <a:lnTo>
                    <a:pt x="35678" y="58861"/>
                  </a:lnTo>
                  <a:lnTo>
                    <a:pt x="32818" y="59313"/>
                  </a:lnTo>
                  <a:lnTo>
                    <a:pt x="29807" y="594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1;p30">
              <a:extLst>
                <a:ext uri="{FF2B5EF4-FFF2-40B4-BE49-F238E27FC236}">
                  <a16:creationId xmlns:a16="http://schemas.microsoft.com/office/drawing/2014/main" id="{74D801D2-502D-42C7-9610-E1F20E588F9F}"/>
                </a:ext>
              </a:extLst>
            </p:cNvPr>
            <p:cNvSpPr/>
            <p:nvPr/>
          </p:nvSpPr>
          <p:spPr>
            <a:xfrm>
              <a:off x="5377864" y="1806133"/>
              <a:ext cx="988510" cy="988527"/>
            </a:xfrm>
            <a:custGeom>
              <a:avLst/>
              <a:gdLst/>
              <a:ahLst/>
              <a:cxnLst/>
              <a:rect l="l" t="t" r="r" b="b"/>
              <a:pathLst>
                <a:path w="58259" h="58260" fill="none" extrusionOk="0">
                  <a:moveTo>
                    <a:pt x="29205" y="1"/>
                  </a:moveTo>
                  <a:lnTo>
                    <a:pt x="29205" y="1"/>
                  </a:lnTo>
                  <a:lnTo>
                    <a:pt x="26194" y="151"/>
                  </a:lnTo>
                  <a:lnTo>
                    <a:pt x="23334" y="603"/>
                  </a:lnTo>
                  <a:lnTo>
                    <a:pt x="20474" y="1356"/>
                  </a:lnTo>
                  <a:lnTo>
                    <a:pt x="17764" y="2259"/>
                  </a:lnTo>
                  <a:lnTo>
                    <a:pt x="15355" y="3463"/>
                  </a:lnTo>
                  <a:lnTo>
                    <a:pt x="12947" y="4969"/>
                  </a:lnTo>
                  <a:lnTo>
                    <a:pt x="10689" y="6624"/>
                  </a:lnTo>
                  <a:lnTo>
                    <a:pt x="8581" y="8581"/>
                  </a:lnTo>
                  <a:lnTo>
                    <a:pt x="6624" y="10538"/>
                  </a:lnTo>
                  <a:lnTo>
                    <a:pt x="4968" y="12797"/>
                  </a:lnTo>
                  <a:lnTo>
                    <a:pt x="3613" y="15205"/>
                  </a:lnTo>
                  <a:lnTo>
                    <a:pt x="2259" y="17764"/>
                  </a:lnTo>
                  <a:lnTo>
                    <a:pt x="1355" y="20474"/>
                  </a:lnTo>
                  <a:lnTo>
                    <a:pt x="603" y="23334"/>
                  </a:lnTo>
                  <a:lnTo>
                    <a:pt x="151" y="26195"/>
                  </a:lnTo>
                  <a:lnTo>
                    <a:pt x="0" y="29055"/>
                  </a:lnTo>
                  <a:lnTo>
                    <a:pt x="0" y="29055"/>
                  </a:lnTo>
                  <a:lnTo>
                    <a:pt x="151" y="32066"/>
                  </a:lnTo>
                  <a:lnTo>
                    <a:pt x="603" y="34926"/>
                  </a:lnTo>
                  <a:lnTo>
                    <a:pt x="1355" y="37786"/>
                  </a:lnTo>
                  <a:lnTo>
                    <a:pt x="2259" y="40496"/>
                  </a:lnTo>
                  <a:lnTo>
                    <a:pt x="3613" y="43055"/>
                  </a:lnTo>
                  <a:lnTo>
                    <a:pt x="4968" y="45463"/>
                  </a:lnTo>
                  <a:lnTo>
                    <a:pt x="6624" y="47571"/>
                  </a:lnTo>
                  <a:lnTo>
                    <a:pt x="8581" y="49679"/>
                  </a:lnTo>
                  <a:lnTo>
                    <a:pt x="10689" y="51636"/>
                  </a:lnTo>
                  <a:lnTo>
                    <a:pt x="12947" y="53292"/>
                  </a:lnTo>
                  <a:lnTo>
                    <a:pt x="15355" y="54797"/>
                  </a:lnTo>
                  <a:lnTo>
                    <a:pt x="17764" y="56001"/>
                  </a:lnTo>
                  <a:lnTo>
                    <a:pt x="20474" y="56904"/>
                  </a:lnTo>
                  <a:lnTo>
                    <a:pt x="23334" y="57657"/>
                  </a:lnTo>
                  <a:lnTo>
                    <a:pt x="26194" y="58109"/>
                  </a:lnTo>
                  <a:lnTo>
                    <a:pt x="29205" y="58259"/>
                  </a:lnTo>
                  <a:lnTo>
                    <a:pt x="29205" y="58259"/>
                  </a:lnTo>
                  <a:lnTo>
                    <a:pt x="32065" y="58109"/>
                  </a:lnTo>
                  <a:lnTo>
                    <a:pt x="35076" y="57657"/>
                  </a:lnTo>
                  <a:lnTo>
                    <a:pt x="37786" y="56904"/>
                  </a:lnTo>
                  <a:lnTo>
                    <a:pt x="40495" y="56001"/>
                  </a:lnTo>
                  <a:lnTo>
                    <a:pt x="43055" y="54797"/>
                  </a:lnTo>
                  <a:lnTo>
                    <a:pt x="45463" y="53292"/>
                  </a:lnTo>
                  <a:lnTo>
                    <a:pt x="47721" y="51636"/>
                  </a:lnTo>
                  <a:lnTo>
                    <a:pt x="49678" y="49679"/>
                  </a:lnTo>
                  <a:lnTo>
                    <a:pt x="51635" y="47571"/>
                  </a:lnTo>
                  <a:lnTo>
                    <a:pt x="53291" y="45463"/>
                  </a:lnTo>
                  <a:lnTo>
                    <a:pt x="54797" y="43055"/>
                  </a:lnTo>
                  <a:lnTo>
                    <a:pt x="56001" y="40496"/>
                  </a:lnTo>
                  <a:lnTo>
                    <a:pt x="56904" y="37786"/>
                  </a:lnTo>
                  <a:lnTo>
                    <a:pt x="57657" y="34926"/>
                  </a:lnTo>
                  <a:lnTo>
                    <a:pt x="58108" y="32066"/>
                  </a:lnTo>
                  <a:lnTo>
                    <a:pt x="58259" y="29055"/>
                  </a:lnTo>
                  <a:lnTo>
                    <a:pt x="58259" y="29055"/>
                  </a:lnTo>
                  <a:lnTo>
                    <a:pt x="58108" y="26195"/>
                  </a:lnTo>
                  <a:lnTo>
                    <a:pt x="57657" y="23334"/>
                  </a:lnTo>
                  <a:lnTo>
                    <a:pt x="56904" y="20474"/>
                  </a:lnTo>
                  <a:lnTo>
                    <a:pt x="56001" y="17764"/>
                  </a:lnTo>
                  <a:lnTo>
                    <a:pt x="54797" y="15205"/>
                  </a:lnTo>
                  <a:lnTo>
                    <a:pt x="53291" y="12797"/>
                  </a:lnTo>
                  <a:lnTo>
                    <a:pt x="51635" y="10538"/>
                  </a:lnTo>
                  <a:lnTo>
                    <a:pt x="49678" y="8581"/>
                  </a:lnTo>
                  <a:lnTo>
                    <a:pt x="47721" y="6624"/>
                  </a:lnTo>
                  <a:lnTo>
                    <a:pt x="45463" y="4969"/>
                  </a:lnTo>
                  <a:lnTo>
                    <a:pt x="43055" y="3463"/>
                  </a:lnTo>
                  <a:lnTo>
                    <a:pt x="40495" y="2259"/>
                  </a:lnTo>
                  <a:lnTo>
                    <a:pt x="37786" y="1356"/>
                  </a:lnTo>
                  <a:lnTo>
                    <a:pt x="35076" y="603"/>
                  </a:lnTo>
                  <a:lnTo>
                    <a:pt x="32065" y="151"/>
                  </a:lnTo>
                  <a:lnTo>
                    <a:pt x="29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2;p30">
              <a:extLst>
                <a:ext uri="{FF2B5EF4-FFF2-40B4-BE49-F238E27FC236}">
                  <a16:creationId xmlns:a16="http://schemas.microsoft.com/office/drawing/2014/main" id="{DC9060C4-C309-413F-8861-62D28A74EAB3}"/>
                </a:ext>
              </a:extLst>
            </p:cNvPr>
            <p:cNvSpPr/>
            <p:nvPr/>
          </p:nvSpPr>
          <p:spPr>
            <a:xfrm>
              <a:off x="5400855" y="3320822"/>
              <a:ext cx="985964" cy="939983"/>
            </a:xfrm>
            <a:custGeom>
              <a:avLst/>
              <a:gdLst/>
              <a:ahLst/>
              <a:cxnLst/>
              <a:rect l="l" t="t" r="r" b="b"/>
              <a:pathLst>
                <a:path w="58109" h="55399" extrusionOk="0">
                  <a:moveTo>
                    <a:pt x="27248" y="0"/>
                  </a:moveTo>
                  <a:lnTo>
                    <a:pt x="25441" y="301"/>
                  </a:lnTo>
                  <a:lnTo>
                    <a:pt x="23635" y="753"/>
                  </a:lnTo>
                  <a:lnTo>
                    <a:pt x="21979" y="1205"/>
                  </a:lnTo>
                  <a:lnTo>
                    <a:pt x="20323" y="1957"/>
                  </a:lnTo>
                  <a:lnTo>
                    <a:pt x="18667" y="2710"/>
                  </a:lnTo>
                  <a:lnTo>
                    <a:pt x="17312" y="3764"/>
                  </a:lnTo>
                  <a:lnTo>
                    <a:pt x="15807" y="4818"/>
                  </a:lnTo>
                  <a:lnTo>
                    <a:pt x="14603" y="6022"/>
                  </a:lnTo>
                  <a:lnTo>
                    <a:pt x="13398" y="7226"/>
                  </a:lnTo>
                  <a:lnTo>
                    <a:pt x="12345" y="8581"/>
                  </a:lnTo>
                  <a:lnTo>
                    <a:pt x="11291" y="10086"/>
                  </a:lnTo>
                  <a:lnTo>
                    <a:pt x="10538" y="11742"/>
                  </a:lnTo>
                  <a:lnTo>
                    <a:pt x="9785" y="13398"/>
                  </a:lnTo>
                  <a:lnTo>
                    <a:pt x="9334" y="15054"/>
                  </a:lnTo>
                  <a:lnTo>
                    <a:pt x="8882" y="16861"/>
                  </a:lnTo>
                  <a:lnTo>
                    <a:pt x="7678" y="23334"/>
                  </a:lnTo>
                  <a:lnTo>
                    <a:pt x="6172" y="29958"/>
                  </a:lnTo>
                  <a:lnTo>
                    <a:pt x="0" y="55399"/>
                  </a:lnTo>
                  <a:lnTo>
                    <a:pt x="58108" y="55399"/>
                  </a:lnTo>
                  <a:lnTo>
                    <a:pt x="51936" y="29958"/>
                  </a:lnTo>
                  <a:lnTo>
                    <a:pt x="50581" y="23334"/>
                  </a:lnTo>
                  <a:lnTo>
                    <a:pt x="49377" y="16861"/>
                  </a:lnTo>
                  <a:lnTo>
                    <a:pt x="48925" y="15054"/>
                  </a:lnTo>
                  <a:lnTo>
                    <a:pt x="48323" y="13398"/>
                  </a:lnTo>
                  <a:lnTo>
                    <a:pt x="47721" y="11742"/>
                  </a:lnTo>
                  <a:lnTo>
                    <a:pt x="46818" y="10086"/>
                  </a:lnTo>
                  <a:lnTo>
                    <a:pt x="45915" y="8581"/>
                  </a:lnTo>
                  <a:lnTo>
                    <a:pt x="44861" y="7226"/>
                  </a:lnTo>
                  <a:lnTo>
                    <a:pt x="43657" y="6022"/>
                  </a:lnTo>
                  <a:lnTo>
                    <a:pt x="42302" y="4818"/>
                  </a:lnTo>
                  <a:lnTo>
                    <a:pt x="40947" y="3764"/>
                  </a:lnTo>
                  <a:lnTo>
                    <a:pt x="39441" y="2710"/>
                  </a:lnTo>
                  <a:lnTo>
                    <a:pt x="37936" y="1957"/>
                  </a:lnTo>
                  <a:lnTo>
                    <a:pt x="36280" y="1205"/>
                  </a:lnTo>
                  <a:lnTo>
                    <a:pt x="34624" y="753"/>
                  </a:lnTo>
                  <a:lnTo>
                    <a:pt x="32818" y="301"/>
                  </a:lnTo>
                  <a:lnTo>
                    <a:pt x="3101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3;p30">
              <a:extLst>
                <a:ext uri="{FF2B5EF4-FFF2-40B4-BE49-F238E27FC236}">
                  <a16:creationId xmlns:a16="http://schemas.microsoft.com/office/drawing/2014/main" id="{1147D532-A383-42DB-B609-2D5BBA1EF126}"/>
                </a:ext>
              </a:extLst>
            </p:cNvPr>
            <p:cNvSpPr/>
            <p:nvPr/>
          </p:nvSpPr>
          <p:spPr>
            <a:xfrm>
              <a:off x="5400855" y="3320822"/>
              <a:ext cx="985964" cy="939983"/>
            </a:xfrm>
            <a:custGeom>
              <a:avLst/>
              <a:gdLst/>
              <a:ahLst/>
              <a:cxnLst/>
              <a:rect l="l" t="t" r="r" b="b"/>
              <a:pathLst>
                <a:path w="58109" h="55399" fill="none" extrusionOk="0">
                  <a:moveTo>
                    <a:pt x="29054" y="0"/>
                  </a:moveTo>
                  <a:lnTo>
                    <a:pt x="29054" y="0"/>
                  </a:lnTo>
                  <a:lnTo>
                    <a:pt x="27248" y="0"/>
                  </a:lnTo>
                  <a:lnTo>
                    <a:pt x="25441" y="301"/>
                  </a:lnTo>
                  <a:lnTo>
                    <a:pt x="23635" y="753"/>
                  </a:lnTo>
                  <a:lnTo>
                    <a:pt x="21979" y="1205"/>
                  </a:lnTo>
                  <a:lnTo>
                    <a:pt x="20323" y="1957"/>
                  </a:lnTo>
                  <a:lnTo>
                    <a:pt x="18667" y="2710"/>
                  </a:lnTo>
                  <a:lnTo>
                    <a:pt x="17312" y="3764"/>
                  </a:lnTo>
                  <a:lnTo>
                    <a:pt x="15807" y="4818"/>
                  </a:lnTo>
                  <a:lnTo>
                    <a:pt x="14603" y="6022"/>
                  </a:lnTo>
                  <a:lnTo>
                    <a:pt x="13398" y="7226"/>
                  </a:lnTo>
                  <a:lnTo>
                    <a:pt x="12345" y="8581"/>
                  </a:lnTo>
                  <a:lnTo>
                    <a:pt x="11291" y="10086"/>
                  </a:lnTo>
                  <a:lnTo>
                    <a:pt x="10538" y="11742"/>
                  </a:lnTo>
                  <a:lnTo>
                    <a:pt x="9785" y="13398"/>
                  </a:lnTo>
                  <a:lnTo>
                    <a:pt x="9334" y="15054"/>
                  </a:lnTo>
                  <a:lnTo>
                    <a:pt x="8882" y="16861"/>
                  </a:lnTo>
                  <a:lnTo>
                    <a:pt x="8882" y="16861"/>
                  </a:lnTo>
                  <a:lnTo>
                    <a:pt x="7678" y="23334"/>
                  </a:lnTo>
                  <a:lnTo>
                    <a:pt x="6172" y="29958"/>
                  </a:lnTo>
                  <a:lnTo>
                    <a:pt x="0" y="55399"/>
                  </a:lnTo>
                  <a:lnTo>
                    <a:pt x="58108" y="55399"/>
                  </a:lnTo>
                  <a:lnTo>
                    <a:pt x="51936" y="29958"/>
                  </a:lnTo>
                  <a:lnTo>
                    <a:pt x="51936" y="29958"/>
                  </a:lnTo>
                  <a:lnTo>
                    <a:pt x="50581" y="23334"/>
                  </a:lnTo>
                  <a:lnTo>
                    <a:pt x="49377" y="16861"/>
                  </a:lnTo>
                  <a:lnTo>
                    <a:pt x="49377" y="16861"/>
                  </a:lnTo>
                  <a:lnTo>
                    <a:pt x="48925" y="15054"/>
                  </a:lnTo>
                  <a:lnTo>
                    <a:pt x="48323" y="13398"/>
                  </a:lnTo>
                  <a:lnTo>
                    <a:pt x="47721" y="11742"/>
                  </a:lnTo>
                  <a:lnTo>
                    <a:pt x="46818" y="10086"/>
                  </a:lnTo>
                  <a:lnTo>
                    <a:pt x="45915" y="8581"/>
                  </a:lnTo>
                  <a:lnTo>
                    <a:pt x="44861" y="7226"/>
                  </a:lnTo>
                  <a:lnTo>
                    <a:pt x="43657" y="6022"/>
                  </a:lnTo>
                  <a:lnTo>
                    <a:pt x="42302" y="4818"/>
                  </a:lnTo>
                  <a:lnTo>
                    <a:pt x="40947" y="3764"/>
                  </a:lnTo>
                  <a:lnTo>
                    <a:pt x="39441" y="2710"/>
                  </a:lnTo>
                  <a:lnTo>
                    <a:pt x="37936" y="1957"/>
                  </a:lnTo>
                  <a:lnTo>
                    <a:pt x="36280" y="1205"/>
                  </a:lnTo>
                  <a:lnTo>
                    <a:pt x="34624" y="753"/>
                  </a:lnTo>
                  <a:lnTo>
                    <a:pt x="32818" y="301"/>
                  </a:lnTo>
                  <a:lnTo>
                    <a:pt x="31011" y="0"/>
                  </a:lnTo>
                  <a:lnTo>
                    <a:pt x="290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4;p30">
              <a:extLst>
                <a:ext uri="{FF2B5EF4-FFF2-40B4-BE49-F238E27FC236}">
                  <a16:creationId xmlns:a16="http://schemas.microsoft.com/office/drawing/2014/main" id="{94022E38-4AE3-4B5D-99D1-C81ACFCCE924}"/>
                </a:ext>
              </a:extLst>
            </p:cNvPr>
            <p:cNvSpPr/>
            <p:nvPr/>
          </p:nvSpPr>
          <p:spPr>
            <a:xfrm>
              <a:off x="5454489" y="3320822"/>
              <a:ext cx="988527" cy="939983"/>
            </a:xfrm>
            <a:custGeom>
              <a:avLst/>
              <a:gdLst/>
              <a:ahLst/>
              <a:cxnLst/>
              <a:rect l="l" t="t" r="r" b="b"/>
              <a:pathLst>
                <a:path w="58260" h="55399" extrusionOk="0">
                  <a:moveTo>
                    <a:pt x="27248" y="0"/>
                  </a:moveTo>
                  <a:lnTo>
                    <a:pt x="25442" y="301"/>
                  </a:lnTo>
                  <a:lnTo>
                    <a:pt x="23635" y="753"/>
                  </a:lnTo>
                  <a:lnTo>
                    <a:pt x="21979" y="1205"/>
                  </a:lnTo>
                  <a:lnTo>
                    <a:pt x="20323" y="1957"/>
                  </a:lnTo>
                  <a:lnTo>
                    <a:pt x="18818" y="2710"/>
                  </a:lnTo>
                  <a:lnTo>
                    <a:pt x="17313" y="3764"/>
                  </a:lnTo>
                  <a:lnTo>
                    <a:pt x="15958" y="4818"/>
                  </a:lnTo>
                  <a:lnTo>
                    <a:pt x="14603" y="6022"/>
                  </a:lnTo>
                  <a:lnTo>
                    <a:pt x="13399" y="7226"/>
                  </a:lnTo>
                  <a:lnTo>
                    <a:pt x="12345" y="8581"/>
                  </a:lnTo>
                  <a:lnTo>
                    <a:pt x="11442" y="10086"/>
                  </a:lnTo>
                  <a:lnTo>
                    <a:pt x="10538" y="11742"/>
                  </a:lnTo>
                  <a:lnTo>
                    <a:pt x="9936" y="13398"/>
                  </a:lnTo>
                  <a:lnTo>
                    <a:pt x="9334" y="15054"/>
                  </a:lnTo>
                  <a:lnTo>
                    <a:pt x="8882" y="16861"/>
                  </a:lnTo>
                  <a:lnTo>
                    <a:pt x="7678" y="23334"/>
                  </a:lnTo>
                  <a:lnTo>
                    <a:pt x="6323" y="29958"/>
                  </a:lnTo>
                  <a:lnTo>
                    <a:pt x="1" y="55399"/>
                  </a:lnTo>
                  <a:lnTo>
                    <a:pt x="58259" y="55399"/>
                  </a:lnTo>
                  <a:lnTo>
                    <a:pt x="51937" y="29958"/>
                  </a:lnTo>
                  <a:lnTo>
                    <a:pt x="50582" y="23334"/>
                  </a:lnTo>
                  <a:lnTo>
                    <a:pt x="49377" y="16861"/>
                  </a:lnTo>
                  <a:lnTo>
                    <a:pt x="48926" y="15054"/>
                  </a:lnTo>
                  <a:lnTo>
                    <a:pt x="48474" y="13398"/>
                  </a:lnTo>
                  <a:lnTo>
                    <a:pt x="47721" y="11742"/>
                  </a:lnTo>
                  <a:lnTo>
                    <a:pt x="46818" y="10086"/>
                  </a:lnTo>
                  <a:lnTo>
                    <a:pt x="45915" y="8581"/>
                  </a:lnTo>
                  <a:lnTo>
                    <a:pt x="44861" y="7226"/>
                  </a:lnTo>
                  <a:lnTo>
                    <a:pt x="43657" y="6022"/>
                  </a:lnTo>
                  <a:lnTo>
                    <a:pt x="42453" y="4818"/>
                  </a:lnTo>
                  <a:lnTo>
                    <a:pt x="40947" y="3764"/>
                  </a:lnTo>
                  <a:lnTo>
                    <a:pt x="39442" y="2710"/>
                  </a:lnTo>
                  <a:lnTo>
                    <a:pt x="37936" y="1957"/>
                  </a:lnTo>
                  <a:lnTo>
                    <a:pt x="36280" y="1205"/>
                  </a:lnTo>
                  <a:lnTo>
                    <a:pt x="34625" y="753"/>
                  </a:lnTo>
                  <a:lnTo>
                    <a:pt x="32818" y="301"/>
                  </a:lnTo>
                  <a:lnTo>
                    <a:pt x="31012"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5;p30">
              <a:extLst>
                <a:ext uri="{FF2B5EF4-FFF2-40B4-BE49-F238E27FC236}">
                  <a16:creationId xmlns:a16="http://schemas.microsoft.com/office/drawing/2014/main" id="{E98F2E12-093C-4ACA-8265-65E135C9E46A}"/>
                </a:ext>
              </a:extLst>
            </p:cNvPr>
            <p:cNvSpPr/>
            <p:nvPr/>
          </p:nvSpPr>
          <p:spPr>
            <a:xfrm>
              <a:off x="5454489" y="3320822"/>
              <a:ext cx="988527" cy="939983"/>
            </a:xfrm>
            <a:custGeom>
              <a:avLst/>
              <a:gdLst/>
              <a:ahLst/>
              <a:cxnLst/>
              <a:rect l="l" t="t" r="r" b="b"/>
              <a:pathLst>
                <a:path w="58260" h="55399" fill="none" extrusionOk="0">
                  <a:moveTo>
                    <a:pt x="29205" y="0"/>
                  </a:moveTo>
                  <a:lnTo>
                    <a:pt x="29205" y="0"/>
                  </a:lnTo>
                  <a:lnTo>
                    <a:pt x="27248" y="0"/>
                  </a:lnTo>
                  <a:lnTo>
                    <a:pt x="25442" y="301"/>
                  </a:lnTo>
                  <a:lnTo>
                    <a:pt x="23635" y="753"/>
                  </a:lnTo>
                  <a:lnTo>
                    <a:pt x="21979" y="1205"/>
                  </a:lnTo>
                  <a:lnTo>
                    <a:pt x="20323" y="1957"/>
                  </a:lnTo>
                  <a:lnTo>
                    <a:pt x="18818" y="2710"/>
                  </a:lnTo>
                  <a:lnTo>
                    <a:pt x="17313" y="3764"/>
                  </a:lnTo>
                  <a:lnTo>
                    <a:pt x="15958" y="4818"/>
                  </a:lnTo>
                  <a:lnTo>
                    <a:pt x="14603" y="6022"/>
                  </a:lnTo>
                  <a:lnTo>
                    <a:pt x="13399" y="7226"/>
                  </a:lnTo>
                  <a:lnTo>
                    <a:pt x="12345" y="8581"/>
                  </a:lnTo>
                  <a:lnTo>
                    <a:pt x="11442" y="10086"/>
                  </a:lnTo>
                  <a:lnTo>
                    <a:pt x="10538" y="11742"/>
                  </a:lnTo>
                  <a:lnTo>
                    <a:pt x="9936" y="13398"/>
                  </a:lnTo>
                  <a:lnTo>
                    <a:pt x="9334" y="15054"/>
                  </a:lnTo>
                  <a:lnTo>
                    <a:pt x="8882" y="16861"/>
                  </a:lnTo>
                  <a:lnTo>
                    <a:pt x="8882" y="16861"/>
                  </a:lnTo>
                  <a:lnTo>
                    <a:pt x="7678" y="23334"/>
                  </a:lnTo>
                  <a:lnTo>
                    <a:pt x="6323" y="29958"/>
                  </a:lnTo>
                  <a:lnTo>
                    <a:pt x="1" y="55399"/>
                  </a:lnTo>
                  <a:lnTo>
                    <a:pt x="58259" y="55399"/>
                  </a:lnTo>
                  <a:lnTo>
                    <a:pt x="51937" y="29958"/>
                  </a:lnTo>
                  <a:lnTo>
                    <a:pt x="51937" y="29958"/>
                  </a:lnTo>
                  <a:lnTo>
                    <a:pt x="50582" y="23334"/>
                  </a:lnTo>
                  <a:lnTo>
                    <a:pt x="49377" y="16861"/>
                  </a:lnTo>
                  <a:lnTo>
                    <a:pt x="49377" y="16861"/>
                  </a:lnTo>
                  <a:lnTo>
                    <a:pt x="48926" y="15054"/>
                  </a:lnTo>
                  <a:lnTo>
                    <a:pt x="48474" y="13398"/>
                  </a:lnTo>
                  <a:lnTo>
                    <a:pt x="47721" y="11742"/>
                  </a:lnTo>
                  <a:lnTo>
                    <a:pt x="46818" y="10086"/>
                  </a:lnTo>
                  <a:lnTo>
                    <a:pt x="45915" y="8581"/>
                  </a:lnTo>
                  <a:lnTo>
                    <a:pt x="44861" y="7226"/>
                  </a:lnTo>
                  <a:lnTo>
                    <a:pt x="43657" y="6022"/>
                  </a:lnTo>
                  <a:lnTo>
                    <a:pt x="42453" y="4818"/>
                  </a:lnTo>
                  <a:lnTo>
                    <a:pt x="40947" y="3764"/>
                  </a:lnTo>
                  <a:lnTo>
                    <a:pt x="39442" y="2710"/>
                  </a:lnTo>
                  <a:lnTo>
                    <a:pt x="37936" y="1957"/>
                  </a:lnTo>
                  <a:lnTo>
                    <a:pt x="36280" y="1205"/>
                  </a:lnTo>
                  <a:lnTo>
                    <a:pt x="34625" y="753"/>
                  </a:lnTo>
                  <a:lnTo>
                    <a:pt x="32818" y="301"/>
                  </a:lnTo>
                  <a:lnTo>
                    <a:pt x="31012" y="0"/>
                  </a:lnTo>
                  <a:lnTo>
                    <a:pt x="29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6;p30">
              <a:extLst>
                <a:ext uri="{FF2B5EF4-FFF2-40B4-BE49-F238E27FC236}">
                  <a16:creationId xmlns:a16="http://schemas.microsoft.com/office/drawing/2014/main" id="{9BC1BF90-C0A0-49DF-81D4-54B591D695B8}"/>
                </a:ext>
              </a:extLst>
            </p:cNvPr>
            <p:cNvSpPr/>
            <p:nvPr/>
          </p:nvSpPr>
          <p:spPr>
            <a:xfrm>
              <a:off x="3778897" y="1527731"/>
              <a:ext cx="1936144" cy="733081"/>
            </a:xfrm>
            <a:custGeom>
              <a:avLst/>
              <a:gdLst/>
              <a:ahLst/>
              <a:cxnLst/>
              <a:rect l="l" t="t" r="r" b="b"/>
              <a:pathLst>
                <a:path w="114109" h="43205" extrusionOk="0">
                  <a:moveTo>
                    <a:pt x="9785" y="0"/>
                  </a:moveTo>
                  <a:lnTo>
                    <a:pt x="8731" y="151"/>
                  </a:lnTo>
                  <a:lnTo>
                    <a:pt x="7678" y="452"/>
                  </a:lnTo>
                  <a:lnTo>
                    <a:pt x="6774" y="753"/>
                  </a:lnTo>
                  <a:lnTo>
                    <a:pt x="5871" y="1054"/>
                  </a:lnTo>
                  <a:lnTo>
                    <a:pt x="4968" y="1505"/>
                  </a:lnTo>
                  <a:lnTo>
                    <a:pt x="4215" y="2108"/>
                  </a:lnTo>
                  <a:lnTo>
                    <a:pt x="3463" y="2710"/>
                  </a:lnTo>
                  <a:lnTo>
                    <a:pt x="2710" y="3462"/>
                  </a:lnTo>
                  <a:lnTo>
                    <a:pt x="2108" y="4215"/>
                  </a:lnTo>
                  <a:lnTo>
                    <a:pt x="1506" y="5118"/>
                  </a:lnTo>
                  <a:lnTo>
                    <a:pt x="1054" y="6022"/>
                  </a:lnTo>
                  <a:lnTo>
                    <a:pt x="602" y="6925"/>
                  </a:lnTo>
                  <a:lnTo>
                    <a:pt x="301" y="7979"/>
                  </a:lnTo>
                  <a:lnTo>
                    <a:pt x="151" y="9032"/>
                  </a:lnTo>
                  <a:lnTo>
                    <a:pt x="0" y="10086"/>
                  </a:lnTo>
                  <a:lnTo>
                    <a:pt x="0" y="11140"/>
                  </a:lnTo>
                  <a:lnTo>
                    <a:pt x="151" y="12043"/>
                  </a:lnTo>
                  <a:lnTo>
                    <a:pt x="452" y="13097"/>
                  </a:lnTo>
                  <a:lnTo>
                    <a:pt x="753" y="14000"/>
                  </a:lnTo>
                  <a:lnTo>
                    <a:pt x="1054" y="14903"/>
                  </a:lnTo>
                  <a:lnTo>
                    <a:pt x="1656" y="15807"/>
                  </a:lnTo>
                  <a:lnTo>
                    <a:pt x="2108" y="16559"/>
                  </a:lnTo>
                  <a:lnTo>
                    <a:pt x="2710" y="17463"/>
                  </a:lnTo>
                  <a:lnTo>
                    <a:pt x="3463" y="18065"/>
                  </a:lnTo>
                  <a:lnTo>
                    <a:pt x="4215" y="18667"/>
                  </a:lnTo>
                  <a:lnTo>
                    <a:pt x="5119" y="19269"/>
                  </a:lnTo>
                  <a:lnTo>
                    <a:pt x="6022" y="19721"/>
                  </a:lnTo>
                  <a:lnTo>
                    <a:pt x="6925" y="20172"/>
                  </a:lnTo>
                  <a:lnTo>
                    <a:pt x="7979" y="20473"/>
                  </a:lnTo>
                  <a:lnTo>
                    <a:pt x="101313" y="42904"/>
                  </a:lnTo>
                  <a:lnTo>
                    <a:pt x="102367" y="43205"/>
                  </a:lnTo>
                  <a:lnTo>
                    <a:pt x="104324" y="43205"/>
                  </a:lnTo>
                  <a:lnTo>
                    <a:pt x="105377" y="43054"/>
                  </a:lnTo>
                  <a:lnTo>
                    <a:pt x="106431" y="42904"/>
                  </a:lnTo>
                  <a:lnTo>
                    <a:pt x="107334" y="42603"/>
                  </a:lnTo>
                  <a:lnTo>
                    <a:pt x="108238" y="42151"/>
                  </a:lnTo>
                  <a:lnTo>
                    <a:pt x="109141" y="41699"/>
                  </a:lnTo>
                  <a:lnTo>
                    <a:pt x="109894" y="41097"/>
                  </a:lnTo>
                  <a:lnTo>
                    <a:pt x="110646" y="40495"/>
                  </a:lnTo>
                  <a:lnTo>
                    <a:pt x="111399" y="39742"/>
                  </a:lnTo>
                  <a:lnTo>
                    <a:pt x="112001" y="38990"/>
                  </a:lnTo>
                  <a:lnTo>
                    <a:pt x="112603" y="38237"/>
                  </a:lnTo>
                  <a:lnTo>
                    <a:pt x="113055" y="37334"/>
                  </a:lnTo>
                  <a:lnTo>
                    <a:pt x="113506" y="36280"/>
                  </a:lnTo>
                  <a:lnTo>
                    <a:pt x="113808" y="35226"/>
                  </a:lnTo>
                  <a:lnTo>
                    <a:pt x="113958" y="34323"/>
                  </a:lnTo>
                  <a:lnTo>
                    <a:pt x="114109" y="33269"/>
                  </a:lnTo>
                  <a:lnTo>
                    <a:pt x="114109" y="32215"/>
                  </a:lnTo>
                  <a:lnTo>
                    <a:pt x="113958" y="31162"/>
                  </a:lnTo>
                  <a:lnTo>
                    <a:pt x="113657" y="30258"/>
                  </a:lnTo>
                  <a:lnTo>
                    <a:pt x="113356" y="29205"/>
                  </a:lnTo>
                  <a:lnTo>
                    <a:pt x="113055" y="28301"/>
                  </a:lnTo>
                  <a:lnTo>
                    <a:pt x="112603" y="27398"/>
                  </a:lnTo>
                  <a:lnTo>
                    <a:pt x="112001" y="26645"/>
                  </a:lnTo>
                  <a:lnTo>
                    <a:pt x="111399" y="25893"/>
                  </a:lnTo>
                  <a:lnTo>
                    <a:pt x="110646" y="25140"/>
                  </a:lnTo>
                  <a:lnTo>
                    <a:pt x="109894" y="24538"/>
                  </a:lnTo>
                  <a:lnTo>
                    <a:pt x="108990" y="23936"/>
                  </a:lnTo>
                  <a:lnTo>
                    <a:pt x="108087" y="23484"/>
                  </a:lnTo>
                  <a:lnTo>
                    <a:pt x="107184" y="23032"/>
                  </a:lnTo>
                  <a:lnTo>
                    <a:pt x="106130" y="22731"/>
                  </a:lnTo>
                  <a:lnTo>
                    <a:pt x="12796" y="301"/>
                  </a:lnTo>
                  <a:lnTo>
                    <a:pt x="11742" y="151"/>
                  </a:lnTo>
                  <a:lnTo>
                    <a:pt x="106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7;p30">
              <a:extLst>
                <a:ext uri="{FF2B5EF4-FFF2-40B4-BE49-F238E27FC236}">
                  <a16:creationId xmlns:a16="http://schemas.microsoft.com/office/drawing/2014/main" id="{B28F1D9A-669E-4F7A-A5E0-86E6EE9983CC}"/>
                </a:ext>
              </a:extLst>
            </p:cNvPr>
            <p:cNvSpPr/>
            <p:nvPr/>
          </p:nvSpPr>
          <p:spPr>
            <a:xfrm>
              <a:off x="3778897" y="1527731"/>
              <a:ext cx="1936144" cy="733081"/>
            </a:xfrm>
            <a:custGeom>
              <a:avLst/>
              <a:gdLst/>
              <a:ahLst/>
              <a:cxnLst/>
              <a:rect l="l" t="t" r="r" b="b"/>
              <a:pathLst>
                <a:path w="114109" h="43205" fill="none" extrusionOk="0">
                  <a:moveTo>
                    <a:pt x="301" y="7979"/>
                  </a:moveTo>
                  <a:lnTo>
                    <a:pt x="301" y="7979"/>
                  </a:lnTo>
                  <a:lnTo>
                    <a:pt x="602" y="6925"/>
                  </a:lnTo>
                  <a:lnTo>
                    <a:pt x="1054" y="6022"/>
                  </a:lnTo>
                  <a:lnTo>
                    <a:pt x="1506" y="5118"/>
                  </a:lnTo>
                  <a:lnTo>
                    <a:pt x="2108" y="4215"/>
                  </a:lnTo>
                  <a:lnTo>
                    <a:pt x="2710" y="3462"/>
                  </a:lnTo>
                  <a:lnTo>
                    <a:pt x="3463" y="2710"/>
                  </a:lnTo>
                  <a:lnTo>
                    <a:pt x="4215" y="2108"/>
                  </a:lnTo>
                  <a:lnTo>
                    <a:pt x="4968" y="1505"/>
                  </a:lnTo>
                  <a:lnTo>
                    <a:pt x="5871" y="1054"/>
                  </a:lnTo>
                  <a:lnTo>
                    <a:pt x="6774" y="753"/>
                  </a:lnTo>
                  <a:lnTo>
                    <a:pt x="7678" y="452"/>
                  </a:lnTo>
                  <a:lnTo>
                    <a:pt x="8731" y="151"/>
                  </a:lnTo>
                  <a:lnTo>
                    <a:pt x="9785" y="0"/>
                  </a:lnTo>
                  <a:lnTo>
                    <a:pt x="10688" y="0"/>
                  </a:lnTo>
                  <a:lnTo>
                    <a:pt x="11742" y="151"/>
                  </a:lnTo>
                  <a:lnTo>
                    <a:pt x="12796" y="301"/>
                  </a:lnTo>
                  <a:lnTo>
                    <a:pt x="106130" y="22731"/>
                  </a:lnTo>
                  <a:lnTo>
                    <a:pt x="106130" y="22731"/>
                  </a:lnTo>
                  <a:lnTo>
                    <a:pt x="107184" y="23032"/>
                  </a:lnTo>
                  <a:lnTo>
                    <a:pt x="108087" y="23484"/>
                  </a:lnTo>
                  <a:lnTo>
                    <a:pt x="108990" y="23936"/>
                  </a:lnTo>
                  <a:lnTo>
                    <a:pt x="109894" y="24538"/>
                  </a:lnTo>
                  <a:lnTo>
                    <a:pt x="110646" y="25140"/>
                  </a:lnTo>
                  <a:lnTo>
                    <a:pt x="111399" y="25893"/>
                  </a:lnTo>
                  <a:lnTo>
                    <a:pt x="112001" y="26645"/>
                  </a:lnTo>
                  <a:lnTo>
                    <a:pt x="112603" y="27398"/>
                  </a:lnTo>
                  <a:lnTo>
                    <a:pt x="113055" y="28301"/>
                  </a:lnTo>
                  <a:lnTo>
                    <a:pt x="113356" y="29205"/>
                  </a:lnTo>
                  <a:lnTo>
                    <a:pt x="113657" y="30258"/>
                  </a:lnTo>
                  <a:lnTo>
                    <a:pt x="113958" y="31162"/>
                  </a:lnTo>
                  <a:lnTo>
                    <a:pt x="114109" y="32215"/>
                  </a:lnTo>
                  <a:lnTo>
                    <a:pt x="114109" y="33269"/>
                  </a:lnTo>
                  <a:lnTo>
                    <a:pt x="113958" y="34323"/>
                  </a:lnTo>
                  <a:lnTo>
                    <a:pt x="113808" y="35226"/>
                  </a:lnTo>
                  <a:lnTo>
                    <a:pt x="113808" y="35226"/>
                  </a:lnTo>
                  <a:lnTo>
                    <a:pt x="113506" y="36280"/>
                  </a:lnTo>
                  <a:lnTo>
                    <a:pt x="113055" y="37334"/>
                  </a:lnTo>
                  <a:lnTo>
                    <a:pt x="112603" y="38237"/>
                  </a:lnTo>
                  <a:lnTo>
                    <a:pt x="112001" y="38990"/>
                  </a:lnTo>
                  <a:lnTo>
                    <a:pt x="111399" y="39742"/>
                  </a:lnTo>
                  <a:lnTo>
                    <a:pt x="110646" y="40495"/>
                  </a:lnTo>
                  <a:lnTo>
                    <a:pt x="109894" y="41097"/>
                  </a:lnTo>
                  <a:lnTo>
                    <a:pt x="109141" y="41699"/>
                  </a:lnTo>
                  <a:lnTo>
                    <a:pt x="108238" y="42151"/>
                  </a:lnTo>
                  <a:lnTo>
                    <a:pt x="107334" y="42603"/>
                  </a:lnTo>
                  <a:lnTo>
                    <a:pt x="106431" y="42904"/>
                  </a:lnTo>
                  <a:lnTo>
                    <a:pt x="105377" y="43054"/>
                  </a:lnTo>
                  <a:lnTo>
                    <a:pt x="104324" y="43205"/>
                  </a:lnTo>
                  <a:lnTo>
                    <a:pt x="103420" y="43205"/>
                  </a:lnTo>
                  <a:lnTo>
                    <a:pt x="102367" y="43205"/>
                  </a:lnTo>
                  <a:lnTo>
                    <a:pt x="101313" y="42904"/>
                  </a:lnTo>
                  <a:lnTo>
                    <a:pt x="7979" y="20473"/>
                  </a:lnTo>
                  <a:lnTo>
                    <a:pt x="7979" y="20473"/>
                  </a:lnTo>
                  <a:lnTo>
                    <a:pt x="6925" y="20172"/>
                  </a:lnTo>
                  <a:lnTo>
                    <a:pt x="6022" y="19721"/>
                  </a:lnTo>
                  <a:lnTo>
                    <a:pt x="5119" y="19269"/>
                  </a:lnTo>
                  <a:lnTo>
                    <a:pt x="4215" y="18667"/>
                  </a:lnTo>
                  <a:lnTo>
                    <a:pt x="3463" y="18065"/>
                  </a:lnTo>
                  <a:lnTo>
                    <a:pt x="2710" y="17463"/>
                  </a:lnTo>
                  <a:lnTo>
                    <a:pt x="2108" y="16559"/>
                  </a:lnTo>
                  <a:lnTo>
                    <a:pt x="1656" y="15807"/>
                  </a:lnTo>
                  <a:lnTo>
                    <a:pt x="1054" y="14903"/>
                  </a:lnTo>
                  <a:lnTo>
                    <a:pt x="753" y="14000"/>
                  </a:lnTo>
                  <a:lnTo>
                    <a:pt x="452" y="13097"/>
                  </a:lnTo>
                  <a:lnTo>
                    <a:pt x="151" y="12043"/>
                  </a:lnTo>
                  <a:lnTo>
                    <a:pt x="0" y="11140"/>
                  </a:lnTo>
                  <a:lnTo>
                    <a:pt x="0" y="10086"/>
                  </a:lnTo>
                  <a:lnTo>
                    <a:pt x="151" y="9032"/>
                  </a:lnTo>
                  <a:lnTo>
                    <a:pt x="301" y="79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8;p30">
              <a:extLst>
                <a:ext uri="{FF2B5EF4-FFF2-40B4-BE49-F238E27FC236}">
                  <a16:creationId xmlns:a16="http://schemas.microsoft.com/office/drawing/2014/main" id="{41926563-5745-488F-A7EC-0C6EA367C871}"/>
                </a:ext>
              </a:extLst>
            </p:cNvPr>
            <p:cNvSpPr/>
            <p:nvPr/>
          </p:nvSpPr>
          <p:spPr>
            <a:xfrm>
              <a:off x="3809541" y="1509847"/>
              <a:ext cx="1936161" cy="733081"/>
            </a:xfrm>
            <a:custGeom>
              <a:avLst/>
              <a:gdLst/>
              <a:ahLst/>
              <a:cxnLst/>
              <a:rect l="l" t="t" r="r" b="b"/>
              <a:pathLst>
                <a:path w="114110" h="43205" extrusionOk="0">
                  <a:moveTo>
                    <a:pt x="9786" y="0"/>
                  </a:moveTo>
                  <a:lnTo>
                    <a:pt x="8732" y="151"/>
                  </a:lnTo>
                  <a:lnTo>
                    <a:pt x="7678" y="301"/>
                  </a:lnTo>
                  <a:lnTo>
                    <a:pt x="6775" y="602"/>
                  </a:lnTo>
                  <a:lnTo>
                    <a:pt x="5872" y="1054"/>
                  </a:lnTo>
                  <a:lnTo>
                    <a:pt x="4968" y="1506"/>
                  </a:lnTo>
                  <a:lnTo>
                    <a:pt x="4216" y="2108"/>
                  </a:lnTo>
                  <a:lnTo>
                    <a:pt x="3463" y="2710"/>
                  </a:lnTo>
                  <a:lnTo>
                    <a:pt x="2710" y="3463"/>
                  </a:lnTo>
                  <a:lnTo>
                    <a:pt x="2108" y="4215"/>
                  </a:lnTo>
                  <a:lnTo>
                    <a:pt x="1506" y="5119"/>
                  </a:lnTo>
                  <a:lnTo>
                    <a:pt x="1054" y="6022"/>
                  </a:lnTo>
                  <a:lnTo>
                    <a:pt x="603" y="6925"/>
                  </a:lnTo>
                  <a:lnTo>
                    <a:pt x="302" y="7979"/>
                  </a:lnTo>
                  <a:lnTo>
                    <a:pt x="151" y="9033"/>
                  </a:lnTo>
                  <a:lnTo>
                    <a:pt x="1" y="9936"/>
                  </a:lnTo>
                  <a:lnTo>
                    <a:pt x="1" y="10990"/>
                  </a:lnTo>
                  <a:lnTo>
                    <a:pt x="151" y="12043"/>
                  </a:lnTo>
                  <a:lnTo>
                    <a:pt x="452" y="12947"/>
                  </a:lnTo>
                  <a:lnTo>
                    <a:pt x="753" y="14000"/>
                  </a:lnTo>
                  <a:lnTo>
                    <a:pt x="1054" y="14904"/>
                  </a:lnTo>
                  <a:lnTo>
                    <a:pt x="1506" y="15807"/>
                  </a:lnTo>
                  <a:lnTo>
                    <a:pt x="2108" y="16560"/>
                  </a:lnTo>
                  <a:lnTo>
                    <a:pt x="2710" y="17312"/>
                  </a:lnTo>
                  <a:lnTo>
                    <a:pt x="3463" y="18065"/>
                  </a:lnTo>
                  <a:lnTo>
                    <a:pt x="4216" y="18667"/>
                  </a:lnTo>
                  <a:lnTo>
                    <a:pt x="5119" y="19269"/>
                  </a:lnTo>
                  <a:lnTo>
                    <a:pt x="6022" y="19721"/>
                  </a:lnTo>
                  <a:lnTo>
                    <a:pt x="6925" y="20172"/>
                  </a:lnTo>
                  <a:lnTo>
                    <a:pt x="7979" y="20474"/>
                  </a:lnTo>
                  <a:lnTo>
                    <a:pt x="101313" y="42904"/>
                  </a:lnTo>
                  <a:lnTo>
                    <a:pt x="102367" y="43054"/>
                  </a:lnTo>
                  <a:lnTo>
                    <a:pt x="103421" y="43205"/>
                  </a:lnTo>
                  <a:lnTo>
                    <a:pt x="104324" y="43205"/>
                  </a:lnTo>
                  <a:lnTo>
                    <a:pt x="105378" y="43054"/>
                  </a:lnTo>
                  <a:lnTo>
                    <a:pt x="106432" y="42753"/>
                  </a:lnTo>
                  <a:lnTo>
                    <a:pt x="107335" y="42452"/>
                  </a:lnTo>
                  <a:lnTo>
                    <a:pt x="108238" y="42151"/>
                  </a:lnTo>
                  <a:lnTo>
                    <a:pt x="109141" y="41700"/>
                  </a:lnTo>
                  <a:lnTo>
                    <a:pt x="109894" y="41097"/>
                  </a:lnTo>
                  <a:lnTo>
                    <a:pt x="110647" y="40495"/>
                  </a:lnTo>
                  <a:lnTo>
                    <a:pt x="111399" y="39743"/>
                  </a:lnTo>
                  <a:lnTo>
                    <a:pt x="112002" y="38990"/>
                  </a:lnTo>
                  <a:lnTo>
                    <a:pt x="112604" y="38087"/>
                  </a:lnTo>
                  <a:lnTo>
                    <a:pt x="113055" y="37183"/>
                  </a:lnTo>
                  <a:lnTo>
                    <a:pt x="113507" y="36280"/>
                  </a:lnTo>
                  <a:lnTo>
                    <a:pt x="113808" y="35226"/>
                  </a:lnTo>
                  <a:lnTo>
                    <a:pt x="113959" y="34173"/>
                  </a:lnTo>
                  <a:lnTo>
                    <a:pt x="114109" y="33119"/>
                  </a:lnTo>
                  <a:lnTo>
                    <a:pt x="114109" y="32216"/>
                  </a:lnTo>
                  <a:lnTo>
                    <a:pt x="113959" y="31162"/>
                  </a:lnTo>
                  <a:lnTo>
                    <a:pt x="113657" y="30108"/>
                  </a:lnTo>
                  <a:lnTo>
                    <a:pt x="113356" y="29205"/>
                  </a:lnTo>
                  <a:lnTo>
                    <a:pt x="113055" y="28302"/>
                  </a:lnTo>
                  <a:lnTo>
                    <a:pt x="112604" y="27398"/>
                  </a:lnTo>
                  <a:lnTo>
                    <a:pt x="112002" y="26646"/>
                  </a:lnTo>
                  <a:lnTo>
                    <a:pt x="111399" y="25893"/>
                  </a:lnTo>
                  <a:lnTo>
                    <a:pt x="110647" y="25140"/>
                  </a:lnTo>
                  <a:lnTo>
                    <a:pt x="109894" y="24538"/>
                  </a:lnTo>
                  <a:lnTo>
                    <a:pt x="108991" y="23936"/>
                  </a:lnTo>
                  <a:lnTo>
                    <a:pt x="108088" y="23484"/>
                  </a:lnTo>
                  <a:lnTo>
                    <a:pt x="107184" y="23033"/>
                  </a:lnTo>
                  <a:lnTo>
                    <a:pt x="106131" y="22732"/>
                  </a:lnTo>
                  <a:lnTo>
                    <a:pt x="12796" y="301"/>
                  </a:lnTo>
                  <a:lnTo>
                    <a:pt x="11743" y="151"/>
                  </a:lnTo>
                  <a:lnTo>
                    <a:pt x="106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9;p30">
              <a:extLst>
                <a:ext uri="{FF2B5EF4-FFF2-40B4-BE49-F238E27FC236}">
                  <a16:creationId xmlns:a16="http://schemas.microsoft.com/office/drawing/2014/main" id="{E5B87A2D-C13E-4D96-8F5B-8CE6F036BB4A}"/>
                </a:ext>
              </a:extLst>
            </p:cNvPr>
            <p:cNvSpPr/>
            <p:nvPr/>
          </p:nvSpPr>
          <p:spPr>
            <a:xfrm>
              <a:off x="3809541" y="1509847"/>
              <a:ext cx="1936161" cy="733081"/>
            </a:xfrm>
            <a:custGeom>
              <a:avLst/>
              <a:gdLst/>
              <a:ahLst/>
              <a:cxnLst/>
              <a:rect l="l" t="t" r="r" b="b"/>
              <a:pathLst>
                <a:path w="114110" h="43205" fill="none" extrusionOk="0">
                  <a:moveTo>
                    <a:pt x="302" y="7979"/>
                  </a:moveTo>
                  <a:lnTo>
                    <a:pt x="302" y="7979"/>
                  </a:lnTo>
                  <a:lnTo>
                    <a:pt x="603" y="6925"/>
                  </a:lnTo>
                  <a:lnTo>
                    <a:pt x="1054" y="6022"/>
                  </a:lnTo>
                  <a:lnTo>
                    <a:pt x="1506" y="5119"/>
                  </a:lnTo>
                  <a:lnTo>
                    <a:pt x="2108" y="4215"/>
                  </a:lnTo>
                  <a:lnTo>
                    <a:pt x="2710" y="3463"/>
                  </a:lnTo>
                  <a:lnTo>
                    <a:pt x="3463" y="2710"/>
                  </a:lnTo>
                  <a:lnTo>
                    <a:pt x="4216" y="2108"/>
                  </a:lnTo>
                  <a:lnTo>
                    <a:pt x="4968" y="1506"/>
                  </a:lnTo>
                  <a:lnTo>
                    <a:pt x="5872" y="1054"/>
                  </a:lnTo>
                  <a:lnTo>
                    <a:pt x="6775" y="602"/>
                  </a:lnTo>
                  <a:lnTo>
                    <a:pt x="7678" y="301"/>
                  </a:lnTo>
                  <a:lnTo>
                    <a:pt x="8732" y="151"/>
                  </a:lnTo>
                  <a:lnTo>
                    <a:pt x="9786" y="0"/>
                  </a:lnTo>
                  <a:lnTo>
                    <a:pt x="10689" y="0"/>
                  </a:lnTo>
                  <a:lnTo>
                    <a:pt x="11743" y="151"/>
                  </a:lnTo>
                  <a:lnTo>
                    <a:pt x="12796" y="301"/>
                  </a:lnTo>
                  <a:lnTo>
                    <a:pt x="106131" y="22732"/>
                  </a:lnTo>
                  <a:lnTo>
                    <a:pt x="106131" y="22732"/>
                  </a:lnTo>
                  <a:lnTo>
                    <a:pt x="107184" y="23033"/>
                  </a:lnTo>
                  <a:lnTo>
                    <a:pt x="108088" y="23484"/>
                  </a:lnTo>
                  <a:lnTo>
                    <a:pt x="108991" y="23936"/>
                  </a:lnTo>
                  <a:lnTo>
                    <a:pt x="109894" y="24538"/>
                  </a:lnTo>
                  <a:lnTo>
                    <a:pt x="110647" y="25140"/>
                  </a:lnTo>
                  <a:lnTo>
                    <a:pt x="111399" y="25893"/>
                  </a:lnTo>
                  <a:lnTo>
                    <a:pt x="112002" y="26646"/>
                  </a:lnTo>
                  <a:lnTo>
                    <a:pt x="112604" y="27398"/>
                  </a:lnTo>
                  <a:lnTo>
                    <a:pt x="113055" y="28302"/>
                  </a:lnTo>
                  <a:lnTo>
                    <a:pt x="113356" y="29205"/>
                  </a:lnTo>
                  <a:lnTo>
                    <a:pt x="113657" y="30108"/>
                  </a:lnTo>
                  <a:lnTo>
                    <a:pt x="113959" y="31162"/>
                  </a:lnTo>
                  <a:lnTo>
                    <a:pt x="114109" y="32216"/>
                  </a:lnTo>
                  <a:lnTo>
                    <a:pt x="114109" y="33119"/>
                  </a:lnTo>
                  <a:lnTo>
                    <a:pt x="113959" y="34173"/>
                  </a:lnTo>
                  <a:lnTo>
                    <a:pt x="113808" y="35226"/>
                  </a:lnTo>
                  <a:lnTo>
                    <a:pt x="113808" y="35226"/>
                  </a:lnTo>
                  <a:lnTo>
                    <a:pt x="113507" y="36280"/>
                  </a:lnTo>
                  <a:lnTo>
                    <a:pt x="113055" y="37183"/>
                  </a:lnTo>
                  <a:lnTo>
                    <a:pt x="112604" y="38087"/>
                  </a:lnTo>
                  <a:lnTo>
                    <a:pt x="112002" y="38990"/>
                  </a:lnTo>
                  <a:lnTo>
                    <a:pt x="111399" y="39743"/>
                  </a:lnTo>
                  <a:lnTo>
                    <a:pt x="110647" y="40495"/>
                  </a:lnTo>
                  <a:lnTo>
                    <a:pt x="109894" y="41097"/>
                  </a:lnTo>
                  <a:lnTo>
                    <a:pt x="109141" y="41700"/>
                  </a:lnTo>
                  <a:lnTo>
                    <a:pt x="108238" y="42151"/>
                  </a:lnTo>
                  <a:lnTo>
                    <a:pt x="107335" y="42452"/>
                  </a:lnTo>
                  <a:lnTo>
                    <a:pt x="106432" y="42753"/>
                  </a:lnTo>
                  <a:lnTo>
                    <a:pt x="105378" y="43054"/>
                  </a:lnTo>
                  <a:lnTo>
                    <a:pt x="104324" y="43205"/>
                  </a:lnTo>
                  <a:lnTo>
                    <a:pt x="103421" y="43205"/>
                  </a:lnTo>
                  <a:lnTo>
                    <a:pt x="102367" y="43054"/>
                  </a:lnTo>
                  <a:lnTo>
                    <a:pt x="101313" y="42904"/>
                  </a:lnTo>
                  <a:lnTo>
                    <a:pt x="7979" y="20474"/>
                  </a:lnTo>
                  <a:lnTo>
                    <a:pt x="7979" y="20474"/>
                  </a:lnTo>
                  <a:lnTo>
                    <a:pt x="6925" y="20172"/>
                  </a:lnTo>
                  <a:lnTo>
                    <a:pt x="6022" y="19721"/>
                  </a:lnTo>
                  <a:lnTo>
                    <a:pt x="5119" y="19269"/>
                  </a:lnTo>
                  <a:lnTo>
                    <a:pt x="4216" y="18667"/>
                  </a:lnTo>
                  <a:lnTo>
                    <a:pt x="3463" y="18065"/>
                  </a:lnTo>
                  <a:lnTo>
                    <a:pt x="2710" y="17312"/>
                  </a:lnTo>
                  <a:lnTo>
                    <a:pt x="2108" y="16560"/>
                  </a:lnTo>
                  <a:lnTo>
                    <a:pt x="1506" y="15807"/>
                  </a:lnTo>
                  <a:lnTo>
                    <a:pt x="1054" y="14904"/>
                  </a:lnTo>
                  <a:lnTo>
                    <a:pt x="753" y="14000"/>
                  </a:lnTo>
                  <a:lnTo>
                    <a:pt x="452" y="12947"/>
                  </a:lnTo>
                  <a:lnTo>
                    <a:pt x="151" y="12043"/>
                  </a:lnTo>
                  <a:lnTo>
                    <a:pt x="1" y="10990"/>
                  </a:lnTo>
                  <a:lnTo>
                    <a:pt x="1" y="9936"/>
                  </a:lnTo>
                  <a:lnTo>
                    <a:pt x="151" y="9033"/>
                  </a:lnTo>
                  <a:lnTo>
                    <a:pt x="302" y="79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80;p30">
              <a:extLst>
                <a:ext uri="{FF2B5EF4-FFF2-40B4-BE49-F238E27FC236}">
                  <a16:creationId xmlns:a16="http://schemas.microsoft.com/office/drawing/2014/main" id="{A97A84B0-1DAE-4120-A48F-EFB48663429A}"/>
                </a:ext>
              </a:extLst>
            </p:cNvPr>
            <p:cNvSpPr/>
            <p:nvPr/>
          </p:nvSpPr>
          <p:spPr>
            <a:xfrm>
              <a:off x="4024095" y="1627347"/>
              <a:ext cx="1507036" cy="498098"/>
            </a:xfrm>
            <a:custGeom>
              <a:avLst/>
              <a:gdLst/>
              <a:ahLst/>
              <a:cxnLst/>
              <a:rect l="l" t="t" r="r" b="b"/>
              <a:pathLst>
                <a:path w="88819" h="29356" extrusionOk="0">
                  <a:moveTo>
                    <a:pt x="4517" y="0"/>
                  </a:moveTo>
                  <a:lnTo>
                    <a:pt x="3463" y="301"/>
                  </a:lnTo>
                  <a:lnTo>
                    <a:pt x="2560" y="753"/>
                  </a:lnTo>
                  <a:lnTo>
                    <a:pt x="1807" y="1355"/>
                  </a:lnTo>
                  <a:lnTo>
                    <a:pt x="1055" y="2108"/>
                  </a:lnTo>
                  <a:lnTo>
                    <a:pt x="603" y="3011"/>
                  </a:lnTo>
                  <a:lnTo>
                    <a:pt x="151" y="4065"/>
                  </a:lnTo>
                  <a:lnTo>
                    <a:pt x="1" y="5118"/>
                  </a:lnTo>
                  <a:lnTo>
                    <a:pt x="151" y="6172"/>
                  </a:lnTo>
                  <a:lnTo>
                    <a:pt x="453" y="7075"/>
                  </a:lnTo>
                  <a:lnTo>
                    <a:pt x="904" y="7979"/>
                  </a:lnTo>
                  <a:lnTo>
                    <a:pt x="1506" y="8882"/>
                  </a:lnTo>
                  <a:lnTo>
                    <a:pt x="2259" y="9484"/>
                  </a:lnTo>
                  <a:lnTo>
                    <a:pt x="3162" y="10086"/>
                  </a:lnTo>
                  <a:lnTo>
                    <a:pt x="4065" y="10387"/>
                  </a:lnTo>
                  <a:lnTo>
                    <a:pt x="82195" y="29205"/>
                  </a:lnTo>
                  <a:lnTo>
                    <a:pt x="83249" y="29355"/>
                  </a:lnTo>
                  <a:lnTo>
                    <a:pt x="84303" y="29355"/>
                  </a:lnTo>
                  <a:lnTo>
                    <a:pt x="85356" y="29054"/>
                  </a:lnTo>
                  <a:lnTo>
                    <a:pt x="86260" y="28602"/>
                  </a:lnTo>
                  <a:lnTo>
                    <a:pt x="87012" y="28000"/>
                  </a:lnTo>
                  <a:lnTo>
                    <a:pt x="87765" y="27248"/>
                  </a:lnTo>
                  <a:lnTo>
                    <a:pt x="88217" y="26344"/>
                  </a:lnTo>
                  <a:lnTo>
                    <a:pt x="88668" y="25291"/>
                  </a:lnTo>
                  <a:lnTo>
                    <a:pt x="88819" y="24237"/>
                  </a:lnTo>
                  <a:lnTo>
                    <a:pt x="88668" y="23183"/>
                  </a:lnTo>
                  <a:lnTo>
                    <a:pt x="88367" y="22129"/>
                  </a:lnTo>
                  <a:lnTo>
                    <a:pt x="87916" y="21226"/>
                  </a:lnTo>
                  <a:lnTo>
                    <a:pt x="87313" y="20473"/>
                  </a:lnTo>
                  <a:lnTo>
                    <a:pt x="86561" y="19721"/>
                  </a:lnTo>
                  <a:lnTo>
                    <a:pt x="85657" y="19269"/>
                  </a:lnTo>
                  <a:lnTo>
                    <a:pt x="84754" y="18817"/>
                  </a:lnTo>
                  <a:lnTo>
                    <a:pt x="6625" y="151"/>
                  </a:lnTo>
                  <a:lnTo>
                    <a:pt x="557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1;p30">
              <a:extLst>
                <a:ext uri="{FF2B5EF4-FFF2-40B4-BE49-F238E27FC236}">
                  <a16:creationId xmlns:a16="http://schemas.microsoft.com/office/drawing/2014/main" id="{4544B7D8-73CD-4A33-834E-D04D7CFA9034}"/>
                </a:ext>
              </a:extLst>
            </p:cNvPr>
            <p:cNvSpPr/>
            <p:nvPr/>
          </p:nvSpPr>
          <p:spPr>
            <a:xfrm>
              <a:off x="4024095" y="1627347"/>
              <a:ext cx="1507036" cy="498098"/>
            </a:xfrm>
            <a:custGeom>
              <a:avLst/>
              <a:gdLst/>
              <a:ahLst/>
              <a:cxnLst/>
              <a:rect l="l" t="t" r="r" b="b"/>
              <a:pathLst>
                <a:path w="88819" h="29356" fill="none" extrusionOk="0">
                  <a:moveTo>
                    <a:pt x="151" y="4065"/>
                  </a:moveTo>
                  <a:lnTo>
                    <a:pt x="151" y="4065"/>
                  </a:lnTo>
                  <a:lnTo>
                    <a:pt x="603" y="3011"/>
                  </a:lnTo>
                  <a:lnTo>
                    <a:pt x="1055" y="2108"/>
                  </a:lnTo>
                  <a:lnTo>
                    <a:pt x="1807" y="1355"/>
                  </a:lnTo>
                  <a:lnTo>
                    <a:pt x="2560" y="753"/>
                  </a:lnTo>
                  <a:lnTo>
                    <a:pt x="3463" y="301"/>
                  </a:lnTo>
                  <a:lnTo>
                    <a:pt x="4517" y="0"/>
                  </a:lnTo>
                  <a:lnTo>
                    <a:pt x="5571" y="0"/>
                  </a:lnTo>
                  <a:lnTo>
                    <a:pt x="6625" y="151"/>
                  </a:lnTo>
                  <a:lnTo>
                    <a:pt x="84754" y="18817"/>
                  </a:lnTo>
                  <a:lnTo>
                    <a:pt x="84754" y="18817"/>
                  </a:lnTo>
                  <a:lnTo>
                    <a:pt x="85657" y="19269"/>
                  </a:lnTo>
                  <a:lnTo>
                    <a:pt x="86561" y="19721"/>
                  </a:lnTo>
                  <a:lnTo>
                    <a:pt x="87313" y="20473"/>
                  </a:lnTo>
                  <a:lnTo>
                    <a:pt x="87916" y="21226"/>
                  </a:lnTo>
                  <a:lnTo>
                    <a:pt x="88367" y="22129"/>
                  </a:lnTo>
                  <a:lnTo>
                    <a:pt x="88668" y="23183"/>
                  </a:lnTo>
                  <a:lnTo>
                    <a:pt x="88819" y="24237"/>
                  </a:lnTo>
                  <a:lnTo>
                    <a:pt x="88668" y="25291"/>
                  </a:lnTo>
                  <a:lnTo>
                    <a:pt x="88668" y="25291"/>
                  </a:lnTo>
                  <a:lnTo>
                    <a:pt x="88217" y="26344"/>
                  </a:lnTo>
                  <a:lnTo>
                    <a:pt x="87765" y="27248"/>
                  </a:lnTo>
                  <a:lnTo>
                    <a:pt x="87012" y="28000"/>
                  </a:lnTo>
                  <a:lnTo>
                    <a:pt x="86260" y="28602"/>
                  </a:lnTo>
                  <a:lnTo>
                    <a:pt x="85356" y="29054"/>
                  </a:lnTo>
                  <a:lnTo>
                    <a:pt x="84303" y="29355"/>
                  </a:lnTo>
                  <a:lnTo>
                    <a:pt x="83249" y="29355"/>
                  </a:lnTo>
                  <a:lnTo>
                    <a:pt x="82195" y="29205"/>
                  </a:lnTo>
                  <a:lnTo>
                    <a:pt x="4065" y="10387"/>
                  </a:lnTo>
                  <a:lnTo>
                    <a:pt x="4065" y="10387"/>
                  </a:lnTo>
                  <a:lnTo>
                    <a:pt x="3162" y="10086"/>
                  </a:lnTo>
                  <a:lnTo>
                    <a:pt x="2259" y="9484"/>
                  </a:lnTo>
                  <a:lnTo>
                    <a:pt x="1506" y="8882"/>
                  </a:lnTo>
                  <a:lnTo>
                    <a:pt x="904" y="7979"/>
                  </a:lnTo>
                  <a:lnTo>
                    <a:pt x="453" y="7075"/>
                  </a:lnTo>
                  <a:lnTo>
                    <a:pt x="151" y="6172"/>
                  </a:lnTo>
                  <a:lnTo>
                    <a:pt x="1" y="5118"/>
                  </a:lnTo>
                  <a:lnTo>
                    <a:pt x="151" y="40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2;p30">
              <a:extLst>
                <a:ext uri="{FF2B5EF4-FFF2-40B4-BE49-F238E27FC236}">
                  <a16:creationId xmlns:a16="http://schemas.microsoft.com/office/drawing/2014/main" id="{8C2D741F-3D97-40B7-861E-BF2BEDAC6F36}"/>
                </a:ext>
              </a:extLst>
            </p:cNvPr>
            <p:cNvSpPr/>
            <p:nvPr/>
          </p:nvSpPr>
          <p:spPr>
            <a:xfrm>
              <a:off x="3382978" y="1553267"/>
              <a:ext cx="544080" cy="541518"/>
            </a:xfrm>
            <a:custGeom>
              <a:avLst/>
              <a:gdLst/>
              <a:ahLst/>
              <a:cxnLst/>
              <a:rect l="l" t="t" r="r" b="b"/>
              <a:pathLst>
                <a:path w="32066" h="31915" extrusionOk="0">
                  <a:moveTo>
                    <a:pt x="9033" y="0"/>
                  </a:moveTo>
                  <a:lnTo>
                    <a:pt x="6474" y="302"/>
                  </a:lnTo>
                  <a:lnTo>
                    <a:pt x="5420" y="603"/>
                  </a:lnTo>
                  <a:lnTo>
                    <a:pt x="4366" y="904"/>
                  </a:lnTo>
                  <a:lnTo>
                    <a:pt x="3463" y="1506"/>
                  </a:lnTo>
                  <a:lnTo>
                    <a:pt x="2560" y="2259"/>
                  </a:lnTo>
                  <a:lnTo>
                    <a:pt x="1807" y="3011"/>
                  </a:lnTo>
                  <a:lnTo>
                    <a:pt x="1205" y="3764"/>
                  </a:lnTo>
                  <a:lnTo>
                    <a:pt x="753" y="4667"/>
                  </a:lnTo>
                  <a:lnTo>
                    <a:pt x="452" y="5721"/>
                  </a:lnTo>
                  <a:lnTo>
                    <a:pt x="151" y="6775"/>
                  </a:lnTo>
                  <a:lnTo>
                    <a:pt x="1" y="7828"/>
                  </a:lnTo>
                  <a:lnTo>
                    <a:pt x="151" y="8882"/>
                  </a:lnTo>
                  <a:lnTo>
                    <a:pt x="302" y="9936"/>
                  </a:lnTo>
                  <a:lnTo>
                    <a:pt x="603" y="10839"/>
                  </a:lnTo>
                  <a:lnTo>
                    <a:pt x="1054" y="11893"/>
                  </a:lnTo>
                  <a:lnTo>
                    <a:pt x="1657" y="12796"/>
                  </a:lnTo>
                  <a:lnTo>
                    <a:pt x="2409" y="13699"/>
                  </a:lnTo>
                  <a:lnTo>
                    <a:pt x="18216" y="29506"/>
                  </a:lnTo>
                  <a:lnTo>
                    <a:pt x="19119" y="30259"/>
                  </a:lnTo>
                  <a:lnTo>
                    <a:pt x="20022" y="31011"/>
                  </a:lnTo>
                  <a:lnTo>
                    <a:pt x="21076" y="31463"/>
                  </a:lnTo>
                  <a:lnTo>
                    <a:pt x="22130" y="31764"/>
                  </a:lnTo>
                  <a:lnTo>
                    <a:pt x="23184" y="31915"/>
                  </a:lnTo>
                  <a:lnTo>
                    <a:pt x="24237" y="31915"/>
                  </a:lnTo>
                  <a:lnTo>
                    <a:pt x="25291" y="31764"/>
                  </a:lnTo>
                  <a:lnTo>
                    <a:pt x="26194" y="31614"/>
                  </a:lnTo>
                  <a:lnTo>
                    <a:pt x="27248" y="31162"/>
                  </a:lnTo>
                  <a:lnTo>
                    <a:pt x="28151" y="30710"/>
                  </a:lnTo>
                  <a:lnTo>
                    <a:pt x="29055" y="30108"/>
                  </a:lnTo>
                  <a:lnTo>
                    <a:pt x="29807" y="29356"/>
                  </a:lnTo>
                  <a:lnTo>
                    <a:pt x="30410" y="28603"/>
                  </a:lnTo>
                  <a:lnTo>
                    <a:pt x="31012" y="27549"/>
                  </a:lnTo>
                  <a:lnTo>
                    <a:pt x="31463" y="26495"/>
                  </a:lnTo>
                  <a:lnTo>
                    <a:pt x="31764" y="25441"/>
                  </a:lnTo>
                  <a:lnTo>
                    <a:pt x="32065" y="22882"/>
                  </a:lnTo>
                  <a:lnTo>
                    <a:pt x="32065" y="20323"/>
                  </a:lnTo>
                  <a:lnTo>
                    <a:pt x="31764" y="17764"/>
                  </a:lnTo>
                  <a:lnTo>
                    <a:pt x="31162" y="15355"/>
                  </a:lnTo>
                  <a:lnTo>
                    <a:pt x="30259" y="12796"/>
                  </a:lnTo>
                  <a:lnTo>
                    <a:pt x="29055" y="10538"/>
                  </a:lnTo>
                  <a:lnTo>
                    <a:pt x="27549" y="8280"/>
                  </a:lnTo>
                  <a:lnTo>
                    <a:pt x="25743" y="6323"/>
                  </a:lnTo>
                  <a:lnTo>
                    <a:pt x="23635" y="4517"/>
                  </a:lnTo>
                  <a:lnTo>
                    <a:pt x="21377" y="3011"/>
                  </a:lnTo>
                  <a:lnTo>
                    <a:pt x="19119" y="1807"/>
                  </a:lnTo>
                  <a:lnTo>
                    <a:pt x="16711" y="904"/>
                  </a:lnTo>
                  <a:lnTo>
                    <a:pt x="14151" y="302"/>
                  </a:lnTo>
                  <a:lnTo>
                    <a:pt x="1159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3;p30">
              <a:extLst>
                <a:ext uri="{FF2B5EF4-FFF2-40B4-BE49-F238E27FC236}">
                  <a16:creationId xmlns:a16="http://schemas.microsoft.com/office/drawing/2014/main" id="{698421B0-2AD4-4919-8472-D1E66354528A}"/>
                </a:ext>
              </a:extLst>
            </p:cNvPr>
            <p:cNvSpPr/>
            <p:nvPr/>
          </p:nvSpPr>
          <p:spPr>
            <a:xfrm>
              <a:off x="3382978" y="1553267"/>
              <a:ext cx="544080" cy="541518"/>
            </a:xfrm>
            <a:custGeom>
              <a:avLst/>
              <a:gdLst/>
              <a:ahLst/>
              <a:cxnLst/>
              <a:rect l="l" t="t" r="r" b="b"/>
              <a:pathLst>
                <a:path w="32066" h="31915" fill="none" extrusionOk="0">
                  <a:moveTo>
                    <a:pt x="25743" y="6323"/>
                  </a:moveTo>
                  <a:lnTo>
                    <a:pt x="25743" y="6323"/>
                  </a:lnTo>
                  <a:lnTo>
                    <a:pt x="23635" y="4517"/>
                  </a:lnTo>
                  <a:lnTo>
                    <a:pt x="21377" y="3011"/>
                  </a:lnTo>
                  <a:lnTo>
                    <a:pt x="19119" y="1807"/>
                  </a:lnTo>
                  <a:lnTo>
                    <a:pt x="16711" y="904"/>
                  </a:lnTo>
                  <a:lnTo>
                    <a:pt x="14151" y="302"/>
                  </a:lnTo>
                  <a:lnTo>
                    <a:pt x="11592" y="0"/>
                  </a:lnTo>
                  <a:lnTo>
                    <a:pt x="9033" y="0"/>
                  </a:lnTo>
                  <a:lnTo>
                    <a:pt x="6474" y="302"/>
                  </a:lnTo>
                  <a:lnTo>
                    <a:pt x="6474" y="302"/>
                  </a:lnTo>
                  <a:lnTo>
                    <a:pt x="5420" y="603"/>
                  </a:lnTo>
                  <a:lnTo>
                    <a:pt x="4366" y="904"/>
                  </a:lnTo>
                  <a:lnTo>
                    <a:pt x="3463" y="1506"/>
                  </a:lnTo>
                  <a:lnTo>
                    <a:pt x="2560" y="2259"/>
                  </a:lnTo>
                  <a:lnTo>
                    <a:pt x="1807" y="3011"/>
                  </a:lnTo>
                  <a:lnTo>
                    <a:pt x="1205" y="3764"/>
                  </a:lnTo>
                  <a:lnTo>
                    <a:pt x="753" y="4667"/>
                  </a:lnTo>
                  <a:lnTo>
                    <a:pt x="452" y="5721"/>
                  </a:lnTo>
                  <a:lnTo>
                    <a:pt x="151" y="6775"/>
                  </a:lnTo>
                  <a:lnTo>
                    <a:pt x="1" y="7828"/>
                  </a:lnTo>
                  <a:lnTo>
                    <a:pt x="151" y="8882"/>
                  </a:lnTo>
                  <a:lnTo>
                    <a:pt x="302" y="9936"/>
                  </a:lnTo>
                  <a:lnTo>
                    <a:pt x="603" y="10839"/>
                  </a:lnTo>
                  <a:lnTo>
                    <a:pt x="1054" y="11893"/>
                  </a:lnTo>
                  <a:lnTo>
                    <a:pt x="1657" y="12796"/>
                  </a:lnTo>
                  <a:lnTo>
                    <a:pt x="2409" y="13699"/>
                  </a:lnTo>
                  <a:lnTo>
                    <a:pt x="18216" y="29506"/>
                  </a:lnTo>
                  <a:lnTo>
                    <a:pt x="18216" y="29506"/>
                  </a:lnTo>
                  <a:lnTo>
                    <a:pt x="19119" y="30259"/>
                  </a:lnTo>
                  <a:lnTo>
                    <a:pt x="20022" y="31011"/>
                  </a:lnTo>
                  <a:lnTo>
                    <a:pt x="21076" y="31463"/>
                  </a:lnTo>
                  <a:lnTo>
                    <a:pt x="22130" y="31764"/>
                  </a:lnTo>
                  <a:lnTo>
                    <a:pt x="23184" y="31915"/>
                  </a:lnTo>
                  <a:lnTo>
                    <a:pt x="24237" y="31915"/>
                  </a:lnTo>
                  <a:lnTo>
                    <a:pt x="25291" y="31764"/>
                  </a:lnTo>
                  <a:lnTo>
                    <a:pt x="26194" y="31614"/>
                  </a:lnTo>
                  <a:lnTo>
                    <a:pt x="27248" y="31162"/>
                  </a:lnTo>
                  <a:lnTo>
                    <a:pt x="28151" y="30710"/>
                  </a:lnTo>
                  <a:lnTo>
                    <a:pt x="29055" y="30108"/>
                  </a:lnTo>
                  <a:lnTo>
                    <a:pt x="29807" y="29356"/>
                  </a:lnTo>
                  <a:lnTo>
                    <a:pt x="30410" y="28603"/>
                  </a:lnTo>
                  <a:lnTo>
                    <a:pt x="31012" y="27549"/>
                  </a:lnTo>
                  <a:lnTo>
                    <a:pt x="31463" y="26495"/>
                  </a:lnTo>
                  <a:lnTo>
                    <a:pt x="31764" y="25441"/>
                  </a:lnTo>
                  <a:lnTo>
                    <a:pt x="31764" y="25441"/>
                  </a:lnTo>
                  <a:lnTo>
                    <a:pt x="32065" y="22882"/>
                  </a:lnTo>
                  <a:lnTo>
                    <a:pt x="32065" y="20323"/>
                  </a:lnTo>
                  <a:lnTo>
                    <a:pt x="31764" y="17764"/>
                  </a:lnTo>
                  <a:lnTo>
                    <a:pt x="31162" y="15355"/>
                  </a:lnTo>
                  <a:lnTo>
                    <a:pt x="30259" y="12796"/>
                  </a:lnTo>
                  <a:lnTo>
                    <a:pt x="29055" y="10538"/>
                  </a:lnTo>
                  <a:lnTo>
                    <a:pt x="27549" y="8280"/>
                  </a:lnTo>
                  <a:lnTo>
                    <a:pt x="25743" y="6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4;p30">
              <a:extLst>
                <a:ext uri="{FF2B5EF4-FFF2-40B4-BE49-F238E27FC236}">
                  <a16:creationId xmlns:a16="http://schemas.microsoft.com/office/drawing/2014/main" id="{0B5652C9-3C65-48A6-B2BF-B1E6942322AC}"/>
                </a:ext>
              </a:extLst>
            </p:cNvPr>
            <p:cNvSpPr/>
            <p:nvPr/>
          </p:nvSpPr>
          <p:spPr>
            <a:xfrm>
              <a:off x="2642244" y="1721839"/>
              <a:ext cx="1116224" cy="1113679"/>
            </a:xfrm>
            <a:custGeom>
              <a:avLst/>
              <a:gdLst/>
              <a:ahLst/>
              <a:cxnLst/>
              <a:rect l="l" t="t" r="r" b="b"/>
              <a:pathLst>
                <a:path w="65786" h="65636" extrusionOk="0">
                  <a:moveTo>
                    <a:pt x="32818" y="1"/>
                  </a:moveTo>
                  <a:lnTo>
                    <a:pt x="29506" y="152"/>
                  </a:lnTo>
                  <a:lnTo>
                    <a:pt x="26194" y="603"/>
                  </a:lnTo>
                  <a:lnTo>
                    <a:pt x="23033" y="1506"/>
                  </a:lnTo>
                  <a:lnTo>
                    <a:pt x="20022" y="2560"/>
                  </a:lnTo>
                  <a:lnTo>
                    <a:pt x="17162" y="3915"/>
                  </a:lnTo>
                  <a:lnTo>
                    <a:pt x="14452" y="5571"/>
                  </a:lnTo>
                  <a:lnTo>
                    <a:pt x="11893" y="7528"/>
                  </a:lnTo>
                  <a:lnTo>
                    <a:pt x="9635" y="9635"/>
                  </a:lnTo>
                  <a:lnTo>
                    <a:pt x="7527" y="11894"/>
                  </a:lnTo>
                  <a:lnTo>
                    <a:pt x="5570" y="14453"/>
                  </a:lnTo>
                  <a:lnTo>
                    <a:pt x="3914" y="17162"/>
                  </a:lnTo>
                  <a:lnTo>
                    <a:pt x="2560" y="20023"/>
                  </a:lnTo>
                  <a:lnTo>
                    <a:pt x="1506" y="23033"/>
                  </a:lnTo>
                  <a:lnTo>
                    <a:pt x="603" y="26195"/>
                  </a:lnTo>
                  <a:lnTo>
                    <a:pt x="151" y="29507"/>
                  </a:lnTo>
                  <a:lnTo>
                    <a:pt x="0" y="32818"/>
                  </a:lnTo>
                  <a:lnTo>
                    <a:pt x="6022" y="32818"/>
                  </a:lnTo>
                  <a:lnTo>
                    <a:pt x="6173" y="30109"/>
                  </a:lnTo>
                  <a:lnTo>
                    <a:pt x="6624" y="27399"/>
                  </a:lnTo>
                  <a:lnTo>
                    <a:pt x="7226" y="24840"/>
                  </a:lnTo>
                  <a:lnTo>
                    <a:pt x="8130" y="22431"/>
                  </a:lnTo>
                  <a:lnTo>
                    <a:pt x="9183" y="20023"/>
                  </a:lnTo>
                  <a:lnTo>
                    <a:pt x="10538" y="17765"/>
                  </a:lnTo>
                  <a:lnTo>
                    <a:pt x="12194" y="15808"/>
                  </a:lnTo>
                  <a:lnTo>
                    <a:pt x="13850" y="13851"/>
                  </a:lnTo>
                  <a:lnTo>
                    <a:pt x="15807" y="12044"/>
                  </a:lnTo>
                  <a:lnTo>
                    <a:pt x="17915" y="10539"/>
                  </a:lnTo>
                  <a:lnTo>
                    <a:pt x="20022" y="9184"/>
                  </a:lnTo>
                  <a:lnTo>
                    <a:pt x="22431" y="8130"/>
                  </a:lnTo>
                  <a:lnTo>
                    <a:pt x="24839" y="7227"/>
                  </a:lnTo>
                  <a:lnTo>
                    <a:pt x="27399" y="6474"/>
                  </a:lnTo>
                  <a:lnTo>
                    <a:pt x="30108" y="6173"/>
                  </a:lnTo>
                  <a:lnTo>
                    <a:pt x="32818" y="6023"/>
                  </a:lnTo>
                  <a:lnTo>
                    <a:pt x="35528" y="6173"/>
                  </a:lnTo>
                  <a:lnTo>
                    <a:pt x="38237" y="6474"/>
                  </a:lnTo>
                  <a:lnTo>
                    <a:pt x="40796" y="7227"/>
                  </a:lnTo>
                  <a:lnTo>
                    <a:pt x="43356" y="8130"/>
                  </a:lnTo>
                  <a:lnTo>
                    <a:pt x="45614" y="9184"/>
                  </a:lnTo>
                  <a:lnTo>
                    <a:pt x="47872" y="10539"/>
                  </a:lnTo>
                  <a:lnTo>
                    <a:pt x="49979" y="12044"/>
                  </a:lnTo>
                  <a:lnTo>
                    <a:pt x="51786" y="13851"/>
                  </a:lnTo>
                  <a:lnTo>
                    <a:pt x="53592" y="15808"/>
                  </a:lnTo>
                  <a:lnTo>
                    <a:pt x="55098" y="17765"/>
                  </a:lnTo>
                  <a:lnTo>
                    <a:pt x="56453" y="20023"/>
                  </a:lnTo>
                  <a:lnTo>
                    <a:pt x="57657" y="22431"/>
                  </a:lnTo>
                  <a:lnTo>
                    <a:pt x="58560" y="24840"/>
                  </a:lnTo>
                  <a:lnTo>
                    <a:pt x="59162" y="27399"/>
                  </a:lnTo>
                  <a:lnTo>
                    <a:pt x="59614" y="30109"/>
                  </a:lnTo>
                  <a:lnTo>
                    <a:pt x="59764" y="32818"/>
                  </a:lnTo>
                  <a:lnTo>
                    <a:pt x="59614" y="35528"/>
                  </a:lnTo>
                  <a:lnTo>
                    <a:pt x="59162" y="38238"/>
                  </a:lnTo>
                  <a:lnTo>
                    <a:pt x="58560" y="40797"/>
                  </a:lnTo>
                  <a:lnTo>
                    <a:pt x="57657" y="43206"/>
                  </a:lnTo>
                  <a:lnTo>
                    <a:pt x="56453" y="45614"/>
                  </a:lnTo>
                  <a:lnTo>
                    <a:pt x="55098" y="47872"/>
                  </a:lnTo>
                  <a:lnTo>
                    <a:pt x="53592" y="49829"/>
                  </a:lnTo>
                  <a:lnTo>
                    <a:pt x="51786" y="51786"/>
                  </a:lnTo>
                  <a:lnTo>
                    <a:pt x="49979" y="53593"/>
                  </a:lnTo>
                  <a:lnTo>
                    <a:pt x="47872" y="55098"/>
                  </a:lnTo>
                  <a:lnTo>
                    <a:pt x="45614" y="56453"/>
                  </a:lnTo>
                  <a:lnTo>
                    <a:pt x="43356" y="57507"/>
                  </a:lnTo>
                  <a:lnTo>
                    <a:pt x="40796" y="58410"/>
                  </a:lnTo>
                  <a:lnTo>
                    <a:pt x="38237" y="59163"/>
                  </a:lnTo>
                  <a:lnTo>
                    <a:pt x="35528" y="59464"/>
                  </a:lnTo>
                  <a:lnTo>
                    <a:pt x="32818" y="59614"/>
                  </a:lnTo>
                  <a:lnTo>
                    <a:pt x="32818" y="65636"/>
                  </a:lnTo>
                  <a:lnTo>
                    <a:pt x="36280" y="65485"/>
                  </a:lnTo>
                  <a:lnTo>
                    <a:pt x="39442" y="65034"/>
                  </a:lnTo>
                  <a:lnTo>
                    <a:pt x="42603" y="64281"/>
                  </a:lnTo>
                  <a:lnTo>
                    <a:pt x="45614" y="63077"/>
                  </a:lnTo>
                  <a:lnTo>
                    <a:pt x="48474" y="61722"/>
                  </a:lnTo>
                  <a:lnTo>
                    <a:pt x="51184" y="60066"/>
                  </a:lnTo>
                  <a:lnTo>
                    <a:pt x="53743" y="58109"/>
                  </a:lnTo>
                  <a:lnTo>
                    <a:pt x="56151" y="56001"/>
                  </a:lnTo>
                  <a:lnTo>
                    <a:pt x="58259" y="53743"/>
                  </a:lnTo>
                  <a:lnTo>
                    <a:pt x="60065" y="51184"/>
                  </a:lnTo>
                  <a:lnTo>
                    <a:pt x="61721" y="48474"/>
                  </a:lnTo>
                  <a:lnTo>
                    <a:pt x="63076" y="45614"/>
                  </a:lnTo>
                  <a:lnTo>
                    <a:pt x="64281" y="42603"/>
                  </a:lnTo>
                  <a:lnTo>
                    <a:pt x="65033" y="39442"/>
                  </a:lnTo>
                  <a:lnTo>
                    <a:pt x="65485" y="36130"/>
                  </a:lnTo>
                  <a:lnTo>
                    <a:pt x="65786" y="32818"/>
                  </a:lnTo>
                  <a:lnTo>
                    <a:pt x="65485" y="29507"/>
                  </a:lnTo>
                  <a:lnTo>
                    <a:pt x="65033" y="26195"/>
                  </a:lnTo>
                  <a:lnTo>
                    <a:pt x="64281" y="23033"/>
                  </a:lnTo>
                  <a:lnTo>
                    <a:pt x="63076" y="20023"/>
                  </a:lnTo>
                  <a:lnTo>
                    <a:pt x="61721" y="17162"/>
                  </a:lnTo>
                  <a:lnTo>
                    <a:pt x="60065" y="14453"/>
                  </a:lnTo>
                  <a:lnTo>
                    <a:pt x="58259" y="11894"/>
                  </a:lnTo>
                  <a:lnTo>
                    <a:pt x="56151" y="9635"/>
                  </a:lnTo>
                  <a:lnTo>
                    <a:pt x="53743" y="7528"/>
                  </a:lnTo>
                  <a:lnTo>
                    <a:pt x="51184" y="5571"/>
                  </a:lnTo>
                  <a:lnTo>
                    <a:pt x="48474" y="3915"/>
                  </a:lnTo>
                  <a:lnTo>
                    <a:pt x="45614" y="2560"/>
                  </a:lnTo>
                  <a:lnTo>
                    <a:pt x="42603" y="1506"/>
                  </a:lnTo>
                  <a:lnTo>
                    <a:pt x="39442" y="603"/>
                  </a:lnTo>
                  <a:lnTo>
                    <a:pt x="36280" y="152"/>
                  </a:lnTo>
                  <a:lnTo>
                    <a:pt x="328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85;p30">
              <a:extLst>
                <a:ext uri="{FF2B5EF4-FFF2-40B4-BE49-F238E27FC236}">
                  <a16:creationId xmlns:a16="http://schemas.microsoft.com/office/drawing/2014/main" id="{E56855DF-4357-438E-B1EB-CA6293FC73D1}"/>
                </a:ext>
              </a:extLst>
            </p:cNvPr>
            <p:cNvSpPr/>
            <p:nvPr/>
          </p:nvSpPr>
          <p:spPr>
            <a:xfrm>
              <a:off x="2642244" y="1721839"/>
              <a:ext cx="1116224" cy="1113679"/>
            </a:xfrm>
            <a:custGeom>
              <a:avLst/>
              <a:gdLst/>
              <a:ahLst/>
              <a:cxnLst/>
              <a:rect l="l" t="t" r="r" b="b"/>
              <a:pathLst>
                <a:path w="65786" h="65636" fill="none" extrusionOk="0">
                  <a:moveTo>
                    <a:pt x="32818" y="65636"/>
                  </a:moveTo>
                  <a:lnTo>
                    <a:pt x="32818" y="59614"/>
                  </a:lnTo>
                  <a:lnTo>
                    <a:pt x="32818" y="59614"/>
                  </a:lnTo>
                  <a:lnTo>
                    <a:pt x="35528" y="59464"/>
                  </a:lnTo>
                  <a:lnTo>
                    <a:pt x="38237" y="59163"/>
                  </a:lnTo>
                  <a:lnTo>
                    <a:pt x="40796" y="58410"/>
                  </a:lnTo>
                  <a:lnTo>
                    <a:pt x="43356" y="57507"/>
                  </a:lnTo>
                  <a:lnTo>
                    <a:pt x="45614" y="56453"/>
                  </a:lnTo>
                  <a:lnTo>
                    <a:pt x="47872" y="55098"/>
                  </a:lnTo>
                  <a:lnTo>
                    <a:pt x="49979" y="53593"/>
                  </a:lnTo>
                  <a:lnTo>
                    <a:pt x="51786" y="51786"/>
                  </a:lnTo>
                  <a:lnTo>
                    <a:pt x="53592" y="49829"/>
                  </a:lnTo>
                  <a:lnTo>
                    <a:pt x="55098" y="47872"/>
                  </a:lnTo>
                  <a:lnTo>
                    <a:pt x="56453" y="45614"/>
                  </a:lnTo>
                  <a:lnTo>
                    <a:pt x="57657" y="43206"/>
                  </a:lnTo>
                  <a:lnTo>
                    <a:pt x="58560" y="40797"/>
                  </a:lnTo>
                  <a:lnTo>
                    <a:pt x="59162" y="38238"/>
                  </a:lnTo>
                  <a:lnTo>
                    <a:pt x="59614" y="35528"/>
                  </a:lnTo>
                  <a:lnTo>
                    <a:pt x="59764" y="32818"/>
                  </a:lnTo>
                  <a:lnTo>
                    <a:pt x="59764" y="32818"/>
                  </a:lnTo>
                  <a:lnTo>
                    <a:pt x="59614" y="30109"/>
                  </a:lnTo>
                  <a:lnTo>
                    <a:pt x="59162" y="27399"/>
                  </a:lnTo>
                  <a:lnTo>
                    <a:pt x="58560" y="24840"/>
                  </a:lnTo>
                  <a:lnTo>
                    <a:pt x="57657" y="22431"/>
                  </a:lnTo>
                  <a:lnTo>
                    <a:pt x="56453" y="20023"/>
                  </a:lnTo>
                  <a:lnTo>
                    <a:pt x="55098" y="17765"/>
                  </a:lnTo>
                  <a:lnTo>
                    <a:pt x="53592" y="15808"/>
                  </a:lnTo>
                  <a:lnTo>
                    <a:pt x="51786" y="13851"/>
                  </a:lnTo>
                  <a:lnTo>
                    <a:pt x="49979" y="12044"/>
                  </a:lnTo>
                  <a:lnTo>
                    <a:pt x="47872" y="10539"/>
                  </a:lnTo>
                  <a:lnTo>
                    <a:pt x="45614" y="9184"/>
                  </a:lnTo>
                  <a:lnTo>
                    <a:pt x="43356" y="8130"/>
                  </a:lnTo>
                  <a:lnTo>
                    <a:pt x="40796" y="7227"/>
                  </a:lnTo>
                  <a:lnTo>
                    <a:pt x="38237" y="6474"/>
                  </a:lnTo>
                  <a:lnTo>
                    <a:pt x="35528" y="6173"/>
                  </a:lnTo>
                  <a:lnTo>
                    <a:pt x="32818" y="6023"/>
                  </a:lnTo>
                  <a:lnTo>
                    <a:pt x="32818" y="6023"/>
                  </a:lnTo>
                  <a:lnTo>
                    <a:pt x="30108" y="6173"/>
                  </a:lnTo>
                  <a:lnTo>
                    <a:pt x="27399" y="6474"/>
                  </a:lnTo>
                  <a:lnTo>
                    <a:pt x="24839" y="7227"/>
                  </a:lnTo>
                  <a:lnTo>
                    <a:pt x="22431" y="8130"/>
                  </a:lnTo>
                  <a:lnTo>
                    <a:pt x="20022" y="9184"/>
                  </a:lnTo>
                  <a:lnTo>
                    <a:pt x="17915" y="10539"/>
                  </a:lnTo>
                  <a:lnTo>
                    <a:pt x="15807" y="12044"/>
                  </a:lnTo>
                  <a:lnTo>
                    <a:pt x="13850" y="13851"/>
                  </a:lnTo>
                  <a:lnTo>
                    <a:pt x="12194" y="15808"/>
                  </a:lnTo>
                  <a:lnTo>
                    <a:pt x="10538" y="17765"/>
                  </a:lnTo>
                  <a:lnTo>
                    <a:pt x="9183" y="20023"/>
                  </a:lnTo>
                  <a:lnTo>
                    <a:pt x="8130" y="22431"/>
                  </a:lnTo>
                  <a:lnTo>
                    <a:pt x="7226" y="24840"/>
                  </a:lnTo>
                  <a:lnTo>
                    <a:pt x="6624" y="27399"/>
                  </a:lnTo>
                  <a:lnTo>
                    <a:pt x="6173" y="30109"/>
                  </a:lnTo>
                  <a:lnTo>
                    <a:pt x="6022" y="32818"/>
                  </a:lnTo>
                  <a:lnTo>
                    <a:pt x="0" y="32818"/>
                  </a:lnTo>
                  <a:lnTo>
                    <a:pt x="0" y="32818"/>
                  </a:lnTo>
                  <a:lnTo>
                    <a:pt x="151" y="29507"/>
                  </a:lnTo>
                  <a:lnTo>
                    <a:pt x="603" y="26195"/>
                  </a:lnTo>
                  <a:lnTo>
                    <a:pt x="1506" y="23033"/>
                  </a:lnTo>
                  <a:lnTo>
                    <a:pt x="2560" y="20023"/>
                  </a:lnTo>
                  <a:lnTo>
                    <a:pt x="3914" y="17162"/>
                  </a:lnTo>
                  <a:lnTo>
                    <a:pt x="5570" y="14453"/>
                  </a:lnTo>
                  <a:lnTo>
                    <a:pt x="7527" y="11894"/>
                  </a:lnTo>
                  <a:lnTo>
                    <a:pt x="9635" y="9635"/>
                  </a:lnTo>
                  <a:lnTo>
                    <a:pt x="11893" y="7528"/>
                  </a:lnTo>
                  <a:lnTo>
                    <a:pt x="14452" y="5571"/>
                  </a:lnTo>
                  <a:lnTo>
                    <a:pt x="17162" y="3915"/>
                  </a:lnTo>
                  <a:lnTo>
                    <a:pt x="20022" y="2560"/>
                  </a:lnTo>
                  <a:lnTo>
                    <a:pt x="23033" y="1506"/>
                  </a:lnTo>
                  <a:lnTo>
                    <a:pt x="26194" y="603"/>
                  </a:lnTo>
                  <a:lnTo>
                    <a:pt x="29506" y="152"/>
                  </a:lnTo>
                  <a:lnTo>
                    <a:pt x="32818" y="1"/>
                  </a:lnTo>
                  <a:lnTo>
                    <a:pt x="32818" y="1"/>
                  </a:lnTo>
                  <a:lnTo>
                    <a:pt x="36280" y="152"/>
                  </a:lnTo>
                  <a:lnTo>
                    <a:pt x="39442" y="603"/>
                  </a:lnTo>
                  <a:lnTo>
                    <a:pt x="42603" y="1506"/>
                  </a:lnTo>
                  <a:lnTo>
                    <a:pt x="45614" y="2560"/>
                  </a:lnTo>
                  <a:lnTo>
                    <a:pt x="48474" y="3915"/>
                  </a:lnTo>
                  <a:lnTo>
                    <a:pt x="51184" y="5571"/>
                  </a:lnTo>
                  <a:lnTo>
                    <a:pt x="53743" y="7528"/>
                  </a:lnTo>
                  <a:lnTo>
                    <a:pt x="56151" y="9635"/>
                  </a:lnTo>
                  <a:lnTo>
                    <a:pt x="58259" y="11894"/>
                  </a:lnTo>
                  <a:lnTo>
                    <a:pt x="60065" y="14453"/>
                  </a:lnTo>
                  <a:lnTo>
                    <a:pt x="61721" y="17162"/>
                  </a:lnTo>
                  <a:lnTo>
                    <a:pt x="63076" y="20023"/>
                  </a:lnTo>
                  <a:lnTo>
                    <a:pt x="64281" y="23033"/>
                  </a:lnTo>
                  <a:lnTo>
                    <a:pt x="65033" y="26195"/>
                  </a:lnTo>
                  <a:lnTo>
                    <a:pt x="65485" y="29507"/>
                  </a:lnTo>
                  <a:lnTo>
                    <a:pt x="65786" y="32818"/>
                  </a:lnTo>
                  <a:lnTo>
                    <a:pt x="65786" y="32818"/>
                  </a:lnTo>
                  <a:lnTo>
                    <a:pt x="65485" y="36130"/>
                  </a:lnTo>
                  <a:lnTo>
                    <a:pt x="65033" y="39442"/>
                  </a:lnTo>
                  <a:lnTo>
                    <a:pt x="64281" y="42603"/>
                  </a:lnTo>
                  <a:lnTo>
                    <a:pt x="63076" y="45614"/>
                  </a:lnTo>
                  <a:lnTo>
                    <a:pt x="61721" y="48474"/>
                  </a:lnTo>
                  <a:lnTo>
                    <a:pt x="60065" y="51184"/>
                  </a:lnTo>
                  <a:lnTo>
                    <a:pt x="58259" y="53743"/>
                  </a:lnTo>
                  <a:lnTo>
                    <a:pt x="56151" y="56001"/>
                  </a:lnTo>
                  <a:lnTo>
                    <a:pt x="53743" y="58109"/>
                  </a:lnTo>
                  <a:lnTo>
                    <a:pt x="51184" y="60066"/>
                  </a:lnTo>
                  <a:lnTo>
                    <a:pt x="48474" y="61722"/>
                  </a:lnTo>
                  <a:lnTo>
                    <a:pt x="45614" y="63077"/>
                  </a:lnTo>
                  <a:lnTo>
                    <a:pt x="42603" y="64281"/>
                  </a:lnTo>
                  <a:lnTo>
                    <a:pt x="39442" y="65034"/>
                  </a:lnTo>
                  <a:lnTo>
                    <a:pt x="36280" y="65485"/>
                  </a:lnTo>
                  <a:lnTo>
                    <a:pt x="32818" y="656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6;p30">
              <a:extLst>
                <a:ext uri="{FF2B5EF4-FFF2-40B4-BE49-F238E27FC236}">
                  <a16:creationId xmlns:a16="http://schemas.microsoft.com/office/drawing/2014/main" id="{B8AE71D2-B560-4033-8D61-7D28E1E56D28}"/>
                </a:ext>
              </a:extLst>
            </p:cNvPr>
            <p:cNvSpPr/>
            <p:nvPr/>
          </p:nvSpPr>
          <p:spPr>
            <a:xfrm>
              <a:off x="3472379" y="1737177"/>
              <a:ext cx="268222" cy="268205"/>
            </a:xfrm>
            <a:custGeom>
              <a:avLst/>
              <a:gdLst/>
              <a:ahLst/>
              <a:cxnLst/>
              <a:rect l="l" t="t" r="r" b="b"/>
              <a:pathLst>
                <a:path w="15808" h="15807" extrusionOk="0">
                  <a:moveTo>
                    <a:pt x="6925" y="0"/>
                  </a:moveTo>
                  <a:lnTo>
                    <a:pt x="5872" y="151"/>
                  </a:lnTo>
                  <a:lnTo>
                    <a:pt x="4667" y="602"/>
                  </a:lnTo>
                  <a:lnTo>
                    <a:pt x="3614" y="1355"/>
                  </a:lnTo>
                  <a:lnTo>
                    <a:pt x="2560" y="2258"/>
                  </a:lnTo>
                  <a:lnTo>
                    <a:pt x="1656" y="3312"/>
                  </a:lnTo>
                  <a:lnTo>
                    <a:pt x="1054" y="4516"/>
                  </a:lnTo>
                  <a:lnTo>
                    <a:pt x="452" y="6022"/>
                  </a:lnTo>
                  <a:lnTo>
                    <a:pt x="151" y="7377"/>
                  </a:lnTo>
                  <a:lnTo>
                    <a:pt x="1" y="8731"/>
                  </a:lnTo>
                  <a:lnTo>
                    <a:pt x="1" y="9936"/>
                  </a:lnTo>
                  <a:lnTo>
                    <a:pt x="151" y="11140"/>
                  </a:lnTo>
                  <a:lnTo>
                    <a:pt x="603" y="12194"/>
                  </a:lnTo>
                  <a:lnTo>
                    <a:pt x="1054" y="13248"/>
                  </a:lnTo>
                  <a:lnTo>
                    <a:pt x="1807" y="14000"/>
                  </a:lnTo>
                  <a:lnTo>
                    <a:pt x="2710" y="14753"/>
                  </a:lnTo>
                  <a:lnTo>
                    <a:pt x="3614" y="15355"/>
                  </a:lnTo>
                  <a:lnTo>
                    <a:pt x="4667" y="15656"/>
                  </a:lnTo>
                  <a:lnTo>
                    <a:pt x="5872" y="15807"/>
                  </a:lnTo>
                  <a:lnTo>
                    <a:pt x="7226" y="15807"/>
                  </a:lnTo>
                  <a:lnTo>
                    <a:pt x="8581" y="15656"/>
                  </a:lnTo>
                  <a:lnTo>
                    <a:pt x="9936" y="15355"/>
                  </a:lnTo>
                  <a:lnTo>
                    <a:pt x="11291" y="14904"/>
                  </a:lnTo>
                  <a:lnTo>
                    <a:pt x="12495" y="14151"/>
                  </a:lnTo>
                  <a:lnTo>
                    <a:pt x="13700" y="13398"/>
                  </a:lnTo>
                  <a:lnTo>
                    <a:pt x="14603" y="12344"/>
                  </a:lnTo>
                  <a:lnTo>
                    <a:pt x="15205" y="11140"/>
                  </a:lnTo>
                  <a:lnTo>
                    <a:pt x="15657" y="10086"/>
                  </a:lnTo>
                  <a:lnTo>
                    <a:pt x="15807" y="8882"/>
                  </a:lnTo>
                  <a:lnTo>
                    <a:pt x="15657" y="7979"/>
                  </a:lnTo>
                  <a:lnTo>
                    <a:pt x="15506" y="7527"/>
                  </a:lnTo>
                  <a:lnTo>
                    <a:pt x="15205" y="7076"/>
                  </a:lnTo>
                  <a:lnTo>
                    <a:pt x="8732" y="602"/>
                  </a:lnTo>
                  <a:lnTo>
                    <a:pt x="8280" y="301"/>
                  </a:lnTo>
                  <a:lnTo>
                    <a:pt x="7979" y="151"/>
                  </a:lnTo>
                  <a:lnTo>
                    <a:pt x="73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87;p30">
              <a:extLst>
                <a:ext uri="{FF2B5EF4-FFF2-40B4-BE49-F238E27FC236}">
                  <a16:creationId xmlns:a16="http://schemas.microsoft.com/office/drawing/2014/main" id="{44E4908C-2488-49C8-AD50-9C61700D9F08}"/>
                </a:ext>
              </a:extLst>
            </p:cNvPr>
            <p:cNvSpPr/>
            <p:nvPr/>
          </p:nvSpPr>
          <p:spPr>
            <a:xfrm>
              <a:off x="3707379" y="1548160"/>
              <a:ext cx="224785" cy="224785"/>
            </a:xfrm>
            <a:custGeom>
              <a:avLst/>
              <a:gdLst/>
              <a:ahLst/>
              <a:cxnLst/>
              <a:rect l="l" t="t" r="r" b="b"/>
              <a:pathLst>
                <a:path w="13248" h="13248" extrusionOk="0">
                  <a:moveTo>
                    <a:pt x="6624" y="0"/>
                  </a:moveTo>
                  <a:lnTo>
                    <a:pt x="5269" y="151"/>
                  </a:lnTo>
                  <a:lnTo>
                    <a:pt x="4065" y="452"/>
                  </a:lnTo>
                  <a:lnTo>
                    <a:pt x="2860" y="1054"/>
                  </a:lnTo>
                  <a:lnTo>
                    <a:pt x="1807" y="1957"/>
                  </a:lnTo>
                  <a:lnTo>
                    <a:pt x="1054" y="3011"/>
                  </a:lnTo>
                  <a:lnTo>
                    <a:pt x="452" y="4065"/>
                  </a:lnTo>
                  <a:lnTo>
                    <a:pt x="0" y="5269"/>
                  </a:lnTo>
                  <a:lnTo>
                    <a:pt x="0" y="6624"/>
                  </a:lnTo>
                  <a:lnTo>
                    <a:pt x="0" y="7828"/>
                  </a:lnTo>
                  <a:lnTo>
                    <a:pt x="452" y="9033"/>
                  </a:lnTo>
                  <a:lnTo>
                    <a:pt x="1054" y="10237"/>
                  </a:lnTo>
                  <a:lnTo>
                    <a:pt x="1807" y="11291"/>
                  </a:lnTo>
                  <a:lnTo>
                    <a:pt x="2860" y="12043"/>
                  </a:lnTo>
                  <a:lnTo>
                    <a:pt x="4065" y="12646"/>
                  </a:lnTo>
                  <a:lnTo>
                    <a:pt x="5269" y="13097"/>
                  </a:lnTo>
                  <a:lnTo>
                    <a:pt x="6624" y="13248"/>
                  </a:lnTo>
                  <a:lnTo>
                    <a:pt x="7828" y="13097"/>
                  </a:lnTo>
                  <a:lnTo>
                    <a:pt x="9032" y="12646"/>
                  </a:lnTo>
                  <a:lnTo>
                    <a:pt x="10237" y="12043"/>
                  </a:lnTo>
                  <a:lnTo>
                    <a:pt x="11291" y="11291"/>
                  </a:lnTo>
                  <a:lnTo>
                    <a:pt x="12043" y="10237"/>
                  </a:lnTo>
                  <a:lnTo>
                    <a:pt x="12645" y="9033"/>
                  </a:lnTo>
                  <a:lnTo>
                    <a:pt x="13097" y="7828"/>
                  </a:lnTo>
                  <a:lnTo>
                    <a:pt x="13248" y="6624"/>
                  </a:lnTo>
                  <a:lnTo>
                    <a:pt x="13097" y="5269"/>
                  </a:lnTo>
                  <a:lnTo>
                    <a:pt x="12645" y="4065"/>
                  </a:lnTo>
                  <a:lnTo>
                    <a:pt x="12043" y="3011"/>
                  </a:lnTo>
                  <a:lnTo>
                    <a:pt x="11291" y="1957"/>
                  </a:lnTo>
                  <a:lnTo>
                    <a:pt x="10237" y="1054"/>
                  </a:lnTo>
                  <a:lnTo>
                    <a:pt x="9032" y="452"/>
                  </a:lnTo>
                  <a:lnTo>
                    <a:pt x="7828" y="151"/>
                  </a:lnTo>
                  <a:lnTo>
                    <a:pt x="662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88;p30">
              <a:extLst>
                <a:ext uri="{FF2B5EF4-FFF2-40B4-BE49-F238E27FC236}">
                  <a16:creationId xmlns:a16="http://schemas.microsoft.com/office/drawing/2014/main" id="{C13A496E-526D-4DDE-80DB-3978E71A03B2}"/>
                </a:ext>
              </a:extLst>
            </p:cNvPr>
            <p:cNvSpPr/>
            <p:nvPr/>
          </p:nvSpPr>
          <p:spPr>
            <a:xfrm>
              <a:off x="5142864" y="1762714"/>
              <a:ext cx="1065152" cy="1905501"/>
            </a:xfrm>
            <a:custGeom>
              <a:avLst/>
              <a:gdLst/>
              <a:ahLst/>
              <a:cxnLst/>
              <a:rect l="l" t="t" r="r" b="b"/>
              <a:pathLst>
                <a:path w="62776" h="112303" extrusionOk="0">
                  <a:moveTo>
                    <a:pt x="16711" y="1"/>
                  </a:moveTo>
                  <a:lnTo>
                    <a:pt x="15356" y="151"/>
                  </a:lnTo>
                  <a:lnTo>
                    <a:pt x="14001" y="452"/>
                  </a:lnTo>
                  <a:lnTo>
                    <a:pt x="12646" y="904"/>
                  </a:lnTo>
                  <a:lnTo>
                    <a:pt x="8732" y="2409"/>
                  </a:lnTo>
                  <a:lnTo>
                    <a:pt x="7528" y="2861"/>
                  </a:lnTo>
                  <a:lnTo>
                    <a:pt x="6324" y="3614"/>
                  </a:lnTo>
                  <a:lnTo>
                    <a:pt x="5270" y="4366"/>
                  </a:lnTo>
                  <a:lnTo>
                    <a:pt x="4216" y="5269"/>
                  </a:lnTo>
                  <a:lnTo>
                    <a:pt x="3313" y="6173"/>
                  </a:lnTo>
                  <a:lnTo>
                    <a:pt x="2560" y="7226"/>
                  </a:lnTo>
                  <a:lnTo>
                    <a:pt x="1807" y="8280"/>
                  </a:lnTo>
                  <a:lnTo>
                    <a:pt x="1205" y="9485"/>
                  </a:lnTo>
                  <a:lnTo>
                    <a:pt x="754" y="10689"/>
                  </a:lnTo>
                  <a:lnTo>
                    <a:pt x="453" y="11893"/>
                  </a:lnTo>
                  <a:lnTo>
                    <a:pt x="151" y="13248"/>
                  </a:lnTo>
                  <a:lnTo>
                    <a:pt x="1" y="14603"/>
                  </a:lnTo>
                  <a:lnTo>
                    <a:pt x="1" y="15807"/>
                  </a:lnTo>
                  <a:lnTo>
                    <a:pt x="151" y="17162"/>
                  </a:lnTo>
                  <a:lnTo>
                    <a:pt x="453" y="18517"/>
                  </a:lnTo>
                  <a:lnTo>
                    <a:pt x="904" y="19872"/>
                  </a:lnTo>
                  <a:lnTo>
                    <a:pt x="32668" y="103571"/>
                  </a:lnTo>
                  <a:lnTo>
                    <a:pt x="33270" y="104926"/>
                  </a:lnTo>
                  <a:lnTo>
                    <a:pt x="33872" y="105980"/>
                  </a:lnTo>
                  <a:lnTo>
                    <a:pt x="34625" y="107184"/>
                  </a:lnTo>
                  <a:lnTo>
                    <a:pt x="35528" y="108087"/>
                  </a:lnTo>
                  <a:lnTo>
                    <a:pt x="36431" y="108991"/>
                  </a:lnTo>
                  <a:lnTo>
                    <a:pt x="37485" y="109894"/>
                  </a:lnTo>
                  <a:lnTo>
                    <a:pt x="38689" y="110496"/>
                  </a:lnTo>
                  <a:lnTo>
                    <a:pt x="39743" y="111098"/>
                  </a:lnTo>
                  <a:lnTo>
                    <a:pt x="40947" y="111700"/>
                  </a:lnTo>
                  <a:lnTo>
                    <a:pt x="42302" y="112001"/>
                  </a:lnTo>
                  <a:lnTo>
                    <a:pt x="43507" y="112303"/>
                  </a:lnTo>
                  <a:lnTo>
                    <a:pt x="46216" y="112303"/>
                  </a:lnTo>
                  <a:lnTo>
                    <a:pt x="47571" y="112152"/>
                  </a:lnTo>
                  <a:lnTo>
                    <a:pt x="48775" y="111851"/>
                  </a:lnTo>
                  <a:lnTo>
                    <a:pt x="50130" y="111550"/>
                  </a:lnTo>
                  <a:lnTo>
                    <a:pt x="54044" y="110044"/>
                  </a:lnTo>
                  <a:lnTo>
                    <a:pt x="55249" y="109442"/>
                  </a:lnTo>
                  <a:lnTo>
                    <a:pt x="56453" y="108840"/>
                  </a:lnTo>
                  <a:lnTo>
                    <a:pt x="57507" y="108087"/>
                  </a:lnTo>
                  <a:lnTo>
                    <a:pt x="58560" y="107184"/>
                  </a:lnTo>
                  <a:lnTo>
                    <a:pt x="59464" y="106130"/>
                  </a:lnTo>
                  <a:lnTo>
                    <a:pt x="60216" y="105227"/>
                  </a:lnTo>
                  <a:lnTo>
                    <a:pt x="60969" y="104023"/>
                  </a:lnTo>
                  <a:lnTo>
                    <a:pt x="61571" y="102819"/>
                  </a:lnTo>
                  <a:lnTo>
                    <a:pt x="62023" y="101614"/>
                  </a:lnTo>
                  <a:lnTo>
                    <a:pt x="62474" y="100410"/>
                  </a:lnTo>
                  <a:lnTo>
                    <a:pt x="62625" y="99206"/>
                  </a:lnTo>
                  <a:lnTo>
                    <a:pt x="62776" y="97851"/>
                  </a:lnTo>
                  <a:lnTo>
                    <a:pt x="62776" y="96496"/>
                  </a:lnTo>
                  <a:lnTo>
                    <a:pt x="62625" y="95141"/>
                  </a:lnTo>
                  <a:lnTo>
                    <a:pt x="62324" y="93786"/>
                  </a:lnTo>
                  <a:lnTo>
                    <a:pt x="61872" y="92582"/>
                  </a:lnTo>
                  <a:lnTo>
                    <a:pt x="30109" y="8732"/>
                  </a:lnTo>
                  <a:lnTo>
                    <a:pt x="29657" y="7528"/>
                  </a:lnTo>
                  <a:lnTo>
                    <a:pt x="28904" y="6323"/>
                  </a:lnTo>
                  <a:lnTo>
                    <a:pt x="28152" y="5269"/>
                  </a:lnTo>
                  <a:lnTo>
                    <a:pt x="27248" y="4216"/>
                  </a:lnTo>
                  <a:lnTo>
                    <a:pt x="26345" y="3312"/>
                  </a:lnTo>
                  <a:lnTo>
                    <a:pt x="25291" y="2560"/>
                  </a:lnTo>
                  <a:lnTo>
                    <a:pt x="24238" y="1807"/>
                  </a:lnTo>
                  <a:lnTo>
                    <a:pt x="23033" y="1205"/>
                  </a:lnTo>
                  <a:lnTo>
                    <a:pt x="21829" y="753"/>
                  </a:lnTo>
                  <a:lnTo>
                    <a:pt x="20625" y="452"/>
                  </a:lnTo>
                  <a:lnTo>
                    <a:pt x="19270" y="151"/>
                  </a:lnTo>
                  <a:lnTo>
                    <a:pt x="179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89;p30">
              <a:extLst>
                <a:ext uri="{FF2B5EF4-FFF2-40B4-BE49-F238E27FC236}">
                  <a16:creationId xmlns:a16="http://schemas.microsoft.com/office/drawing/2014/main" id="{FF92F303-B769-4AFC-987C-E1F61B059B3E}"/>
                </a:ext>
              </a:extLst>
            </p:cNvPr>
            <p:cNvSpPr/>
            <p:nvPr/>
          </p:nvSpPr>
          <p:spPr>
            <a:xfrm>
              <a:off x="5142864" y="1762714"/>
              <a:ext cx="1065152" cy="1905501"/>
            </a:xfrm>
            <a:custGeom>
              <a:avLst/>
              <a:gdLst/>
              <a:ahLst/>
              <a:cxnLst/>
              <a:rect l="l" t="t" r="r" b="b"/>
              <a:pathLst>
                <a:path w="62776" h="112303" fill="none" extrusionOk="0">
                  <a:moveTo>
                    <a:pt x="54044" y="110044"/>
                  </a:moveTo>
                  <a:lnTo>
                    <a:pt x="50130" y="111550"/>
                  </a:lnTo>
                  <a:lnTo>
                    <a:pt x="50130" y="111550"/>
                  </a:lnTo>
                  <a:lnTo>
                    <a:pt x="48775" y="111851"/>
                  </a:lnTo>
                  <a:lnTo>
                    <a:pt x="47571" y="112152"/>
                  </a:lnTo>
                  <a:lnTo>
                    <a:pt x="46216" y="112303"/>
                  </a:lnTo>
                  <a:lnTo>
                    <a:pt x="44861" y="112303"/>
                  </a:lnTo>
                  <a:lnTo>
                    <a:pt x="43507" y="112303"/>
                  </a:lnTo>
                  <a:lnTo>
                    <a:pt x="42302" y="112001"/>
                  </a:lnTo>
                  <a:lnTo>
                    <a:pt x="40947" y="111700"/>
                  </a:lnTo>
                  <a:lnTo>
                    <a:pt x="39743" y="111098"/>
                  </a:lnTo>
                  <a:lnTo>
                    <a:pt x="38689" y="110496"/>
                  </a:lnTo>
                  <a:lnTo>
                    <a:pt x="37485" y="109894"/>
                  </a:lnTo>
                  <a:lnTo>
                    <a:pt x="36431" y="108991"/>
                  </a:lnTo>
                  <a:lnTo>
                    <a:pt x="35528" y="108087"/>
                  </a:lnTo>
                  <a:lnTo>
                    <a:pt x="34625" y="107184"/>
                  </a:lnTo>
                  <a:lnTo>
                    <a:pt x="33872" y="105980"/>
                  </a:lnTo>
                  <a:lnTo>
                    <a:pt x="33270" y="104926"/>
                  </a:lnTo>
                  <a:lnTo>
                    <a:pt x="32668" y="103571"/>
                  </a:lnTo>
                  <a:lnTo>
                    <a:pt x="904" y="19872"/>
                  </a:lnTo>
                  <a:lnTo>
                    <a:pt x="904" y="19872"/>
                  </a:lnTo>
                  <a:lnTo>
                    <a:pt x="453" y="18517"/>
                  </a:lnTo>
                  <a:lnTo>
                    <a:pt x="151" y="17162"/>
                  </a:lnTo>
                  <a:lnTo>
                    <a:pt x="1" y="15807"/>
                  </a:lnTo>
                  <a:lnTo>
                    <a:pt x="1" y="14603"/>
                  </a:lnTo>
                  <a:lnTo>
                    <a:pt x="151" y="13248"/>
                  </a:lnTo>
                  <a:lnTo>
                    <a:pt x="453" y="11893"/>
                  </a:lnTo>
                  <a:lnTo>
                    <a:pt x="754" y="10689"/>
                  </a:lnTo>
                  <a:lnTo>
                    <a:pt x="1205" y="9485"/>
                  </a:lnTo>
                  <a:lnTo>
                    <a:pt x="1807" y="8280"/>
                  </a:lnTo>
                  <a:lnTo>
                    <a:pt x="2560" y="7226"/>
                  </a:lnTo>
                  <a:lnTo>
                    <a:pt x="3313" y="6173"/>
                  </a:lnTo>
                  <a:lnTo>
                    <a:pt x="4216" y="5269"/>
                  </a:lnTo>
                  <a:lnTo>
                    <a:pt x="5270" y="4366"/>
                  </a:lnTo>
                  <a:lnTo>
                    <a:pt x="6324" y="3614"/>
                  </a:lnTo>
                  <a:lnTo>
                    <a:pt x="7528" y="2861"/>
                  </a:lnTo>
                  <a:lnTo>
                    <a:pt x="8732" y="2409"/>
                  </a:lnTo>
                  <a:lnTo>
                    <a:pt x="12646" y="904"/>
                  </a:lnTo>
                  <a:lnTo>
                    <a:pt x="12646" y="904"/>
                  </a:lnTo>
                  <a:lnTo>
                    <a:pt x="14001" y="452"/>
                  </a:lnTo>
                  <a:lnTo>
                    <a:pt x="15356" y="151"/>
                  </a:lnTo>
                  <a:lnTo>
                    <a:pt x="16711" y="1"/>
                  </a:lnTo>
                  <a:lnTo>
                    <a:pt x="17915" y="1"/>
                  </a:lnTo>
                  <a:lnTo>
                    <a:pt x="19270" y="151"/>
                  </a:lnTo>
                  <a:lnTo>
                    <a:pt x="20625" y="452"/>
                  </a:lnTo>
                  <a:lnTo>
                    <a:pt x="21829" y="753"/>
                  </a:lnTo>
                  <a:lnTo>
                    <a:pt x="23033" y="1205"/>
                  </a:lnTo>
                  <a:lnTo>
                    <a:pt x="24238" y="1807"/>
                  </a:lnTo>
                  <a:lnTo>
                    <a:pt x="25291" y="2560"/>
                  </a:lnTo>
                  <a:lnTo>
                    <a:pt x="26345" y="3312"/>
                  </a:lnTo>
                  <a:lnTo>
                    <a:pt x="27248" y="4216"/>
                  </a:lnTo>
                  <a:lnTo>
                    <a:pt x="28152" y="5269"/>
                  </a:lnTo>
                  <a:lnTo>
                    <a:pt x="28904" y="6323"/>
                  </a:lnTo>
                  <a:lnTo>
                    <a:pt x="29657" y="7528"/>
                  </a:lnTo>
                  <a:lnTo>
                    <a:pt x="30109" y="8732"/>
                  </a:lnTo>
                  <a:lnTo>
                    <a:pt x="61872" y="92582"/>
                  </a:lnTo>
                  <a:lnTo>
                    <a:pt x="61872" y="92582"/>
                  </a:lnTo>
                  <a:lnTo>
                    <a:pt x="62324" y="93786"/>
                  </a:lnTo>
                  <a:lnTo>
                    <a:pt x="62625" y="95141"/>
                  </a:lnTo>
                  <a:lnTo>
                    <a:pt x="62776" y="96496"/>
                  </a:lnTo>
                  <a:lnTo>
                    <a:pt x="62776" y="97851"/>
                  </a:lnTo>
                  <a:lnTo>
                    <a:pt x="62625" y="99206"/>
                  </a:lnTo>
                  <a:lnTo>
                    <a:pt x="62474" y="100410"/>
                  </a:lnTo>
                  <a:lnTo>
                    <a:pt x="62023" y="101614"/>
                  </a:lnTo>
                  <a:lnTo>
                    <a:pt x="61571" y="102819"/>
                  </a:lnTo>
                  <a:lnTo>
                    <a:pt x="60969" y="104023"/>
                  </a:lnTo>
                  <a:lnTo>
                    <a:pt x="60216" y="105227"/>
                  </a:lnTo>
                  <a:lnTo>
                    <a:pt x="59464" y="106130"/>
                  </a:lnTo>
                  <a:lnTo>
                    <a:pt x="58560" y="107184"/>
                  </a:lnTo>
                  <a:lnTo>
                    <a:pt x="57507" y="108087"/>
                  </a:lnTo>
                  <a:lnTo>
                    <a:pt x="56453" y="108840"/>
                  </a:lnTo>
                  <a:lnTo>
                    <a:pt x="55249" y="109442"/>
                  </a:lnTo>
                  <a:lnTo>
                    <a:pt x="54044" y="1100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90;p30">
              <a:extLst>
                <a:ext uri="{FF2B5EF4-FFF2-40B4-BE49-F238E27FC236}">
                  <a16:creationId xmlns:a16="http://schemas.microsoft.com/office/drawing/2014/main" id="{2936237E-94BA-4EB9-9AC0-4EB256226522}"/>
                </a:ext>
              </a:extLst>
            </p:cNvPr>
            <p:cNvSpPr/>
            <p:nvPr/>
          </p:nvSpPr>
          <p:spPr>
            <a:xfrm>
              <a:off x="5199060" y="1762714"/>
              <a:ext cx="1062590" cy="1905501"/>
            </a:xfrm>
            <a:custGeom>
              <a:avLst/>
              <a:gdLst/>
              <a:ahLst/>
              <a:cxnLst/>
              <a:rect l="l" t="t" r="r" b="b"/>
              <a:pathLst>
                <a:path w="62625" h="112303" extrusionOk="0">
                  <a:moveTo>
                    <a:pt x="16560" y="1"/>
                  </a:moveTo>
                  <a:lnTo>
                    <a:pt x="15205" y="151"/>
                  </a:lnTo>
                  <a:lnTo>
                    <a:pt x="13850" y="452"/>
                  </a:lnTo>
                  <a:lnTo>
                    <a:pt x="12495" y="904"/>
                  </a:lnTo>
                  <a:lnTo>
                    <a:pt x="8732" y="2409"/>
                  </a:lnTo>
                  <a:lnTo>
                    <a:pt x="7377" y="2861"/>
                  </a:lnTo>
                  <a:lnTo>
                    <a:pt x="6323" y="3614"/>
                  </a:lnTo>
                  <a:lnTo>
                    <a:pt x="5119" y="4366"/>
                  </a:lnTo>
                  <a:lnTo>
                    <a:pt x="4216" y="5269"/>
                  </a:lnTo>
                  <a:lnTo>
                    <a:pt x="3313" y="6173"/>
                  </a:lnTo>
                  <a:lnTo>
                    <a:pt x="2409" y="7226"/>
                  </a:lnTo>
                  <a:lnTo>
                    <a:pt x="1807" y="8280"/>
                  </a:lnTo>
                  <a:lnTo>
                    <a:pt x="1205" y="9485"/>
                  </a:lnTo>
                  <a:lnTo>
                    <a:pt x="603" y="10689"/>
                  </a:lnTo>
                  <a:lnTo>
                    <a:pt x="302" y="11893"/>
                  </a:lnTo>
                  <a:lnTo>
                    <a:pt x="1" y="13248"/>
                  </a:lnTo>
                  <a:lnTo>
                    <a:pt x="1" y="14603"/>
                  </a:lnTo>
                  <a:lnTo>
                    <a:pt x="1" y="15807"/>
                  </a:lnTo>
                  <a:lnTo>
                    <a:pt x="151" y="17162"/>
                  </a:lnTo>
                  <a:lnTo>
                    <a:pt x="452" y="18517"/>
                  </a:lnTo>
                  <a:lnTo>
                    <a:pt x="753" y="19872"/>
                  </a:lnTo>
                  <a:lnTo>
                    <a:pt x="32517" y="103571"/>
                  </a:lnTo>
                  <a:lnTo>
                    <a:pt x="33119" y="104926"/>
                  </a:lnTo>
                  <a:lnTo>
                    <a:pt x="33721" y="105980"/>
                  </a:lnTo>
                  <a:lnTo>
                    <a:pt x="34625" y="107184"/>
                  </a:lnTo>
                  <a:lnTo>
                    <a:pt x="35377" y="108087"/>
                  </a:lnTo>
                  <a:lnTo>
                    <a:pt x="36431" y="108991"/>
                  </a:lnTo>
                  <a:lnTo>
                    <a:pt x="37485" y="109894"/>
                  </a:lnTo>
                  <a:lnTo>
                    <a:pt x="38539" y="110496"/>
                  </a:lnTo>
                  <a:lnTo>
                    <a:pt x="39743" y="111098"/>
                  </a:lnTo>
                  <a:lnTo>
                    <a:pt x="40947" y="111700"/>
                  </a:lnTo>
                  <a:lnTo>
                    <a:pt x="42152" y="112001"/>
                  </a:lnTo>
                  <a:lnTo>
                    <a:pt x="43506" y="112303"/>
                  </a:lnTo>
                  <a:lnTo>
                    <a:pt x="46066" y="112303"/>
                  </a:lnTo>
                  <a:lnTo>
                    <a:pt x="47420" y="112152"/>
                  </a:lnTo>
                  <a:lnTo>
                    <a:pt x="48775" y="111851"/>
                  </a:lnTo>
                  <a:lnTo>
                    <a:pt x="50130" y="111550"/>
                  </a:lnTo>
                  <a:lnTo>
                    <a:pt x="53894" y="110044"/>
                  </a:lnTo>
                  <a:lnTo>
                    <a:pt x="55248" y="109442"/>
                  </a:lnTo>
                  <a:lnTo>
                    <a:pt x="56302" y="108840"/>
                  </a:lnTo>
                  <a:lnTo>
                    <a:pt x="57507" y="108087"/>
                  </a:lnTo>
                  <a:lnTo>
                    <a:pt x="58410" y="107184"/>
                  </a:lnTo>
                  <a:lnTo>
                    <a:pt x="59313" y="106130"/>
                  </a:lnTo>
                  <a:lnTo>
                    <a:pt x="60216" y="105227"/>
                  </a:lnTo>
                  <a:lnTo>
                    <a:pt x="60818" y="104023"/>
                  </a:lnTo>
                  <a:lnTo>
                    <a:pt x="61421" y="102819"/>
                  </a:lnTo>
                  <a:lnTo>
                    <a:pt x="61872" y="101614"/>
                  </a:lnTo>
                  <a:lnTo>
                    <a:pt x="62324" y="100410"/>
                  </a:lnTo>
                  <a:lnTo>
                    <a:pt x="62474" y="99206"/>
                  </a:lnTo>
                  <a:lnTo>
                    <a:pt x="62625" y="97851"/>
                  </a:lnTo>
                  <a:lnTo>
                    <a:pt x="62625" y="96496"/>
                  </a:lnTo>
                  <a:lnTo>
                    <a:pt x="62474" y="95141"/>
                  </a:lnTo>
                  <a:lnTo>
                    <a:pt x="62173" y="93786"/>
                  </a:lnTo>
                  <a:lnTo>
                    <a:pt x="61872" y="92582"/>
                  </a:lnTo>
                  <a:lnTo>
                    <a:pt x="30109" y="8732"/>
                  </a:lnTo>
                  <a:lnTo>
                    <a:pt x="29506" y="7528"/>
                  </a:lnTo>
                  <a:lnTo>
                    <a:pt x="28904" y="6323"/>
                  </a:lnTo>
                  <a:lnTo>
                    <a:pt x="28001" y="5269"/>
                  </a:lnTo>
                  <a:lnTo>
                    <a:pt x="27248" y="4216"/>
                  </a:lnTo>
                  <a:lnTo>
                    <a:pt x="26195" y="3312"/>
                  </a:lnTo>
                  <a:lnTo>
                    <a:pt x="25141" y="2560"/>
                  </a:lnTo>
                  <a:lnTo>
                    <a:pt x="24087" y="1807"/>
                  </a:lnTo>
                  <a:lnTo>
                    <a:pt x="22883" y="1205"/>
                  </a:lnTo>
                  <a:lnTo>
                    <a:pt x="21678" y="753"/>
                  </a:lnTo>
                  <a:lnTo>
                    <a:pt x="20474" y="452"/>
                  </a:lnTo>
                  <a:lnTo>
                    <a:pt x="19119" y="151"/>
                  </a:lnTo>
                  <a:lnTo>
                    <a:pt x="17915"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91;p30">
              <a:extLst>
                <a:ext uri="{FF2B5EF4-FFF2-40B4-BE49-F238E27FC236}">
                  <a16:creationId xmlns:a16="http://schemas.microsoft.com/office/drawing/2014/main" id="{A3C8F759-C921-487C-9515-9513B6291B88}"/>
                </a:ext>
              </a:extLst>
            </p:cNvPr>
            <p:cNvSpPr/>
            <p:nvPr/>
          </p:nvSpPr>
          <p:spPr>
            <a:xfrm>
              <a:off x="5199060" y="1762714"/>
              <a:ext cx="1062590" cy="1905501"/>
            </a:xfrm>
            <a:custGeom>
              <a:avLst/>
              <a:gdLst/>
              <a:ahLst/>
              <a:cxnLst/>
              <a:rect l="l" t="t" r="r" b="b"/>
              <a:pathLst>
                <a:path w="62625" h="112303" fill="none" extrusionOk="0">
                  <a:moveTo>
                    <a:pt x="53894" y="110044"/>
                  </a:moveTo>
                  <a:lnTo>
                    <a:pt x="50130" y="111550"/>
                  </a:lnTo>
                  <a:lnTo>
                    <a:pt x="50130" y="111550"/>
                  </a:lnTo>
                  <a:lnTo>
                    <a:pt x="48775" y="111851"/>
                  </a:lnTo>
                  <a:lnTo>
                    <a:pt x="47420" y="112152"/>
                  </a:lnTo>
                  <a:lnTo>
                    <a:pt x="46066" y="112303"/>
                  </a:lnTo>
                  <a:lnTo>
                    <a:pt x="44711" y="112303"/>
                  </a:lnTo>
                  <a:lnTo>
                    <a:pt x="43506" y="112303"/>
                  </a:lnTo>
                  <a:lnTo>
                    <a:pt x="42152" y="112001"/>
                  </a:lnTo>
                  <a:lnTo>
                    <a:pt x="40947" y="111700"/>
                  </a:lnTo>
                  <a:lnTo>
                    <a:pt x="39743" y="111098"/>
                  </a:lnTo>
                  <a:lnTo>
                    <a:pt x="38539" y="110496"/>
                  </a:lnTo>
                  <a:lnTo>
                    <a:pt x="37485" y="109894"/>
                  </a:lnTo>
                  <a:lnTo>
                    <a:pt x="36431" y="108991"/>
                  </a:lnTo>
                  <a:lnTo>
                    <a:pt x="35377" y="108087"/>
                  </a:lnTo>
                  <a:lnTo>
                    <a:pt x="34625" y="107184"/>
                  </a:lnTo>
                  <a:lnTo>
                    <a:pt x="33721" y="105980"/>
                  </a:lnTo>
                  <a:lnTo>
                    <a:pt x="33119" y="104926"/>
                  </a:lnTo>
                  <a:lnTo>
                    <a:pt x="32517" y="103571"/>
                  </a:lnTo>
                  <a:lnTo>
                    <a:pt x="753" y="19872"/>
                  </a:lnTo>
                  <a:lnTo>
                    <a:pt x="753" y="19872"/>
                  </a:lnTo>
                  <a:lnTo>
                    <a:pt x="452" y="18517"/>
                  </a:lnTo>
                  <a:lnTo>
                    <a:pt x="151" y="17162"/>
                  </a:lnTo>
                  <a:lnTo>
                    <a:pt x="1" y="15807"/>
                  </a:lnTo>
                  <a:lnTo>
                    <a:pt x="1" y="14603"/>
                  </a:lnTo>
                  <a:lnTo>
                    <a:pt x="1" y="13248"/>
                  </a:lnTo>
                  <a:lnTo>
                    <a:pt x="302" y="11893"/>
                  </a:lnTo>
                  <a:lnTo>
                    <a:pt x="603" y="10689"/>
                  </a:lnTo>
                  <a:lnTo>
                    <a:pt x="1205" y="9485"/>
                  </a:lnTo>
                  <a:lnTo>
                    <a:pt x="1807" y="8280"/>
                  </a:lnTo>
                  <a:lnTo>
                    <a:pt x="2409" y="7226"/>
                  </a:lnTo>
                  <a:lnTo>
                    <a:pt x="3313" y="6173"/>
                  </a:lnTo>
                  <a:lnTo>
                    <a:pt x="4216" y="5269"/>
                  </a:lnTo>
                  <a:lnTo>
                    <a:pt x="5119" y="4366"/>
                  </a:lnTo>
                  <a:lnTo>
                    <a:pt x="6323" y="3614"/>
                  </a:lnTo>
                  <a:lnTo>
                    <a:pt x="7377" y="2861"/>
                  </a:lnTo>
                  <a:lnTo>
                    <a:pt x="8732" y="2409"/>
                  </a:lnTo>
                  <a:lnTo>
                    <a:pt x="12495" y="904"/>
                  </a:lnTo>
                  <a:lnTo>
                    <a:pt x="12495" y="904"/>
                  </a:lnTo>
                  <a:lnTo>
                    <a:pt x="13850" y="452"/>
                  </a:lnTo>
                  <a:lnTo>
                    <a:pt x="15205" y="151"/>
                  </a:lnTo>
                  <a:lnTo>
                    <a:pt x="16560" y="1"/>
                  </a:lnTo>
                  <a:lnTo>
                    <a:pt x="17915" y="1"/>
                  </a:lnTo>
                  <a:lnTo>
                    <a:pt x="19119" y="151"/>
                  </a:lnTo>
                  <a:lnTo>
                    <a:pt x="20474" y="452"/>
                  </a:lnTo>
                  <a:lnTo>
                    <a:pt x="21678" y="753"/>
                  </a:lnTo>
                  <a:lnTo>
                    <a:pt x="22883" y="1205"/>
                  </a:lnTo>
                  <a:lnTo>
                    <a:pt x="24087" y="1807"/>
                  </a:lnTo>
                  <a:lnTo>
                    <a:pt x="25141" y="2560"/>
                  </a:lnTo>
                  <a:lnTo>
                    <a:pt x="26195" y="3312"/>
                  </a:lnTo>
                  <a:lnTo>
                    <a:pt x="27248" y="4216"/>
                  </a:lnTo>
                  <a:lnTo>
                    <a:pt x="28001" y="5269"/>
                  </a:lnTo>
                  <a:lnTo>
                    <a:pt x="28904" y="6323"/>
                  </a:lnTo>
                  <a:lnTo>
                    <a:pt x="29506" y="7528"/>
                  </a:lnTo>
                  <a:lnTo>
                    <a:pt x="30109" y="8732"/>
                  </a:lnTo>
                  <a:lnTo>
                    <a:pt x="61872" y="92582"/>
                  </a:lnTo>
                  <a:lnTo>
                    <a:pt x="61872" y="92582"/>
                  </a:lnTo>
                  <a:lnTo>
                    <a:pt x="62173" y="93786"/>
                  </a:lnTo>
                  <a:lnTo>
                    <a:pt x="62474" y="95141"/>
                  </a:lnTo>
                  <a:lnTo>
                    <a:pt x="62625" y="96496"/>
                  </a:lnTo>
                  <a:lnTo>
                    <a:pt x="62625" y="97851"/>
                  </a:lnTo>
                  <a:lnTo>
                    <a:pt x="62474" y="99206"/>
                  </a:lnTo>
                  <a:lnTo>
                    <a:pt x="62324" y="100410"/>
                  </a:lnTo>
                  <a:lnTo>
                    <a:pt x="61872" y="101614"/>
                  </a:lnTo>
                  <a:lnTo>
                    <a:pt x="61421" y="102819"/>
                  </a:lnTo>
                  <a:lnTo>
                    <a:pt x="60818" y="104023"/>
                  </a:lnTo>
                  <a:lnTo>
                    <a:pt x="60216" y="105227"/>
                  </a:lnTo>
                  <a:lnTo>
                    <a:pt x="59313" y="106130"/>
                  </a:lnTo>
                  <a:lnTo>
                    <a:pt x="58410" y="107184"/>
                  </a:lnTo>
                  <a:lnTo>
                    <a:pt x="57507" y="108087"/>
                  </a:lnTo>
                  <a:lnTo>
                    <a:pt x="56302" y="108840"/>
                  </a:lnTo>
                  <a:lnTo>
                    <a:pt x="55248" y="109442"/>
                  </a:lnTo>
                  <a:lnTo>
                    <a:pt x="53894" y="1100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92;p30">
              <a:extLst>
                <a:ext uri="{FF2B5EF4-FFF2-40B4-BE49-F238E27FC236}">
                  <a16:creationId xmlns:a16="http://schemas.microsoft.com/office/drawing/2014/main" id="{A75A1543-2044-483B-9CE0-E9D2EB3EDC13}"/>
                </a:ext>
              </a:extLst>
            </p:cNvPr>
            <p:cNvSpPr/>
            <p:nvPr/>
          </p:nvSpPr>
          <p:spPr>
            <a:xfrm>
              <a:off x="5413631" y="1977268"/>
              <a:ext cx="633465" cy="1476393"/>
            </a:xfrm>
            <a:custGeom>
              <a:avLst/>
              <a:gdLst/>
              <a:ahLst/>
              <a:cxnLst/>
              <a:rect l="l" t="t" r="r" b="b"/>
              <a:pathLst>
                <a:path w="37334" h="87013" extrusionOk="0">
                  <a:moveTo>
                    <a:pt x="4366" y="1"/>
                  </a:moveTo>
                  <a:lnTo>
                    <a:pt x="602" y="1506"/>
                  </a:lnTo>
                  <a:lnTo>
                    <a:pt x="301" y="1657"/>
                  </a:lnTo>
                  <a:lnTo>
                    <a:pt x="0" y="1958"/>
                  </a:lnTo>
                  <a:lnTo>
                    <a:pt x="0" y="2409"/>
                  </a:lnTo>
                  <a:lnTo>
                    <a:pt x="0" y="2711"/>
                  </a:lnTo>
                  <a:lnTo>
                    <a:pt x="31764" y="86410"/>
                  </a:lnTo>
                  <a:lnTo>
                    <a:pt x="31914" y="86711"/>
                  </a:lnTo>
                  <a:lnTo>
                    <a:pt x="32215" y="86862"/>
                  </a:lnTo>
                  <a:lnTo>
                    <a:pt x="32667" y="87012"/>
                  </a:lnTo>
                  <a:lnTo>
                    <a:pt x="32968" y="87012"/>
                  </a:lnTo>
                  <a:lnTo>
                    <a:pt x="36731" y="85507"/>
                  </a:lnTo>
                  <a:lnTo>
                    <a:pt x="37033" y="85356"/>
                  </a:lnTo>
                  <a:lnTo>
                    <a:pt x="37334" y="85055"/>
                  </a:lnTo>
                  <a:lnTo>
                    <a:pt x="37334" y="84754"/>
                  </a:lnTo>
                  <a:lnTo>
                    <a:pt x="37334" y="84303"/>
                  </a:lnTo>
                  <a:lnTo>
                    <a:pt x="5570" y="603"/>
                  </a:lnTo>
                  <a:lnTo>
                    <a:pt x="5419" y="302"/>
                  </a:lnTo>
                  <a:lnTo>
                    <a:pt x="5118" y="151"/>
                  </a:lnTo>
                  <a:lnTo>
                    <a:pt x="4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3;p30">
              <a:extLst>
                <a:ext uri="{FF2B5EF4-FFF2-40B4-BE49-F238E27FC236}">
                  <a16:creationId xmlns:a16="http://schemas.microsoft.com/office/drawing/2014/main" id="{24E2560E-1137-40CB-92AE-1F6F29C7B85C}"/>
                </a:ext>
              </a:extLst>
            </p:cNvPr>
            <p:cNvSpPr/>
            <p:nvPr/>
          </p:nvSpPr>
          <p:spPr>
            <a:xfrm>
              <a:off x="5413631" y="1977268"/>
              <a:ext cx="633465" cy="1476393"/>
            </a:xfrm>
            <a:custGeom>
              <a:avLst/>
              <a:gdLst/>
              <a:ahLst/>
              <a:cxnLst/>
              <a:rect l="l" t="t" r="r" b="b"/>
              <a:pathLst>
                <a:path w="37334" h="87013" fill="none" extrusionOk="0">
                  <a:moveTo>
                    <a:pt x="32667" y="87012"/>
                  </a:moveTo>
                  <a:lnTo>
                    <a:pt x="32667" y="87012"/>
                  </a:lnTo>
                  <a:lnTo>
                    <a:pt x="32215" y="86862"/>
                  </a:lnTo>
                  <a:lnTo>
                    <a:pt x="31914" y="86711"/>
                  </a:lnTo>
                  <a:lnTo>
                    <a:pt x="31764" y="86410"/>
                  </a:lnTo>
                  <a:lnTo>
                    <a:pt x="0" y="2711"/>
                  </a:lnTo>
                  <a:lnTo>
                    <a:pt x="0" y="2711"/>
                  </a:lnTo>
                  <a:lnTo>
                    <a:pt x="0" y="2409"/>
                  </a:lnTo>
                  <a:lnTo>
                    <a:pt x="0" y="1958"/>
                  </a:lnTo>
                  <a:lnTo>
                    <a:pt x="0" y="1958"/>
                  </a:lnTo>
                  <a:lnTo>
                    <a:pt x="301" y="1657"/>
                  </a:lnTo>
                  <a:lnTo>
                    <a:pt x="602" y="1506"/>
                  </a:lnTo>
                  <a:lnTo>
                    <a:pt x="4366" y="1"/>
                  </a:lnTo>
                  <a:lnTo>
                    <a:pt x="4366" y="1"/>
                  </a:lnTo>
                  <a:lnTo>
                    <a:pt x="4667" y="1"/>
                  </a:lnTo>
                  <a:lnTo>
                    <a:pt x="4667" y="1"/>
                  </a:lnTo>
                  <a:lnTo>
                    <a:pt x="5118" y="151"/>
                  </a:lnTo>
                  <a:lnTo>
                    <a:pt x="5419" y="302"/>
                  </a:lnTo>
                  <a:lnTo>
                    <a:pt x="5570" y="603"/>
                  </a:lnTo>
                  <a:lnTo>
                    <a:pt x="37334" y="84303"/>
                  </a:lnTo>
                  <a:lnTo>
                    <a:pt x="37334" y="84303"/>
                  </a:lnTo>
                  <a:lnTo>
                    <a:pt x="37334" y="84754"/>
                  </a:lnTo>
                  <a:lnTo>
                    <a:pt x="37334" y="85055"/>
                  </a:lnTo>
                  <a:lnTo>
                    <a:pt x="37033" y="85356"/>
                  </a:lnTo>
                  <a:lnTo>
                    <a:pt x="36731" y="85507"/>
                  </a:lnTo>
                  <a:lnTo>
                    <a:pt x="32968" y="87012"/>
                  </a:lnTo>
                  <a:lnTo>
                    <a:pt x="32968" y="87012"/>
                  </a:lnTo>
                  <a:lnTo>
                    <a:pt x="32667" y="870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94;p30">
              <a:extLst>
                <a:ext uri="{FF2B5EF4-FFF2-40B4-BE49-F238E27FC236}">
                  <a16:creationId xmlns:a16="http://schemas.microsoft.com/office/drawing/2014/main" id="{02D87D13-EA4D-4B17-AB1E-2CC541863E31}"/>
                </a:ext>
              </a:extLst>
            </p:cNvPr>
            <p:cNvSpPr/>
            <p:nvPr/>
          </p:nvSpPr>
          <p:spPr>
            <a:xfrm>
              <a:off x="5569427" y="3320822"/>
              <a:ext cx="985964" cy="939983"/>
            </a:xfrm>
            <a:custGeom>
              <a:avLst/>
              <a:gdLst/>
              <a:ahLst/>
              <a:cxnLst/>
              <a:rect l="l" t="t" r="r" b="b"/>
              <a:pathLst>
                <a:path w="58109" h="55399" extrusionOk="0">
                  <a:moveTo>
                    <a:pt x="27248" y="0"/>
                  </a:moveTo>
                  <a:lnTo>
                    <a:pt x="25442" y="301"/>
                  </a:lnTo>
                  <a:lnTo>
                    <a:pt x="23635" y="753"/>
                  </a:lnTo>
                  <a:lnTo>
                    <a:pt x="21980" y="1205"/>
                  </a:lnTo>
                  <a:lnTo>
                    <a:pt x="20324" y="1957"/>
                  </a:lnTo>
                  <a:lnTo>
                    <a:pt x="18668" y="2710"/>
                  </a:lnTo>
                  <a:lnTo>
                    <a:pt x="17313" y="3764"/>
                  </a:lnTo>
                  <a:lnTo>
                    <a:pt x="15807" y="4818"/>
                  </a:lnTo>
                  <a:lnTo>
                    <a:pt x="14603" y="6022"/>
                  </a:lnTo>
                  <a:lnTo>
                    <a:pt x="13399" y="7226"/>
                  </a:lnTo>
                  <a:lnTo>
                    <a:pt x="12345" y="8581"/>
                  </a:lnTo>
                  <a:lnTo>
                    <a:pt x="11291" y="10086"/>
                  </a:lnTo>
                  <a:lnTo>
                    <a:pt x="10539" y="11742"/>
                  </a:lnTo>
                  <a:lnTo>
                    <a:pt x="9786" y="13398"/>
                  </a:lnTo>
                  <a:lnTo>
                    <a:pt x="9334" y="15054"/>
                  </a:lnTo>
                  <a:lnTo>
                    <a:pt x="8883" y="16861"/>
                  </a:lnTo>
                  <a:lnTo>
                    <a:pt x="7678" y="23334"/>
                  </a:lnTo>
                  <a:lnTo>
                    <a:pt x="6173" y="29958"/>
                  </a:lnTo>
                  <a:lnTo>
                    <a:pt x="1" y="55399"/>
                  </a:lnTo>
                  <a:lnTo>
                    <a:pt x="58109" y="55399"/>
                  </a:lnTo>
                  <a:lnTo>
                    <a:pt x="51937" y="29958"/>
                  </a:lnTo>
                  <a:lnTo>
                    <a:pt x="50582" y="23334"/>
                  </a:lnTo>
                  <a:lnTo>
                    <a:pt x="49378" y="16861"/>
                  </a:lnTo>
                  <a:lnTo>
                    <a:pt x="48926" y="15054"/>
                  </a:lnTo>
                  <a:lnTo>
                    <a:pt x="48324" y="13398"/>
                  </a:lnTo>
                  <a:lnTo>
                    <a:pt x="47722" y="11742"/>
                  </a:lnTo>
                  <a:lnTo>
                    <a:pt x="46818" y="10086"/>
                  </a:lnTo>
                  <a:lnTo>
                    <a:pt x="45915" y="8581"/>
                  </a:lnTo>
                  <a:lnTo>
                    <a:pt x="44861" y="7226"/>
                  </a:lnTo>
                  <a:lnTo>
                    <a:pt x="43657" y="6022"/>
                  </a:lnTo>
                  <a:lnTo>
                    <a:pt x="42302" y="4818"/>
                  </a:lnTo>
                  <a:lnTo>
                    <a:pt x="40947" y="3764"/>
                  </a:lnTo>
                  <a:lnTo>
                    <a:pt x="39442" y="2710"/>
                  </a:lnTo>
                  <a:lnTo>
                    <a:pt x="37937" y="1957"/>
                  </a:lnTo>
                  <a:lnTo>
                    <a:pt x="36281" y="1205"/>
                  </a:lnTo>
                  <a:lnTo>
                    <a:pt x="34625" y="753"/>
                  </a:lnTo>
                  <a:lnTo>
                    <a:pt x="32818" y="301"/>
                  </a:lnTo>
                  <a:lnTo>
                    <a:pt x="310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95;p30">
              <a:extLst>
                <a:ext uri="{FF2B5EF4-FFF2-40B4-BE49-F238E27FC236}">
                  <a16:creationId xmlns:a16="http://schemas.microsoft.com/office/drawing/2014/main" id="{0136792E-BEAD-4BFD-89BF-0D37ACC1DBDD}"/>
                </a:ext>
              </a:extLst>
            </p:cNvPr>
            <p:cNvSpPr/>
            <p:nvPr/>
          </p:nvSpPr>
          <p:spPr>
            <a:xfrm>
              <a:off x="5569427" y="3320822"/>
              <a:ext cx="985964" cy="939983"/>
            </a:xfrm>
            <a:custGeom>
              <a:avLst/>
              <a:gdLst/>
              <a:ahLst/>
              <a:cxnLst/>
              <a:rect l="l" t="t" r="r" b="b"/>
              <a:pathLst>
                <a:path w="58109" h="55399" fill="none" extrusionOk="0">
                  <a:moveTo>
                    <a:pt x="29055" y="0"/>
                  </a:moveTo>
                  <a:lnTo>
                    <a:pt x="29055" y="0"/>
                  </a:lnTo>
                  <a:lnTo>
                    <a:pt x="27248" y="0"/>
                  </a:lnTo>
                  <a:lnTo>
                    <a:pt x="25442" y="301"/>
                  </a:lnTo>
                  <a:lnTo>
                    <a:pt x="23635" y="753"/>
                  </a:lnTo>
                  <a:lnTo>
                    <a:pt x="21980" y="1205"/>
                  </a:lnTo>
                  <a:lnTo>
                    <a:pt x="20324" y="1957"/>
                  </a:lnTo>
                  <a:lnTo>
                    <a:pt x="18668" y="2710"/>
                  </a:lnTo>
                  <a:lnTo>
                    <a:pt x="17313" y="3764"/>
                  </a:lnTo>
                  <a:lnTo>
                    <a:pt x="15807" y="4818"/>
                  </a:lnTo>
                  <a:lnTo>
                    <a:pt x="14603" y="6022"/>
                  </a:lnTo>
                  <a:lnTo>
                    <a:pt x="13399" y="7226"/>
                  </a:lnTo>
                  <a:lnTo>
                    <a:pt x="12345" y="8581"/>
                  </a:lnTo>
                  <a:lnTo>
                    <a:pt x="11291" y="10086"/>
                  </a:lnTo>
                  <a:lnTo>
                    <a:pt x="10539" y="11742"/>
                  </a:lnTo>
                  <a:lnTo>
                    <a:pt x="9786" y="13398"/>
                  </a:lnTo>
                  <a:lnTo>
                    <a:pt x="9334" y="15054"/>
                  </a:lnTo>
                  <a:lnTo>
                    <a:pt x="8883" y="16861"/>
                  </a:lnTo>
                  <a:lnTo>
                    <a:pt x="8883" y="16861"/>
                  </a:lnTo>
                  <a:lnTo>
                    <a:pt x="7678" y="23334"/>
                  </a:lnTo>
                  <a:lnTo>
                    <a:pt x="6173" y="29958"/>
                  </a:lnTo>
                  <a:lnTo>
                    <a:pt x="1" y="55399"/>
                  </a:lnTo>
                  <a:lnTo>
                    <a:pt x="58109" y="55399"/>
                  </a:lnTo>
                  <a:lnTo>
                    <a:pt x="51937" y="29958"/>
                  </a:lnTo>
                  <a:lnTo>
                    <a:pt x="51937" y="29958"/>
                  </a:lnTo>
                  <a:lnTo>
                    <a:pt x="50582" y="23334"/>
                  </a:lnTo>
                  <a:lnTo>
                    <a:pt x="49378" y="16861"/>
                  </a:lnTo>
                  <a:lnTo>
                    <a:pt x="49378" y="16861"/>
                  </a:lnTo>
                  <a:lnTo>
                    <a:pt x="48926" y="15054"/>
                  </a:lnTo>
                  <a:lnTo>
                    <a:pt x="48324" y="13398"/>
                  </a:lnTo>
                  <a:lnTo>
                    <a:pt x="47722" y="11742"/>
                  </a:lnTo>
                  <a:lnTo>
                    <a:pt x="46818" y="10086"/>
                  </a:lnTo>
                  <a:lnTo>
                    <a:pt x="45915" y="8581"/>
                  </a:lnTo>
                  <a:lnTo>
                    <a:pt x="44861" y="7226"/>
                  </a:lnTo>
                  <a:lnTo>
                    <a:pt x="43657" y="6022"/>
                  </a:lnTo>
                  <a:lnTo>
                    <a:pt x="42302" y="4818"/>
                  </a:lnTo>
                  <a:lnTo>
                    <a:pt x="40947" y="3764"/>
                  </a:lnTo>
                  <a:lnTo>
                    <a:pt x="39442" y="2710"/>
                  </a:lnTo>
                  <a:lnTo>
                    <a:pt x="37937" y="1957"/>
                  </a:lnTo>
                  <a:lnTo>
                    <a:pt x="36281" y="1205"/>
                  </a:lnTo>
                  <a:lnTo>
                    <a:pt x="34625" y="753"/>
                  </a:lnTo>
                  <a:lnTo>
                    <a:pt x="32818" y="301"/>
                  </a:lnTo>
                  <a:lnTo>
                    <a:pt x="31012" y="0"/>
                  </a:lnTo>
                  <a:lnTo>
                    <a:pt x="2905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96;p30">
              <a:extLst>
                <a:ext uri="{FF2B5EF4-FFF2-40B4-BE49-F238E27FC236}">
                  <a16:creationId xmlns:a16="http://schemas.microsoft.com/office/drawing/2014/main" id="{EB04E842-02EA-43E4-8C3D-B9EDCB51E740}"/>
                </a:ext>
              </a:extLst>
            </p:cNvPr>
            <p:cNvSpPr/>
            <p:nvPr/>
          </p:nvSpPr>
          <p:spPr>
            <a:xfrm>
              <a:off x="5623078" y="3320822"/>
              <a:ext cx="988510" cy="939983"/>
            </a:xfrm>
            <a:custGeom>
              <a:avLst/>
              <a:gdLst/>
              <a:ahLst/>
              <a:cxnLst/>
              <a:rect l="l" t="t" r="r" b="b"/>
              <a:pathLst>
                <a:path w="58259" h="55399" extrusionOk="0">
                  <a:moveTo>
                    <a:pt x="27248" y="0"/>
                  </a:moveTo>
                  <a:lnTo>
                    <a:pt x="25441" y="301"/>
                  </a:lnTo>
                  <a:lnTo>
                    <a:pt x="23635" y="753"/>
                  </a:lnTo>
                  <a:lnTo>
                    <a:pt x="21979" y="1205"/>
                  </a:lnTo>
                  <a:lnTo>
                    <a:pt x="20323" y="1957"/>
                  </a:lnTo>
                  <a:lnTo>
                    <a:pt x="18818" y="2710"/>
                  </a:lnTo>
                  <a:lnTo>
                    <a:pt x="17312" y="3764"/>
                  </a:lnTo>
                  <a:lnTo>
                    <a:pt x="15957" y="4818"/>
                  </a:lnTo>
                  <a:lnTo>
                    <a:pt x="14602" y="6022"/>
                  </a:lnTo>
                  <a:lnTo>
                    <a:pt x="13398" y="7226"/>
                  </a:lnTo>
                  <a:lnTo>
                    <a:pt x="12344" y="8581"/>
                  </a:lnTo>
                  <a:lnTo>
                    <a:pt x="11441" y="10086"/>
                  </a:lnTo>
                  <a:lnTo>
                    <a:pt x="10538" y="11742"/>
                  </a:lnTo>
                  <a:lnTo>
                    <a:pt x="9936" y="13398"/>
                  </a:lnTo>
                  <a:lnTo>
                    <a:pt x="9334" y="15054"/>
                  </a:lnTo>
                  <a:lnTo>
                    <a:pt x="8882" y="16861"/>
                  </a:lnTo>
                  <a:lnTo>
                    <a:pt x="7678" y="23334"/>
                  </a:lnTo>
                  <a:lnTo>
                    <a:pt x="6323" y="29958"/>
                  </a:lnTo>
                  <a:lnTo>
                    <a:pt x="0" y="55399"/>
                  </a:lnTo>
                  <a:lnTo>
                    <a:pt x="58259" y="55399"/>
                  </a:lnTo>
                  <a:lnTo>
                    <a:pt x="51936" y="29958"/>
                  </a:lnTo>
                  <a:lnTo>
                    <a:pt x="50581" y="23334"/>
                  </a:lnTo>
                  <a:lnTo>
                    <a:pt x="49377" y="16861"/>
                  </a:lnTo>
                  <a:lnTo>
                    <a:pt x="48925" y="15054"/>
                  </a:lnTo>
                  <a:lnTo>
                    <a:pt x="48474" y="13398"/>
                  </a:lnTo>
                  <a:lnTo>
                    <a:pt x="47721" y="11742"/>
                  </a:lnTo>
                  <a:lnTo>
                    <a:pt x="46818" y="10086"/>
                  </a:lnTo>
                  <a:lnTo>
                    <a:pt x="45915" y="8581"/>
                  </a:lnTo>
                  <a:lnTo>
                    <a:pt x="44861" y="7226"/>
                  </a:lnTo>
                  <a:lnTo>
                    <a:pt x="43656" y="6022"/>
                  </a:lnTo>
                  <a:lnTo>
                    <a:pt x="42452" y="4818"/>
                  </a:lnTo>
                  <a:lnTo>
                    <a:pt x="40947" y="3764"/>
                  </a:lnTo>
                  <a:lnTo>
                    <a:pt x="39441" y="2710"/>
                  </a:lnTo>
                  <a:lnTo>
                    <a:pt x="37936" y="1957"/>
                  </a:lnTo>
                  <a:lnTo>
                    <a:pt x="36280" y="1205"/>
                  </a:lnTo>
                  <a:lnTo>
                    <a:pt x="34624" y="753"/>
                  </a:lnTo>
                  <a:lnTo>
                    <a:pt x="32818" y="301"/>
                  </a:lnTo>
                  <a:lnTo>
                    <a:pt x="310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97;p30">
              <a:extLst>
                <a:ext uri="{FF2B5EF4-FFF2-40B4-BE49-F238E27FC236}">
                  <a16:creationId xmlns:a16="http://schemas.microsoft.com/office/drawing/2014/main" id="{A5F4D974-A3B7-4434-9BDD-0D7130AF0809}"/>
                </a:ext>
              </a:extLst>
            </p:cNvPr>
            <p:cNvSpPr/>
            <p:nvPr/>
          </p:nvSpPr>
          <p:spPr>
            <a:xfrm>
              <a:off x="5623078" y="3320822"/>
              <a:ext cx="988510" cy="939983"/>
            </a:xfrm>
            <a:custGeom>
              <a:avLst/>
              <a:gdLst/>
              <a:ahLst/>
              <a:cxnLst/>
              <a:rect l="l" t="t" r="r" b="b"/>
              <a:pathLst>
                <a:path w="58259" h="55399" fill="none" extrusionOk="0">
                  <a:moveTo>
                    <a:pt x="29205" y="0"/>
                  </a:moveTo>
                  <a:lnTo>
                    <a:pt x="29205" y="0"/>
                  </a:lnTo>
                  <a:lnTo>
                    <a:pt x="27248" y="0"/>
                  </a:lnTo>
                  <a:lnTo>
                    <a:pt x="25441" y="301"/>
                  </a:lnTo>
                  <a:lnTo>
                    <a:pt x="23635" y="753"/>
                  </a:lnTo>
                  <a:lnTo>
                    <a:pt x="21979" y="1205"/>
                  </a:lnTo>
                  <a:lnTo>
                    <a:pt x="20323" y="1957"/>
                  </a:lnTo>
                  <a:lnTo>
                    <a:pt x="18818" y="2710"/>
                  </a:lnTo>
                  <a:lnTo>
                    <a:pt x="17312" y="3764"/>
                  </a:lnTo>
                  <a:lnTo>
                    <a:pt x="15957" y="4818"/>
                  </a:lnTo>
                  <a:lnTo>
                    <a:pt x="14602" y="6022"/>
                  </a:lnTo>
                  <a:lnTo>
                    <a:pt x="13398" y="7226"/>
                  </a:lnTo>
                  <a:lnTo>
                    <a:pt x="12344" y="8581"/>
                  </a:lnTo>
                  <a:lnTo>
                    <a:pt x="11441" y="10086"/>
                  </a:lnTo>
                  <a:lnTo>
                    <a:pt x="10538" y="11742"/>
                  </a:lnTo>
                  <a:lnTo>
                    <a:pt x="9936" y="13398"/>
                  </a:lnTo>
                  <a:lnTo>
                    <a:pt x="9334" y="15054"/>
                  </a:lnTo>
                  <a:lnTo>
                    <a:pt x="8882" y="16861"/>
                  </a:lnTo>
                  <a:lnTo>
                    <a:pt x="8882" y="16861"/>
                  </a:lnTo>
                  <a:lnTo>
                    <a:pt x="7678" y="23334"/>
                  </a:lnTo>
                  <a:lnTo>
                    <a:pt x="6323" y="29958"/>
                  </a:lnTo>
                  <a:lnTo>
                    <a:pt x="0" y="55399"/>
                  </a:lnTo>
                  <a:lnTo>
                    <a:pt x="58259" y="55399"/>
                  </a:lnTo>
                  <a:lnTo>
                    <a:pt x="51936" y="29958"/>
                  </a:lnTo>
                  <a:lnTo>
                    <a:pt x="51936" y="29958"/>
                  </a:lnTo>
                  <a:lnTo>
                    <a:pt x="50581" y="23334"/>
                  </a:lnTo>
                  <a:lnTo>
                    <a:pt x="49377" y="16861"/>
                  </a:lnTo>
                  <a:lnTo>
                    <a:pt x="49377" y="16861"/>
                  </a:lnTo>
                  <a:lnTo>
                    <a:pt x="48925" y="15054"/>
                  </a:lnTo>
                  <a:lnTo>
                    <a:pt x="48474" y="13398"/>
                  </a:lnTo>
                  <a:lnTo>
                    <a:pt x="47721" y="11742"/>
                  </a:lnTo>
                  <a:lnTo>
                    <a:pt x="46818" y="10086"/>
                  </a:lnTo>
                  <a:lnTo>
                    <a:pt x="45915" y="8581"/>
                  </a:lnTo>
                  <a:lnTo>
                    <a:pt x="44861" y="7226"/>
                  </a:lnTo>
                  <a:lnTo>
                    <a:pt x="43656" y="6022"/>
                  </a:lnTo>
                  <a:lnTo>
                    <a:pt x="42452" y="4818"/>
                  </a:lnTo>
                  <a:lnTo>
                    <a:pt x="40947" y="3764"/>
                  </a:lnTo>
                  <a:lnTo>
                    <a:pt x="39441" y="2710"/>
                  </a:lnTo>
                  <a:lnTo>
                    <a:pt x="37936" y="1957"/>
                  </a:lnTo>
                  <a:lnTo>
                    <a:pt x="36280" y="1205"/>
                  </a:lnTo>
                  <a:lnTo>
                    <a:pt x="34624" y="753"/>
                  </a:lnTo>
                  <a:lnTo>
                    <a:pt x="32818" y="301"/>
                  </a:lnTo>
                  <a:lnTo>
                    <a:pt x="31011" y="0"/>
                  </a:lnTo>
                  <a:lnTo>
                    <a:pt x="29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98;p30">
              <a:extLst>
                <a:ext uri="{FF2B5EF4-FFF2-40B4-BE49-F238E27FC236}">
                  <a16:creationId xmlns:a16="http://schemas.microsoft.com/office/drawing/2014/main" id="{1844FD27-CF7F-4E14-96A3-D8FD313D5ED9}"/>
                </a:ext>
              </a:extLst>
            </p:cNvPr>
            <p:cNvSpPr/>
            <p:nvPr/>
          </p:nvSpPr>
          <p:spPr>
            <a:xfrm>
              <a:off x="5232265" y="1801026"/>
              <a:ext cx="487883" cy="487883"/>
            </a:xfrm>
            <a:custGeom>
              <a:avLst/>
              <a:gdLst/>
              <a:ahLst/>
              <a:cxnLst/>
              <a:rect l="l" t="t" r="r" b="b"/>
              <a:pathLst>
                <a:path w="28754" h="28754" extrusionOk="0">
                  <a:moveTo>
                    <a:pt x="12947" y="1"/>
                  </a:moveTo>
                  <a:lnTo>
                    <a:pt x="11442" y="302"/>
                  </a:lnTo>
                  <a:lnTo>
                    <a:pt x="10087" y="603"/>
                  </a:lnTo>
                  <a:lnTo>
                    <a:pt x="8732" y="1054"/>
                  </a:lnTo>
                  <a:lnTo>
                    <a:pt x="7528" y="1657"/>
                  </a:lnTo>
                  <a:lnTo>
                    <a:pt x="6323" y="2409"/>
                  </a:lnTo>
                  <a:lnTo>
                    <a:pt x="5270" y="3313"/>
                  </a:lnTo>
                  <a:lnTo>
                    <a:pt x="4216" y="4216"/>
                  </a:lnTo>
                  <a:lnTo>
                    <a:pt x="3313" y="5270"/>
                  </a:lnTo>
                  <a:lnTo>
                    <a:pt x="2409" y="6323"/>
                  </a:lnTo>
                  <a:lnTo>
                    <a:pt x="1807" y="7528"/>
                  </a:lnTo>
                  <a:lnTo>
                    <a:pt x="1205" y="8732"/>
                  </a:lnTo>
                  <a:lnTo>
                    <a:pt x="603" y="10087"/>
                  </a:lnTo>
                  <a:lnTo>
                    <a:pt x="302" y="11442"/>
                  </a:lnTo>
                  <a:lnTo>
                    <a:pt x="151" y="12947"/>
                  </a:lnTo>
                  <a:lnTo>
                    <a:pt x="1" y="14302"/>
                  </a:lnTo>
                  <a:lnTo>
                    <a:pt x="151" y="15807"/>
                  </a:lnTo>
                  <a:lnTo>
                    <a:pt x="302" y="17162"/>
                  </a:lnTo>
                  <a:lnTo>
                    <a:pt x="603" y="18668"/>
                  </a:lnTo>
                  <a:lnTo>
                    <a:pt x="1205" y="19872"/>
                  </a:lnTo>
                  <a:lnTo>
                    <a:pt x="1807" y="21227"/>
                  </a:lnTo>
                  <a:lnTo>
                    <a:pt x="2409" y="22431"/>
                  </a:lnTo>
                  <a:lnTo>
                    <a:pt x="3313" y="23485"/>
                  </a:lnTo>
                  <a:lnTo>
                    <a:pt x="4216" y="24539"/>
                  </a:lnTo>
                  <a:lnTo>
                    <a:pt x="5270" y="25442"/>
                  </a:lnTo>
                  <a:lnTo>
                    <a:pt x="6323" y="26194"/>
                  </a:lnTo>
                  <a:lnTo>
                    <a:pt x="7528" y="26947"/>
                  </a:lnTo>
                  <a:lnTo>
                    <a:pt x="8732" y="27549"/>
                  </a:lnTo>
                  <a:lnTo>
                    <a:pt x="10087" y="28001"/>
                  </a:lnTo>
                  <a:lnTo>
                    <a:pt x="11442" y="28453"/>
                  </a:lnTo>
                  <a:lnTo>
                    <a:pt x="12947" y="28603"/>
                  </a:lnTo>
                  <a:lnTo>
                    <a:pt x="14302" y="28754"/>
                  </a:lnTo>
                  <a:lnTo>
                    <a:pt x="15807" y="28603"/>
                  </a:lnTo>
                  <a:lnTo>
                    <a:pt x="17313" y="28453"/>
                  </a:lnTo>
                  <a:lnTo>
                    <a:pt x="18668" y="28001"/>
                  </a:lnTo>
                  <a:lnTo>
                    <a:pt x="19872" y="27549"/>
                  </a:lnTo>
                  <a:lnTo>
                    <a:pt x="21227" y="26947"/>
                  </a:lnTo>
                  <a:lnTo>
                    <a:pt x="22431" y="26194"/>
                  </a:lnTo>
                  <a:lnTo>
                    <a:pt x="23485" y="25442"/>
                  </a:lnTo>
                  <a:lnTo>
                    <a:pt x="24539" y="24539"/>
                  </a:lnTo>
                  <a:lnTo>
                    <a:pt x="25442" y="23485"/>
                  </a:lnTo>
                  <a:lnTo>
                    <a:pt x="26195" y="22431"/>
                  </a:lnTo>
                  <a:lnTo>
                    <a:pt x="26947" y="21227"/>
                  </a:lnTo>
                  <a:lnTo>
                    <a:pt x="27549" y="19872"/>
                  </a:lnTo>
                  <a:lnTo>
                    <a:pt x="28001" y="18668"/>
                  </a:lnTo>
                  <a:lnTo>
                    <a:pt x="28453" y="17162"/>
                  </a:lnTo>
                  <a:lnTo>
                    <a:pt x="28603" y="15807"/>
                  </a:lnTo>
                  <a:lnTo>
                    <a:pt x="28754" y="14302"/>
                  </a:lnTo>
                  <a:lnTo>
                    <a:pt x="28603" y="12947"/>
                  </a:lnTo>
                  <a:lnTo>
                    <a:pt x="28453" y="11442"/>
                  </a:lnTo>
                  <a:lnTo>
                    <a:pt x="28001" y="10087"/>
                  </a:lnTo>
                  <a:lnTo>
                    <a:pt x="27549" y="8732"/>
                  </a:lnTo>
                  <a:lnTo>
                    <a:pt x="26947" y="7528"/>
                  </a:lnTo>
                  <a:lnTo>
                    <a:pt x="26195" y="6323"/>
                  </a:lnTo>
                  <a:lnTo>
                    <a:pt x="25442" y="5270"/>
                  </a:lnTo>
                  <a:lnTo>
                    <a:pt x="24539" y="4216"/>
                  </a:lnTo>
                  <a:lnTo>
                    <a:pt x="23485" y="3313"/>
                  </a:lnTo>
                  <a:lnTo>
                    <a:pt x="22431" y="2409"/>
                  </a:lnTo>
                  <a:lnTo>
                    <a:pt x="21227" y="1657"/>
                  </a:lnTo>
                  <a:lnTo>
                    <a:pt x="19872" y="1054"/>
                  </a:lnTo>
                  <a:lnTo>
                    <a:pt x="18668" y="603"/>
                  </a:lnTo>
                  <a:lnTo>
                    <a:pt x="17313" y="302"/>
                  </a:lnTo>
                  <a:lnTo>
                    <a:pt x="158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99;p30">
              <a:extLst>
                <a:ext uri="{FF2B5EF4-FFF2-40B4-BE49-F238E27FC236}">
                  <a16:creationId xmlns:a16="http://schemas.microsoft.com/office/drawing/2014/main" id="{09E337E1-E97B-4BEA-8098-2D948686F253}"/>
                </a:ext>
              </a:extLst>
            </p:cNvPr>
            <p:cNvSpPr/>
            <p:nvPr/>
          </p:nvSpPr>
          <p:spPr>
            <a:xfrm>
              <a:off x="5232265" y="1801026"/>
              <a:ext cx="487883" cy="487883"/>
            </a:xfrm>
            <a:custGeom>
              <a:avLst/>
              <a:gdLst/>
              <a:ahLst/>
              <a:cxnLst/>
              <a:rect l="l" t="t" r="r" b="b"/>
              <a:pathLst>
                <a:path w="28754" h="28754" fill="none" extrusionOk="0">
                  <a:moveTo>
                    <a:pt x="28754" y="14302"/>
                  </a:moveTo>
                  <a:lnTo>
                    <a:pt x="28754" y="14302"/>
                  </a:lnTo>
                  <a:lnTo>
                    <a:pt x="28603" y="15807"/>
                  </a:lnTo>
                  <a:lnTo>
                    <a:pt x="28453" y="17162"/>
                  </a:lnTo>
                  <a:lnTo>
                    <a:pt x="28001" y="18668"/>
                  </a:lnTo>
                  <a:lnTo>
                    <a:pt x="27549" y="19872"/>
                  </a:lnTo>
                  <a:lnTo>
                    <a:pt x="26947" y="21227"/>
                  </a:lnTo>
                  <a:lnTo>
                    <a:pt x="26195" y="22431"/>
                  </a:lnTo>
                  <a:lnTo>
                    <a:pt x="25442" y="23485"/>
                  </a:lnTo>
                  <a:lnTo>
                    <a:pt x="24539" y="24539"/>
                  </a:lnTo>
                  <a:lnTo>
                    <a:pt x="23485" y="25442"/>
                  </a:lnTo>
                  <a:lnTo>
                    <a:pt x="22431" y="26194"/>
                  </a:lnTo>
                  <a:lnTo>
                    <a:pt x="21227" y="26947"/>
                  </a:lnTo>
                  <a:lnTo>
                    <a:pt x="19872" y="27549"/>
                  </a:lnTo>
                  <a:lnTo>
                    <a:pt x="18668" y="28001"/>
                  </a:lnTo>
                  <a:lnTo>
                    <a:pt x="17313" y="28453"/>
                  </a:lnTo>
                  <a:lnTo>
                    <a:pt x="15807" y="28603"/>
                  </a:lnTo>
                  <a:lnTo>
                    <a:pt x="14302" y="28754"/>
                  </a:lnTo>
                  <a:lnTo>
                    <a:pt x="14302" y="28754"/>
                  </a:lnTo>
                  <a:lnTo>
                    <a:pt x="12947" y="28603"/>
                  </a:lnTo>
                  <a:lnTo>
                    <a:pt x="11442" y="28453"/>
                  </a:lnTo>
                  <a:lnTo>
                    <a:pt x="10087" y="28001"/>
                  </a:lnTo>
                  <a:lnTo>
                    <a:pt x="8732" y="27549"/>
                  </a:lnTo>
                  <a:lnTo>
                    <a:pt x="7528" y="26947"/>
                  </a:lnTo>
                  <a:lnTo>
                    <a:pt x="6323" y="26194"/>
                  </a:lnTo>
                  <a:lnTo>
                    <a:pt x="5270" y="25442"/>
                  </a:lnTo>
                  <a:lnTo>
                    <a:pt x="4216" y="24539"/>
                  </a:lnTo>
                  <a:lnTo>
                    <a:pt x="3313" y="23485"/>
                  </a:lnTo>
                  <a:lnTo>
                    <a:pt x="2409" y="22431"/>
                  </a:lnTo>
                  <a:lnTo>
                    <a:pt x="1807" y="21227"/>
                  </a:lnTo>
                  <a:lnTo>
                    <a:pt x="1205" y="19872"/>
                  </a:lnTo>
                  <a:lnTo>
                    <a:pt x="603" y="18668"/>
                  </a:lnTo>
                  <a:lnTo>
                    <a:pt x="302" y="17162"/>
                  </a:lnTo>
                  <a:lnTo>
                    <a:pt x="151" y="15807"/>
                  </a:lnTo>
                  <a:lnTo>
                    <a:pt x="1" y="14302"/>
                  </a:lnTo>
                  <a:lnTo>
                    <a:pt x="1" y="14302"/>
                  </a:lnTo>
                  <a:lnTo>
                    <a:pt x="151" y="12947"/>
                  </a:lnTo>
                  <a:lnTo>
                    <a:pt x="302" y="11442"/>
                  </a:lnTo>
                  <a:lnTo>
                    <a:pt x="603" y="10087"/>
                  </a:lnTo>
                  <a:lnTo>
                    <a:pt x="1205" y="8732"/>
                  </a:lnTo>
                  <a:lnTo>
                    <a:pt x="1807" y="7528"/>
                  </a:lnTo>
                  <a:lnTo>
                    <a:pt x="2409" y="6323"/>
                  </a:lnTo>
                  <a:lnTo>
                    <a:pt x="3313" y="5270"/>
                  </a:lnTo>
                  <a:lnTo>
                    <a:pt x="4216" y="4216"/>
                  </a:lnTo>
                  <a:lnTo>
                    <a:pt x="5270" y="3313"/>
                  </a:lnTo>
                  <a:lnTo>
                    <a:pt x="6323" y="2409"/>
                  </a:lnTo>
                  <a:lnTo>
                    <a:pt x="7528" y="1657"/>
                  </a:lnTo>
                  <a:lnTo>
                    <a:pt x="8732" y="1054"/>
                  </a:lnTo>
                  <a:lnTo>
                    <a:pt x="10087" y="603"/>
                  </a:lnTo>
                  <a:lnTo>
                    <a:pt x="11442" y="302"/>
                  </a:lnTo>
                  <a:lnTo>
                    <a:pt x="12947" y="1"/>
                  </a:lnTo>
                  <a:lnTo>
                    <a:pt x="14302" y="1"/>
                  </a:lnTo>
                  <a:lnTo>
                    <a:pt x="14302" y="1"/>
                  </a:lnTo>
                  <a:lnTo>
                    <a:pt x="15807" y="1"/>
                  </a:lnTo>
                  <a:lnTo>
                    <a:pt x="17313" y="302"/>
                  </a:lnTo>
                  <a:lnTo>
                    <a:pt x="18668" y="603"/>
                  </a:lnTo>
                  <a:lnTo>
                    <a:pt x="19872" y="1054"/>
                  </a:lnTo>
                  <a:lnTo>
                    <a:pt x="21227" y="1657"/>
                  </a:lnTo>
                  <a:lnTo>
                    <a:pt x="22431" y="2409"/>
                  </a:lnTo>
                  <a:lnTo>
                    <a:pt x="23485" y="3313"/>
                  </a:lnTo>
                  <a:lnTo>
                    <a:pt x="24539" y="4216"/>
                  </a:lnTo>
                  <a:lnTo>
                    <a:pt x="25442" y="5270"/>
                  </a:lnTo>
                  <a:lnTo>
                    <a:pt x="26195" y="6323"/>
                  </a:lnTo>
                  <a:lnTo>
                    <a:pt x="26947" y="7528"/>
                  </a:lnTo>
                  <a:lnTo>
                    <a:pt x="27549" y="8732"/>
                  </a:lnTo>
                  <a:lnTo>
                    <a:pt x="28001" y="10087"/>
                  </a:lnTo>
                  <a:lnTo>
                    <a:pt x="28453" y="11442"/>
                  </a:lnTo>
                  <a:lnTo>
                    <a:pt x="28603" y="12947"/>
                  </a:lnTo>
                  <a:lnTo>
                    <a:pt x="28754" y="143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00;p30">
              <a:extLst>
                <a:ext uri="{FF2B5EF4-FFF2-40B4-BE49-F238E27FC236}">
                  <a16:creationId xmlns:a16="http://schemas.microsoft.com/office/drawing/2014/main" id="{54CB445D-9FEF-4584-A3CE-50F57CAE4CC0}"/>
                </a:ext>
              </a:extLst>
            </p:cNvPr>
            <p:cNvSpPr/>
            <p:nvPr/>
          </p:nvSpPr>
          <p:spPr>
            <a:xfrm>
              <a:off x="5278247" y="1847008"/>
              <a:ext cx="395920" cy="395920"/>
            </a:xfrm>
            <a:custGeom>
              <a:avLst/>
              <a:gdLst/>
              <a:ahLst/>
              <a:cxnLst/>
              <a:rect l="l" t="t" r="r" b="b"/>
              <a:pathLst>
                <a:path w="23334" h="23334" extrusionOk="0">
                  <a:moveTo>
                    <a:pt x="12796" y="603"/>
                  </a:moveTo>
                  <a:lnTo>
                    <a:pt x="13850" y="753"/>
                  </a:lnTo>
                  <a:lnTo>
                    <a:pt x="14904" y="1054"/>
                  </a:lnTo>
                  <a:lnTo>
                    <a:pt x="15958" y="1355"/>
                  </a:lnTo>
                  <a:lnTo>
                    <a:pt x="16861" y="1957"/>
                  </a:lnTo>
                  <a:lnTo>
                    <a:pt x="17915" y="2409"/>
                  </a:lnTo>
                  <a:lnTo>
                    <a:pt x="18667" y="3011"/>
                  </a:lnTo>
                  <a:lnTo>
                    <a:pt x="19420" y="3764"/>
                  </a:lnTo>
                  <a:lnTo>
                    <a:pt x="20173" y="4517"/>
                  </a:lnTo>
                  <a:lnTo>
                    <a:pt x="20775" y="5420"/>
                  </a:lnTo>
                  <a:lnTo>
                    <a:pt x="21377" y="6323"/>
                  </a:lnTo>
                  <a:lnTo>
                    <a:pt x="21829" y="7377"/>
                  </a:lnTo>
                  <a:lnTo>
                    <a:pt x="22280" y="8280"/>
                  </a:lnTo>
                  <a:lnTo>
                    <a:pt x="22581" y="9334"/>
                  </a:lnTo>
                  <a:lnTo>
                    <a:pt x="22732" y="10538"/>
                  </a:lnTo>
                  <a:lnTo>
                    <a:pt x="22732" y="11592"/>
                  </a:lnTo>
                  <a:lnTo>
                    <a:pt x="22732" y="12796"/>
                  </a:lnTo>
                  <a:lnTo>
                    <a:pt x="22581" y="13850"/>
                  </a:lnTo>
                  <a:lnTo>
                    <a:pt x="22280" y="14904"/>
                  </a:lnTo>
                  <a:lnTo>
                    <a:pt x="21829" y="15958"/>
                  </a:lnTo>
                  <a:lnTo>
                    <a:pt x="21377" y="16861"/>
                  </a:lnTo>
                  <a:lnTo>
                    <a:pt x="20775" y="17764"/>
                  </a:lnTo>
                  <a:lnTo>
                    <a:pt x="20173" y="18667"/>
                  </a:lnTo>
                  <a:lnTo>
                    <a:pt x="19420" y="19420"/>
                  </a:lnTo>
                  <a:lnTo>
                    <a:pt x="18667" y="20173"/>
                  </a:lnTo>
                  <a:lnTo>
                    <a:pt x="17915" y="20775"/>
                  </a:lnTo>
                  <a:lnTo>
                    <a:pt x="16861" y="21377"/>
                  </a:lnTo>
                  <a:lnTo>
                    <a:pt x="15958" y="21829"/>
                  </a:lnTo>
                  <a:lnTo>
                    <a:pt x="14904" y="22280"/>
                  </a:lnTo>
                  <a:lnTo>
                    <a:pt x="13850" y="22431"/>
                  </a:lnTo>
                  <a:lnTo>
                    <a:pt x="12796" y="22732"/>
                  </a:lnTo>
                  <a:lnTo>
                    <a:pt x="10538" y="22732"/>
                  </a:lnTo>
                  <a:lnTo>
                    <a:pt x="9484" y="22431"/>
                  </a:lnTo>
                  <a:lnTo>
                    <a:pt x="8431" y="22280"/>
                  </a:lnTo>
                  <a:lnTo>
                    <a:pt x="7377" y="21829"/>
                  </a:lnTo>
                  <a:lnTo>
                    <a:pt x="6323" y="21377"/>
                  </a:lnTo>
                  <a:lnTo>
                    <a:pt x="5420" y="20775"/>
                  </a:lnTo>
                  <a:lnTo>
                    <a:pt x="4667" y="20173"/>
                  </a:lnTo>
                  <a:lnTo>
                    <a:pt x="3764" y="19420"/>
                  </a:lnTo>
                  <a:lnTo>
                    <a:pt x="3162" y="18667"/>
                  </a:lnTo>
                  <a:lnTo>
                    <a:pt x="2409" y="17764"/>
                  </a:lnTo>
                  <a:lnTo>
                    <a:pt x="1957" y="16861"/>
                  </a:lnTo>
                  <a:lnTo>
                    <a:pt x="1506" y="15958"/>
                  </a:lnTo>
                  <a:lnTo>
                    <a:pt x="1054" y="14904"/>
                  </a:lnTo>
                  <a:lnTo>
                    <a:pt x="753" y="13850"/>
                  </a:lnTo>
                  <a:lnTo>
                    <a:pt x="603" y="12796"/>
                  </a:lnTo>
                  <a:lnTo>
                    <a:pt x="603" y="11592"/>
                  </a:lnTo>
                  <a:lnTo>
                    <a:pt x="603" y="10538"/>
                  </a:lnTo>
                  <a:lnTo>
                    <a:pt x="753" y="9334"/>
                  </a:lnTo>
                  <a:lnTo>
                    <a:pt x="1054" y="8280"/>
                  </a:lnTo>
                  <a:lnTo>
                    <a:pt x="1506" y="7377"/>
                  </a:lnTo>
                  <a:lnTo>
                    <a:pt x="1957" y="6323"/>
                  </a:lnTo>
                  <a:lnTo>
                    <a:pt x="2409" y="5420"/>
                  </a:lnTo>
                  <a:lnTo>
                    <a:pt x="3162" y="4517"/>
                  </a:lnTo>
                  <a:lnTo>
                    <a:pt x="3764" y="3764"/>
                  </a:lnTo>
                  <a:lnTo>
                    <a:pt x="4667" y="3011"/>
                  </a:lnTo>
                  <a:lnTo>
                    <a:pt x="5420" y="2409"/>
                  </a:lnTo>
                  <a:lnTo>
                    <a:pt x="6323" y="1957"/>
                  </a:lnTo>
                  <a:lnTo>
                    <a:pt x="7377" y="1355"/>
                  </a:lnTo>
                  <a:lnTo>
                    <a:pt x="8431" y="1054"/>
                  </a:lnTo>
                  <a:lnTo>
                    <a:pt x="9484" y="753"/>
                  </a:lnTo>
                  <a:lnTo>
                    <a:pt x="10538" y="603"/>
                  </a:lnTo>
                  <a:close/>
                  <a:moveTo>
                    <a:pt x="10388" y="0"/>
                  </a:moveTo>
                  <a:lnTo>
                    <a:pt x="9334" y="151"/>
                  </a:lnTo>
                  <a:lnTo>
                    <a:pt x="8130" y="452"/>
                  </a:lnTo>
                  <a:lnTo>
                    <a:pt x="7076" y="904"/>
                  </a:lnTo>
                  <a:lnTo>
                    <a:pt x="6173" y="1355"/>
                  </a:lnTo>
                  <a:lnTo>
                    <a:pt x="5119" y="1957"/>
                  </a:lnTo>
                  <a:lnTo>
                    <a:pt x="4216" y="2710"/>
                  </a:lnTo>
                  <a:lnTo>
                    <a:pt x="3463" y="3463"/>
                  </a:lnTo>
                  <a:lnTo>
                    <a:pt x="2710" y="4215"/>
                  </a:lnTo>
                  <a:lnTo>
                    <a:pt x="1957" y="5119"/>
                  </a:lnTo>
                  <a:lnTo>
                    <a:pt x="1355" y="6022"/>
                  </a:lnTo>
                  <a:lnTo>
                    <a:pt x="904" y="7076"/>
                  </a:lnTo>
                  <a:lnTo>
                    <a:pt x="452" y="8129"/>
                  </a:lnTo>
                  <a:lnTo>
                    <a:pt x="302" y="9334"/>
                  </a:lnTo>
                  <a:lnTo>
                    <a:pt x="0" y="10388"/>
                  </a:lnTo>
                  <a:lnTo>
                    <a:pt x="0" y="11592"/>
                  </a:lnTo>
                  <a:lnTo>
                    <a:pt x="0" y="12796"/>
                  </a:lnTo>
                  <a:lnTo>
                    <a:pt x="302" y="14001"/>
                  </a:lnTo>
                  <a:lnTo>
                    <a:pt x="452" y="15054"/>
                  </a:lnTo>
                  <a:lnTo>
                    <a:pt x="904" y="16108"/>
                  </a:lnTo>
                  <a:lnTo>
                    <a:pt x="1355" y="17162"/>
                  </a:lnTo>
                  <a:lnTo>
                    <a:pt x="1957" y="18065"/>
                  </a:lnTo>
                  <a:lnTo>
                    <a:pt x="2710" y="18968"/>
                  </a:lnTo>
                  <a:lnTo>
                    <a:pt x="3463" y="19872"/>
                  </a:lnTo>
                  <a:lnTo>
                    <a:pt x="4216" y="20624"/>
                  </a:lnTo>
                  <a:lnTo>
                    <a:pt x="5119" y="21226"/>
                  </a:lnTo>
                  <a:lnTo>
                    <a:pt x="6173" y="21829"/>
                  </a:lnTo>
                  <a:lnTo>
                    <a:pt x="7076" y="22431"/>
                  </a:lnTo>
                  <a:lnTo>
                    <a:pt x="8130" y="22732"/>
                  </a:lnTo>
                  <a:lnTo>
                    <a:pt x="9334" y="23033"/>
                  </a:lnTo>
                  <a:lnTo>
                    <a:pt x="10388" y="23183"/>
                  </a:lnTo>
                  <a:lnTo>
                    <a:pt x="11592" y="23334"/>
                  </a:lnTo>
                  <a:lnTo>
                    <a:pt x="12796" y="23183"/>
                  </a:lnTo>
                  <a:lnTo>
                    <a:pt x="14001" y="23033"/>
                  </a:lnTo>
                  <a:lnTo>
                    <a:pt x="15054" y="22732"/>
                  </a:lnTo>
                  <a:lnTo>
                    <a:pt x="16108" y="22431"/>
                  </a:lnTo>
                  <a:lnTo>
                    <a:pt x="17162" y="21829"/>
                  </a:lnTo>
                  <a:lnTo>
                    <a:pt x="18216" y="21226"/>
                  </a:lnTo>
                  <a:lnTo>
                    <a:pt x="19119" y="20624"/>
                  </a:lnTo>
                  <a:lnTo>
                    <a:pt x="19872" y="19872"/>
                  </a:lnTo>
                  <a:lnTo>
                    <a:pt x="20624" y="18968"/>
                  </a:lnTo>
                  <a:lnTo>
                    <a:pt x="21377" y="18065"/>
                  </a:lnTo>
                  <a:lnTo>
                    <a:pt x="21829" y="17162"/>
                  </a:lnTo>
                  <a:lnTo>
                    <a:pt x="22431" y="16108"/>
                  </a:lnTo>
                  <a:lnTo>
                    <a:pt x="22732" y="15054"/>
                  </a:lnTo>
                  <a:lnTo>
                    <a:pt x="23033" y="14001"/>
                  </a:lnTo>
                  <a:lnTo>
                    <a:pt x="23183" y="12796"/>
                  </a:lnTo>
                  <a:lnTo>
                    <a:pt x="23334" y="11592"/>
                  </a:lnTo>
                  <a:lnTo>
                    <a:pt x="23183" y="10388"/>
                  </a:lnTo>
                  <a:lnTo>
                    <a:pt x="23033" y="9334"/>
                  </a:lnTo>
                  <a:lnTo>
                    <a:pt x="22732" y="8129"/>
                  </a:lnTo>
                  <a:lnTo>
                    <a:pt x="22431" y="7076"/>
                  </a:lnTo>
                  <a:lnTo>
                    <a:pt x="21829" y="6022"/>
                  </a:lnTo>
                  <a:lnTo>
                    <a:pt x="21377" y="5119"/>
                  </a:lnTo>
                  <a:lnTo>
                    <a:pt x="20624" y="4215"/>
                  </a:lnTo>
                  <a:lnTo>
                    <a:pt x="19872" y="3463"/>
                  </a:lnTo>
                  <a:lnTo>
                    <a:pt x="19119" y="2710"/>
                  </a:lnTo>
                  <a:lnTo>
                    <a:pt x="18216" y="1957"/>
                  </a:lnTo>
                  <a:lnTo>
                    <a:pt x="17162" y="1355"/>
                  </a:lnTo>
                  <a:lnTo>
                    <a:pt x="16108" y="904"/>
                  </a:lnTo>
                  <a:lnTo>
                    <a:pt x="15054" y="452"/>
                  </a:lnTo>
                  <a:lnTo>
                    <a:pt x="14001" y="151"/>
                  </a:lnTo>
                  <a:lnTo>
                    <a:pt x="127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01;p30">
              <a:extLst>
                <a:ext uri="{FF2B5EF4-FFF2-40B4-BE49-F238E27FC236}">
                  <a16:creationId xmlns:a16="http://schemas.microsoft.com/office/drawing/2014/main" id="{8BD7283D-F899-4206-B5BB-44E413DB6FD0}"/>
                </a:ext>
              </a:extLst>
            </p:cNvPr>
            <p:cNvSpPr/>
            <p:nvPr/>
          </p:nvSpPr>
          <p:spPr>
            <a:xfrm>
              <a:off x="5278247" y="1847008"/>
              <a:ext cx="395920" cy="395920"/>
            </a:xfrm>
            <a:custGeom>
              <a:avLst/>
              <a:gdLst/>
              <a:ahLst/>
              <a:cxnLst/>
              <a:rect l="l" t="t" r="r" b="b"/>
              <a:pathLst>
                <a:path w="23334" h="23334" fill="none" extrusionOk="0">
                  <a:moveTo>
                    <a:pt x="11592" y="23334"/>
                  </a:moveTo>
                  <a:lnTo>
                    <a:pt x="11592" y="23334"/>
                  </a:lnTo>
                  <a:lnTo>
                    <a:pt x="10388" y="23183"/>
                  </a:lnTo>
                  <a:lnTo>
                    <a:pt x="9334" y="23033"/>
                  </a:lnTo>
                  <a:lnTo>
                    <a:pt x="8130" y="22732"/>
                  </a:lnTo>
                  <a:lnTo>
                    <a:pt x="7076" y="22431"/>
                  </a:lnTo>
                  <a:lnTo>
                    <a:pt x="6173" y="21829"/>
                  </a:lnTo>
                  <a:lnTo>
                    <a:pt x="5119" y="21226"/>
                  </a:lnTo>
                  <a:lnTo>
                    <a:pt x="4216" y="20624"/>
                  </a:lnTo>
                  <a:lnTo>
                    <a:pt x="3463" y="19872"/>
                  </a:lnTo>
                  <a:lnTo>
                    <a:pt x="2710" y="18968"/>
                  </a:lnTo>
                  <a:lnTo>
                    <a:pt x="1957" y="18065"/>
                  </a:lnTo>
                  <a:lnTo>
                    <a:pt x="1355" y="17162"/>
                  </a:lnTo>
                  <a:lnTo>
                    <a:pt x="904" y="16108"/>
                  </a:lnTo>
                  <a:lnTo>
                    <a:pt x="452" y="15054"/>
                  </a:lnTo>
                  <a:lnTo>
                    <a:pt x="302" y="14001"/>
                  </a:lnTo>
                  <a:lnTo>
                    <a:pt x="0" y="12796"/>
                  </a:lnTo>
                  <a:lnTo>
                    <a:pt x="0" y="11592"/>
                  </a:lnTo>
                  <a:lnTo>
                    <a:pt x="0" y="11592"/>
                  </a:lnTo>
                  <a:lnTo>
                    <a:pt x="0" y="10388"/>
                  </a:lnTo>
                  <a:lnTo>
                    <a:pt x="302" y="9334"/>
                  </a:lnTo>
                  <a:lnTo>
                    <a:pt x="452" y="8129"/>
                  </a:lnTo>
                  <a:lnTo>
                    <a:pt x="904" y="7076"/>
                  </a:lnTo>
                  <a:lnTo>
                    <a:pt x="1355" y="6022"/>
                  </a:lnTo>
                  <a:lnTo>
                    <a:pt x="1957" y="5119"/>
                  </a:lnTo>
                  <a:lnTo>
                    <a:pt x="2710" y="4215"/>
                  </a:lnTo>
                  <a:lnTo>
                    <a:pt x="3463" y="3463"/>
                  </a:lnTo>
                  <a:lnTo>
                    <a:pt x="4216" y="2710"/>
                  </a:lnTo>
                  <a:lnTo>
                    <a:pt x="5119" y="1957"/>
                  </a:lnTo>
                  <a:lnTo>
                    <a:pt x="6173" y="1355"/>
                  </a:lnTo>
                  <a:lnTo>
                    <a:pt x="7076" y="904"/>
                  </a:lnTo>
                  <a:lnTo>
                    <a:pt x="8130" y="452"/>
                  </a:lnTo>
                  <a:lnTo>
                    <a:pt x="9334" y="151"/>
                  </a:lnTo>
                  <a:lnTo>
                    <a:pt x="10388" y="0"/>
                  </a:lnTo>
                  <a:lnTo>
                    <a:pt x="11592" y="0"/>
                  </a:lnTo>
                  <a:lnTo>
                    <a:pt x="11592" y="0"/>
                  </a:lnTo>
                  <a:lnTo>
                    <a:pt x="12796" y="0"/>
                  </a:lnTo>
                  <a:lnTo>
                    <a:pt x="14001" y="151"/>
                  </a:lnTo>
                  <a:lnTo>
                    <a:pt x="15054" y="452"/>
                  </a:lnTo>
                  <a:lnTo>
                    <a:pt x="16108" y="904"/>
                  </a:lnTo>
                  <a:lnTo>
                    <a:pt x="17162" y="1355"/>
                  </a:lnTo>
                  <a:lnTo>
                    <a:pt x="18216" y="1957"/>
                  </a:lnTo>
                  <a:lnTo>
                    <a:pt x="19119" y="2710"/>
                  </a:lnTo>
                  <a:lnTo>
                    <a:pt x="19872" y="3463"/>
                  </a:lnTo>
                  <a:lnTo>
                    <a:pt x="20624" y="4215"/>
                  </a:lnTo>
                  <a:lnTo>
                    <a:pt x="21377" y="5119"/>
                  </a:lnTo>
                  <a:lnTo>
                    <a:pt x="21829" y="6022"/>
                  </a:lnTo>
                  <a:lnTo>
                    <a:pt x="22431" y="7076"/>
                  </a:lnTo>
                  <a:lnTo>
                    <a:pt x="22732" y="8129"/>
                  </a:lnTo>
                  <a:lnTo>
                    <a:pt x="23033" y="9334"/>
                  </a:lnTo>
                  <a:lnTo>
                    <a:pt x="23183" y="10388"/>
                  </a:lnTo>
                  <a:lnTo>
                    <a:pt x="23334" y="11592"/>
                  </a:lnTo>
                  <a:lnTo>
                    <a:pt x="23334" y="11592"/>
                  </a:lnTo>
                  <a:lnTo>
                    <a:pt x="23183" y="12796"/>
                  </a:lnTo>
                  <a:lnTo>
                    <a:pt x="23033" y="14001"/>
                  </a:lnTo>
                  <a:lnTo>
                    <a:pt x="22732" y="15054"/>
                  </a:lnTo>
                  <a:lnTo>
                    <a:pt x="22431" y="16108"/>
                  </a:lnTo>
                  <a:lnTo>
                    <a:pt x="21829" y="17162"/>
                  </a:lnTo>
                  <a:lnTo>
                    <a:pt x="21377" y="18065"/>
                  </a:lnTo>
                  <a:lnTo>
                    <a:pt x="20624" y="18968"/>
                  </a:lnTo>
                  <a:lnTo>
                    <a:pt x="19872" y="19872"/>
                  </a:lnTo>
                  <a:lnTo>
                    <a:pt x="19119" y="20624"/>
                  </a:lnTo>
                  <a:lnTo>
                    <a:pt x="18216" y="21226"/>
                  </a:lnTo>
                  <a:lnTo>
                    <a:pt x="17162" y="21829"/>
                  </a:lnTo>
                  <a:lnTo>
                    <a:pt x="16108" y="22431"/>
                  </a:lnTo>
                  <a:lnTo>
                    <a:pt x="15054" y="22732"/>
                  </a:lnTo>
                  <a:lnTo>
                    <a:pt x="14001" y="23033"/>
                  </a:lnTo>
                  <a:lnTo>
                    <a:pt x="12796" y="23183"/>
                  </a:lnTo>
                  <a:lnTo>
                    <a:pt x="11592" y="233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02;p30">
              <a:extLst>
                <a:ext uri="{FF2B5EF4-FFF2-40B4-BE49-F238E27FC236}">
                  <a16:creationId xmlns:a16="http://schemas.microsoft.com/office/drawing/2014/main" id="{D61A6A53-35EB-4380-B934-2888DC91C0CA}"/>
                </a:ext>
              </a:extLst>
            </p:cNvPr>
            <p:cNvSpPr/>
            <p:nvPr/>
          </p:nvSpPr>
          <p:spPr>
            <a:xfrm>
              <a:off x="5288462" y="1857223"/>
              <a:ext cx="375491" cy="375491"/>
            </a:xfrm>
            <a:custGeom>
              <a:avLst/>
              <a:gdLst/>
              <a:ahLst/>
              <a:cxnLst/>
              <a:rect l="l" t="t" r="r" b="b"/>
              <a:pathLst>
                <a:path w="22130" h="22130" fill="none" extrusionOk="0">
                  <a:moveTo>
                    <a:pt x="10990" y="1"/>
                  </a:moveTo>
                  <a:lnTo>
                    <a:pt x="10990" y="1"/>
                  </a:lnTo>
                  <a:lnTo>
                    <a:pt x="9936" y="1"/>
                  </a:lnTo>
                  <a:lnTo>
                    <a:pt x="8882" y="151"/>
                  </a:lnTo>
                  <a:lnTo>
                    <a:pt x="7829" y="452"/>
                  </a:lnTo>
                  <a:lnTo>
                    <a:pt x="6775" y="753"/>
                  </a:lnTo>
                  <a:lnTo>
                    <a:pt x="5721" y="1355"/>
                  </a:lnTo>
                  <a:lnTo>
                    <a:pt x="4818" y="1807"/>
                  </a:lnTo>
                  <a:lnTo>
                    <a:pt x="4065" y="2409"/>
                  </a:lnTo>
                  <a:lnTo>
                    <a:pt x="3162" y="3162"/>
                  </a:lnTo>
                  <a:lnTo>
                    <a:pt x="2560" y="3915"/>
                  </a:lnTo>
                  <a:lnTo>
                    <a:pt x="1807" y="4818"/>
                  </a:lnTo>
                  <a:lnTo>
                    <a:pt x="1355" y="5721"/>
                  </a:lnTo>
                  <a:lnTo>
                    <a:pt x="904" y="6775"/>
                  </a:lnTo>
                  <a:lnTo>
                    <a:pt x="452" y="7678"/>
                  </a:lnTo>
                  <a:lnTo>
                    <a:pt x="151" y="8732"/>
                  </a:lnTo>
                  <a:lnTo>
                    <a:pt x="1" y="9936"/>
                  </a:lnTo>
                  <a:lnTo>
                    <a:pt x="1" y="10990"/>
                  </a:lnTo>
                  <a:lnTo>
                    <a:pt x="1" y="10990"/>
                  </a:lnTo>
                  <a:lnTo>
                    <a:pt x="1" y="12194"/>
                  </a:lnTo>
                  <a:lnTo>
                    <a:pt x="151" y="13248"/>
                  </a:lnTo>
                  <a:lnTo>
                    <a:pt x="452" y="14302"/>
                  </a:lnTo>
                  <a:lnTo>
                    <a:pt x="904" y="15356"/>
                  </a:lnTo>
                  <a:lnTo>
                    <a:pt x="1355" y="16259"/>
                  </a:lnTo>
                  <a:lnTo>
                    <a:pt x="1807" y="17162"/>
                  </a:lnTo>
                  <a:lnTo>
                    <a:pt x="2560" y="18065"/>
                  </a:lnTo>
                  <a:lnTo>
                    <a:pt x="3162" y="18818"/>
                  </a:lnTo>
                  <a:lnTo>
                    <a:pt x="4065" y="19571"/>
                  </a:lnTo>
                  <a:lnTo>
                    <a:pt x="4818" y="20173"/>
                  </a:lnTo>
                  <a:lnTo>
                    <a:pt x="5721" y="20775"/>
                  </a:lnTo>
                  <a:lnTo>
                    <a:pt x="6775" y="21227"/>
                  </a:lnTo>
                  <a:lnTo>
                    <a:pt x="7829" y="21678"/>
                  </a:lnTo>
                  <a:lnTo>
                    <a:pt x="8882" y="21829"/>
                  </a:lnTo>
                  <a:lnTo>
                    <a:pt x="9936" y="22130"/>
                  </a:lnTo>
                  <a:lnTo>
                    <a:pt x="10990" y="22130"/>
                  </a:lnTo>
                  <a:lnTo>
                    <a:pt x="10990" y="22130"/>
                  </a:lnTo>
                  <a:lnTo>
                    <a:pt x="12194" y="22130"/>
                  </a:lnTo>
                  <a:lnTo>
                    <a:pt x="13248" y="21829"/>
                  </a:lnTo>
                  <a:lnTo>
                    <a:pt x="14302" y="21678"/>
                  </a:lnTo>
                  <a:lnTo>
                    <a:pt x="15356" y="21227"/>
                  </a:lnTo>
                  <a:lnTo>
                    <a:pt x="16259" y="20775"/>
                  </a:lnTo>
                  <a:lnTo>
                    <a:pt x="17313" y="20173"/>
                  </a:lnTo>
                  <a:lnTo>
                    <a:pt x="18065" y="19571"/>
                  </a:lnTo>
                  <a:lnTo>
                    <a:pt x="18818" y="18818"/>
                  </a:lnTo>
                  <a:lnTo>
                    <a:pt x="19571" y="18065"/>
                  </a:lnTo>
                  <a:lnTo>
                    <a:pt x="20173" y="17162"/>
                  </a:lnTo>
                  <a:lnTo>
                    <a:pt x="20775" y="16259"/>
                  </a:lnTo>
                  <a:lnTo>
                    <a:pt x="21227" y="15356"/>
                  </a:lnTo>
                  <a:lnTo>
                    <a:pt x="21678" y="14302"/>
                  </a:lnTo>
                  <a:lnTo>
                    <a:pt x="21979" y="13248"/>
                  </a:lnTo>
                  <a:lnTo>
                    <a:pt x="22130" y="12194"/>
                  </a:lnTo>
                  <a:lnTo>
                    <a:pt x="22130" y="10990"/>
                  </a:lnTo>
                  <a:lnTo>
                    <a:pt x="22130" y="10990"/>
                  </a:lnTo>
                  <a:lnTo>
                    <a:pt x="22130" y="9936"/>
                  </a:lnTo>
                  <a:lnTo>
                    <a:pt x="21979" y="8732"/>
                  </a:lnTo>
                  <a:lnTo>
                    <a:pt x="21678" y="7678"/>
                  </a:lnTo>
                  <a:lnTo>
                    <a:pt x="21227" y="6775"/>
                  </a:lnTo>
                  <a:lnTo>
                    <a:pt x="20775" y="5721"/>
                  </a:lnTo>
                  <a:lnTo>
                    <a:pt x="20173" y="4818"/>
                  </a:lnTo>
                  <a:lnTo>
                    <a:pt x="19571" y="3915"/>
                  </a:lnTo>
                  <a:lnTo>
                    <a:pt x="18818" y="3162"/>
                  </a:lnTo>
                  <a:lnTo>
                    <a:pt x="18065" y="2409"/>
                  </a:lnTo>
                  <a:lnTo>
                    <a:pt x="17313" y="1807"/>
                  </a:lnTo>
                  <a:lnTo>
                    <a:pt x="16259" y="1355"/>
                  </a:lnTo>
                  <a:lnTo>
                    <a:pt x="15356" y="753"/>
                  </a:lnTo>
                  <a:lnTo>
                    <a:pt x="14302" y="452"/>
                  </a:lnTo>
                  <a:lnTo>
                    <a:pt x="13248" y="151"/>
                  </a:lnTo>
                  <a:lnTo>
                    <a:pt x="12194" y="1"/>
                  </a:lnTo>
                  <a:lnTo>
                    <a:pt x="109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3;p30">
              <a:extLst>
                <a:ext uri="{FF2B5EF4-FFF2-40B4-BE49-F238E27FC236}">
                  <a16:creationId xmlns:a16="http://schemas.microsoft.com/office/drawing/2014/main" id="{64E7E783-2501-4AC1-8EEF-9F994D38818C}"/>
                </a:ext>
              </a:extLst>
            </p:cNvPr>
            <p:cNvSpPr/>
            <p:nvPr/>
          </p:nvSpPr>
          <p:spPr>
            <a:xfrm>
              <a:off x="2798057" y="3589010"/>
              <a:ext cx="712652" cy="669249"/>
            </a:xfrm>
            <a:custGeom>
              <a:avLst/>
              <a:gdLst/>
              <a:ahLst/>
              <a:cxnLst/>
              <a:rect l="l" t="t" r="r" b="b"/>
              <a:pathLst>
                <a:path w="42001" h="39443" extrusionOk="0">
                  <a:moveTo>
                    <a:pt x="0" y="1"/>
                  </a:moveTo>
                  <a:lnTo>
                    <a:pt x="0" y="39442"/>
                  </a:lnTo>
                  <a:lnTo>
                    <a:pt x="42001" y="39442"/>
                  </a:lnTo>
                  <a:lnTo>
                    <a:pt x="420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04;p30">
              <a:extLst>
                <a:ext uri="{FF2B5EF4-FFF2-40B4-BE49-F238E27FC236}">
                  <a16:creationId xmlns:a16="http://schemas.microsoft.com/office/drawing/2014/main" id="{A23B3A88-D555-403C-87BC-51F75E992691}"/>
                </a:ext>
              </a:extLst>
            </p:cNvPr>
            <p:cNvSpPr/>
            <p:nvPr/>
          </p:nvSpPr>
          <p:spPr>
            <a:xfrm>
              <a:off x="2583503" y="3589010"/>
              <a:ext cx="214571" cy="669249"/>
            </a:xfrm>
            <a:custGeom>
              <a:avLst/>
              <a:gdLst/>
              <a:ahLst/>
              <a:cxnLst/>
              <a:rect l="l" t="t" r="r" b="b"/>
              <a:pathLst>
                <a:path w="12646" h="39443" extrusionOk="0">
                  <a:moveTo>
                    <a:pt x="0" y="1"/>
                  </a:moveTo>
                  <a:lnTo>
                    <a:pt x="0" y="39442"/>
                  </a:lnTo>
                  <a:lnTo>
                    <a:pt x="12645" y="39442"/>
                  </a:lnTo>
                  <a:lnTo>
                    <a:pt x="12645"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05;p30">
              <a:extLst>
                <a:ext uri="{FF2B5EF4-FFF2-40B4-BE49-F238E27FC236}">
                  <a16:creationId xmlns:a16="http://schemas.microsoft.com/office/drawing/2014/main" id="{8F8D51E2-FE2B-48DB-A5A4-D0D7AD28BF74}"/>
                </a:ext>
              </a:extLst>
            </p:cNvPr>
            <p:cNvSpPr/>
            <p:nvPr/>
          </p:nvSpPr>
          <p:spPr>
            <a:xfrm>
              <a:off x="2836370" y="3177786"/>
              <a:ext cx="605383" cy="411241"/>
            </a:xfrm>
            <a:custGeom>
              <a:avLst/>
              <a:gdLst/>
              <a:ahLst/>
              <a:cxnLst/>
              <a:rect l="l" t="t" r="r" b="b"/>
              <a:pathLst>
                <a:path w="35679" h="24237" extrusionOk="0">
                  <a:moveTo>
                    <a:pt x="0" y="0"/>
                  </a:moveTo>
                  <a:lnTo>
                    <a:pt x="0" y="24237"/>
                  </a:lnTo>
                  <a:lnTo>
                    <a:pt x="35678" y="24237"/>
                  </a:lnTo>
                  <a:lnTo>
                    <a:pt x="3567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06;p30">
              <a:extLst>
                <a:ext uri="{FF2B5EF4-FFF2-40B4-BE49-F238E27FC236}">
                  <a16:creationId xmlns:a16="http://schemas.microsoft.com/office/drawing/2014/main" id="{4E16C01C-3722-4ACF-A630-14E399B93454}"/>
                </a:ext>
              </a:extLst>
            </p:cNvPr>
            <p:cNvSpPr/>
            <p:nvPr/>
          </p:nvSpPr>
          <p:spPr>
            <a:xfrm>
              <a:off x="2836370" y="3177786"/>
              <a:ext cx="605383" cy="411241"/>
            </a:xfrm>
            <a:custGeom>
              <a:avLst/>
              <a:gdLst/>
              <a:ahLst/>
              <a:cxnLst/>
              <a:rect l="l" t="t" r="r" b="b"/>
              <a:pathLst>
                <a:path w="35679" h="24237" fill="none" extrusionOk="0">
                  <a:moveTo>
                    <a:pt x="0" y="0"/>
                  </a:moveTo>
                  <a:lnTo>
                    <a:pt x="35678" y="0"/>
                  </a:lnTo>
                  <a:lnTo>
                    <a:pt x="35678" y="24237"/>
                  </a:lnTo>
                  <a:lnTo>
                    <a:pt x="0" y="2423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07;p30">
              <a:extLst>
                <a:ext uri="{FF2B5EF4-FFF2-40B4-BE49-F238E27FC236}">
                  <a16:creationId xmlns:a16="http://schemas.microsoft.com/office/drawing/2014/main" id="{D5AF6F4B-07B4-44A5-9555-55972D57EC65}"/>
                </a:ext>
              </a:extLst>
            </p:cNvPr>
            <p:cNvSpPr/>
            <p:nvPr/>
          </p:nvSpPr>
          <p:spPr>
            <a:xfrm>
              <a:off x="3441736" y="3177786"/>
              <a:ext cx="183911" cy="411241"/>
            </a:xfrm>
            <a:custGeom>
              <a:avLst/>
              <a:gdLst/>
              <a:ahLst/>
              <a:cxnLst/>
              <a:rect l="l" t="t" r="r" b="b"/>
              <a:pathLst>
                <a:path w="10839" h="24237" extrusionOk="0">
                  <a:moveTo>
                    <a:pt x="0" y="0"/>
                  </a:moveTo>
                  <a:lnTo>
                    <a:pt x="0" y="24237"/>
                  </a:lnTo>
                  <a:lnTo>
                    <a:pt x="10839" y="24237"/>
                  </a:lnTo>
                  <a:lnTo>
                    <a:pt x="108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08;p30">
              <a:extLst>
                <a:ext uri="{FF2B5EF4-FFF2-40B4-BE49-F238E27FC236}">
                  <a16:creationId xmlns:a16="http://schemas.microsoft.com/office/drawing/2014/main" id="{24F0DA7A-507A-4DA1-A0D0-745A9F078371}"/>
                </a:ext>
              </a:extLst>
            </p:cNvPr>
            <p:cNvSpPr/>
            <p:nvPr/>
          </p:nvSpPr>
          <p:spPr>
            <a:xfrm>
              <a:off x="3441736" y="3177786"/>
              <a:ext cx="183911" cy="411241"/>
            </a:xfrm>
            <a:custGeom>
              <a:avLst/>
              <a:gdLst/>
              <a:ahLst/>
              <a:cxnLst/>
              <a:rect l="l" t="t" r="r" b="b"/>
              <a:pathLst>
                <a:path w="10839" h="24237" fill="none" extrusionOk="0">
                  <a:moveTo>
                    <a:pt x="10839" y="0"/>
                  </a:moveTo>
                  <a:lnTo>
                    <a:pt x="0" y="0"/>
                  </a:lnTo>
                  <a:lnTo>
                    <a:pt x="0" y="24237"/>
                  </a:lnTo>
                  <a:lnTo>
                    <a:pt x="10839" y="24237"/>
                  </a:lnTo>
                  <a:lnTo>
                    <a:pt x="108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09;p30">
              <a:extLst>
                <a:ext uri="{FF2B5EF4-FFF2-40B4-BE49-F238E27FC236}">
                  <a16:creationId xmlns:a16="http://schemas.microsoft.com/office/drawing/2014/main" id="{6D08C18F-3A82-4E49-8792-CDE29A0CFB6A}"/>
                </a:ext>
              </a:extLst>
            </p:cNvPr>
            <p:cNvSpPr/>
            <p:nvPr/>
          </p:nvSpPr>
          <p:spPr>
            <a:xfrm>
              <a:off x="3837639" y="3637554"/>
              <a:ext cx="528758" cy="620705"/>
            </a:xfrm>
            <a:custGeom>
              <a:avLst/>
              <a:gdLst/>
              <a:ahLst/>
              <a:cxnLst/>
              <a:rect l="l" t="t" r="r" b="b"/>
              <a:pathLst>
                <a:path w="31163" h="36582" extrusionOk="0">
                  <a:moveTo>
                    <a:pt x="1" y="0"/>
                  </a:moveTo>
                  <a:lnTo>
                    <a:pt x="1" y="36581"/>
                  </a:lnTo>
                  <a:lnTo>
                    <a:pt x="31162" y="36581"/>
                  </a:lnTo>
                  <a:lnTo>
                    <a:pt x="31162"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10;p30">
              <a:extLst>
                <a:ext uri="{FF2B5EF4-FFF2-40B4-BE49-F238E27FC236}">
                  <a16:creationId xmlns:a16="http://schemas.microsoft.com/office/drawing/2014/main" id="{5A4EB110-9B82-442F-A7DB-41D7DA3CB4ED}"/>
                </a:ext>
              </a:extLst>
            </p:cNvPr>
            <p:cNvSpPr/>
            <p:nvPr/>
          </p:nvSpPr>
          <p:spPr>
            <a:xfrm>
              <a:off x="3837639" y="3637554"/>
              <a:ext cx="528758" cy="620705"/>
            </a:xfrm>
            <a:custGeom>
              <a:avLst/>
              <a:gdLst/>
              <a:ahLst/>
              <a:cxnLst/>
              <a:rect l="l" t="t" r="r" b="b"/>
              <a:pathLst>
                <a:path w="31163" h="36582" fill="none" extrusionOk="0">
                  <a:moveTo>
                    <a:pt x="1" y="0"/>
                  </a:moveTo>
                  <a:lnTo>
                    <a:pt x="31162" y="0"/>
                  </a:lnTo>
                  <a:lnTo>
                    <a:pt x="31162" y="36581"/>
                  </a:lnTo>
                  <a:lnTo>
                    <a:pt x="1" y="3658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11;p30">
              <a:extLst>
                <a:ext uri="{FF2B5EF4-FFF2-40B4-BE49-F238E27FC236}">
                  <a16:creationId xmlns:a16="http://schemas.microsoft.com/office/drawing/2014/main" id="{B5AF6FC6-0584-49D8-B6B3-0C9809455C98}"/>
                </a:ext>
              </a:extLst>
            </p:cNvPr>
            <p:cNvSpPr/>
            <p:nvPr/>
          </p:nvSpPr>
          <p:spPr>
            <a:xfrm>
              <a:off x="3888728" y="3698858"/>
              <a:ext cx="426580" cy="495536"/>
            </a:xfrm>
            <a:custGeom>
              <a:avLst/>
              <a:gdLst/>
              <a:ahLst/>
              <a:cxnLst/>
              <a:rect l="l" t="t" r="r" b="b"/>
              <a:pathLst>
                <a:path w="25141" h="29205" extrusionOk="0">
                  <a:moveTo>
                    <a:pt x="24538" y="602"/>
                  </a:moveTo>
                  <a:lnTo>
                    <a:pt x="24538" y="28602"/>
                  </a:lnTo>
                  <a:lnTo>
                    <a:pt x="603" y="28602"/>
                  </a:lnTo>
                  <a:lnTo>
                    <a:pt x="603" y="602"/>
                  </a:lnTo>
                  <a:close/>
                  <a:moveTo>
                    <a:pt x="0" y="0"/>
                  </a:moveTo>
                  <a:lnTo>
                    <a:pt x="0" y="29205"/>
                  </a:lnTo>
                  <a:lnTo>
                    <a:pt x="25140" y="29205"/>
                  </a:lnTo>
                  <a:lnTo>
                    <a:pt x="251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12;p30">
              <a:extLst>
                <a:ext uri="{FF2B5EF4-FFF2-40B4-BE49-F238E27FC236}">
                  <a16:creationId xmlns:a16="http://schemas.microsoft.com/office/drawing/2014/main" id="{D314131C-C363-4F0F-8FCA-4A0BC9D7E0A7}"/>
                </a:ext>
              </a:extLst>
            </p:cNvPr>
            <p:cNvSpPr/>
            <p:nvPr/>
          </p:nvSpPr>
          <p:spPr>
            <a:xfrm>
              <a:off x="3888728" y="3698858"/>
              <a:ext cx="426580" cy="495536"/>
            </a:xfrm>
            <a:custGeom>
              <a:avLst/>
              <a:gdLst/>
              <a:ahLst/>
              <a:cxnLst/>
              <a:rect l="l" t="t" r="r" b="b"/>
              <a:pathLst>
                <a:path w="25141" h="29205" fill="none" extrusionOk="0">
                  <a:moveTo>
                    <a:pt x="25140" y="29205"/>
                  </a:moveTo>
                  <a:lnTo>
                    <a:pt x="0" y="29205"/>
                  </a:lnTo>
                  <a:lnTo>
                    <a:pt x="0" y="0"/>
                  </a:lnTo>
                  <a:lnTo>
                    <a:pt x="25140" y="0"/>
                  </a:lnTo>
                  <a:lnTo>
                    <a:pt x="25140" y="292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13;p30">
              <a:extLst>
                <a:ext uri="{FF2B5EF4-FFF2-40B4-BE49-F238E27FC236}">
                  <a16:creationId xmlns:a16="http://schemas.microsoft.com/office/drawing/2014/main" id="{35C9C7A6-A8B5-43FD-9CCA-1B6DC47C3B07}"/>
                </a:ext>
              </a:extLst>
            </p:cNvPr>
            <p:cNvSpPr/>
            <p:nvPr/>
          </p:nvSpPr>
          <p:spPr>
            <a:xfrm>
              <a:off x="3898942" y="3709072"/>
              <a:ext cx="406151" cy="475107"/>
            </a:xfrm>
            <a:custGeom>
              <a:avLst/>
              <a:gdLst/>
              <a:ahLst/>
              <a:cxnLst/>
              <a:rect l="l" t="t" r="r" b="b"/>
              <a:pathLst>
                <a:path w="23937" h="28001" fill="none" extrusionOk="0">
                  <a:moveTo>
                    <a:pt x="1" y="28000"/>
                  </a:moveTo>
                  <a:lnTo>
                    <a:pt x="23936" y="28000"/>
                  </a:lnTo>
                  <a:lnTo>
                    <a:pt x="23936" y="0"/>
                  </a:lnTo>
                  <a:lnTo>
                    <a:pt x="1" y="0"/>
                  </a:lnTo>
                  <a:lnTo>
                    <a:pt x="1" y="28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14;p30">
              <a:extLst>
                <a:ext uri="{FF2B5EF4-FFF2-40B4-BE49-F238E27FC236}">
                  <a16:creationId xmlns:a16="http://schemas.microsoft.com/office/drawing/2014/main" id="{01FB1A39-7B30-4205-AE52-F29FE2D4E142}"/>
                </a:ext>
              </a:extLst>
            </p:cNvPr>
            <p:cNvSpPr/>
            <p:nvPr/>
          </p:nvSpPr>
          <p:spPr>
            <a:xfrm>
              <a:off x="4366380" y="3637554"/>
              <a:ext cx="158375" cy="620705"/>
            </a:xfrm>
            <a:custGeom>
              <a:avLst/>
              <a:gdLst/>
              <a:ahLst/>
              <a:cxnLst/>
              <a:rect l="l" t="t" r="r" b="b"/>
              <a:pathLst>
                <a:path w="9334" h="36582" extrusionOk="0">
                  <a:moveTo>
                    <a:pt x="0" y="0"/>
                  </a:moveTo>
                  <a:lnTo>
                    <a:pt x="0" y="36581"/>
                  </a:lnTo>
                  <a:lnTo>
                    <a:pt x="9334" y="36581"/>
                  </a:lnTo>
                  <a:lnTo>
                    <a:pt x="9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15;p30">
              <a:extLst>
                <a:ext uri="{FF2B5EF4-FFF2-40B4-BE49-F238E27FC236}">
                  <a16:creationId xmlns:a16="http://schemas.microsoft.com/office/drawing/2014/main" id="{3A5C8AD8-EC8C-4357-AA39-0DEFF10DF574}"/>
                </a:ext>
              </a:extLst>
            </p:cNvPr>
            <p:cNvSpPr/>
            <p:nvPr/>
          </p:nvSpPr>
          <p:spPr>
            <a:xfrm>
              <a:off x="2511985" y="2278678"/>
              <a:ext cx="528741" cy="620705"/>
            </a:xfrm>
            <a:custGeom>
              <a:avLst/>
              <a:gdLst/>
              <a:ahLst/>
              <a:cxnLst/>
              <a:rect l="l" t="t" r="r" b="b"/>
              <a:pathLst>
                <a:path w="31162" h="36582" extrusionOk="0">
                  <a:moveTo>
                    <a:pt x="0" y="0"/>
                  </a:moveTo>
                  <a:lnTo>
                    <a:pt x="0" y="36581"/>
                  </a:lnTo>
                  <a:lnTo>
                    <a:pt x="31162" y="36581"/>
                  </a:lnTo>
                  <a:lnTo>
                    <a:pt x="31162"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16;p30">
              <a:extLst>
                <a:ext uri="{FF2B5EF4-FFF2-40B4-BE49-F238E27FC236}">
                  <a16:creationId xmlns:a16="http://schemas.microsoft.com/office/drawing/2014/main" id="{24E5345F-E667-4A21-9E9B-CE3096D30D07}"/>
                </a:ext>
              </a:extLst>
            </p:cNvPr>
            <p:cNvSpPr/>
            <p:nvPr/>
          </p:nvSpPr>
          <p:spPr>
            <a:xfrm>
              <a:off x="3040709" y="2278678"/>
              <a:ext cx="158375" cy="620705"/>
            </a:xfrm>
            <a:custGeom>
              <a:avLst/>
              <a:gdLst/>
              <a:ahLst/>
              <a:cxnLst/>
              <a:rect l="l" t="t" r="r" b="b"/>
              <a:pathLst>
                <a:path w="9334" h="36582" extrusionOk="0">
                  <a:moveTo>
                    <a:pt x="1" y="0"/>
                  </a:moveTo>
                  <a:lnTo>
                    <a:pt x="1" y="36581"/>
                  </a:lnTo>
                  <a:lnTo>
                    <a:pt x="9334" y="36581"/>
                  </a:lnTo>
                  <a:lnTo>
                    <a:pt x="93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17;p30">
              <a:extLst>
                <a:ext uri="{FF2B5EF4-FFF2-40B4-BE49-F238E27FC236}">
                  <a16:creationId xmlns:a16="http://schemas.microsoft.com/office/drawing/2014/main" id="{A55F32A7-9601-4F35-905E-FDDDC53176A4}"/>
                </a:ext>
              </a:extLst>
            </p:cNvPr>
            <p:cNvSpPr/>
            <p:nvPr/>
          </p:nvSpPr>
          <p:spPr>
            <a:xfrm>
              <a:off x="2632030" y="4488118"/>
              <a:ext cx="3964236" cy="229893"/>
            </a:xfrm>
            <a:custGeom>
              <a:avLst/>
              <a:gdLst/>
              <a:ahLst/>
              <a:cxnLst/>
              <a:rect l="l" t="t" r="r" b="b"/>
              <a:pathLst>
                <a:path w="233637" h="13549" extrusionOk="0">
                  <a:moveTo>
                    <a:pt x="116818" y="1"/>
                  </a:moveTo>
                  <a:lnTo>
                    <a:pt x="93334" y="151"/>
                  </a:lnTo>
                  <a:lnTo>
                    <a:pt x="71356" y="452"/>
                  </a:lnTo>
                  <a:lnTo>
                    <a:pt x="51485" y="1054"/>
                  </a:lnTo>
                  <a:lnTo>
                    <a:pt x="34323" y="1958"/>
                  </a:lnTo>
                  <a:lnTo>
                    <a:pt x="26796" y="2409"/>
                  </a:lnTo>
                  <a:lnTo>
                    <a:pt x="20022" y="3011"/>
                  </a:lnTo>
                  <a:lnTo>
                    <a:pt x="14151" y="3463"/>
                  </a:lnTo>
                  <a:lnTo>
                    <a:pt x="9183" y="4065"/>
                  </a:lnTo>
                  <a:lnTo>
                    <a:pt x="5269" y="4667"/>
                  </a:lnTo>
                  <a:lnTo>
                    <a:pt x="2409" y="5420"/>
                  </a:lnTo>
                  <a:lnTo>
                    <a:pt x="1355" y="5721"/>
                  </a:lnTo>
                  <a:lnTo>
                    <a:pt x="602" y="6022"/>
                  </a:lnTo>
                  <a:lnTo>
                    <a:pt x="151" y="6474"/>
                  </a:lnTo>
                  <a:lnTo>
                    <a:pt x="0" y="6775"/>
                  </a:lnTo>
                  <a:lnTo>
                    <a:pt x="151" y="7076"/>
                  </a:lnTo>
                  <a:lnTo>
                    <a:pt x="602" y="7527"/>
                  </a:lnTo>
                  <a:lnTo>
                    <a:pt x="1355" y="7829"/>
                  </a:lnTo>
                  <a:lnTo>
                    <a:pt x="2409" y="8130"/>
                  </a:lnTo>
                  <a:lnTo>
                    <a:pt x="5269" y="8732"/>
                  </a:lnTo>
                  <a:lnTo>
                    <a:pt x="9183" y="9484"/>
                  </a:lnTo>
                  <a:lnTo>
                    <a:pt x="14151" y="10087"/>
                  </a:lnTo>
                  <a:lnTo>
                    <a:pt x="20022" y="10538"/>
                  </a:lnTo>
                  <a:lnTo>
                    <a:pt x="26796" y="11140"/>
                  </a:lnTo>
                  <a:lnTo>
                    <a:pt x="34323" y="11592"/>
                  </a:lnTo>
                  <a:lnTo>
                    <a:pt x="51485" y="12495"/>
                  </a:lnTo>
                  <a:lnTo>
                    <a:pt x="71356" y="13097"/>
                  </a:lnTo>
                  <a:lnTo>
                    <a:pt x="93334" y="13398"/>
                  </a:lnTo>
                  <a:lnTo>
                    <a:pt x="116818" y="13549"/>
                  </a:lnTo>
                  <a:lnTo>
                    <a:pt x="140302" y="13398"/>
                  </a:lnTo>
                  <a:lnTo>
                    <a:pt x="162281" y="13097"/>
                  </a:lnTo>
                  <a:lnTo>
                    <a:pt x="182152" y="12495"/>
                  </a:lnTo>
                  <a:lnTo>
                    <a:pt x="199314" y="11592"/>
                  </a:lnTo>
                  <a:lnTo>
                    <a:pt x="206841" y="11140"/>
                  </a:lnTo>
                  <a:lnTo>
                    <a:pt x="213615" y="10538"/>
                  </a:lnTo>
                  <a:lnTo>
                    <a:pt x="219486" y="10087"/>
                  </a:lnTo>
                  <a:lnTo>
                    <a:pt x="224454" y="9484"/>
                  </a:lnTo>
                  <a:lnTo>
                    <a:pt x="228368" y="8732"/>
                  </a:lnTo>
                  <a:lnTo>
                    <a:pt x="231228" y="8130"/>
                  </a:lnTo>
                  <a:lnTo>
                    <a:pt x="232282" y="7829"/>
                  </a:lnTo>
                  <a:lnTo>
                    <a:pt x="233034" y="7527"/>
                  </a:lnTo>
                  <a:lnTo>
                    <a:pt x="233486" y="7076"/>
                  </a:lnTo>
                  <a:lnTo>
                    <a:pt x="233636" y="6775"/>
                  </a:lnTo>
                  <a:lnTo>
                    <a:pt x="233486" y="6474"/>
                  </a:lnTo>
                  <a:lnTo>
                    <a:pt x="233034" y="6022"/>
                  </a:lnTo>
                  <a:lnTo>
                    <a:pt x="232282" y="5721"/>
                  </a:lnTo>
                  <a:lnTo>
                    <a:pt x="231228" y="5420"/>
                  </a:lnTo>
                  <a:lnTo>
                    <a:pt x="228368" y="4667"/>
                  </a:lnTo>
                  <a:lnTo>
                    <a:pt x="224454" y="4065"/>
                  </a:lnTo>
                  <a:lnTo>
                    <a:pt x="219486" y="3463"/>
                  </a:lnTo>
                  <a:lnTo>
                    <a:pt x="213615" y="3011"/>
                  </a:lnTo>
                  <a:lnTo>
                    <a:pt x="206841" y="2409"/>
                  </a:lnTo>
                  <a:lnTo>
                    <a:pt x="199314" y="1958"/>
                  </a:lnTo>
                  <a:lnTo>
                    <a:pt x="182152" y="1054"/>
                  </a:lnTo>
                  <a:lnTo>
                    <a:pt x="162281" y="452"/>
                  </a:lnTo>
                  <a:lnTo>
                    <a:pt x="140302" y="151"/>
                  </a:lnTo>
                  <a:lnTo>
                    <a:pt x="1168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18;p30">
              <a:extLst>
                <a:ext uri="{FF2B5EF4-FFF2-40B4-BE49-F238E27FC236}">
                  <a16:creationId xmlns:a16="http://schemas.microsoft.com/office/drawing/2014/main" id="{B631512F-4F35-4EDF-82F3-D63D85E6E2F6}"/>
                </a:ext>
              </a:extLst>
            </p:cNvPr>
            <p:cNvSpPr/>
            <p:nvPr/>
          </p:nvSpPr>
          <p:spPr>
            <a:xfrm>
              <a:off x="2632030" y="4488118"/>
              <a:ext cx="3964236" cy="229893"/>
            </a:xfrm>
            <a:custGeom>
              <a:avLst/>
              <a:gdLst/>
              <a:ahLst/>
              <a:cxnLst/>
              <a:rect l="l" t="t" r="r" b="b"/>
              <a:pathLst>
                <a:path w="233637" h="13549" fill="none" extrusionOk="0">
                  <a:moveTo>
                    <a:pt x="233636" y="6775"/>
                  </a:moveTo>
                  <a:lnTo>
                    <a:pt x="233636" y="6775"/>
                  </a:lnTo>
                  <a:lnTo>
                    <a:pt x="233486" y="7076"/>
                  </a:lnTo>
                  <a:lnTo>
                    <a:pt x="233034" y="7527"/>
                  </a:lnTo>
                  <a:lnTo>
                    <a:pt x="232282" y="7829"/>
                  </a:lnTo>
                  <a:lnTo>
                    <a:pt x="231228" y="8130"/>
                  </a:lnTo>
                  <a:lnTo>
                    <a:pt x="228368" y="8732"/>
                  </a:lnTo>
                  <a:lnTo>
                    <a:pt x="224454" y="9484"/>
                  </a:lnTo>
                  <a:lnTo>
                    <a:pt x="219486" y="10087"/>
                  </a:lnTo>
                  <a:lnTo>
                    <a:pt x="213615" y="10538"/>
                  </a:lnTo>
                  <a:lnTo>
                    <a:pt x="206841" y="11140"/>
                  </a:lnTo>
                  <a:lnTo>
                    <a:pt x="199314" y="11592"/>
                  </a:lnTo>
                  <a:lnTo>
                    <a:pt x="182152" y="12495"/>
                  </a:lnTo>
                  <a:lnTo>
                    <a:pt x="162281" y="13097"/>
                  </a:lnTo>
                  <a:lnTo>
                    <a:pt x="140302" y="13398"/>
                  </a:lnTo>
                  <a:lnTo>
                    <a:pt x="116818" y="13549"/>
                  </a:lnTo>
                  <a:lnTo>
                    <a:pt x="116818" y="13549"/>
                  </a:lnTo>
                  <a:lnTo>
                    <a:pt x="93334" y="13398"/>
                  </a:lnTo>
                  <a:lnTo>
                    <a:pt x="71356" y="13097"/>
                  </a:lnTo>
                  <a:lnTo>
                    <a:pt x="51485" y="12495"/>
                  </a:lnTo>
                  <a:lnTo>
                    <a:pt x="34323" y="11592"/>
                  </a:lnTo>
                  <a:lnTo>
                    <a:pt x="26796" y="11140"/>
                  </a:lnTo>
                  <a:lnTo>
                    <a:pt x="20022" y="10538"/>
                  </a:lnTo>
                  <a:lnTo>
                    <a:pt x="14151" y="10087"/>
                  </a:lnTo>
                  <a:lnTo>
                    <a:pt x="9183" y="9484"/>
                  </a:lnTo>
                  <a:lnTo>
                    <a:pt x="5269" y="8732"/>
                  </a:lnTo>
                  <a:lnTo>
                    <a:pt x="2409" y="8130"/>
                  </a:lnTo>
                  <a:lnTo>
                    <a:pt x="1355" y="7829"/>
                  </a:lnTo>
                  <a:lnTo>
                    <a:pt x="602" y="7527"/>
                  </a:lnTo>
                  <a:lnTo>
                    <a:pt x="151" y="7076"/>
                  </a:lnTo>
                  <a:lnTo>
                    <a:pt x="0" y="6775"/>
                  </a:lnTo>
                  <a:lnTo>
                    <a:pt x="0" y="6775"/>
                  </a:lnTo>
                  <a:lnTo>
                    <a:pt x="151" y="6474"/>
                  </a:lnTo>
                  <a:lnTo>
                    <a:pt x="602" y="6022"/>
                  </a:lnTo>
                  <a:lnTo>
                    <a:pt x="1355" y="5721"/>
                  </a:lnTo>
                  <a:lnTo>
                    <a:pt x="2409" y="5420"/>
                  </a:lnTo>
                  <a:lnTo>
                    <a:pt x="5269" y="4667"/>
                  </a:lnTo>
                  <a:lnTo>
                    <a:pt x="9183" y="4065"/>
                  </a:lnTo>
                  <a:lnTo>
                    <a:pt x="14151" y="3463"/>
                  </a:lnTo>
                  <a:lnTo>
                    <a:pt x="20022" y="3011"/>
                  </a:lnTo>
                  <a:lnTo>
                    <a:pt x="26796" y="2409"/>
                  </a:lnTo>
                  <a:lnTo>
                    <a:pt x="34323" y="1958"/>
                  </a:lnTo>
                  <a:lnTo>
                    <a:pt x="51485" y="1054"/>
                  </a:lnTo>
                  <a:lnTo>
                    <a:pt x="71356" y="452"/>
                  </a:lnTo>
                  <a:lnTo>
                    <a:pt x="93334" y="151"/>
                  </a:lnTo>
                  <a:lnTo>
                    <a:pt x="116818" y="1"/>
                  </a:lnTo>
                  <a:lnTo>
                    <a:pt x="116818" y="1"/>
                  </a:lnTo>
                  <a:lnTo>
                    <a:pt x="140302" y="151"/>
                  </a:lnTo>
                  <a:lnTo>
                    <a:pt x="162281" y="452"/>
                  </a:lnTo>
                  <a:lnTo>
                    <a:pt x="182152" y="1054"/>
                  </a:lnTo>
                  <a:lnTo>
                    <a:pt x="199314" y="1958"/>
                  </a:lnTo>
                  <a:lnTo>
                    <a:pt x="206841" y="2409"/>
                  </a:lnTo>
                  <a:lnTo>
                    <a:pt x="213615" y="3011"/>
                  </a:lnTo>
                  <a:lnTo>
                    <a:pt x="219486" y="3463"/>
                  </a:lnTo>
                  <a:lnTo>
                    <a:pt x="224454" y="4065"/>
                  </a:lnTo>
                  <a:lnTo>
                    <a:pt x="228368" y="4667"/>
                  </a:lnTo>
                  <a:lnTo>
                    <a:pt x="231228" y="5420"/>
                  </a:lnTo>
                  <a:lnTo>
                    <a:pt x="232282" y="5721"/>
                  </a:lnTo>
                  <a:lnTo>
                    <a:pt x="233034" y="6022"/>
                  </a:lnTo>
                  <a:lnTo>
                    <a:pt x="233486" y="6474"/>
                  </a:lnTo>
                  <a:lnTo>
                    <a:pt x="233636" y="6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19;p30">
              <a:extLst>
                <a:ext uri="{FF2B5EF4-FFF2-40B4-BE49-F238E27FC236}">
                  <a16:creationId xmlns:a16="http://schemas.microsoft.com/office/drawing/2014/main" id="{C47184D8-D170-498C-B459-1B82E2C1CEB0}"/>
                </a:ext>
              </a:extLst>
            </p:cNvPr>
            <p:cNvSpPr/>
            <p:nvPr/>
          </p:nvSpPr>
          <p:spPr>
            <a:xfrm>
              <a:off x="3625630" y="3098599"/>
              <a:ext cx="1006410" cy="94526"/>
            </a:xfrm>
            <a:custGeom>
              <a:avLst/>
              <a:gdLst/>
              <a:ahLst/>
              <a:cxnLst/>
              <a:rect l="l" t="t" r="r" b="b"/>
              <a:pathLst>
                <a:path w="59314" h="5571" extrusionOk="0">
                  <a:moveTo>
                    <a:pt x="2259" y="0"/>
                  </a:moveTo>
                  <a:lnTo>
                    <a:pt x="1657" y="151"/>
                  </a:lnTo>
                  <a:lnTo>
                    <a:pt x="1205" y="452"/>
                  </a:lnTo>
                  <a:lnTo>
                    <a:pt x="754" y="753"/>
                  </a:lnTo>
                  <a:lnTo>
                    <a:pt x="453" y="1205"/>
                  </a:lnTo>
                  <a:lnTo>
                    <a:pt x="151" y="1656"/>
                  </a:lnTo>
                  <a:lnTo>
                    <a:pt x="1" y="2258"/>
                  </a:lnTo>
                  <a:lnTo>
                    <a:pt x="1" y="2710"/>
                  </a:lnTo>
                  <a:lnTo>
                    <a:pt x="1" y="3312"/>
                  </a:lnTo>
                  <a:lnTo>
                    <a:pt x="151" y="3914"/>
                  </a:lnTo>
                  <a:lnTo>
                    <a:pt x="453" y="4366"/>
                  </a:lnTo>
                  <a:lnTo>
                    <a:pt x="754" y="4818"/>
                  </a:lnTo>
                  <a:lnTo>
                    <a:pt x="1205" y="5119"/>
                  </a:lnTo>
                  <a:lnTo>
                    <a:pt x="1657" y="5420"/>
                  </a:lnTo>
                  <a:lnTo>
                    <a:pt x="2259" y="5570"/>
                  </a:lnTo>
                  <a:lnTo>
                    <a:pt x="59313" y="5570"/>
                  </a:lnTo>
                  <a:lnTo>
                    <a:pt x="593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20;p30">
              <a:extLst>
                <a:ext uri="{FF2B5EF4-FFF2-40B4-BE49-F238E27FC236}">
                  <a16:creationId xmlns:a16="http://schemas.microsoft.com/office/drawing/2014/main" id="{383DAA37-26A6-41F6-BA5D-C6D1BF1EECBF}"/>
                </a:ext>
              </a:extLst>
            </p:cNvPr>
            <p:cNvSpPr/>
            <p:nvPr/>
          </p:nvSpPr>
          <p:spPr>
            <a:xfrm>
              <a:off x="3625630" y="3098599"/>
              <a:ext cx="1006410" cy="94526"/>
            </a:xfrm>
            <a:custGeom>
              <a:avLst/>
              <a:gdLst/>
              <a:ahLst/>
              <a:cxnLst/>
              <a:rect l="l" t="t" r="r" b="b"/>
              <a:pathLst>
                <a:path w="59314" h="5571" fill="none" extrusionOk="0">
                  <a:moveTo>
                    <a:pt x="2711" y="5570"/>
                  </a:moveTo>
                  <a:lnTo>
                    <a:pt x="59313" y="5570"/>
                  </a:lnTo>
                  <a:lnTo>
                    <a:pt x="59313" y="0"/>
                  </a:lnTo>
                  <a:lnTo>
                    <a:pt x="2711" y="0"/>
                  </a:lnTo>
                  <a:lnTo>
                    <a:pt x="2711" y="0"/>
                  </a:lnTo>
                  <a:lnTo>
                    <a:pt x="2259" y="0"/>
                  </a:lnTo>
                  <a:lnTo>
                    <a:pt x="1657" y="151"/>
                  </a:lnTo>
                  <a:lnTo>
                    <a:pt x="1205" y="452"/>
                  </a:lnTo>
                  <a:lnTo>
                    <a:pt x="754" y="753"/>
                  </a:lnTo>
                  <a:lnTo>
                    <a:pt x="453" y="1205"/>
                  </a:lnTo>
                  <a:lnTo>
                    <a:pt x="151" y="1656"/>
                  </a:lnTo>
                  <a:lnTo>
                    <a:pt x="1" y="2258"/>
                  </a:lnTo>
                  <a:lnTo>
                    <a:pt x="1" y="2710"/>
                  </a:lnTo>
                  <a:lnTo>
                    <a:pt x="1" y="2710"/>
                  </a:lnTo>
                  <a:lnTo>
                    <a:pt x="1" y="3312"/>
                  </a:lnTo>
                  <a:lnTo>
                    <a:pt x="151" y="3914"/>
                  </a:lnTo>
                  <a:lnTo>
                    <a:pt x="453" y="4366"/>
                  </a:lnTo>
                  <a:lnTo>
                    <a:pt x="754" y="4818"/>
                  </a:lnTo>
                  <a:lnTo>
                    <a:pt x="1205" y="5119"/>
                  </a:lnTo>
                  <a:lnTo>
                    <a:pt x="1657" y="5420"/>
                  </a:lnTo>
                  <a:lnTo>
                    <a:pt x="2259" y="5570"/>
                  </a:lnTo>
                  <a:lnTo>
                    <a:pt x="2711" y="55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21;p30">
              <a:extLst>
                <a:ext uri="{FF2B5EF4-FFF2-40B4-BE49-F238E27FC236}">
                  <a16:creationId xmlns:a16="http://schemas.microsoft.com/office/drawing/2014/main" id="{12BF2195-C11F-4318-A669-B3A37CAB55D6}"/>
                </a:ext>
              </a:extLst>
            </p:cNvPr>
            <p:cNvSpPr/>
            <p:nvPr/>
          </p:nvSpPr>
          <p:spPr>
            <a:xfrm>
              <a:off x="4041978" y="3193108"/>
              <a:ext cx="61321" cy="1397206"/>
            </a:xfrm>
            <a:custGeom>
              <a:avLst/>
              <a:gdLst/>
              <a:ahLst/>
              <a:cxnLst/>
              <a:rect l="l" t="t" r="r" b="b"/>
              <a:pathLst>
                <a:path w="3614" h="82346" extrusionOk="0">
                  <a:moveTo>
                    <a:pt x="1" y="0"/>
                  </a:moveTo>
                  <a:lnTo>
                    <a:pt x="1" y="82345"/>
                  </a:lnTo>
                  <a:lnTo>
                    <a:pt x="3614" y="82345"/>
                  </a:lnTo>
                  <a:lnTo>
                    <a:pt x="361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22;p30">
              <a:extLst>
                <a:ext uri="{FF2B5EF4-FFF2-40B4-BE49-F238E27FC236}">
                  <a16:creationId xmlns:a16="http://schemas.microsoft.com/office/drawing/2014/main" id="{62C803A2-524B-4BF0-8B9A-C01C8F030B60}"/>
                </a:ext>
              </a:extLst>
            </p:cNvPr>
            <p:cNvSpPr/>
            <p:nvPr/>
          </p:nvSpPr>
          <p:spPr>
            <a:xfrm>
              <a:off x="4041978" y="3193108"/>
              <a:ext cx="61321" cy="1397206"/>
            </a:xfrm>
            <a:custGeom>
              <a:avLst/>
              <a:gdLst/>
              <a:ahLst/>
              <a:cxnLst/>
              <a:rect l="l" t="t" r="r" b="b"/>
              <a:pathLst>
                <a:path w="3614" h="82346" fill="none" extrusionOk="0">
                  <a:moveTo>
                    <a:pt x="1" y="0"/>
                  </a:moveTo>
                  <a:lnTo>
                    <a:pt x="3614" y="0"/>
                  </a:lnTo>
                  <a:lnTo>
                    <a:pt x="3614" y="82345"/>
                  </a:lnTo>
                  <a:lnTo>
                    <a:pt x="1" y="8234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23;p30">
              <a:extLst>
                <a:ext uri="{FF2B5EF4-FFF2-40B4-BE49-F238E27FC236}">
                  <a16:creationId xmlns:a16="http://schemas.microsoft.com/office/drawing/2014/main" id="{D2F8C0AE-B345-40FF-881F-48333477E5E5}"/>
                </a:ext>
              </a:extLst>
            </p:cNvPr>
            <p:cNvSpPr/>
            <p:nvPr/>
          </p:nvSpPr>
          <p:spPr>
            <a:xfrm>
              <a:off x="4041978" y="3193108"/>
              <a:ext cx="61321" cy="1397206"/>
            </a:xfrm>
            <a:custGeom>
              <a:avLst/>
              <a:gdLst/>
              <a:ahLst/>
              <a:cxnLst/>
              <a:rect l="l" t="t" r="r" b="b"/>
              <a:pathLst>
                <a:path w="3614" h="82346" extrusionOk="0">
                  <a:moveTo>
                    <a:pt x="1" y="0"/>
                  </a:moveTo>
                  <a:lnTo>
                    <a:pt x="1" y="82345"/>
                  </a:lnTo>
                  <a:lnTo>
                    <a:pt x="3614" y="82345"/>
                  </a:lnTo>
                  <a:lnTo>
                    <a:pt x="3614" y="76474"/>
                  </a:lnTo>
                  <a:lnTo>
                    <a:pt x="3614" y="59012"/>
                  </a:lnTo>
                  <a:lnTo>
                    <a:pt x="3614" y="58409"/>
                  </a:lnTo>
                  <a:lnTo>
                    <a:pt x="3614" y="30409"/>
                  </a:lnTo>
                  <a:lnTo>
                    <a:pt x="3614" y="29807"/>
                  </a:lnTo>
                  <a:lnTo>
                    <a:pt x="3614" y="26194"/>
                  </a:lnTo>
                  <a:lnTo>
                    <a:pt x="3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24;p30">
              <a:extLst>
                <a:ext uri="{FF2B5EF4-FFF2-40B4-BE49-F238E27FC236}">
                  <a16:creationId xmlns:a16="http://schemas.microsoft.com/office/drawing/2014/main" id="{4B99DAA9-119D-4B53-8CDF-02D13E84DB8E}"/>
                </a:ext>
              </a:extLst>
            </p:cNvPr>
            <p:cNvSpPr/>
            <p:nvPr/>
          </p:nvSpPr>
          <p:spPr>
            <a:xfrm>
              <a:off x="3740585" y="3193108"/>
              <a:ext cx="61321" cy="1397206"/>
            </a:xfrm>
            <a:custGeom>
              <a:avLst/>
              <a:gdLst/>
              <a:ahLst/>
              <a:cxnLst/>
              <a:rect l="l" t="t" r="r" b="b"/>
              <a:pathLst>
                <a:path w="3614" h="82346" extrusionOk="0">
                  <a:moveTo>
                    <a:pt x="0" y="0"/>
                  </a:moveTo>
                  <a:lnTo>
                    <a:pt x="0" y="82345"/>
                  </a:lnTo>
                  <a:lnTo>
                    <a:pt x="3613" y="82345"/>
                  </a:lnTo>
                  <a:lnTo>
                    <a:pt x="36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25;p30">
              <a:extLst>
                <a:ext uri="{FF2B5EF4-FFF2-40B4-BE49-F238E27FC236}">
                  <a16:creationId xmlns:a16="http://schemas.microsoft.com/office/drawing/2014/main" id="{EB75D49C-4106-41FF-B598-D9EF4E006B03}"/>
                </a:ext>
              </a:extLst>
            </p:cNvPr>
            <p:cNvSpPr/>
            <p:nvPr/>
          </p:nvSpPr>
          <p:spPr>
            <a:xfrm>
              <a:off x="3740585" y="3193108"/>
              <a:ext cx="61321" cy="1397206"/>
            </a:xfrm>
            <a:custGeom>
              <a:avLst/>
              <a:gdLst/>
              <a:ahLst/>
              <a:cxnLst/>
              <a:rect l="l" t="t" r="r" b="b"/>
              <a:pathLst>
                <a:path w="3614" h="82346" fill="none" extrusionOk="0">
                  <a:moveTo>
                    <a:pt x="0" y="0"/>
                  </a:moveTo>
                  <a:lnTo>
                    <a:pt x="3613" y="0"/>
                  </a:lnTo>
                  <a:lnTo>
                    <a:pt x="3613" y="82345"/>
                  </a:lnTo>
                  <a:lnTo>
                    <a:pt x="0" y="823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26;p30">
              <a:extLst>
                <a:ext uri="{FF2B5EF4-FFF2-40B4-BE49-F238E27FC236}">
                  <a16:creationId xmlns:a16="http://schemas.microsoft.com/office/drawing/2014/main" id="{0670216B-E5E0-4FBD-B7C0-64909A9BD734}"/>
                </a:ext>
              </a:extLst>
            </p:cNvPr>
            <p:cNvSpPr/>
            <p:nvPr/>
          </p:nvSpPr>
          <p:spPr>
            <a:xfrm>
              <a:off x="3740585" y="3193108"/>
              <a:ext cx="61321" cy="1397206"/>
            </a:xfrm>
            <a:custGeom>
              <a:avLst/>
              <a:gdLst/>
              <a:ahLst/>
              <a:cxnLst/>
              <a:rect l="l" t="t" r="r" b="b"/>
              <a:pathLst>
                <a:path w="3614" h="82346" extrusionOk="0">
                  <a:moveTo>
                    <a:pt x="0" y="0"/>
                  </a:moveTo>
                  <a:lnTo>
                    <a:pt x="0" y="82345"/>
                  </a:lnTo>
                  <a:lnTo>
                    <a:pt x="3613" y="82345"/>
                  </a:lnTo>
                  <a:lnTo>
                    <a:pt x="3613" y="76926"/>
                  </a:lnTo>
                  <a:lnTo>
                    <a:pt x="36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27;p30">
              <a:extLst>
                <a:ext uri="{FF2B5EF4-FFF2-40B4-BE49-F238E27FC236}">
                  <a16:creationId xmlns:a16="http://schemas.microsoft.com/office/drawing/2014/main" id="{CC97E061-9D89-44D3-8F02-7BE45DF1E732}"/>
                </a:ext>
              </a:extLst>
            </p:cNvPr>
            <p:cNvSpPr/>
            <p:nvPr/>
          </p:nvSpPr>
          <p:spPr>
            <a:xfrm>
              <a:off x="3640968" y="3113920"/>
              <a:ext cx="63866" cy="63883"/>
            </a:xfrm>
            <a:custGeom>
              <a:avLst/>
              <a:gdLst/>
              <a:ahLst/>
              <a:cxnLst/>
              <a:rect l="l" t="t" r="r" b="b"/>
              <a:pathLst>
                <a:path w="3764" h="3765" extrusionOk="0">
                  <a:moveTo>
                    <a:pt x="1807" y="1"/>
                  </a:moveTo>
                  <a:lnTo>
                    <a:pt x="1204" y="151"/>
                  </a:lnTo>
                  <a:lnTo>
                    <a:pt x="602" y="603"/>
                  </a:lnTo>
                  <a:lnTo>
                    <a:pt x="151" y="1205"/>
                  </a:lnTo>
                  <a:lnTo>
                    <a:pt x="0" y="1807"/>
                  </a:lnTo>
                  <a:lnTo>
                    <a:pt x="151" y="2560"/>
                  </a:lnTo>
                  <a:lnTo>
                    <a:pt x="602" y="3162"/>
                  </a:lnTo>
                  <a:lnTo>
                    <a:pt x="1204" y="3614"/>
                  </a:lnTo>
                  <a:lnTo>
                    <a:pt x="1807" y="3764"/>
                  </a:lnTo>
                  <a:lnTo>
                    <a:pt x="2559" y="3614"/>
                  </a:lnTo>
                  <a:lnTo>
                    <a:pt x="3161" y="3162"/>
                  </a:lnTo>
                  <a:lnTo>
                    <a:pt x="3613" y="2560"/>
                  </a:lnTo>
                  <a:lnTo>
                    <a:pt x="3764" y="1807"/>
                  </a:lnTo>
                  <a:lnTo>
                    <a:pt x="3613" y="1205"/>
                  </a:lnTo>
                  <a:lnTo>
                    <a:pt x="3161" y="603"/>
                  </a:lnTo>
                  <a:lnTo>
                    <a:pt x="2559" y="151"/>
                  </a:lnTo>
                  <a:lnTo>
                    <a:pt x="180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28;p30">
              <a:extLst>
                <a:ext uri="{FF2B5EF4-FFF2-40B4-BE49-F238E27FC236}">
                  <a16:creationId xmlns:a16="http://schemas.microsoft.com/office/drawing/2014/main" id="{481ED481-CABC-48A9-834E-082B44FBBB24}"/>
                </a:ext>
              </a:extLst>
            </p:cNvPr>
            <p:cNvSpPr/>
            <p:nvPr/>
          </p:nvSpPr>
          <p:spPr>
            <a:xfrm>
              <a:off x="3778897" y="3113920"/>
              <a:ext cx="61321" cy="63883"/>
            </a:xfrm>
            <a:custGeom>
              <a:avLst/>
              <a:gdLst/>
              <a:ahLst/>
              <a:cxnLst/>
              <a:rect l="l" t="t" r="r" b="b"/>
              <a:pathLst>
                <a:path w="3614" h="3765" extrusionOk="0">
                  <a:moveTo>
                    <a:pt x="1807" y="1"/>
                  </a:moveTo>
                  <a:lnTo>
                    <a:pt x="1054" y="151"/>
                  </a:lnTo>
                  <a:lnTo>
                    <a:pt x="452" y="603"/>
                  </a:lnTo>
                  <a:lnTo>
                    <a:pt x="151" y="1205"/>
                  </a:lnTo>
                  <a:lnTo>
                    <a:pt x="0" y="1807"/>
                  </a:lnTo>
                  <a:lnTo>
                    <a:pt x="151" y="2560"/>
                  </a:lnTo>
                  <a:lnTo>
                    <a:pt x="452" y="3162"/>
                  </a:lnTo>
                  <a:lnTo>
                    <a:pt x="1054" y="3614"/>
                  </a:lnTo>
                  <a:lnTo>
                    <a:pt x="1807" y="3764"/>
                  </a:lnTo>
                  <a:lnTo>
                    <a:pt x="2559" y="3614"/>
                  </a:lnTo>
                  <a:lnTo>
                    <a:pt x="3162" y="3162"/>
                  </a:lnTo>
                  <a:lnTo>
                    <a:pt x="3463" y="2560"/>
                  </a:lnTo>
                  <a:lnTo>
                    <a:pt x="3613" y="1807"/>
                  </a:lnTo>
                  <a:lnTo>
                    <a:pt x="3463" y="1205"/>
                  </a:lnTo>
                  <a:lnTo>
                    <a:pt x="3162" y="603"/>
                  </a:lnTo>
                  <a:lnTo>
                    <a:pt x="2559"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29;p30">
              <a:extLst>
                <a:ext uri="{FF2B5EF4-FFF2-40B4-BE49-F238E27FC236}">
                  <a16:creationId xmlns:a16="http://schemas.microsoft.com/office/drawing/2014/main" id="{E118A26D-F0D9-42E4-B7B8-7F00AB9A6D51}"/>
                </a:ext>
              </a:extLst>
            </p:cNvPr>
            <p:cNvSpPr/>
            <p:nvPr/>
          </p:nvSpPr>
          <p:spPr>
            <a:xfrm>
              <a:off x="3914264" y="3113920"/>
              <a:ext cx="63883" cy="63883"/>
            </a:xfrm>
            <a:custGeom>
              <a:avLst/>
              <a:gdLst/>
              <a:ahLst/>
              <a:cxnLst/>
              <a:rect l="l" t="t" r="r" b="b"/>
              <a:pathLst>
                <a:path w="3765" h="3765" extrusionOk="0">
                  <a:moveTo>
                    <a:pt x="1958" y="1"/>
                  </a:moveTo>
                  <a:lnTo>
                    <a:pt x="1205" y="151"/>
                  </a:lnTo>
                  <a:lnTo>
                    <a:pt x="603" y="603"/>
                  </a:lnTo>
                  <a:lnTo>
                    <a:pt x="151" y="1205"/>
                  </a:lnTo>
                  <a:lnTo>
                    <a:pt x="1" y="1807"/>
                  </a:lnTo>
                  <a:lnTo>
                    <a:pt x="151" y="2560"/>
                  </a:lnTo>
                  <a:lnTo>
                    <a:pt x="603" y="3162"/>
                  </a:lnTo>
                  <a:lnTo>
                    <a:pt x="1205" y="3614"/>
                  </a:lnTo>
                  <a:lnTo>
                    <a:pt x="1958" y="3764"/>
                  </a:lnTo>
                  <a:lnTo>
                    <a:pt x="2560" y="3614"/>
                  </a:lnTo>
                  <a:lnTo>
                    <a:pt x="3162" y="3162"/>
                  </a:lnTo>
                  <a:lnTo>
                    <a:pt x="3614" y="2560"/>
                  </a:lnTo>
                  <a:lnTo>
                    <a:pt x="3764" y="1807"/>
                  </a:lnTo>
                  <a:lnTo>
                    <a:pt x="3614" y="1205"/>
                  </a:lnTo>
                  <a:lnTo>
                    <a:pt x="3162" y="603"/>
                  </a:lnTo>
                  <a:lnTo>
                    <a:pt x="2560" y="151"/>
                  </a:lnTo>
                  <a:lnTo>
                    <a:pt x="1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30;p30">
              <a:extLst>
                <a:ext uri="{FF2B5EF4-FFF2-40B4-BE49-F238E27FC236}">
                  <a16:creationId xmlns:a16="http://schemas.microsoft.com/office/drawing/2014/main" id="{29E4A664-ED72-4BAF-BEBE-239774D6BA34}"/>
                </a:ext>
              </a:extLst>
            </p:cNvPr>
            <p:cNvSpPr/>
            <p:nvPr/>
          </p:nvSpPr>
          <p:spPr>
            <a:xfrm>
              <a:off x="4052193" y="3113920"/>
              <a:ext cx="61321" cy="63883"/>
            </a:xfrm>
            <a:custGeom>
              <a:avLst/>
              <a:gdLst/>
              <a:ahLst/>
              <a:cxnLst/>
              <a:rect l="l" t="t" r="r" b="b"/>
              <a:pathLst>
                <a:path w="3614" h="3765" extrusionOk="0">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31;p30">
              <a:extLst>
                <a:ext uri="{FF2B5EF4-FFF2-40B4-BE49-F238E27FC236}">
                  <a16:creationId xmlns:a16="http://schemas.microsoft.com/office/drawing/2014/main" id="{197D60BE-CDCE-4356-8B52-7EAE1C1CF855}"/>
                </a:ext>
              </a:extLst>
            </p:cNvPr>
            <p:cNvSpPr/>
            <p:nvPr/>
          </p:nvSpPr>
          <p:spPr>
            <a:xfrm>
              <a:off x="4190122" y="3113920"/>
              <a:ext cx="61321" cy="63883"/>
            </a:xfrm>
            <a:custGeom>
              <a:avLst/>
              <a:gdLst/>
              <a:ahLst/>
              <a:cxnLst/>
              <a:rect l="l" t="t" r="r" b="b"/>
              <a:pathLst>
                <a:path w="3614" h="3765" extrusionOk="0">
                  <a:moveTo>
                    <a:pt x="1807" y="1"/>
                  </a:moveTo>
                  <a:lnTo>
                    <a:pt x="1055" y="151"/>
                  </a:lnTo>
                  <a:lnTo>
                    <a:pt x="453" y="603"/>
                  </a:lnTo>
                  <a:lnTo>
                    <a:pt x="151" y="1205"/>
                  </a:lnTo>
                  <a:lnTo>
                    <a:pt x="1" y="1807"/>
                  </a:lnTo>
                  <a:lnTo>
                    <a:pt x="151" y="2560"/>
                  </a:lnTo>
                  <a:lnTo>
                    <a:pt x="453" y="3162"/>
                  </a:lnTo>
                  <a:lnTo>
                    <a:pt x="1055" y="3614"/>
                  </a:lnTo>
                  <a:lnTo>
                    <a:pt x="1807" y="3764"/>
                  </a:lnTo>
                  <a:lnTo>
                    <a:pt x="2560" y="3614"/>
                  </a:lnTo>
                  <a:lnTo>
                    <a:pt x="3012" y="3162"/>
                  </a:lnTo>
                  <a:lnTo>
                    <a:pt x="3463" y="2560"/>
                  </a:lnTo>
                  <a:lnTo>
                    <a:pt x="3614" y="1807"/>
                  </a:lnTo>
                  <a:lnTo>
                    <a:pt x="3463" y="1205"/>
                  </a:lnTo>
                  <a:lnTo>
                    <a:pt x="3012" y="603"/>
                  </a:lnTo>
                  <a:lnTo>
                    <a:pt x="2560"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32;p30">
              <a:extLst>
                <a:ext uri="{FF2B5EF4-FFF2-40B4-BE49-F238E27FC236}">
                  <a16:creationId xmlns:a16="http://schemas.microsoft.com/office/drawing/2014/main" id="{F119D37B-048F-4CA6-830F-8A4470C5C23F}"/>
                </a:ext>
              </a:extLst>
            </p:cNvPr>
            <p:cNvSpPr/>
            <p:nvPr/>
          </p:nvSpPr>
          <p:spPr>
            <a:xfrm>
              <a:off x="4325505" y="3113920"/>
              <a:ext cx="63866" cy="63883"/>
            </a:xfrm>
            <a:custGeom>
              <a:avLst/>
              <a:gdLst/>
              <a:ahLst/>
              <a:cxnLst/>
              <a:rect l="l" t="t" r="r" b="b"/>
              <a:pathLst>
                <a:path w="3764" h="3765" extrusionOk="0">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613" y="2560"/>
                  </a:lnTo>
                  <a:lnTo>
                    <a:pt x="3764" y="1807"/>
                  </a:lnTo>
                  <a:lnTo>
                    <a:pt x="3613" y="1205"/>
                  </a:lnTo>
                  <a:lnTo>
                    <a:pt x="3162" y="603"/>
                  </a:lnTo>
                  <a:lnTo>
                    <a:pt x="2560" y="151"/>
                  </a:lnTo>
                  <a:lnTo>
                    <a:pt x="180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33;p30">
              <a:extLst>
                <a:ext uri="{FF2B5EF4-FFF2-40B4-BE49-F238E27FC236}">
                  <a16:creationId xmlns:a16="http://schemas.microsoft.com/office/drawing/2014/main" id="{A41CA77D-10BE-48DE-992E-67288AFBDBEE}"/>
                </a:ext>
              </a:extLst>
            </p:cNvPr>
            <p:cNvSpPr/>
            <p:nvPr/>
          </p:nvSpPr>
          <p:spPr>
            <a:xfrm>
              <a:off x="4463434" y="3113920"/>
              <a:ext cx="61321" cy="63883"/>
            </a:xfrm>
            <a:custGeom>
              <a:avLst/>
              <a:gdLst/>
              <a:ahLst/>
              <a:cxnLst/>
              <a:rect l="l" t="t" r="r" b="b"/>
              <a:pathLst>
                <a:path w="3614" h="3765" extrusionOk="0">
                  <a:moveTo>
                    <a:pt x="1807" y="1"/>
                  </a:moveTo>
                  <a:lnTo>
                    <a:pt x="1054" y="151"/>
                  </a:lnTo>
                  <a:lnTo>
                    <a:pt x="452" y="603"/>
                  </a:lnTo>
                  <a:lnTo>
                    <a:pt x="151" y="1205"/>
                  </a:lnTo>
                  <a:lnTo>
                    <a:pt x="1" y="1807"/>
                  </a:lnTo>
                  <a:lnTo>
                    <a:pt x="151" y="2560"/>
                  </a:lnTo>
                  <a:lnTo>
                    <a:pt x="452" y="3162"/>
                  </a:lnTo>
                  <a:lnTo>
                    <a:pt x="1054"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34;p30">
              <a:extLst>
                <a:ext uri="{FF2B5EF4-FFF2-40B4-BE49-F238E27FC236}">
                  <a16:creationId xmlns:a16="http://schemas.microsoft.com/office/drawing/2014/main" id="{835C5423-CE57-4F18-8A9F-C389D58C4B98}"/>
                </a:ext>
              </a:extLst>
            </p:cNvPr>
            <p:cNvSpPr/>
            <p:nvPr/>
          </p:nvSpPr>
          <p:spPr>
            <a:xfrm>
              <a:off x="4598818" y="3113920"/>
              <a:ext cx="33222" cy="63883"/>
            </a:xfrm>
            <a:custGeom>
              <a:avLst/>
              <a:gdLst/>
              <a:ahLst/>
              <a:cxnLst/>
              <a:rect l="l" t="t" r="r" b="b"/>
              <a:pathLst>
                <a:path w="1958" h="3765" extrusionOk="0">
                  <a:moveTo>
                    <a:pt x="1957" y="1"/>
                  </a:moveTo>
                  <a:lnTo>
                    <a:pt x="1204" y="151"/>
                  </a:lnTo>
                  <a:lnTo>
                    <a:pt x="602" y="603"/>
                  </a:lnTo>
                  <a:lnTo>
                    <a:pt x="151" y="1205"/>
                  </a:lnTo>
                  <a:lnTo>
                    <a:pt x="0" y="1807"/>
                  </a:lnTo>
                  <a:lnTo>
                    <a:pt x="151" y="2560"/>
                  </a:lnTo>
                  <a:lnTo>
                    <a:pt x="602" y="3162"/>
                  </a:lnTo>
                  <a:lnTo>
                    <a:pt x="1204" y="3614"/>
                  </a:lnTo>
                  <a:lnTo>
                    <a:pt x="1957" y="3764"/>
                  </a:lnTo>
                  <a:lnTo>
                    <a:pt x="195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35;p30">
              <a:extLst>
                <a:ext uri="{FF2B5EF4-FFF2-40B4-BE49-F238E27FC236}">
                  <a16:creationId xmlns:a16="http://schemas.microsoft.com/office/drawing/2014/main" id="{6E4C1703-D0CF-4683-92E4-F541F6A304B4}"/>
                </a:ext>
              </a:extLst>
            </p:cNvPr>
            <p:cNvSpPr/>
            <p:nvPr/>
          </p:nvSpPr>
          <p:spPr>
            <a:xfrm>
              <a:off x="4297407" y="2066669"/>
              <a:ext cx="1151991" cy="2523644"/>
            </a:xfrm>
            <a:custGeom>
              <a:avLst/>
              <a:gdLst/>
              <a:ahLst/>
              <a:cxnLst/>
              <a:rect l="l" t="t" r="r" b="b"/>
              <a:pathLst>
                <a:path w="67894" h="148734" extrusionOk="0">
                  <a:moveTo>
                    <a:pt x="4968" y="1"/>
                  </a:moveTo>
                  <a:lnTo>
                    <a:pt x="3915" y="151"/>
                  </a:lnTo>
                  <a:lnTo>
                    <a:pt x="3011" y="452"/>
                  </a:lnTo>
                  <a:lnTo>
                    <a:pt x="2259" y="904"/>
                  </a:lnTo>
                  <a:lnTo>
                    <a:pt x="1506" y="1506"/>
                  </a:lnTo>
                  <a:lnTo>
                    <a:pt x="904" y="2259"/>
                  </a:lnTo>
                  <a:lnTo>
                    <a:pt x="452" y="3012"/>
                  </a:lnTo>
                  <a:lnTo>
                    <a:pt x="151" y="4065"/>
                  </a:lnTo>
                  <a:lnTo>
                    <a:pt x="1" y="4969"/>
                  </a:lnTo>
                  <a:lnTo>
                    <a:pt x="1" y="148733"/>
                  </a:lnTo>
                  <a:lnTo>
                    <a:pt x="67894" y="148733"/>
                  </a:lnTo>
                  <a:lnTo>
                    <a:pt x="67894" y="4969"/>
                  </a:lnTo>
                  <a:lnTo>
                    <a:pt x="67743" y="4065"/>
                  </a:lnTo>
                  <a:lnTo>
                    <a:pt x="67442" y="3012"/>
                  </a:lnTo>
                  <a:lnTo>
                    <a:pt x="66990" y="2259"/>
                  </a:lnTo>
                  <a:lnTo>
                    <a:pt x="66388" y="1506"/>
                  </a:lnTo>
                  <a:lnTo>
                    <a:pt x="65635" y="904"/>
                  </a:lnTo>
                  <a:lnTo>
                    <a:pt x="64883" y="452"/>
                  </a:lnTo>
                  <a:lnTo>
                    <a:pt x="63829" y="151"/>
                  </a:lnTo>
                  <a:lnTo>
                    <a:pt x="62926" y="1"/>
                  </a:lnTo>
                  <a:close/>
                </a:path>
              </a:pathLst>
            </a:custGeom>
            <a:solidFill>
              <a:schemeClr val="accent5"/>
            </a:solidFill>
            <a:ln>
              <a:noFill/>
            </a:ln>
            <a:effectLst>
              <a:outerShdw blurRad="50800" dist="50800" dir="5400000" algn="ctr"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36;p30">
              <a:extLst>
                <a:ext uri="{FF2B5EF4-FFF2-40B4-BE49-F238E27FC236}">
                  <a16:creationId xmlns:a16="http://schemas.microsoft.com/office/drawing/2014/main" id="{447D96E6-7C4B-41E2-AF39-508E657F6D68}"/>
                </a:ext>
              </a:extLst>
            </p:cNvPr>
            <p:cNvSpPr/>
            <p:nvPr/>
          </p:nvSpPr>
          <p:spPr>
            <a:xfrm>
              <a:off x="4297407" y="2066669"/>
              <a:ext cx="1151991" cy="2523644"/>
            </a:xfrm>
            <a:custGeom>
              <a:avLst/>
              <a:gdLst/>
              <a:ahLst/>
              <a:cxnLst/>
              <a:rect l="l" t="t" r="r" b="b"/>
              <a:pathLst>
                <a:path w="67894" h="148734" fill="none" extrusionOk="0">
                  <a:moveTo>
                    <a:pt x="4968" y="1"/>
                  </a:moveTo>
                  <a:lnTo>
                    <a:pt x="62926" y="1"/>
                  </a:lnTo>
                  <a:lnTo>
                    <a:pt x="62926" y="1"/>
                  </a:lnTo>
                  <a:lnTo>
                    <a:pt x="63829" y="151"/>
                  </a:lnTo>
                  <a:lnTo>
                    <a:pt x="64883" y="452"/>
                  </a:lnTo>
                  <a:lnTo>
                    <a:pt x="65635" y="904"/>
                  </a:lnTo>
                  <a:lnTo>
                    <a:pt x="66388" y="1506"/>
                  </a:lnTo>
                  <a:lnTo>
                    <a:pt x="66990" y="2259"/>
                  </a:lnTo>
                  <a:lnTo>
                    <a:pt x="67442" y="3012"/>
                  </a:lnTo>
                  <a:lnTo>
                    <a:pt x="67743" y="4065"/>
                  </a:lnTo>
                  <a:lnTo>
                    <a:pt x="67894" y="4969"/>
                  </a:lnTo>
                  <a:lnTo>
                    <a:pt x="67894" y="148733"/>
                  </a:lnTo>
                  <a:lnTo>
                    <a:pt x="1" y="148733"/>
                  </a:lnTo>
                  <a:lnTo>
                    <a:pt x="1" y="4969"/>
                  </a:lnTo>
                  <a:lnTo>
                    <a:pt x="1" y="4969"/>
                  </a:lnTo>
                  <a:lnTo>
                    <a:pt x="151" y="4065"/>
                  </a:lnTo>
                  <a:lnTo>
                    <a:pt x="452" y="3012"/>
                  </a:lnTo>
                  <a:lnTo>
                    <a:pt x="904" y="2259"/>
                  </a:lnTo>
                  <a:lnTo>
                    <a:pt x="1506" y="1506"/>
                  </a:lnTo>
                  <a:lnTo>
                    <a:pt x="2259" y="904"/>
                  </a:lnTo>
                  <a:lnTo>
                    <a:pt x="3011" y="452"/>
                  </a:lnTo>
                  <a:lnTo>
                    <a:pt x="3915" y="151"/>
                  </a:lnTo>
                  <a:lnTo>
                    <a:pt x="49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37;p30">
              <a:extLst>
                <a:ext uri="{FF2B5EF4-FFF2-40B4-BE49-F238E27FC236}">
                  <a16:creationId xmlns:a16="http://schemas.microsoft.com/office/drawing/2014/main" id="{C7036A39-C2E0-41D0-B515-276315EDD871}"/>
                </a:ext>
              </a:extLst>
            </p:cNvPr>
            <p:cNvSpPr/>
            <p:nvPr/>
          </p:nvSpPr>
          <p:spPr>
            <a:xfrm>
              <a:off x="5102006" y="2066669"/>
              <a:ext cx="347393" cy="2523644"/>
            </a:xfrm>
            <a:custGeom>
              <a:avLst/>
              <a:gdLst/>
              <a:ahLst/>
              <a:cxnLst/>
              <a:rect l="l" t="t" r="r" b="b"/>
              <a:pathLst>
                <a:path w="20474" h="148734" extrusionOk="0">
                  <a:moveTo>
                    <a:pt x="4818" y="1"/>
                  </a:moveTo>
                  <a:lnTo>
                    <a:pt x="3914" y="151"/>
                  </a:lnTo>
                  <a:lnTo>
                    <a:pt x="3011" y="452"/>
                  </a:lnTo>
                  <a:lnTo>
                    <a:pt x="2108" y="904"/>
                  </a:lnTo>
                  <a:lnTo>
                    <a:pt x="1355" y="1506"/>
                  </a:lnTo>
                  <a:lnTo>
                    <a:pt x="753" y="2259"/>
                  </a:lnTo>
                  <a:lnTo>
                    <a:pt x="301" y="3012"/>
                  </a:lnTo>
                  <a:lnTo>
                    <a:pt x="0" y="4065"/>
                  </a:lnTo>
                  <a:lnTo>
                    <a:pt x="0" y="4969"/>
                  </a:lnTo>
                  <a:lnTo>
                    <a:pt x="0" y="72711"/>
                  </a:lnTo>
                  <a:lnTo>
                    <a:pt x="0" y="73313"/>
                  </a:lnTo>
                  <a:lnTo>
                    <a:pt x="0" y="140002"/>
                  </a:lnTo>
                  <a:lnTo>
                    <a:pt x="0" y="140604"/>
                  </a:lnTo>
                  <a:lnTo>
                    <a:pt x="0" y="148733"/>
                  </a:lnTo>
                  <a:lnTo>
                    <a:pt x="20474" y="148733"/>
                  </a:lnTo>
                  <a:lnTo>
                    <a:pt x="20474" y="129314"/>
                  </a:lnTo>
                  <a:lnTo>
                    <a:pt x="20474" y="117873"/>
                  </a:lnTo>
                  <a:lnTo>
                    <a:pt x="20474" y="66388"/>
                  </a:lnTo>
                  <a:lnTo>
                    <a:pt x="4065" y="66388"/>
                  </a:lnTo>
                  <a:lnTo>
                    <a:pt x="4065" y="60818"/>
                  </a:lnTo>
                  <a:lnTo>
                    <a:pt x="20474" y="60818"/>
                  </a:lnTo>
                  <a:lnTo>
                    <a:pt x="20474" y="4969"/>
                  </a:lnTo>
                  <a:lnTo>
                    <a:pt x="20323" y="4065"/>
                  </a:lnTo>
                  <a:lnTo>
                    <a:pt x="20022" y="3012"/>
                  </a:lnTo>
                  <a:lnTo>
                    <a:pt x="19570" y="2259"/>
                  </a:lnTo>
                  <a:lnTo>
                    <a:pt x="18968" y="1506"/>
                  </a:lnTo>
                  <a:lnTo>
                    <a:pt x="18215" y="904"/>
                  </a:lnTo>
                  <a:lnTo>
                    <a:pt x="17463" y="452"/>
                  </a:lnTo>
                  <a:lnTo>
                    <a:pt x="16409" y="151"/>
                  </a:lnTo>
                  <a:lnTo>
                    <a:pt x="155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38;p30">
              <a:extLst>
                <a:ext uri="{FF2B5EF4-FFF2-40B4-BE49-F238E27FC236}">
                  <a16:creationId xmlns:a16="http://schemas.microsoft.com/office/drawing/2014/main" id="{F29CC708-83AA-4AE4-9FAB-1F1A858D60D4}"/>
                </a:ext>
              </a:extLst>
            </p:cNvPr>
            <p:cNvSpPr/>
            <p:nvPr/>
          </p:nvSpPr>
          <p:spPr>
            <a:xfrm>
              <a:off x="5102006" y="2066669"/>
              <a:ext cx="347393" cy="2523644"/>
            </a:xfrm>
            <a:custGeom>
              <a:avLst/>
              <a:gdLst/>
              <a:ahLst/>
              <a:cxnLst/>
              <a:rect l="l" t="t" r="r" b="b"/>
              <a:pathLst>
                <a:path w="20474" h="148734" fill="none" extrusionOk="0">
                  <a:moveTo>
                    <a:pt x="15506" y="1"/>
                  </a:moveTo>
                  <a:lnTo>
                    <a:pt x="10990" y="1"/>
                  </a:lnTo>
                  <a:lnTo>
                    <a:pt x="10538" y="1"/>
                  </a:lnTo>
                  <a:lnTo>
                    <a:pt x="4818" y="1"/>
                  </a:lnTo>
                  <a:lnTo>
                    <a:pt x="4818" y="1"/>
                  </a:lnTo>
                  <a:lnTo>
                    <a:pt x="3914" y="151"/>
                  </a:lnTo>
                  <a:lnTo>
                    <a:pt x="3011" y="452"/>
                  </a:lnTo>
                  <a:lnTo>
                    <a:pt x="2108" y="904"/>
                  </a:lnTo>
                  <a:lnTo>
                    <a:pt x="1355" y="1506"/>
                  </a:lnTo>
                  <a:lnTo>
                    <a:pt x="753" y="2259"/>
                  </a:lnTo>
                  <a:lnTo>
                    <a:pt x="301" y="3012"/>
                  </a:lnTo>
                  <a:lnTo>
                    <a:pt x="0" y="4065"/>
                  </a:lnTo>
                  <a:lnTo>
                    <a:pt x="0" y="4969"/>
                  </a:lnTo>
                  <a:lnTo>
                    <a:pt x="0" y="72711"/>
                  </a:lnTo>
                  <a:lnTo>
                    <a:pt x="0" y="73313"/>
                  </a:lnTo>
                  <a:lnTo>
                    <a:pt x="0" y="140002"/>
                  </a:lnTo>
                  <a:lnTo>
                    <a:pt x="0" y="140604"/>
                  </a:lnTo>
                  <a:lnTo>
                    <a:pt x="0" y="148733"/>
                  </a:lnTo>
                  <a:lnTo>
                    <a:pt x="20474" y="148733"/>
                  </a:lnTo>
                  <a:lnTo>
                    <a:pt x="20474" y="129314"/>
                  </a:lnTo>
                  <a:lnTo>
                    <a:pt x="20474" y="117873"/>
                  </a:lnTo>
                  <a:lnTo>
                    <a:pt x="20474" y="66388"/>
                  </a:lnTo>
                  <a:lnTo>
                    <a:pt x="4065" y="66388"/>
                  </a:lnTo>
                  <a:lnTo>
                    <a:pt x="4065" y="60818"/>
                  </a:lnTo>
                  <a:lnTo>
                    <a:pt x="20474" y="60818"/>
                  </a:lnTo>
                  <a:lnTo>
                    <a:pt x="20474" y="4969"/>
                  </a:lnTo>
                  <a:lnTo>
                    <a:pt x="20474" y="4969"/>
                  </a:lnTo>
                  <a:lnTo>
                    <a:pt x="20323" y="4065"/>
                  </a:lnTo>
                  <a:lnTo>
                    <a:pt x="20022" y="3012"/>
                  </a:lnTo>
                  <a:lnTo>
                    <a:pt x="19570" y="2259"/>
                  </a:lnTo>
                  <a:lnTo>
                    <a:pt x="18968" y="1506"/>
                  </a:lnTo>
                  <a:lnTo>
                    <a:pt x="18215" y="904"/>
                  </a:lnTo>
                  <a:lnTo>
                    <a:pt x="17463" y="452"/>
                  </a:lnTo>
                  <a:lnTo>
                    <a:pt x="16409" y="151"/>
                  </a:lnTo>
                  <a:lnTo>
                    <a:pt x="155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39;p30">
              <a:extLst>
                <a:ext uri="{FF2B5EF4-FFF2-40B4-BE49-F238E27FC236}">
                  <a16:creationId xmlns:a16="http://schemas.microsoft.com/office/drawing/2014/main" id="{543775B4-A38F-4DE9-BA34-A2FC3FE6CCEF}"/>
                </a:ext>
              </a:extLst>
            </p:cNvPr>
            <p:cNvSpPr/>
            <p:nvPr/>
          </p:nvSpPr>
          <p:spPr>
            <a:xfrm>
              <a:off x="5170962" y="2485580"/>
              <a:ext cx="206919" cy="809706"/>
            </a:xfrm>
            <a:custGeom>
              <a:avLst/>
              <a:gdLst/>
              <a:ahLst/>
              <a:cxnLst/>
              <a:rect l="l" t="t" r="r" b="b"/>
              <a:pathLst>
                <a:path w="12195" h="47721" extrusionOk="0">
                  <a:moveTo>
                    <a:pt x="1958" y="0"/>
                  </a:moveTo>
                  <a:lnTo>
                    <a:pt x="1506" y="151"/>
                  </a:lnTo>
                  <a:lnTo>
                    <a:pt x="754" y="753"/>
                  </a:lnTo>
                  <a:lnTo>
                    <a:pt x="151" y="1505"/>
                  </a:lnTo>
                  <a:lnTo>
                    <a:pt x="1" y="1957"/>
                  </a:lnTo>
                  <a:lnTo>
                    <a:pt x="1" y="2409"/>
                  </a:lnTo>
                  <a:lnTo>
                    <a:pt x="1" y="47721"/>
                  </a:lnTo>
                  <a:lnTo>
                    <a:pt x="12194" y="47721"/>
                  </a:lnTo>
                  <a:lnTo>
                    <a:pt x="12194" y="2409"/>
                  </a:lnTo>
                  <a:lnTo>
                    <a:pt x="12194" y="1957"/>
                  </a:lnTo>
                  <a:lnTo>
                    <a:pt x="12044" y="1505"/>
                  </a:lnTo>
                  <a:lnTo>
                    <a:pt x="11592" y="753"/>
                  </a:lnTo>
                  <a:lnTo>
                    <a:pt x="10689" y="151"/>
                  </a:lnTo>
                  <a:lnTo>
                    <a:pt x="1038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40;p30">
              <a:extLst>
                <a:ext uri="{FF2B5EF4-FFF2-40B4-BE49-F238E27FC236}">
                  <a16:creationId xmlns:a16="http://schemas.microsoft.com/office/drawing/2014/main" id="{10538ABD-5E2A-4C91-9BD1-584D78FFC56C}"/>
                </a:ext>
              </a:extLst>
            </p:cNvPr>
            <p:cNvSpPr/>
            <p:nvPr/>
          </p:nvSpPr>
          <p:spPr>
            <a:xfrm>
              <a:off x="5170962" y="2485580"/>
              <a:ext cx="191597" cy="809706"/>
            </a:xfrm>
            <a:custGeom>
              <a:avLst/>
              <a:gdLst/>
              <a:ahLst/>
              <a:cxnLst/>
              <a:rect l="l" t="t" r="r" b="b"/>
              <a:pathLst>
                <a:path w="11292" h="47721" extrusionOk="0">
                  <a:moveTo>
                    <a:pt x="1958" y="0"/>
                  </a:moveTo>
                  <a:lnTo>
                    <a:pt x="1506" y="151"/>
                  </a:lnTo>
                  <a:lnTo>
                    <a:pt x="754" y="753"/>
                  </a:lnTo>
                  <a:lnTo>
                    <a:pt x="151" y="1505"/>
                  </a:lnTo>
                  <a:lnTo>
                    <a:pt x="1" y="1957"/>
                  </a:lnTo>
                  <a:lnTo>
                    <a:pt x="1" y="2409"/>
                  </a:lnTo>
                  <a:lnTo>
                    <a:pt x="1" y="47721"/>
                  </a:lnTo>
                  <a:lnTo>
                    <a:pt x="11291" y="47721"/>
                  </a:lnTo>
                  <a:lnTo>
                    <a:pt x="11291" y="2409"/>
                  </a:lnTo>
                  <a:lnTo>
                    <a:pt x="11141" y="1957"/>
                  </a:lnTo>
                  <a:lnTo>
                    <a:pt x="10990" y="1505"/>
                  </a:lnTo>
                  <a:lnTo>
                    <a:pt x="10539" y="753"/>
                  </a:lnTo>
                  <a:lnTo>
                    <a:pt x="9786" y="151"/>
                  </a:lnTo>
                  <a:lnTo>
                    <a:pt x="9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41;p30">
              <a:extLst>
                <a:ext uri="{FF2B5EF4-FFF2-40B4-BE49-F238E27FC236}">
                  <a16:creationId xmlns:a16="http://schemas.microsoft.com/office/drawing/2014/main" id="{B1370A7F-A3C0-45E4-B400-D68135186CD3}"/>
                </a:ext>
              </a:extLst>
            </p:cNvPr>
            <p:cNvSpPr/>
            <p:nvPr/>
          </p:nvSpPr>
          <p:spPr>
            <a:xfrm>
              <a:off x="5004935" y="3300376"/>
              <a:ext cx="97088" cy="10248"/>
            </a:xfrm>
            <a:custGeom>
              <a:avLst/>
              <a:gdLst/>
              <a:ahLst/>
              <a:cxnLst/>
              <a:rect l="l" t="t" r="r" b="b"/>
              <a:pathLst>
                <a:path w="5722" h="604" fill="none" extrusionOk="0">
                  <a:moveTo>
                    <a:pt x="5721" y="1"/>
                  </a:moveTo>
                  <a:lnTo>
                    <a:pt x="1" y="1"/>
                  </a:lnTo>
                  <a:lnTo>
                    <a:pt x="1" y="603"/>
                  </a:lnTo>
                  <a:lnTo>
                    <a:pt x="5721" y="603"/>
                  </a:lnTo>
                  <a:lnTo>
                    <a:pt x="57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42;p30">
              <a:extLst>
                <a:ext uri="{FF2B5EF4-FFF2-40B4-BE49-F238E27FC236}">
                  <a16:creationId xmlns:a16="http://schemas.microsoft.com/office/drawing/2014/main" id="{3A4BB8CB-27DD-417A-90D3-C5CFCF2BC525}"/>
                </a:ext>
              </a:extLst>
            </p:cNvPr>
            <p:cNvSpPr/>
            <p:nvPr/>
          </p:nvSpPr>
          <p:spPr>
            <a:xfrm>
              <a:off x="4547729" y="4332306"/>
              <a:ext cx="120062" cy="120062"/>
            </a:xfrm>
            <a:custGeom>
              <a:avLst/>
              <a:gdLst/>
              <a:ahLst/>
              <a:cxnLst/>
              <a:rect l="l" t="t" r="r" b="b"/>
              <a:pathLst>
                <a:path w="7076" h="7076" extrusionOk="0">
                  <a:moveTo>
                    <a:pt x="4215" y="603"/>
                  </a:moveTo>
                  <a:lnTo>
                    <a:pt x="4667" y="753"/>
                  </a:lnTo>
                  <a:lnTo>
                    <a:pt x="5269" y="1054"/>
                  </a:lnTo>
                  <a:lnTo>
                    <a:pt x="5721" y="1506"/>
                  </a:lnTo>
                  <a:lnTo>
                    <a:pt x="6022" y="1958"/>
                  </a:lnTo>
                  <a:lnTo>
                    <a:pt x="6323" y="2409"/>
                  </a:lnTo>
                  <a:lnTo>
                    <a:pt x="6474" y="3011"/>
                  </a:lnTo>
                  <a:lnTo>
                    <a:pt x="6474" y="3463"/>
                  </a:lnTo>
                  <a:lnTo>
                    <a:pt x="6474" y="4065"/>
                  </a:lnTo>
                  <a:lnTo>
                    <a:pt x="6323" y="4667"/>
                  </a:lnTo>
                  <a:lnTo>
                    <a:pt x="6022" y="5119"/>
                  </a:lnTo>
                  <a:lnTo>
                    <a:pt x="5721" y="5571"/>
                  </a:lnTo>
                  <a:lnTo>
                    <a:pt x="5269" y="6022"/>
                  </a:lnTo>
                  <a:lnTo>
                    <a:pt x="4667" y="6323"/>
                  </a:lnTo>
                  <a:lnTo>
                    <a:pt x="4215" y="6474"/>
                  </a:lnTo>
                  <a:lnTo>
                    <a:pt x="3011" y="6474"/>
                  </a:lnTo>
                  <a:lnTo>
                    <a:pt x="2409" y="6323"/>
                  </a:lnTo>
                  <a:lnTo>
                    <a:pt x="1957" y="6022"/>
                  </a:lnTo>
                  <a:lnTo>
                    <a:pt x="1506" y="5571"/>
                  </a:lnTo>
                  <a:lnTo>
                    <a:pt x="1054" y="5119"/>
                  </a:lnTo>
                  <a:lnTo>
                    <a:pt x="904" y="4667"/>
                  </a:lnTo>
                  <a:lnTo>
                    <a:pt x="753" y="4065"/>
                  </a:lnTo>
                  <a:lnTo>
                    <a:pt x="603" y="3463"/>
                  </a:lnTo>
                  <a:lnTo>
                    <a:pt x="753" y="3011"/>
                  </a:lnTo>
                  <a:lnTo>
                    <a:pt x="904" y="2409"/>
                  </a:lnTo>
                  <a:lnTo>
                    <a:pt x="1054" y="1958"/>
                  </a:lnTo>
                  <a:lnTo>
                    <a:pt x="1506" y="1506"/>
                  </a:lnTo>
                  <a:lnTo>
                    <a:pt x="1957" y="1054"/>
                  </a:lnTo>
                  <a:lnTo>
                    <a:pt x="2409" y="753"/>
                  </a:lnTo>
                  <a:lnTo>
                    <a:pt x="3011" y="603"/>
                  </a:lnTo>
                  <a:close/>
                  <a:moveTo>
                    <a:pt x="3613" y="1"/>
                  </a:moveTo>
                  <a:lnTo>
                    <a:pt x="2861" y="151"/>
                  </a:lnTo>
                  <a:lnTo>
                    <a:pt x="2258" y="302"/>
                  </a:lnTo>
                  <a:lnTo>
                    <a:pt x="1656" y="603"/>
                  </a:lnTo>
                  <a:lnTo>
                    <a:pt x="1054" y="1054"/>
                  </a:lnTo>
                  <a:lnTo>
                    <a:pt x="603" y="1506"/>
                  </a:lnTo>
                  <a:lnTo>
                    <a:pt x="301" y="2108"/>
                  </a:lnTo>
                  <a:lnTo>
                    <a:pt x="151" y="2861"/>
                  </a:lnTo>
                  <a:lnTo>
                    <a:pt x="0" y="3463"/>
                  </a:lnTo>
                  <a:lnTo>
                    <a:pt x="151" y="4216"/>
                  </a:lnTo>
                  <a:lnTo>
                    <a:pt x="301" y="4968"/>
                  </a:lnTo>
                  <a:lnTo>
                    <a:pt x="603" y="5571"/>
                  </a:lnTo>
                  <a:lnTo>
                    <a:pt x="1054" y="6022"/>
                  </a:lnTo>
                  <a:lnTo>
                    <a:pt x="1656" y="6474"/>
                  </a:lnTo>
                  <a:lnTo>
                    <a:pt x="2258" y="6775"/>
                  </a:lnTo>
                  <a:lnTo>
                    <a:pt x="2861" y="6925"/>
                  </a:lnTo>
                  <a:lnTo>
                    <a:pt x="3613" y="7076"/>
                  </a:lnTo>
                  <a:lnTo>
                    <a:pt x="4215" y="6925"/>
                  </a:lnTo>
                  <a:lnTo>
                    <a:pt x="4968" y="6775"/>
                  </a:lnTo>
                  <a:lnTo>
                    <a:pt x="5570" y="6474"/>
                  </a:lnTo>
                  <a:lnTo>
                    <a:pt x="6022" y="6022"/>
                  </a:lnTo>
                  <a:lnTo>
                    <a:pt x="6474" y="5571"/>
                  </a:lnTo>
                  <a:lnTo>
                    <a:pt x="6775" y="4968"/>
                  </a:lnTo>
                  <a:lnTo>
                    <a:pt x="7076" y="4216"/>
                  </a:lnTo>
                  <a:lnTo>
                    <a:pt x="7076" y="3463"/>
                  </a:lnTo>
                  <a:lnTo>
                    <a:pt x="7076" y="2861"/>
                  </a:lnTo>
                  <a:lnTo>
                    <a:pt x="6775" y="2108"/>
                  </a:lnTo>
                  <a:lnTo>
                    <a:pt x="6474" y="1506"/>
                  </a:lnTo>
                  <a:lnTo>
                    <a:pt x="6022" y="1054"/>
                  </a:lnTo>
                  <a:lnTo>
                    <a:pt x="5570" y="603"/>
                  </a:lnTo>
                  <a:lnTo>
                    <a:pt x="4968" y="302"/>
                  </a:lnTo>
                  <a:lnTo>
                    <a:pt x="4215" y="151"/>
                  </a:lnTo>
                  <a:lnTo>
                    <a:pt x="361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43;p30">
              <a:extLst>
                <a:ext uri="{FF2B5EF4-FFF2-40B4-BE49-F238E27FC236}">
                  <a16:creationId xmlns:a16="http://schemas.microsoft.com/office/drawing/2014/main" id="{D12DDF11-C96B-460F-99EC-8A1B66BB7767}"/>
                </a:ext>
              </a:extLst>
            </p:cNvPr>
            <p:cNvSpPr/>
            <p:nvPr/>
          </p:nvSpPr>
          <p:spPr>
            <a:xfrm>
              <a:off x="4557943" y="4342520"/>
              <a:ext cx="99633" cy="99633"/>
            </a:xfrm>
            <a:custGeom>
              <a:avLst/>
              <a:gdLst/>
              <a:ahLst/>
              <a:cxnLst/>
              <a:rect l="l" t="t" r="r" b="b"/>
              <a:pathLst>
                <a:path w="5872" h="5872" fill="none" extrusionOk="0">
                  <a:moveTo>
                    <a:pt x="3011" y="5872"/>
                  </a:moveTo>
                  <a:lnTo>
                    <a:pt x="3011" y="5872"/>
                  </a:lnTo>
                  <a:lnTo>
                    <a:pt x="2409" y="5872"/>
                  </a:lnTo>
                  <a:lnTo>
                    <a:pt x="1807" y="5721"/>
                  </a:lnTo>
                  <a:lnTo>
                    <a:pt x="1355" y="5420"/>
                  </a:lnTo>
                  <a:lnTo>
                    <a:pt x="904" y="4969"/>
                  </a:lnTo>
                  <a:lnTo>
                    <a:pt x="452" y="4517"/>
                  </a:lnTo>
                  <a:lnTo>
                    <a:pt x="302" y="4065"/>
                  </a:lnTo>
                  <a:lnTo>
                    <a:pt x="151" y="3463"/>
                  </a:lnTo>
                  <a:lnTo>
                    <a:pt x="1" y="2861"/>
                  </a:lnTo>
                  <a:lnTo>
                    <a:pt x="1" y="2861"/>
                  </a:lnTo>
                  <a:lnTo>
                    <a:pt x="151" y="2409"/>
                  </a:lnTo>
                  <a:lnTo>
                    <a:pt x="302" y="1807"/>
                  </a:lnTo>
                  <a:lnTo>
                    <a:pt x="452" y="1356"/>
                  </a:lnTo>
                  <a:lnTo>
                    <a:pt x="904" y="904"/>
                  </a:lnTo>
                  <a:lnTo>
                    <a:pt x="1355" y="452"/>
                  </a:lnTo>
                  <a:lnTo>
                    <a:pt x="1807" y="151"/>
                  </a:lnTo>
                  <a:lnTo>
                    <a:pt x="2409" y="1"/>
                  </a:lnTo>
                  <a:lnTo>
                    <a:pt x="3011" y="1"/>
                  </a:lnTo>
                  <a:lnTo>
                    <a:pt x="3011" y="1"/>
                  </a:lnTo>
                  <a:lnTo>
                    <a:pt x="3613" y="1"/>
                  </a:lnTo>
                  <a:lnTo>
                    <a:pt x="4065" y="151"/>
                  </a:lnTo>
                  <a:lnTo>
                    <a:pt x="4667" y="452"/>
                  </a:lnTo>
                  <a:lnTo>
                    <a:pt x="5119" y="904"/>
                  </a:lnTo>
                  <a:lnTo>
                    <a:pt x="5420" y="1356"/>
                  </a:lnTo>
                  <a:lnTo>
                    <a:pt x="5721" y="1807"/>
                  </a:lnTo>
                  <a:lnTo>
                    <a:pt x="5872" y="2409"/>
                  </a:lnTo>
                  <a:lnTo>
                    <a:pt x="5872" y="2861"/>
                  </a:lnTo>
                  <a:lnTo>
                    <a:pt x="5872" y="2861"/>
                  </a:lnTo>
                  <a:lnTo>
                    <a:pt x="5872" y="3463"/>
                  </a:lnTo>
                  <a:lnTo>
                    <a:pt x="5721" y="4065"/>
                  </a:lnTo>
                  <a:lnTo>
                    <a:pt x="5420" y="4517"/>
                  </a:lnTo>
                  <a:lnTo>
                    <a:pt x="5119" y="4969"/>
                  </a:lnTo>
                  <a:lnTo>
                    <a:pt x="4667" y="5420"/>
                  </a:lnTo>
                  <a:lnTo>
                    <a:pt x="4065" y="5721"/>
                  </a:lnTo>
                  <a:lnTo>
                    <a:pt x="3613" y="5872"/>
                  </a:lnTo>
                  <a:lnTo>
                    <a:pt x="3011" y="5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44;p30">
              <a:extLst>
                <a:ext uri="{FF2B5EF4-FFF2-40B4-BE49-F238E27FC236}">
                  <a16:creationId xmlns:a16="http://schemas.microsoft.com/office/drawing/2014/main" id="{C6CFC7CA-2E53-43F6-982A-E19D91B7C273}"/>
                </a:ext>
              </a:extLst>
            </p:cNvPr>
            <p:cNvSpPr/>
            <p:nvPr/>
          </p:nvSpPr>
          <p:spPr>
            <a:xfrm>
              <a:off x="4547729" y="4332306"/>
              <a:ext cx="120062" cy="120062"/>
            </a:xfrm>
            <a:custGeom>
              <a:avLst/>
              <a:gdLst/>
              <a:ahLst/>
              <a:cxnLst/>
              <a:rect l="l" t="t" r="r" b="b"/>
              <a:pathLst>
                <a:path w="7076" h="7076" fill="none" extrusionOk="0">
                  <a:moveTo>
                    <a:pt x="3613" y="1"/>
                  </a:moveTo>
                  <a:lnTo>
                    <a:pt x="3613" y="1"/>
                  </a:lnTo>
                  <a:lnTo>
                    <a:pt x="2861" y="151"/>
                  </a:lnTo>
                  <a:lnTo>
                    <a:pt x="2258" y="302"/>
                  </a:lnTo>
                  <a:lnTo>
                    <a:pt x="1656" y="603"/>
                  </a:lnTo>
                  <a:lnTo>
                    <a:pt x="1054" y="1054"/>
                  </a:lnTo>
                  <a:lnTo>
                    <a:pt x="603" y="1506"/>
                  </a:lnTo>
                  <a:lnTo>
                    <a:pt x="301" y="2108"/>
                  </a:lnTo>
                  <a:lnTo>
                    <a:pt x="151" y="2861"/>
                  </a:lnTo>
                  <a:lnTo>
                    <a:pt x="0" y="3463"/>
                  </a:lnTo>
                  <a:lnTo>
                    <a:pt x="0" y="3463"/>
                  </a:lnTo>
                  <a:lnTo>
                    <a:pt x="151" y="4216"/>
                  </a:lnTo>
                  <a:lnTo>
                    <a:pt x="301" y="4968"/>
                  </a:lnTo>
                  <a:lnTo>
                    <a:pt x="603" y="5571"/>
                  </a:lnTo>
                  <a:lnTo>
                    <a:pt x="1054" y="6022"/>
                  </a:lnTo>
                  <a:lnTo>
                    <a:pt x="1656" y="6474"/>
                  </a:lnTo>
                  <a:lnTo>
                    <a:pt x="2258" y="6775"/>
                  </a:lnTo>
                  <a:lnTo>
                    <a:pt x="2861" y="6925"/>
                  </a:lnTo>
                  <a:lnTo>
                    <a:pt x="3613" y="7076"/>
                  </a:lnTo>
                  <a:lnTo>
                    <a:pt x="3613" y="7076"/>
                  </a:lnTo>
                  <a:lnTo>
                    <a:pt x="4215" y="6925"/>
                  </a:lnTo>
                  <a:lnTo>
                    <a:pt x="4968" y="6775"/>
                  </a:lnTo>
                  <a:lnTo>
                    <a:pt x="5570" y="6474"/>
                  </a:lnTo>
                  <a:lnTo>
                    <a:pt x="6022" y="6022"/>
                  </a:lnTo>
                  <a:lnTo>
                    <a:pt x="6474" y="5571"/>
                  </a:lnTo>
                  <a:lnTo>
                    <a:pt x="6775" y="4968"/>
                  </a:lnTo>
                  <a:lnTo>
                    <a:pt x="7076" y="4216"/>
                  </a:lnTo>
                  <a:lnTo>
                    <a:pt x="7076" y="3463"/>
                  </a:lnTo>
                  <a:lnTo>
                    <a:pt x="7076" y="3463"/>
                  </a:lnTo>
                  <a:lnTo>
                    <a:pt x="7076" y="2861"/>
                  </a:lnTo>
                  <a:lnTo>
                    <a:pt x="6775" y="2108"/>
                  </a:lnTo>
                  <a:lnTo>
                    <a:pt x="6474" y="1506"/>
                  </a:lnTo>
                  <a:lnTo>
                    <a:pt x="6022" y="1054"/>
                  </a:lnTo>
                  <a:lnTo>
                    <a:pt x="5570" y="603"/>
                  </a:lnTo>
                  <a:lnTo>
                    <a:pt x="4968" y="302"/>
                  </a:lnTo>
                  <a:lnTo>
                    <a:pt x="4215" y="151"/>
                  </a:lnTo>
                  <a:lnTo>
                    <a:pt x="36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45;p30">
              <a:extLst>
                <a:ext uri="{FF2B5EF4-FFF2-40B4-BE49-F238E27FC236}">
                  <a16:creationId xmlns:a16="http://schemas.microsoft.com/office/drawing/2014/main" id="{0383F7DB-AEE9-4F30-9C11-445926EAC890}"/>
                </a:ext>
              </a:extLst>
            </p:cNvPr>
            <p:cNvSpPr/>
            <p:nvPr/>
          </p:nvSpPr>
          <p:spPr>
            <a:xfrm>
              <a:off x="4389354" y="4332306"/>
              <a:ext cx="120079" cy="120062"/>
            </a:xfrm>
            <a:custGeom>
              <a:avLst/>
              <a:gdLst/>
              <a:ahLst/>
              <a:cxnLst/>
              <a:rect l="l" t="t" r="r" b="b"/>
              <a:pathLst>
                <a:path w="7077" h="7076" extrusionOk="0">
                  <a:moveTo>
                    <a:pt x="4066" y="603"/>
                  </a:moveTo>
                  <a:lnTo>
                    <a:pt x="4668" y="753"/>
                  </a:lnTo>
                  <a:lnTo>
                    <a:pt x="5119" y="1054"/>
                  </a:lnTo>
                  <a:lnTo>
                    <a:pt x="5571" y="1506"/>
                  </a:lnTo>
                  <a:lnTo>
                    <a:pt x="6023" y="1958"/>
                  </a:lnTo>
                  <a:lnTo>
                    <a:pt x="6173" y="2409"/>
                  </a:lnTo>
                  <a:lnTo>
                    <a:pt x="6474" y="3011"/>
                  </a:lnTo>
                  <a:lnTo>
                    <a:pt x="6474" y="3463"/>
                  </a:lnTo>
                  <a:lnTo>
                    <a:pt x="6474" y="4065"/>
                  </a:lnTo>
                  <a:lnTo>
                    <a:pt x="6173" y="4667"/>
                  </a:lnTo>
                  <a:lnTo>
                    <a:pt x="6023" y="5119"/>
                  </a:lnTo>
                  <a:lnTo>
                    <a:pt x="5571" y="5571"/>
                  </a:lnTo>
                  <a:lnTo>
                    <a:pt x="5119" y="6022"/>
                  </a:lnTo>
                  <a:lnTo>
                    <a:pt x="4668" y="6323"/>
                  </a:lnTo>
                  <a:lnTo>
                    <a:pt x="4066" y="6474"/>
                  </a:lnTo>
                  <a:lnTo>
                    <a:pt x="2861" y="6474"/>
                  </a:lnTo>
                  <a:lnTo>
                    <a:pt x="2410" y="6323"/>
                  </a:lnTo>
                  <a:lnTo>
                    <a:pt x="1807" y="6022"/>
                  </a:lnTo>
                  <a:lnTo>
                    <a:pt x="1506" y="5571"/>
                  </a:lnTo>
                  <a:lnTo>
                    <a:pt x="1055" y="5119"/>
                  </a:lnTo>
                  <a:lnTo>
                    <a:pt x="754" y="4667"/>
                  </a:lnTo>
                  <a:lnTo>
                    <a:pt x="603" y="4065"/>
                  </a:lnTo>
                  <a:lnTo>
                    <a:pt x="603" y="3463"/>
                  </a:lnTo>
                  <a:lnTo>
                    <a:pt x="603" y="3011"/>
                  </a:lnTo>
                  <a:lnTo>
                    <a:pt x="754" y="2409"/>
                  </a:lnTo>
                  <a:lnTo>
                    <a:pt x="1055" y="1958"/>
                  </a:lnTo>
                  <a:lnTo>
                    <a:pt x="1506" y="1506"/>
                  </a:lnTo>
                  <a:lnTo>
                    <a:pt x="1807" y="1054"/>
                  </a:lnTo>
                  <a:lnTo>
                    <a:pt x="2410" y="753"/>
                  </a:lnTo>
                  <a:lnTo>
                    <a:pt x="2861" y="603"/>
                  </a:lnTo>
                  <a:close/>
                  <a:moveTo>
                    <a:pt x="3463" y="1"/>
                  </a:moveTo>
                  <a:lnTo>
                    <a:pt x="2861" y="151"/>
                  </a:lnTo>
                  <a:lnTo>
                    <a:pt x="2109" y="302"/>
                  </a:lnTo>
                  <a:lnTo>
                    <a:pt x="1506" y="603"/>
                  </a:lnTo>
                  <a:lnTo>
                    <a:pt x="1055" y="1054"/>
                  </a:lnTo>
                  <a:lnTo>
                    <a:pt x="603" y="1506"/>
                  </a:lnTo>
                  <a:lnTo>
                    <a:pt x="302" y="2108"/>
                  </a:lnTo>
                  <a:lnTo>
                    <a:pt x="152" y="2861"/>
                  </a:lnTo>
                  <a:lnTo>
                    <a:pt x="1" y="3463"/>
                  </a:lnTo>
                  <a:lnTo>
                    <a:pt x="152" y="4216"/>
                  </a:lnTo>
                  <a:lnTo>
                    <a:pt x="302" y="4968"/>
                  </a:lnTo>
                  <a:lnTo>
                    <a:pt x="603" y="5571"/>
                  </a:lnTo>
                  <a:lnTo>
                    <a:pt x="1055" y="6022"/>
                  </a:lnTo>
                  <a:lnTo>
                    <a:pt x="1506" y="6474"/>
                  </a:lnTo>
                  <a:lnTo>
                    <a:pt x="2109" y="6775"/>
                  </a:lnTo>
                  <a:lnTo>
                    <a:pt x="2861" y="6925"/>
                  </a:lnTo>
                  <a:lnTo>
                    <a:pt x="3463" y="7076"/>
                  </a:lnTo>
                  <a:lnTo>
                    <a:pt x="4216" y="6925"/>
                  </a:lnTo>
                  <a:lnTo>
                    <a:pt x="4818" y="6775"/>
                  </a:lnTo>
                  <a:lnTo>
                    <a:pt x="5420" y="6474"/>
                  </a:lnTo>
                  <a:lnTo>
                    <a:pt x="6023" y="6022"/>
                  </a:lnTo>
                  <a:lnTo>
                    <a:pt x="6474" y="5571"/>
                  </a:lnTo>
                  <a:lnTo>
                    <a:pt x="6775" y="4968"/>
                  </a:lnTo>
                  <a:lnTo>
                    <a:pt x="6926" y="4216"/>
                  </a:lnTo>
                  <a:lnTo>
                    <a:pt x="7076" y="3463"/>
                  </a:lnTo>
                  <a:lnTo>
                    <a:pt x="6926" y="2861"/>
                  </a:lnTo>
                  <a:lnTo>
                    <a:pt x="6775" y="2108"/>
                  </a:lnTo>
                  <a:lnTo>
                    <a:pt x="6474" y="1506"/>
                  </a:lnTo>
                  <a:lnTo>
                    <a:pt x="6023" y="1054"/>
                  </a:lnTo>
                  <a:lnTo>
                    <a:pt x="5420" y="603"/>
                  </a:lnTo>
                  <a:lnTo>
                    <a:pt x="4818" y="302"/>
                  </a:lnTo>
                  <a:lnTo>
                    <a:pt x="4216" y="151"/>
                  </a:lnTo>
                  <a:lnTo>
                    <a:pt x="3463" y="1"/>
                  </a:ln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46;p30">
              <a:extLst>
                <a:ext uri="{FF2B5EF4-FFF2-40B4-BE49-F238E27FC236}">
                  <a16:creationId xmlns:a16="http://schemas.microsoft.com/office/drawing/2014/main" id="{72E57261-6044-4E02-B0A4-6703F7F28E1E}"/>
                </a:ext>
              </a:extLst>
            </p:cNvPr>
            <p:cNvSpPr/>
            <p:nvPr/>
          </p:nvSpPr>
          <p:spPr>
            <a:xfrm>
              <a:off x="4399585" y="4342520"/>
              <a:ext cx="99633" cy="99633"/>
            </a:xfrm>
            <a:custGeom>
              <a:avLst/>
              <a:gdLst/>
              <a:ahLst/>
              <a:cxnLst/>
              <a:rect l="l" t="t" r="r" b="b"/>
              <a:pathLst>
                <a:path w="5872" h="5872" fill="none" extrusionOk="0">
                  <a:moveTo>
                    <a:pt x="2860" y="5872"/>
                  </a:moveTo>
                  <a:lnTo>
                    <a:pt x="2860" y="5872"/>
                  </a:lnTo>
                  <a:lnTo>
                    <a:pt x="2258" y="5872"/>
                  </a:lnTo>
                  <a:lnTo>
                    <a:pt x="1807" y="5721"/>
                  </a:lnTo>
                  <a:lnTo>
                    <a:pt x="1204" y="5420"/>
                  </a:lnTo>
                  <a:lnTo>
                    <a:pt x="903" y="4969"/>
                  </a:lnTo>
                  <a:lnTo>
                    <a:pt x="452" y="4517"/>
                  </a:lnTo>
                  <a:lnTo>
                    <a:pt x="151" y="4065"/>
                  </a:lnTo>
                  <a:lnTo>
                    <a:pt x="0" y="3463"/>
                  </a:lnTo>
                  <a:lnTo>
                    <a:pt x="0" y="2861"/>
                  </a:lnTo>
                  <a:lnTo>
                    <a:pt x="0" y="2861"/>
                  </a:lnTo>
                  <a:lnTo>
                    <a:pt x="0" y="2409"/>
                  </a:lnTo>
                  <a:lnTo>
                    <a:pt x="151" y="1807"/>
                  </a:lnTo>
                  <a:lnTo>
                    <a:pt x="452" y="1356"/>
                  </a:lnTo>
                  <a:lnTo>
                    <a:pt x="903" y="904"/>
                  </a:lnTo>
                  <a:lnTo>
                    <a:pt x="1204" y="452"/>
                  </a:lnTo>
                  <a:lnTo>
                    <a:pt x="1807" y="151"/>
                  </a:lnTo>
                  <a:lnTo>
                    <a:pt x="2258" y="1"/>
                  </a:lnTo>
                  <a:lnTo>
                    <a:pt x="2860" y="1"/>
                  </a:lnTo>
                  <a:lnTo>
                    <a:pt x="2860" y="1"/>
                  </a:lnTo>
                  <a:lnTo>
                    <a:pt x="3463" y="1"/>
                  </a:lnTo>
                  <a:lnTo>
                    <a:pt x="4065" y="151"/>
                  </a:lnTo>
                  <a:lnTo>
                    <a:pt x="4516" y="452"/>
                  </a:lnTo>
                  <a:lnTo>
                    <a:pt x="4968" y="904"/>
                  </a:lnTo>
                  <a:lnTo>
                    <a:pt x="5420" y="1356"/>
                  </a:lnTo>
                  <a:lnTo>
                    <a:pt x="5570" y="1807"/>
                  </a:lnTo>
                  <a:lnTo>
                    <a:pt x="5871" y="2409"/>
                  </a:lnTo>
                  <a:lnTo>
                    <a:pt x="5871" y="2861"/>
                  </a:lnTo>
                  <a:lnTo>
                    <a:pt x="5871" y="2861"/>
                  </a:lnTo>
                  <a:lnTo>
                    <a:pt x="5871" y="3463"/>
                  </a:lnTo>
                  <a:lnTo>
                    <a:pt x="5570" y="4065"/>
                  </a:lnTo>
                  <a:lnTo>
                    <a:pt x="5420" y="4517"/>
                  </a:lnTo>
                  <a:lnTo>
                    <a:pt x="4968" y="4969"/>
                  </a:lnTo>
                  <a:lnTo>
                    <a:pt x="4516" y="5420"/>
                  </a:lnTo>
                  <a:lnTo>
                    <a:pt x="4065" y="5721"/>
                  </a:lnTo>
                  <a:lnTo>
                    <a:pt x="3463" y="5872"/>
                  </a:lnTo>
                  <a:lnTo>
                    <a:pt x="2860" y="5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47;p30">
              <a:extLst>
                <a:ext uri="{FF2B5EF4-FFF2-40B4-BE49-F238E27FC236}">
                  <a16:creationId xmlns:a16="http://schemas.microsoft.com/office/drawing/2014/main" id="{5538B0D7-379C-4CCB-AF58-673BDBCE5414}"/>
                </a:ext>
              </a:extLst>
            </p:cNvPr>
            <p:cNvSpPr/>
            <p:nvPr/>
          </p:nvSpPr>
          <p:spPr>
            <a:xfrm>
              <a:off x="4389354" y="4332306"/>
              <a:ext cx="120079" cy="120062"/>
            </a:xfrm>
            <a:custGeom>
              <a:avLst/>
              <a:gdLst/>
              <a:ahLst/>
              <a:cxnLst/>
              <a:rect l="l" t="t" r="r" b="b"/>
              <a:pathLst>
                <a:path w="7077" h="7076" fill="none" extrusionOk="0">
                  <a:moveTo>
                    <a:pt x="3463" y="1"/>
                  </a:moveTo>
                  <a:lnTo>
                    <a:pt x="3463" y="1"/>
                  </a:lnTo>
                  <a:lnTo>
                    <a:pt x="2861" y="151"/>
                  </a:lnTo>
                  <a:lnTo>
                    <a:pt x="2109" y="302"/>
                  </a:lnTo>
                  <a:lnTo>
                    <a:pt x="1506" y="603"/>
                  </a:lnTo>
                  <a:lnTo>
                    <a:pt x="1055" y="1054"/>
                  </a:lnTo>
                  <a:lnTo>
                    <a:pt x="603" y="1506"/>
                  </a:lnTo>
                  <a:lnTo>
                    <a:pt x="302" y="2108"/>
                  </a:lnTo>
                  <a:lnTo>
                    <a:pt x="152" y="2861"/>
                  </a:lnTo>
                  <a:lnTo>
                    <a:pt x="1" y="3463"/>
                  </a:lnTo>
                  <a:lnTo>
                    <a:pt x="1" y="3463"/>
                  </a:lnTo>
                  <a:lnTo>
                    <a:pt x="152" y="4216"/>
                  </a:lnTo>
                  <a:lnTo>
                    <a:pt x="302" y="4968"/>
                  </a:lnTo>
                  <a:lnTo>
                    <a:pt x="603" y="5571"/>
                  </a:lnTo>
                  <a:lnTo>
                    <a:pt x="1055" y="6022"/>
                  </a:lnTo>
                  <a:lnTo>
                    <a:pt x="1506" y="6474"/>
                  </a:lnTo>
                  <a:lnTo>
                    <a:pt x="2109" y="6775"/>
                  </a:lnTo>
                  <a:lnTo>
                    <a:pt x="2861" y="6925"/>
                  </a:lnTo>
                  <a:lnTo>
                    <a:pt x="3463" y="7076"/>
                  </a:lnTo>
                  <a:lnTo>
                    <a:pt x="3463" y="7076"/>
                  </a:lnTo>
                  <a:lnTo>
                    <a:pt x="4216" y="6925"/>
                  </a:lnTo>
                  <a:lnTo>
                    <a:pt x="4818" y="6775"/>
                  </a:lnTo>
                  <a:lnTo>
                    <a:pt x="5420" y="6474"/>
                  </a:lnTo>
                  <a:lnTo>
                    <a:pt x="6023" y="6022"/>
                  </a:lnTo>
                  <a:lnTo>
                    <a:pt x="6474" y="5571"/>
                  </a:lnTo>
                  <a:lnTo>
                    <a:pt x="6775" y="4968"/>
                  </a:lnTo>
                  <a:lnTo>
                    <a:pt x="6926" y="4216"/>
                  </a:lnTo>
                  <a:lnTo>
                    <a:pt x="7076" y="3463"/>
                  </a:lnTo>
                  <a:lnTo>
                    <a:pt x="7076" y="3463"/>
                  </a:lnTo>
                  <a:lnTo>
                    <a:pt x="6926" y="2861"/>
                  </a:lnTo>
                  <a:lnTo>
                    <a:pt x="6775" y="2108"/>
                  </a:lnTo>
                  <a:lnTo>
                    <a:pt x="6474" y="1506"/>
                  </a:lnTo>
                  <a:lnTo>
                    <a:pt x="6023" y="1054"/>
                  </a:lnTo>
                  <a:lnTo>
                    <a:pt x="5420" y="603"/>
                  </a:lnTo>
                  <a:lnTo>
                    <a:pt x="4818" y="302"/>
                  </a:lnTo>
                  <a:lnTo>
                    <a:pt x="4216" y="151"/>
                  </a:lnTo>
                  <a:lnTo>
                    <a:pt x="34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48;p30">
              <a:extLst>
                <a:ext uri="{FF2B5EF4-FFF2-40B4-BE49-F238E27FC236}">
                  <a16:creationId xmlns:a16="http://schemas.microsoft.com/office/drawing/2014/main" id="{79E20918-3FAF-47D0-B8A2-104FAB511AD0}"/>
                </a:ext>
              </a:extLst>
            </p:cNvPr>
            <p:cNvSpPr/>
            <p:nvPr/>
          </p:nvSpPr>
          <p:spPr>
            <a:xfrm>
              <a:off x="5472373" y="3098599"/>
              <a:ext cx="1006393" cy="94526"/>
            </a:xfrm>
            <a:custGeom>
              <a:avLst/>
              <a:gdLst/>
              <a:ahLst/>
              <a:cxnLst/>
              <a:rect l="l" t="t" r="r" b="b"/>
              <a:pathLst>
                <a:path w="59313" h="5571" extrusionOk="0">
                  <a:moveTo>
                    <a:pt x="0" y="0"/>
                  </a:moveTo>
                  <a:lnTo>
                    <a:pt x="0" y="5570"/>
                  </a:lnTo>
                  <a:lnTo>
                    <a:pt x="57055" y="5570"/>
                  </a:lnTo>
                  <a:lnTo>
                    <a:pt x="57657" y="5420"/>
                  </a:lnTo>
                  <a:lnTo>
                    <a:pt x="58108" y="5119"/>
                  </a:lnTo>
                  <a:lnTo>
                    <a:pt x="58560" y="4818"/>
                  </a:lnTo>
                  <a:lnTo>
                    <a:pt x="58861" y="4366"/>
                  </a:lnTo>
                  <a:lnTo>
                    <a:pt x="59162" y="3914"/>
                  </a:lnTo>
                  <a:lnTo>
                    <a:pt x="59313" y="3312"/>
                  </a:lnTo>
                  <a:lnTo>
                    <a:pt x="59313" y="2710"/>
                  </a:lnTo>
                  <a:lnTo>
                    <a:pt x="59313" y="2258"/>
                  </a:lnTo>
                  <a:lnTo>
                    <a:pt x="59162" y="1656"/>
                  </a:lnTo>
                  <a:lnTo>
                    <a:pt x="58861" y="1205"/>
                  </a:lnTo>
                  <a:lnTo>
                    <a:pt x="58560" y="753"/>
                  </a:lnTo>
                  <a:lnTo>
                    <a:pt x="58108" y="452"/>
                  </a:lnTo>
                  <a:lnTo>
                    <a:pt x="57657" y="151"/>
                  </a:lnTo>
                  <a:lnTo>
                    <a:pt x="570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49;p30">
              <a:extLst>
                <a:ext uri="{FF2B5EF4-FFF2-40B4-BE49-F238E27FC236}">
                  <a16:creationId xmlns:a16="http://schemas.microsoft.com/office/drawing/2014/main" id="{B50F0461-4801-4B1B-8209-8639452CC6DC}"/>
                </a:ext>
              </a:extLst>
            </p:cNvPr>
            <p:cNvSpPr/>
            <p:nvPr/>
          </p:nvSpPr>
          <p:spPr>
            <a:xfrm>
              <a:off x="5472373" y="3098599"/>
              <a:ext cx="1006393" cy="94526"/>
            </a:xfrm>
            <a:custGeom>
              <a:avLst/>
              <a:gdLst/>
              <a:ahLst/>
              <a:cxnLst/>
              <a:rect l="l" t="t" r="r" b="b"/>
              <a:pathLst>
                <a:path w="59313" h="5571" fill="none" extrusionOk="0">
                  <a:moveTo>
                    <a:pt x="56603" y="5570"/>
                  </a:moveTo>
                  <a:lnTo>
                    <a:pt x="0" y="5570"/>
                  </a:lnTo>
                  <a:lnTo>
                    <a:pt x="0" y="0"/>
                  </a:lnTo>
                  <a:lnTo>
                    <a:pt x="56603" y="0"/>
                  </a:lnTo>
                  <a:lnTo>
                    <a:pt x="56603" y="0"/>
                  </a:lnTo>
                  <a:lnTo>
                    <a:pt x="57055" y="0"/>
                  </a:lnTo>
                  <a:lnTo>
                    <a:pt x="57657" y="151"/>
                  </a:lnTo>
                  <a:lnTo>
                    <a:pt x="58108" y="452"/>
                  </a:lnTo>
                  <a:lnTo>
                    <a:pt x="58560" y="753"/>
                  </a:lnTo>
                  <a:lnTo>
                    <a:pt x="58861" y="1205"/>
                  </a:lnTo>
                  <a:lnTo>
                    <a:pt x="59162" y="1656"/>
                  </a:lnTo>
                  <a:lnTo>
                    <a:pt x="59313" y="2258"/>
                  </a:lnTo>
                  <a:lnTo>
                    <a:pt x="59313" y="2710"/>
                  </a:lnTo>
                  <a:lnTo>
                    <a:pt x="59313" y="2710"/>
                  </a:lnTo>
                  <a:lnTo>
                    <a:pt x="59313" y="3312"/>
                  </a:lnTo>
                  <a:lnTo>
                    <a:pt x="59162" y="3914"/>
                  </a:lnTo>
                  <a:lnTo>
                    <a:pt x="58861" y="4366"/>
                  </a:lnTo>
                  <a:lnTo>
                    <a:pt x="58560" y="4818"/>
                  </a:lnTo>
                  <a:lnTo>
                    <a:pt x="58108" y="5119"/>
                  </a:lnTo>
                  <a:lnTo>
                    <a:pt x="57657" y="5420"/>
                  </a:lnTo>
                  <a:lnTo>
                    <a:pt x="57055" y="5570"/>
                  </a:lnTo>
                  <a:lnTo>
                    <a:pt x="56603" y="55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50;p30">
              <a:extLst>
                <a:ext uri="{FF2B5EF4-FFF2-40B4-BE49-F238E27FC236}">
                  <a16:creationId xmlns:a16="http://schemas.microsoft.com/office/drawing/2014/main" id="{A9188AD5-B206-479C-9106-740A20866317}"/>
                </a:ext>
              </a:extLst>
            </p:cNvPr>
            <p:cNvSpPr/>
            <p:nvPr/>
          </p:nvSpPr>
          <p:spPr>
            <a:xfrm>
              <a:off x="5170962" y="3098599"/>
              <a:ext cx="1006410" cy="94526"/>
            </a:xfrm>
            <a:custGeom>
              <a:avLst/>
              <a:gdLst/>
              <a:ahLst/>
              <a:cxnLst/>
              <a:rect l="l" t="t" r="r" b="b"/>
              <a:pathLst>
                <a:path w="59314" h="5571" extrusionOk="0">
                  <a:moveTo>
                    <a:pt x="1" y="0"/>
                  </a:moveTo>
                  <a:lnTo>
                    <a:pt x="1" y="5570"/>
                  </a:lnTo>
                  <a:lnTo>
                    <a:pt x="57055" y="5570"/>
                  </a:lnTo>
                  <a:lnTo>
                    <a:pt x="57507" y="5420"/>
                  </a:lnTo>
                  <a:lnTo>
                    <a:pt x="58109" y="5119"/>
                  </a:lnTo>
                  <a:lnTo>
                    <a:pt x="58410" y="4818"/>
                  </a:lnTo>
                  <a:lnTo>
                    <a:pt x="58861" y="4366"/>
                  </a:lnTo>
                  <a:lnTo>
                    <a:pt x="59012" y="3914"/>
                  </a:lnTo>
                  <a:lnTo>
                    <a:pt x="59313" y="3312"/>
                  </a:lnTo>
                  <a:lnTo>
                    <a:pt x="59313" y="2710"/>
                  </a:lnTo>
                  <a:lnTo>
                    <a:pt x="59313" y="2258"/>
                  </a:lnTo>
                  <a:lnTo>
                    <a:pt x="59012" y="1656"/>
                  </a:lnTo>
                  <a:lnTo>
                    <a:pt x="58861" y="1205"/>
                  </a:lnTo>
                  <a:lnTo>
                    <a:pt x="58410" y="753"/>
                  </a:lnTo>
                  <a:lnTo>
                    <a:pt x="58109" y="452"/>
                  </a:lnTo>
                  <a:lnTo>
                    <a:pt x="57507" y="151"/>
                  </a:lnTo>
                  <a:lnTo>
                    <a:pt x="57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51;p30">
              <a:extLst>
                <a:ext uri="{FF2B5EF4-FFF2-40B4-BE49-F238E27FC236}">
                  <a16:creationId xmlns:a16="http://schemas.microsoft.com/office/drawing/2014/main" id="{F3ADAC9D-ABC6-4835-8557-07423422759A}"/>
                </a:ext>
              </a:extLst>
            </p:cNvPr>
            <p:cNvSpPr/>
            <p:nvPr/>
          </p:nvSpPr>
          <p:spPr>
            <a:xfrm>
              <a:off x="5170962" y="3098599"/>
              <a:ext cx="1006410" cy="94526"/>
            </a:xfrm>
            <a:custGeom>
              <a:avLst/>
              <a:gdLst/>
              <a:ahLst/>
              <a:cxnLst/>
              <a:rect l="l" t="t" r="r" b="b"/>
              <a:pathLst>
                <a:path w="59314" h="5571" fill="none" extrusionOk="0">
                  <a:moveTo>
                    <a:pt x="56453" y="5570"/>
                  </a:moveTo>
                  <a:lnTo>
                    <a:pt x="1" y="5570"/>
                  </a:lnTo>
                  <a:lnTo>
                    <a:pt x="1" y="0"/>
                  </a:lnTo>
                  <a:lnTo>
                    <a:pt x="56453" y="0"/>
                  </a:lnTo>
                  <a:lnTo>
                    <a:pt x="56453" y="0"/>
                  </a:lnTo>
                  <a:lnTo>
                    <a:pt x="57055" y="0"/>
                  </a:lnTo>
                  <a:lnTo>
                    <a:pt x="57507" y="151"/>
                  </a:lnTo>
                  <a:lnTo>
                    <a:pt x="58109" y="452"/>
                  </a:lnTo>
                  <a:lnTo>
                    <a:pt x="58410" y="753"/>
                  </a:lnTo>
                  <a:lnTo>
                    <a:pt x="58861" y="1205"/>
                  </a:lnTo>
                  <a:lnTo>
                    <a:pt x="59012" y="1656"/>
                  </a:lnTo>
                  <a:lnTo>
                    <a:pt x="59313" y="2258"/>
                  </a:lnTo>
                  <a:lnTo>
                    <a:pt x="59313" y="2710"/>
                  </a:lnTo>
                  <a:lnTo>
                    <a:pt x="59313" y="2710"/>
                  </a:lnTo>
                  <a:lnTo>
                    <a:pt x="59313" y="3312"/>
                  </a:lnTo>
                  <a:lnTo>
                    <a:pt x="59012" y="3914"/>
                  </a:lnTo>
                  <a:lnTo>
                    <a:pt x="58861" y="4366"/>
                  </a:lnTo>
                  <a:lnTo>
                    <a:pt x="58410" y="4818"/>
                  </a:lnTo>
                  <a:lnTo>
                    <a:pt x="58109" y="5119"/>
                  </a:lnTo>
                  <a:lnTo>
                    <a:pt x="57507" y="5420"/>
                  </a:lnTo>
                  <a:lnTo>
                    <a:pt x="57055" y="5570"/>
                  </a:lnTo>
                  <a:lnTo>
                    <a:pt x="56453" y="55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52;p30">
              <a:extLst>
                <a:ext uri="{FF2B5EF4-FFF2-40B4-BE49-F238E27FC236}">
                  <a16:creationId xmlns:a16="http://schemas.microsoft.com/office/drawing/2014/main" id="{2CC5580B-DFF1-46FB-AA56-1E527276148E}"/>
                </a:ext>
              </a:extLst>
            </p:cNvPr>
            <p:cNvSpPr/>
            <p:nvPr/>
          </p:nvSpPr>
          <p:spPr>
            <a:xfrm>
              <a:off x="6001097" y="3193108"/>
              <a:ext cx="61321" cy="1397206"/>
            </a:xfrm>
            <a:custGeom>
              <a:avLst/>
              <a:gdLst/>
              <a:ahLst/>
              <a:cxnLst/>
              <a:rect l="l" t="t" r="r" b="b"/>
              <a:pathLst>
                <a:path w="3614" h="82346" extrusionOk="0">
                  <a:moveTo>
                    <a:pt x="1" y="0"/>
                  </a:moveTo>
                  <a:lnTo>
                    <a:pt x="1" y="82345"/>
                  </a:lnTo>
                  <a:lnTo>
                    <a:pt x="3614" y="82345"/>
                  </a:lnTo>
                  <a:lnTo>
                    <a:pt x="3614"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53;p30">
              <a:extLst>
                <a:ext uri="{FF2B5EF4-FFF2-40B4-BE49-F238E27FC236}">
                  <a16:creationId xmlns:a16="http://schemas.microsoft.com/office/drawing/2014/main" id="{36C289F2-4803-42BA-9D09-79F70CA4AC37}"/>
                </a:ext>
              </a:extLst>
            </p:cNvPr>
            <p:cNvSpPr/>
            <p:nvPr/>
          </p:nvSpPr>
          <p:spPr>
            <a:xfrm>
              <a:off x="6001097" y="3193108"/>
              <a:ext cx="61321" cy="1397206"/>
            </a:xfrm>
            <a:custGeom>
              <a:avLst/>
              <a:gdLst/>
              <a:ahLst/>
              <a:cxnLst/>
              <a:rect l="l" t="t" r="r" b="b"/>
              <a:pathLst>
                <a:path w="3614" h="82346" fill="none" extrusionOk="0">
                  <a:moveTo>
                    <a:pt x="3614" y="0"/>
                  </a:moveTo>
                  <a:lnTo>
                    <a:pt x="1" y="0"/>
                  </a:lnTo>
                  <a:lnTo>
                    <a:pt x="1" y="82345"/>
                  </a:lnTo>
                  <a:lnTo>
                    <a:pt x="3614" y="82345"/>
                  </a:lnTo>
                  <a:lnTo>
                    <a:pt x="36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54;p30">
              <a:extLst>
                <a:ext uri="{FF2B5EF4-FFF2-40B4-BE49-F238E27FC236}">
                  <a16:creationId xmlns:a16="http://schemas.microsoft.com/office/drawing/2014/main" id="{D26661DE-C1D5-40E9-9F74-EEFF41483B96}"/>
                </a:ext>
              </a:extLst>
            </p:cNvPr>
            <p:cNvSpPr/>
            <p:nvPr/>
          </p:nvSpPr>
          <p:spPr>
            <a:xfrm>
              <a:off x="6001097" y="3193108"/>
              <a:ext cx="61321" cy="1397206"/>
            </a:xfrm>
            <a:custGeom>
              <a:avLst/>
              <a:gdLst/>
              <a:ahLst/>
              <a:cxnLst/>
              <a:rect l="l" t="t" r="r" b="b"/>
              <a:pathLst>
                <a:path w="3614" h="82346" extrusionOk="0">
                  <a:moveTo>
                    <a:pt x="1" y="0"/>
                  </a:moveTo>
                  <a:lnTo>
                    <a:pt x="1" y="82345"/>
                  </a:lnTo>
                  <a:lnTo>
                    <a:pt x="3614" y="82345"/>
                  </a:lnTo>
                  <a:lnTo>
                    <a:pt x="3614" y="62926"/>
                  </a:lnTo>
                  <a:lnTo>
                    <a:pt x="3614" y="7678"/>
                  </a:lnTo>
                  <a:lnTo>
                    <a:pt x="3614" y="7527"/>
                  </a:lnTo>
                  <a:lnTo>
                    <a:pt x="3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55;p30">
              <a:extLst>
                <a:ext uri="{FF2B5EF4-FFF2-40B4-BE49-F238E27FC236}">
                  <a16:creationId xmlns:a16="http://schemas.microsoft.com/office/drawing/2014/main" id="{4D203EEC-380D-40BC-AE2C-0D97CE773FFD}"/>
                </a:ext>
              </a:extLst>
            </p:cNvPr>
            <p:cNvSpPr/>
            <p:nvPr/>
          </p:nvSpPr>
          <p:spPr>
            <a:xfrm>
              <a:off x="6302507" y="3193108"/>
              <a:ext cx="61321" cy="1397206"/>
            </a:xfrm>
            <a:custGeom>
              <a:avLst/>
              <a:gdLst/>
              <a:ahLst/>
              <a:cxnLst/>
              <a:rect l="l" t="t" r="r" b="b"/>
              <a:pathLst>
                <a:path w="3614" h="82346" extrusionOk="0">
                  <a:moveTo>
                    <a:pt x="1" y="0"/>
                  </a:moveTo>
                  <a:lnTo>
                    <a:pt x="1" y="82345"/>
                  </a:lnTo>
                  <a:lnTo>
                    <a:pt x="3613" y="82345"/>
                  </a:lnTo>
                  <a:lnTo>
                    <a:pt x="3613"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56;p30">
              <a:extLst>
                <a:ext uri="{FF2B5EF4-FFF2-40B4-BE49-F238E27FC236}">
                  <a16:creationId xmlns:a16="http://schemas.microsoft.com/office/drawing/2014/main" id="{5BFD1BD8-31A3-458D-8049-2D8638146F7A}"/>
                </a:ext>
              </a:extLst>
            </p:cNvPr>
            <p:cNvSpPr/>
            <p:nvPr/>
          </p:nvSpPr>
          <p:spPr>
            <a:xfrm>
              <a:off x="6302507" y="3193108"/>
              <a:ext cx="61321" cy="1397206"/>
            </a:xfrm>
            <a:custGeom>
              <a:avLst/>
              <a:gdLst/>
              <a:ahLst/>
              <a:cxnLst/>
              <a:rect l="l" t="t" r="r" b="b"/>
              <a:pathLst>
                <a:path w="3614" h="82346" fill="none" extrusionOk="0">
                  <a:moveTo>
                    <a:pt x="3613" y="0"/>
                  </a:moveTo>
                  <a:lnTo>
                    <a:pt x="1" y="0"/>
                  </a:lnTo>
                  <a:lnTo>
                    <a:pt x="1" y="82345"/>
                  </a:lnTo>
                  <a:lnTo>
                    <a:pt x="3613" y="82345"/>
                  </a:lnTo>
                  <a:lnTo>
                    <a:pt x="36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57;p30">
              <a:extLst>
                <a:ext uri="{FF2B5EF4-FFF2-40B4-BE49-F238E27FC236}">
                  <a16:creationId xmlns:a16="http://schemas.microsoft.com/office/drawing/2014/main" id="{F5949534-2EEB-43C3-89FD-D4A48B267FE8}"/>
                </a:ext>
              </a:extLst>
            </p:cNvPr>
            <p:cNvSpPr/>
            <p:nvPr/>
          </p:nvSpPr>
          <p:spPr>
            <a:xfrm>
              <a:off x="6302507" y="3193108"/>
              <a:ext cx="61321" cy="1397206"/>
            </a:xfrm>
            <a:custGeom>
              <a:avLst/>
              <a:gdLst/>
              <a:ahLst/>
              <a:cxnLst/>
              <a:rect l="l" t="t" r="r" b="b"/>
              <a:pathLst>
                <a:path w="3614" h="82346" extrusionOk="0">
                  <a:moveTo>
                    <a:pt x="1" y="0"/>
                  </a:moveTo>
                  <a:lnTo>
                    <a:pt x="1" y="82345"/>
                  </a:lnTo>
                  <a:lnTo>
                    <a:pt x="3613" y="82345"/>
                  </a:lnTo>
                  <a:lnTo>
                    <a:pt x="36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58;p30">
              <a:extLst>
                <a:ext uri="{FF2B5EF4-FFF2-40B4-BE49-F238E27FC236}">
                  <a16:creationId xmlns:a16="http://schemas.microsoft.com/office/drawing/2014/main" id="{C3702D6E-5443-409A-8A7C-0EF6AF2F4CDB}"/>
                </a:ext>
              </a:extLst>
            </p:cNvPr>
            <p:cNvSpPr/>
            <p:nvPr/>
          </p:nvSpPr>
          <p:spPr>
            <a:xfrm>
              <a:off x="6098168" y="3113920"/>
              <a:ext cx="61321" cy="63883"/>
            </a:xfrm>
            <a:custGeom>
              <a:avLst/>
              <a:gdLst/>
              <a:ahLst/>
              <a:cxnLst/>
              <a:rect l="l" t="t" r="r" b="b"/>
              <a:pathLst>
                <a:path w="3614" h="3765" extrusionOk="0">
                  <a:moveTo>
                    <a:pt x="1807" y="1"/>
                  </a:moveTo>
                  <a:lnTo>
                    <a:pt x="1054" y="151"/>
                  </a:lnTo>
                  <a:lnTo>
                    <a:pt x="603" y="603"/>
                  </a:lnTo>
                  <a:lnTo>
                    <a:pt x="151" y="1205"/>
                  </a:lnTo>
                  <a:lnTo>
                    <a:pt x="0" y="1807"/>
                  </a:lnTo>
                  <a:lnTo>
                    <a:pt x="151" y="2560"/>
                  </a:lnTo>
                  <a:lnTo>
                    <a:pt x="603" y="3162"/>
                  </a:lnTo>
                  <a:lnTo>
                    <a:pt x="1054" y="3614"/>
                  </a:lnTo>
                  <a:lnTo>
                    <a:pt x="1807" y="3764"/>
                  </a:lnTo>
                  <a:lnTo>
                    <a:pt x="2560" y="3614"/>
                  </a:lnTo>
                  <a:lnTo>
                    <a:pt x="3162" y="3162"/>
                  </a:lnTo>
                  <a:lnTo>
                    <a:pt x="3463" y="2560"/>
                  </a:lnTo>
                  <a:lnTo>
                    <a:pt x="3613" y="1807"/>
                  </a:lnTo>
                  <a:lnTo>
                    <a:pt x="3463" y="1205"/>
                  </a:lnTo>
                  <a:lnTo>
                    <a:pt x="3162" y="603"/>
                  </a:lnTo>
                  <a:lnTo>
                    <a:pt x="2560"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59;p30">
              <a:extLst>
                <a:ext uri="{FF2B5EF4-FFF2-40B4-BE49-F238E27FC236}">
                  <a16:creationId xmlns:a16="http://schemas.microsoft.com/office/drawing/2014/main" id="{AD7A1551-6BA8-4CCD-9D40-8584E6427369}"/>
                </a:ext>
              </a:extLst>
            </p:cNvPr>
            <p:cNvSpPr/>
            <p:nvPr/>
          </p:nvSpPr>
          <p:spPr>
            <a:xfrm>
              <a:off x="5960239" y="3113920"/>
              <a:ext cx="63866" cy="63883"/>
            </a:xfrm>
            <a:custGeom>
              <a:avLst/>
              <a:gdLst/>
              <a:ahLst/>
              <a:cxnLst/>
              <a:rect l="l" t="t" r="r" b="b"/>
              <a:pathLst>
                <a:path w="3764" h="3765" extrusionOk="0">
                  <a:moveTo>
                    <a:pt x="1957" y="1"/>
                  </a:moveTo>
                  <a:lnTo>
                    <a:pt x="1205" y="151"/>
                  </a:lnTo>
                  <a:lnTo>
                    <a:pt x="602" y="603"/>
                  </a:lnTo>
                  <a:lnTo>
                    <a:pt x="151" y="1205"/>
                  </a:lnTo>
                  <a:lnTo>
                    <a:pt x="0" y="1807"/>
                  </a:lnTo>
                  <a:lnTo>
                    <a:pt x="151" y="2560"/>
                  </a:lnTo>
                  <a:lnTo>
                    <a:pt x="602" y="3162"/>
                  </a:lnTo>
                  <a:lnTo>
                    <a:pt x="1205" y="3614"/>
                  </a:lnTo>
                  <a:lnTo>
                    <a:pt x="1957" y="3764"/>
                  </a:lnTo>
                  <a:lnTo>
                    <a:pt x="2559" y="3614"/>
                  </a:lnTo>
                  <a:lnTo>
                    <a:pt x="3162" y="3162"/>
                  </a:lnTo>
                  <a:lnTo>
                    <a:pt x="3613" y="2560"/>
                  </a:lnTo>
                  <a:lnTo>
                    <a:pt x="3764" y="1807"/>
                  </a:lnTo>
                  <a:lnTo>
                    <a:pt x="3613" y="1205"/>
                  </a:lnTo>
                  <a:lnTo>
                    <a:pt x="3162" y="603"/>
                  </a:lnTo>
                  <a:lnTo>
                    <a:pt x="2559" y="151"/>
                  </a:lnTo>
                  <a:lnTo>
                    <a:pt x="1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60;p30">
              <a:extLst>
                <a:ext uri="{FF2B5EF4-FFF2-40B4-BE49-F238E27FC236}">
                  <a16:creationId xmlns:a16="http://schemas.microsoft.com/office/drawing/2014/main" id="{644673ED-5272-40BE-8227-5E6C8E221BB7}"/>
                </a:ext>
              </a:extLst>
            </p:cNvPr>
            <p:cNvSpPr/>
            <p:nvPr/>
          </p:nvSpPr>
          <p:spPr>
            <a:xfrm>
              <a:off x="5824855" y="3113920"/>
              <a:ext cx="61321" cy="63883"/>
            </a:xfrm>
            <a:custGeom>
              <a:avLst/>
              <a:gdLst/>
              <a:ahLst/>
              <a:cxnLst/>
              <a:rect l="l" t="t" r="r" b="b"/>
              <a:pathLst>
                <a:path w="3614" h="3765" extrusionOk="0">
                  <a:moveTo>
                    <a:pt x="1807" y="1"/>
                  </a:moveTo>
                  <a:lnTo>
                    <a:pt x="1055" y="151"/>
                  </a:lnTo>
                  <a:lnTo>
                    <a:pt x="452" y="603"/>
                  </a:lnTo>
                  <a:lnTo>
                    <a:pt x="151" y="1205"/>
                  </a:lnTo>
                  <a:lnTo>
                    <a:pt x="1" y="1807"/>
                  </a:lnTo>
                  <a:lnTo>
                    <a:pt x="151" y="2560"/>
                  </a:lnTo>
                  <a:lnTo>
                    <a:pt x="452" y="3162"/>
                  </a:lnTo>
                  <a:lnTo>
                    <a:pt x="1055"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61;p30">
              <a:extLst>
                <a:ext uri="{FF2B5EF4-FFF2-40B4-BE49-F238E27FC236}">
                  <a16:creationId xmlns:a16="http://schemas.microsoft.com/office/drawing/2014/main" id="{65776E89-B595-4241-A85C-C186281461EA}"/>
                </a:ext>
              </a:extLst>
            </p:cNvPr>
            <p:cNvSpPr/>
            <p:nvPr/>
          </p:nvSpPr>
          <p:spPr>
            <a:xfrm>
              <a:off x="5686927" y="3113920"/>
              <a:ext cx="63883" cy="63883"/>
            </a:xfrm>
            <a:custGeom>
              <a:avLst/>
              <a:gdLst/>
              <a:ahLst/>
              <a:cxnLst/>
              <a:rect l="l" t="t" r="r" b="b"/>
              <a:pathLst>
                <a:path w="3765" h="3765" extrusionOk="0">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614" y="2560"/>
                  </a:lnTo>
                  <a:lnTo>
                    <a:pt x="3764" y="1807"/>
                  </a:lnTo>
                  <a:lnTo>
                    <a:pt x="3614" y="1205"/>
                  </a:lnTo>
                  <a:lnTo>
                    <a:pt x="3162" y="603"/>
                  </a:lnTo>
                  <a:lnTo>
                    <a:pt x="2560"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62;p30">
              <a:extLst>
                <a:ext uri="{FF2B5EF4-FFF2-40B4-BE49-F238E27FC236}">
                  <a16:creationId xmlns:a16="http://schemas.microsoft.com/office/drawing/2014/main" id="{9A7529C7-FD47-4B07-B238-7CB1BC48FDB0}"/>
                </a:ext>
              </a:extLst>
            </p:cNvPr>
            <p:cNvSpPr/>
            <p:nvPr/>
          </p:nvSpPr>
          <p:spPr>
            <a:xfrm>
              <a:off x="5551560" y="3113920"/>
              <a:ext cx="61321" cy="63883"/>
            </a:xfrm>
            <a:custGeom>
              <a:avLst/>
              <a:gdLst/>
              <a:ahLst/>
              <a:cxnLst/>
              <a:rect l="l" t="t" r="r" b="b"/>
              <a:pathLst>
                <a:path w="3614" h="3765" extrusionOk="0">
                  <a:moveTo>
                    <a:pt x="1807" y="1"/>
                  </a:moveTo>
                  <a:lnTo>
                    <a:pt x="1054" y="151"/>
                  </a:lnTo>
                  <a:lnTo>
                    <a:pt x="452" y="603"/>
                  </a:lnTo>
                  <a:lnTo>
                    <a:pt x="151" y="1205"/>
                  </a:lnTo>
                  <a:lnTo>
                    <a:pt x="0" y="1807"/>
                  </a:lnTo>
                  <a:lnTo>
                    <a:pt x="151" y="2560"/>
                  </a:lnTo>
                  <a:lnTo>
                    <a:pt x="452" y="3162"/>
                  </a:lnTo>
                  <a:lnTo>
                    <a:pt x="1054" y="3614"/>
                  </a:lnTo>
                  <a:lnTo>
                    <a:pt x="1807" y="3764"/>
                  </a:lnTo>
                  <a:lnTo>
                    <a:pt x="2559" y="3614"/>
                  </a:lnTo>
                  <a:lnTo>
                    <a:pt x="3011" y="3162"/>
                  </a:lnTo>
                  <a:lnTo>
                    <a:pt x="3463" y="2560"/>
                  </a:lnTo>
                  <a:lnTo>
                    <a:pt x="3613" y="1807"/>
                  </a:lnTo>
                  <a:lnTo>
                    <a:pt x="3463" y="1205"/>
                  </a:lnTo>
                  <a:lnTo>
                    <a:pt x="3011" y="603"/>
                  </a:lnTo>
                  <a:lnTo>
                    <a:pt x="2559" y="151"/>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63;p30">
              <a:extLst>
                <a:ext uri="{FF2B5EF4-FFF2-40B4-BE49-F238E27FC236}">
                  <a16:creationId xmlns:a16="http://schemas.microsoft.com/office/drawing/2014/main" id="{8DF3B871-9933-46C0-87A6-0E9A5DC48C42}"/>
                </a:ext>
              </a:extLst>
            </p:cNvPr>
            <p:cNvSpPr/>
            <p:nvPr/>
          </p:nvSpPr>
          <p:spPr>
            <a:xfrm>
              <a:off x="5413631" y="3113920"/>
              <a:ext cx="61304" cy="63883"/>
            </a:xfrm>
            <a:custGeom>
              <a:avLst/>
              <a:gdLst/>
              <a:ahLst/>
              <a:cxnLst/>
              <a:rect l="l" t="t" r="r" b="b"/>
              <a:pathLst>
                <a:path w="3613" h="3765" extrusionOk="0">
                  <a:moveTo>
                    <a:pt x="1806" y="1"/>
                  </a:moveTo>
                  <a:lnTo>
                    <a:pt x="1054" y="151"/>
                  </a:lnTo>
                  <a:lnTo>
                    <a:pt x="602" y="603"/>
                  </a:lnTo>
                  <a:lnTo>
                    <a:pt x="151" y="1205"/>
                  </a:lnTo>
                  <a:lnTo>
                    <a:pt x="0" y="1807"/>
                  </a:lnTo>
                  <a:lnTo>
                    <a:pt x="151" y="2560"/>
                  </a:lnTo>
                  <a:lnTo>
                    <a:pt x="602" y="3162"/>
                  </a:lnTo>
                  <a:lnTo>
                    <a:pt x="1054" y="3614"/>
                  </a:lnTo>
                  <a:lnTo>
                    <a:pt x="1806" y="3764"/>
                  </a:lnTo>
                  <a:lnTo>
                    <a:pt x="2559" y="3614"/>
                  </a:lnTo>
                  <a:lnTo>
                    <a:pt x="3161" y="3162"/>
                  </a:lnTo>
                  <a:lnTo>
                    <a:pt x="3462" y="2560"/>
                  </a:lnTo>
                  <a:lnTo>
                    <a:pt x="3613" y="1807"/>
                  </a:lnTo>
                  <a:lnTo>
                    <a:pt x="3462" y="1205"/>
                  </a:lnTo>
                  <a:lnTo>
                    <a:pt x="3161" y="603"/>
                  </a:lnTo>
                  <a:lnTo>
                    <a:pt x="2559" y="151"/>
                  </a:lnTo>
                  <a:lnTo>
                    <a:pt x="18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64;p30">
              <a:extLst>
                <a:ext uri="{FF2B5EF4-FFF2-40B4-BE49-F238E27FC236}">
                  <a16:creationId xmlns:a16="http://schemas.microsoft.com/office/drawing/2014/main" id="{7C712608-F1F0-40BA-B8F8-778D3F00F89B}"/>
                </a:ext>
              </a:extLst>
            </p:cNvPr>
            <p:cNvSpPr/>
            <p:nvPr/>
          </p:nvSpPr>
          <p:spPr>
            <a:xfrm>
              <a:off x="5275685" y="3113920"/>
              <a:ext cx="63883" cy="63883"/>
            </a:xfrm>
            <a:custGeom>
              <a:avLst/>
              <a:gdLst/>
              <a:ahLst/>
              <a:cxnLst/>
              <a:rect l="l" t="t" r="r" b="b"/>
              <a:pathLst>
                <a:path w="3765" h="3765" extrusionOk="0">
                  <a:moveTo>
                    <a:pt x="1958" y="1"/>
                  </a:moveTo>
                  <a:lnTo>
                    <a:pt x="1205" y="151"/>
                  </a:lnTo>
                  <a:lnTo>
                    <a:pt x="603" y="603"/>
                  </a:lnTo>
                  <a:lnTo>
                    <a:pt x="151" y="1205"/>
                  </a:lnTo>
                  <a:lnTo>
                    <a:pt x="1" y="1807"/>
                  </a:lnTo>
                  <a:lnTo>
                    <a:pt x="151" y="2560"/>
                  </a:lnTo>
                  <a:lnTo>
                    <a:pt x="603" y="3162"/>
                  </a:lnTo>
                  <a:lnTo>
                    <a:pt x="1205" y="3614"/>
                  </a:lnTo>
                  <a:lnTo>
                    <a:pt x="1958" y="3764"/>
                  </a:lnTo>
                  <a:lnTo>
                    <a:pt x="2560" y="3614"/>
                  </a:lnTo>
                  <a:lnTo>
                    <a:pt x="3162" y="3162"/>
                  </a:lnTo>
                  <a:lnTo>
                    <a:pt x="3614" y="2560"/>
                  </a:lnTo>
                  <a:lnTo>
                    <a:pt x="3764" y="1807"/>
                  </a:lnTo>
                  <a:lnTo>
                    <a:pt x="3614" y="1205"/>
                  </a:lnTo>
                  <a:lnTo>
                    <a:pt x="3162" y="603"/>
                  </a:lnTo>
                  <a:lnTo>
                    <a:pt x="2560" y="151"/>
                  </a:lnTo>
                  <a:lnTo>
                    <a:pt x="1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65;p30">
              <a:extLst>
                <a:ext uri="{FF2B5EF4-FFF2-40B4-BE49-F238E27FC236}">
                  <a16:creationId xmlns:a16="http://schemas.microsoft.com/office/drawing/2014/main" id="{9864E759-AE0B-465B-B27E-B7C671E29160}"/>
                </a:ext>
              </a:extLst>
            </p:cNvPr>
            <p:cNvSpPr/>
            <p:nvPr/>
          </p:nvSpPr>
          <p:spPr>
            <a:xfrm>
              <a:off x="5170962" y="3113920"/>
              <a:ext cx="30677" cy="63883"/>
            </a:xfrm>
            <a:custGeom>
              <a:avLst/>
              <a:gdLst/>
              <a:ahLst/>
              <a:cxnLst/>
              <a:rect l="l" t="t" r="r" b="b"/>
              <a:pathLst>
                <a:path w="1808" h="3765" extrusionOk="0">
                  <a:moveTo>
                    <a:pt x="1" y="1"/>
                  </a:moveTo>
                  <a:lnTo>
                    <a:pt x="1" y="3764"/>
                  </a:lnTo>
                  <a:lnTo>
                    <a:pt x="754" y="3614"/>
                  </a:lnTo>
                  <a:lnTo>
                    <a:pt x="1356" y="3162"/>
                  </a:lnTo>
                  <a:lnTo>
                    <a:pt x="1657" y="2560"/>
                  </a:lnTo>
                  <a:lnTo>
                    <a:pt x="1807" y="1807"/>
                  </a:lnTo>
                  <a:lnTo>
                    <a:pt x="1657" y="1205"/>
                  </a:lnTo>
                  <a:lnTo>
                    <a:pt x="1356" y="603"/>
                  </a:lnTo>
                  <a:lnTo>
                    <a:pt x="754" y="15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66;p30">
              <a:extLst>
                <a:ext uri="{FF2B5EF4-FFF2-40B4-BE49-F238E27FC236}">
                  <a16:creationId xmlns:a16="http://schemas.microsoft.com/office/drawing/2014/main" id="{060B01BC-20D7-44F4-B60B-2A47DC39DCEF}"/>
                </a:ext>
              </a:extLst>
            </p:cNvPr>
            <p:cNvSpPr/>
            <p:nvPr/>
          </p:nvSpPr>
          <p:spPr>
            <a:xfrm>
              <a:off x="4394478" y="2319553"/>
              <a:ext cx="610474" cy="1136653"/>
            </a:xfrm>
            <a:custGeom>
              <a:avLst/>
              <a:gdLst/>
              <a:ahLst/>
              <a:cxnLst/>
              <a:rect l="l" t="t" r="r" b="b"/>
              <a:pathLst>
                <a:path w="35979" h="66990" extrusionOk="0">
                  <a:moveTo>
                    <a:pt x="2108" y="0"/>
                  </a:moveTo>
                  <a:lnTo>
                    <a:pt x="1204" y="151"/>
                  </a:lnTo>
                  <a:lnTo>
                    <a:pt x="602" y="602"/>
                  </a:lnTo>
                  <a:lnTo>
                    <a:pt x="151" y="1204"/>
                  </a:lnTo>
                  <a:lnTo>
                    <a:pt x="0" y="2108"/>
                  </a:lnTo>
                  <a:lnTo>
                    <a:pt x="0" y="64882"/>
                  </a:lnTo>
                  <a:lnTo>
                    <a:pt x="151" y="65635"/>
                  </a:lnTo>
                  <a:lnTo>
                    <a:pt x="602" y="66388"/>
                  </a:lnTo>
                  <a:lnTo>
                    <a:pt x="1204" y="66839"/>
                  </a:lnTo>
                  <a:lnTo>
                    <a:pt x="2108" y="66990"/>
                  </a:lnTo>
                  <a:lnTo>
                    <a:pt x="33871" y="66990"/>
                  </a:lnTo>
                  <a:lnTo>
                    <a:pt x="34624" y="66839"/>
                  </a:lnTo>
                  <a:lnTo>
                    <a:pt x="35377" y="66388"/>
                  </a:lnTo>
                  <a:lnTo>
                    <a:pt x="35828" y="65635"/>
                  </a:lnTo>
                  <a:lnTo>
                    <a:pt x="35979" y="64882"/>
                  </a:lnTo>
                  <a:lnTo>
                    <a:pt x="35979" y="2108"/>
                  </a:lnTo>
                  <a:lnTo>
                    <a:pt x="35828" y="1204"/>
                  </a:lnTo>
                  <a:lnTo>
                    <a:pt x="35377" y="602"/>
                  </a:lnTo>
                  <a:lnTo>
                    <a:pt x="34624" y="151"/>
                  </a:lnTo>
                  <a:lnTo>
                    <a:pt x="338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67;p30">
              <a:extLst>
                <a:ext uri="{FF2B5EF4-FFF2-40B4-BE49-F238E27FC236}">
                  <a16:creationId xmlns:a16="http://schemas.microsoft.com/office/drawing/2014/main" id="{864B9ECE-0DEC-4EA4-A728-41E0E55943BD}"/>
                </a:ext>
              </a:extLst>
            </p:cNvPr>
            <p:cNvSpPr/>
            <p:nvPr/>
          </p:nvSpPr>
          <p:spPr>
            <a:xfrm>
              <a:off x="4394478" y="2319553"/>
              <a:ext cx="610474" cy="1136653"/>
            </a:xfrm>
            <a:custGeom>
              <a:avLst/>
              <a:gdLst/>
              <a:ahLst/>
              <a:cxnLst/>
              <a:rect l="l" t="t" r="r" b="b"/>
              <a:pathLst>
                <a:path w="35979" h="66990" fill="none" extrusionOk="0">
                  <a:moveTo>
                    <a:pt x="33871" y="66990"/>
                  </a:moveTo>
                  <a:lnTo>
                    <a:pt x="2108" y="66990"/>
                  </a:lnTo>
                  <a:lnTo>
                    <a:pt x="2108" y="66990"/>
                  </a:lnTo>
                  <a:lnTo>
                    <a:pt x="1204" y="66839"/>
                  </a:lnTo>
                  <a:lnTo>
                    <a:pt x="602" y="66388"/>
                  </a:lnTo>
                  <a:lnTo>
                    <a:pt x="151" y="65635"/>
                  </a:lnTo>
                  <a:lnTo>
                    <a:pt x="0" y="64882"/>
                  </a:lnTo>
                  <a:lnTo>
                    <a:pt x="0" y="2108"/>
                  </a:lnTo>
                  <a:lnTo>
                    <a:pt x="0" y="2108"/>
                  </a:lnTo>
                  <a:lnTo>
                    <a:pt x="151" y="1204"/>
                  </a:lnTo>
                  <a:lnTo>
                    <a:pt x="602" y="602"/>
                  </a:lnTo>
                  <a:lnTo>
                    <a:pt x="1204" y="151"/>
                  </a:lnTo>
                  <a:lnTo>
                    <a:pt x="2108" y="0"/>
                  </a:lnTo>
                  <a:lnTo>
                    <a:pt x="33871" y="0"/>
                  </a:lnTo>
                  <a:lnTo>
                    <a:pt x="33871" y="0"/>
                  </a:lnTo>
                  <a:lnTo>
                    <a:pt x="34624" y="151"/>
                  </a:lnTo>
                  <a:lnTo>
                    <a:pt x="35377" y="602"/>
                  </a:lnTo>
                  <a:lnTo>
                    <a:pt x="35828" y="1204"/>
                  </a:lnTo>
                  <a:lnTo>
                    <a:pt x="35979" y="2108"/>
                  </a:lnTo>
                  <a:lnTo>
                    <a:pt x="35979" y="64882"/>
                  </a:lnTo>
                  <a:lnTo>
                    <a:pt x="35979" y="64882"/>
                  </a:lnTo>
                  <a:lnTo>
                    <a:pt x="35828" y="65635"/>
                  </a:lnTo>
                  <a:lnTo>
                    <a:pt x="35377" y="66388"/>
                  </a:lnTo>
                  <a:lnTo>
                    <a:pt x="34624" y="66839"/>
                  </a:lnTo>
                  <a:lnTo>
                    <a:pt x="33871" y="669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68;p30">
              <a:extLst>
                <a:ext uri="{FF2B5EF4-FFF2-40B4-BE49-F238E27FC236}">
                  <a16:creationId xmlns:a16="http://schemas.microsoft.com/office/drawing/2014/main" id="{396FABE3-5521-49BE-8024-A8379ACE767F}"/>
                </a:ext>
              </a:extLst>
            </p:cNvPr>
            <p:cNvSpPr/>
            <p:nvPr/>
          </p:nvSpPr>
          <p:spPr>
            <a:xfrm>
              <a:off x="4458327" y="2439598"/>
              <a:ext cx="480214" cy="339740"/>
            </a:xfrm>
            <a:custGeom>
              <a:avLst/>
              <a:gdLst/>
              <a:ahLst/>
              <a:cxnLst/>
              <a:rect l="l" t="t" r="r" b="b"/>
              <a:pathLst>
                <a:path w="28302" h="20023" extrusionOk="0">
                  <a:moveTo>
                    <a:pt x="2259" y="0"/>
                  </a:moveTo>
                  <a:lnTo>
                    <a:pt x="1807" y="151"/>
                  </a:lnTo>
                  <a:lnTo>
                    <a:pt x="1506" y="301"/>
                  </a:lnTo>
                  <a:lnTo>
                    <a:pt x="753" y="753"/>
                  </a:lnTo>
                  <a:lnTo>
                    <a:pt x="302" y="1506"/>
                  </a:lnTo>
                  <a:lnTo>
                    <a:pt x="151" y="1807"/>
                  </a:lnTo>
                  <a:lnTo>
                    <a:pt x="1" y="2258"/>
                  </a:lnTo>
                  <a:lnTo>
                    <a:pt x="1" y="17764"/>
                  </a:lnTo>
                  <a:lnTo>
                    <a:pt x="151" y="18216"/>
                  </a:lnTo>
                  <a:lnTo>
                    <a:pt x="302" y="18667"/>
                  </a:lnTo>
                  <a:lnTo>
                    <a:pt x="753" y="19420"/>
                  </a:lnTo>
                  <a:lnTo>
                    <a:pt x="1506" y="19872"/>
                  </a:lnTo>
                  <a:lnTo>
                    <a:pt x="1807" y="20022"/>
                  </a:lnTo>
                  <a:lnTo>
                    <a:pt x="26495" y="20022"/>
                  </a:lnTo>
                  <a:lnTo>
                    <a:pt x="26947" y="19872"/>
                  </a:lnTo>
                  <a:lnTo>
                    <a:pt x="27700" y="19420"/>
                  </a:lnTo>
                  <a:lnTo>
                    <a:pt x="28151" y="18667"/>
                  </a:lnTo>
                  <a:lnTo>
                    <a:pt x="28302" y="18216"/>
                  </a:lnTo>
                  <a:lnTo>
                    <a:pt x="28302" y="17764"/>
                  </a:lnTo>
                  <a:lnTo>
                    <a:pt x="28302" y="2258"/>
                  </a:lnTo>
                  <a:lnTo>
                    <a:pt x="28302" y="1807"/>
                  </a:lnTo>
                  <a:lnTo>
                    <a:pt x="28151" y="1506"/>
                  </a:lnTo>
                  <a:lnTo>
                    <a:pt x="27700" y="753"/>
                  </a:lnTo>
                  <a:lnTo>
                    <a:pt x="26947" y="301"/>
                  </a:lnTo>
                  <a:lnTo>
                    <a:pt x="26495" y="151"/>
                  </a:lnTo>
                  <a:lnTo>
                    <a:pt x="26044" y="0"/>
                  </a:lnTo>
                  <a:close/>
                </a:path>
              </a:pathLst>
            </a:custGeom>
            <a:solidFill>
              <a:srgbClr val="C5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69;p30">
              <a:extLst>
                <a:ext uri="{FF2B5EF4-FFF2-40B4-BE49-F238E27FC236}">
                  <a16:creationId xmlns:a16="http://schemas.microsoft.com/office/drawing/2014/main" id="{A322F8F0-9024-43B5-AA23-5973F74B8BBA}"/>
                </a:ext>
              </a:extLst>
            </p:cNvPr>
            <p:cNvSpPr/>
            <p:nvPr/>
          </p:nvSpPr>
          <p:spPr>
            <a:xfrm>
              <a:off x="4458327" y="2439598"/>
              <a:ext cx="480214" cy="339740"/>
            </a:xfrm>
            <a:custGeom>
              <a:avLst/>
              <a:gdLst/>
              <a:ahLst/>
              <a:cxnLst/>
              <a:rect l="l" t="t" r="r" b="b"/>
              <a:pathLst>
                <a:path w="28302" h="20023" fill="none" extrusionOk="0">
                  <a:moveTo>
                    <a:pt x="26044" y="0"/>
                  </a:moveTo>
                  <a:lnTo>
                    <a:pt x="2259" y="0"/>
                  </a:lnTo>
                  <a:lnTo>
                    <a:pt x="2259" y="0"/>
                  </a:lnTo>
                  <a:lnTo>
                    <a:pt x="1807" y="151"/>
                  </a:lnTo>
                  <a:lnTo>
                    <a:pt x="1506" y="301"/>
                  </a:lnTo>
                  <a:lnTo>
                    <a:pt x="753" y="753"/>
                  </a:lnTo>
                  <a:lnTo>
                    <a:pt x="302" y="1506"/>
                  </a:lnTo>
                  <a:lnTo>
                    <a:pt x="151" y="1807"/>
                  </a:lnTo>
                  <a:lnTo>
                    <a:pt x="1" y="2258"/>
                  </a:lnTo>
                  <a:lnTo>
                    <a:pt x="1" y="17764"/>
                  </a:lnTo>
                  <a:lnTo>
                    <a:pt x="1" y="17764"/>
                  </a:lnTo>
                  <a:lnTo>
                    <a:pt x="151" y="18216"/>
                  </a:lnTo>
                  <a:lnTo>
                    <a:pt x="302" y="18667"/>
                  </a:lnTo>
                  <a:lnTo>
                    <a:pt x="753" y="19420"/>
                  </a:lnTo>
                  <a:lnTo>
                    <a:pt x="1506" y="19872"/>
                  </a:lnTo>
                  <a:lnTo>
                    <a:pt x="1807" y="20022"/>
                  </a:lnTo>
                  <a:lnTo>
                    <a:pt x="2259" y="20022"/>
                  </a:lnTo>
                  <a:lnTo>
                    <a:pt x="26044" y="20022"/>
                  </a:lnTo>
                  <a:lnTo>
                    <a:pt x="26044" y="20022"/>
                  </a:lnTo>
                  <a:lnTo>
                    <a:pt x="26495" y="20022"/>
                  </a:lnTo>
                  <a:lnTo>
                    <a:pt x="26947" y="19872"/>
                  </a:lnTo>
                  <a:lnTo>
                    <a:pt x="27700" y="19420"/>
                  </a:lnTo>
                  <a:lnTo>
                    <a:pt x="28151" y="18667"/>
                  </a:lnTo>
                  <a:lnTo>
                    <a:pt x="28302" y="18216"/>
                  </a:lnTo>
                  <a:lnTo>
                    <a:pt x="28302" y="17764"/>
                  </a:lnTo>
                  <a:lnTo>
                    <a:pt x="28302" y="2258"/>
                  </a:lnTo>
                  <a:lnTo>
                    <a:pt x="28302" y="2258"/>
                  </a:lnTo>
                  <a:lnTo>
                    <a:pt x="28302" y="1807"/>
                  </a:lnTo>
                  <a:lnTo>
                    <a:pt x="28151" y="1506"/>
                  </a:lnTo>
                  <a:lnTo>
                    <a:pt x="27700" y="753"/>
                  </a:lnTo>
                  <a:lnTo>
                    <a:pt x="26947" y="301"/>
                  </a:lnTo>
                  <a:lnTo>
                    <a:pt x="26495" y="151"/>
                  </a:lnTo>
                  <a:lnTo>
                    <a:pt x="260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70;p30">
              <a:extLst>
                <a:ext uri="{FF2B5EF4-FFF2-40B4-BE49-F238E27FC236}">
                  <a16:creationId xmlns:a16="http://schemas.microsoft.com/office/drawing/2014/main" id="{D69A112E-DB17-41ED-926A-1C30B3526B15}"/>
                </a:ext>
              </a:extLst>
            </p:cNvPr>
            <p:cNvSpPr/>
            <p:nvPr/>
          </p:nvSpPr>
          <p:spPr>
            <a:xfrm>
              <a:off x="4458327" y="2827848"/>
              <a:ext cx="480214" cy="232455"/>
            </a:xfrm>
            <a:custGeom>
              <a:avLst/>
              <a:gdLst/>
              <a:ahLst/>
              <a:cxnLst/>
              <a:rect l="l" t="t" r="r" b="b"/>
              <a:pathLst>
                <a:path w="28302" h="13700" extrusionOk="0">
                  <a:moveTo>
                    <a:pt x="2259" y="0"/>
                  </a:moveTo>
                  <a:lnTo>
                    <a:pt x="1355" y="151"/>
                  </a:lnTo>
                  <a:lnTo>
                    <a:pt x="753" y="602"/>
                  </a:lnTo>
                  <a:lnTo>
                    <a:pt x="302" y="1355"/>
                  </a:lnTo>
                  <a:lnTo>
                    <a:pt x="1" y="2108"/>
                  </a:lnTo>
                  <a:lnTo>
                    <a:pt x="1" y="11592"/>
                  </a:lnTo>
                  <a:lnTo>
                    <a:pt x="302" y="12495"/>
                  </a:lnTo>
                  <a:lnTo>
                    <a:pt x="753" y="13097"/>
                  </a:lnTo>
                  <a:lnTo>
                    <a:pt x="1355" y="13549"/>
                  </a:lnTo>
                  <a:lnTo>
                    <a:pt x="2259" y="13699"/>
                  </a:lnTo>
                  <a:lnTo>
                    <a:pt x="26194" y="13699"/>
                  </a:lnTo>
                  <a:lnTo>
                    <a:pt x="27098" y="13549"/>
                  </a:lnTo>
                  <a:lnTo>
                    <a:pt x="27700" y="13097"/>
                  </a:lnTo>
                  <a:lnTo>
                    <a:pt x="28151" y="12495"/>
                  </a:lnTo>
                  <a:lnTo>
                    <a:pt x="28302" y="11592"/>
                  </a:lnTo>
                  <a:lnTo>
                    <a:pt x="28302" y="2108"/>
                  </a:lnTo>
                  <a:lnTo>
                    <a:pt x="28151" y="1355"/>
                  </a:lnTo>
                  <a:lnTo>
                    <a:pt x="27700" y="602"/>
                  </a:lnTo>
                  <a:lnTo>
                    <a:pt x="27098" y="151"/>
                  </a:lnTo>
                  <a:lnTo>
                    <a:pt x="26194" y="0"/>
                  </a:lnTo>
                  <a:close/>
                </a:path>
              </a:pathLst>
            </a:custGeom>
            <a:solidFill>
              <a:srgbClr val="C5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71;p30">
              <a:extLst>
                <a:ext uri="{FF2B5EF4-FFF2-40B4-BE49-F238E27FC236}">
                  <a16:creationId xmlns:a16="http://schemas.microsoft.com/office/drawing/2014/main" id="{25B11130-0060-4048-9840-28B2512A6DDD}"/>
                </a:ext>
              </a:extLst>
            </p:cNvPr>
            <p:cNvSpPr/>
            <p:nvPr/>
          </p:nvSpPr>
          <p:spPr>
            <a:xfrm>
              <a:off x="4458327" y="2827848"/>
              <a:ext cx="480214" cy="232455"/>
            </a:xfrm>
            <a:custGeom>
              <a:avLst/>
              <a:gdLst/>
              <a:ahLst/>
              <a:cxnLst/>
              <a:rect l="l" t="t" r="r" b="b"/>
              <a:pathLst>
                <a:path w="28302" h="13700" fill="none" extrusionOk="0">
                  <a:moveTo>
                    <a:pt x="26194" y="0"/>
                  </a:moveTo>
                  <a:lnTo>
                    <a:pt x="2259" y="0"/>
                  </a:lnTo>
                  <a:lnTo>
                    <a:pt x="2259" y="0"/>
                  </a:lnTo>
                  <a:lnTo>
                    <a:pt x="1355" y="151"/>
                  </a:lnTo>
                  <a:lnTo>
                    <a:pt x="753" y="602"/>
                  </a:lnTo>
                  <a:lnTo>
                    <a:pt x="302" y="1355"/>
                  </a:lnTo>
                  <a:lnTo>
                    <a:pt x="1" y="2108"/>
                  </a:lnTo>
                  <a:lnTo>
                    <a:pt x="1" y="11592"/>
                  </a:lnTo>
                  <a:lnTo>
                    <a:pt x="1" y="11592"/>
                  </a:lnTo>
                  <a:lnTo>
                    <a:pt x="302" y="12495"/>
                  </a:lnTo>
                  <a:lnTo>
                    <a:pt x="753" y="13097"/>
                  </a:lnTo>
                  <a:lnTo>
                    <a:pt x="1355" y="13549"/>
                  </a:lnTo>
                  <a:lnTo>
                    <a:pt x="2259" y="13699"/>
                  </a:lnTo>
                  <a:lnTo>
                    <a:pt x="26194" y="13699"/>
                  </a:lnTo>
                  <a:lnTo>
                    <a:pt x="26194" y="13699"/>
                  </a:lnTo>
                  <a:lnTo>
                    <a:pt x="27098" y="13549"/>
                  </a:lnTo>
                  <a:lnTo>
                    <a:pt x="27700" y="13097"/>
                  </a:lnTo>
                  <a:lnTo>
                    <a:pt x="28151" y="12495"/>
                  </a:lnTo>
                  <a:lnTo>
                    <a:pt x="28302" y="11592"/>
                  </a:lnTo>
                  <a:lnTo>
                    <a:pt x="28302" y="2108"/>
                  </a:lnTo>
                  <a:lnTo>
                    <a:pt x="28302" y="2108"/>
                  </a:lnTo>
                  <a:lnTo>
                    <a:pt x="28151" y="1355"/>
                  </a:lnTo>
                  <a:lnTo>
                    <a:pt x="27700" y="602"/>
                  </a:lnTo>
                  <a:lnTo>
                    <a:pt x="27098" y="151"/>
                  </a:lnTo>
                  <a:lnTo>
                    <a:pt x="261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72;p30">
              <a:extLst>
                <a:ext uri="{FF2B5EF4-FFF2-40B4-BE49-F238E27FC236}">
                  <a16:creationId xmlns:a16="http://schemas.microsoft.com/office/drawing/2014/main" id="{F0F00D4A-6825-48AB-8374-D4A7EAF6E09C}"/>
                </a:ext>
              </a:extLst>
            </p:cNvPr>
            <p:cNvSpPr/>
            <p:nvPr/>
          </p:nvSpPr>
          <p:spPr>
            <a:xfrm>
              <a:off x="4524738" y="2858492"/>
              <a:ext cx="163499" cy="86874"/>
            </a:xfrm>
            <a:custGeom>
              <a:avLst/>
              <a:gdLst/>
              <a:ahLst/>
              <a:cxnLst/>
              <a:rect l="l" t="t" r="r" b="b"/>
              <a:pathLst>
                <a:path w="9636" h="5120" extrusionOk="0">
                  <a:moveTo>
                    <a:pt x="4667" y="1"/>
                  </a:moveTo>
                  <a:lnTo>
                    <a:pt x="3915" y="151"/>
                  </a:lnTo>
                  <a:lnTo>
                    <a:pt x="3162" y="302"/>
                  </a:lnTo>
                  <a:lnTo>
                    <a:pt x="2409" y="603"/>
                  </a:lnTo>
                  <a:lnTo>
                    <a:pt x="1807" y="904"/>
                  </a:lnTo>
                  <a:lnTo>
                    <a:pt x="1205" y="1506"/>
                  </a:lnTo>
                  <a:lnTo>
                    <a:pt x="753" y="1958"/>
                  </a:lnTo>
                  <a:lnTo>
                    <a:pt x="302" y="2710"/>
                  </a:lnTo>
                  <a:lnTo>
                    <a:pt x="1" y="3313"/>
                  </a:lnTo>
                  <a:lnTo>
                    <a:pt x="4667" y="5119"/>
                  </a:lnTo>
                  <a:lnTo>
                    <a:pt x="9635" y="4216"/>
                  </a:lnTo>
                  <a:lnTo>
                    <a:pt x="9334" y="3313"/>
                  </a:lnTo>
                  <a:lnTo>
                    <a:pt x="9033" y="2560"/>
                  </a:lnTo>
                  <a:lnTo>
                    <a:pt x="8581" y="1807"/>
                  </a:lnTo>
                  <a:lnTo>
                    <a:pt x="7829" y="1205"/>
                  </a:lnTo>
                  <a:lnTo>
                    <a:pt x="7226" y="753"/>
                  </a:lnTo>
                  <a:lnTo>
                    <a:pt x="6474" y="452"/>
                  </a:lnTo>
                  <a:lnTo>
                    <a:pt x="5570" y="151"/>
                  </a:lnTo>
                  <a:lnTo>
                    <a:pt x="4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73;p30">
              <a:extLst>
                <a:ext uri="{FF2B5EF4-FFF2-40B4-BE49-F238E27FC236}">
                  <a16:creationId xmlns:a16="http://schemas.microsoft.com/office/drawing/2014/main" id="{804E9343-B387-4A01-ADF2-485778E21973}"/>
                </a:ext>
              </a:extLst>
            </p:cNvPr>
            <p:cNvSpPr/>
            <p:nvPr/>
          </p:nvSpPr>
          <p:spPr>
            <a:xfrm>
              <a:off x="4519630" y="2914688"/>
              <a:ext cx="168606" cy="114955"/>
            </a:xfrm>
            <a:custGeom>
              <a:avLst/>
              <a:gdLst/>
              <a:ahLst/>
              <a:cxnLst/>
              <a:rect l="l" t="t" r="r" b="b"/>
              <a:pathLst>
                <a:path w="9937" h="6775" extrusionOk="0">
                  <a:moveTo>
                    <a:pt x="302" y="1"/>
                  </a:moveTo>
                  <a:lnTo>
                    <a:pt x="0" y="904"/>
                  </a:lnTo>
                  <a:lnTo>
                    <a:pt x="0" y="1807"/>
                  </a:lnTo>
                  <a:lnTo>
                    <a:pt x="0" y="2861"/>
                  </a:lnTo>
                  <a:lnTo>
                    <a:pt x="302" y="3764"/>
                  </a:lnTo>
                  <a:lnTo>
                    <a:pt x="753" y="4517"/>
                  </a:lnTo>
                  <a:lnTo>
                    <a:pt x="1506" y="5269"/>
                  </a:lnTo>
                  <a:lnTo>
                    <a:pt x="2108" y="5872"/>
                  </a:lnTo>
                  <a:lnTo>
                    <a:pt x="3011" y="6474"/>
                  </a:lnTo>
                  <a:lnTo>
                    <a:pt x="3914" y="6775"/>
                  </a:lnTo>
                  <a:lnTo>
                    <a:pt x="6022" y="6775"/>
                  </a:lnTo>
                  <a:lnTo>
                    <a:pt x="6925" y="6474"/>
                  </a:lnTo>
                  <a:lnTo>
                    <a:pt x="7828" y="5872"/>
                  </a:lnTo>
                  <a:lnTo>
                    <a:pt x="8581" y="5269"/>
                  </a:lnTo>
                  <a:lnTo>
                    <a:pt x="9183" y="4517"/>
                  </a:lnTo>
                  <a:lnTo>
                    <a:pt x="9635" y="3764"/>
                  </a:lnTo>
                  <a:lnTo>
                    <a:pt x="9936" y="2861"/>
                  </a:lnTo>
                  <a:lnTo>
                    <a:pt x="9936" y="1807"/>
                  </a:lnTo>
                  <a:lnTo>
                    <a:pt x="9936" y="904"/>
                  </a:lnTo>
                  <a:lnTo>
                    <a:pt x="4968" y="1807"/>
                  </a:lnTo>
                  <a:lnTo>
                    <a:pt x="3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74;p30">
              <a:extLst>
                <a:ext uri="{FF2B5EF4-FFF2-40B4-BE49-F238E27FC236}">
                  <a16:creationId xmlns:a16="http://schemas.microsoft.com/office/drawing/2014/main" id="{678BFE1A-A993-4BEC-AA8E-3D8E28E53B68}"/>
                </a:ext>
              </a:extLst>
            </p:cNvPr>
            <p:cNvSpPr/>
            <p:nvPr/>
          </p:nvSpPr>
          <p:spPr>
            <a:xfrm>
              <a:off x="4805702" y="2932572"/>
              <a:ext cx="30677" cy="97071"/>
            </a:xfrm>
            <a:custGeom>
              <a:avLst/>
              <a:gdLst/>
              <a:ahLst/>
              <a:cxnLst/>
              <a:rect l="l" t="t" r="r" b="b"/>
              <a:pathLst>
                <a:path w="1808" h="5721" extrusionOk="0">
                  <a:moveTo>
                    <a:pt x="1" y="0"/>
                  </a:moveTo>
                  <a:lnTo>
                    <a:pt x="1" y="5721"/>
                  </a:lnTo>
                  <a:lnTo>
                    <a:pt x="1807" y="5721"/>
                  </a:lnTo>
                  <a:lnTo>
                    <a:pt x="18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75;p30">
              <a:extLst>
                <a:ext uri="{FF2B5EF4-FFF2-40B4-BE49-F238E27FC236}">
                  <a16:creationId xmlns:a16="http://schemas.microsoft.com/office/drawing/2014/main" id="{08393ABC-BC81-4A16-B489-BC79B26C8020}"/>
                </a:ext>
              </a:extLst>
            </p:cNvPr>
            <p:cNvSpPr/>
            <p:nvPr/>
          </p:nvSpPr>
          <p:spPr>
            <a:xfrm>
              <a:off x="4749506" y="2983661"/>
              <a:ext cx="33222" cy="45982"/>
            </a:xfrm>
            <a:custGeom>
              <a:avLst/>
              <a:gdLst/>
              <a:ahLst/>
              <a:cxnLst/>
              <a:rect l="l" t="t" r="r" b="b"/>
              <a:pathLst>
                <a:path w="1958" h="2710" extrusionOk="0">
                  <a:moveTo>
                    <a:pt x="1" y="0"/>
                  </a:moveTo>
                  <a:lnTo>
                    <a:pt x="1" y="2710"/>
                  </a:lnTo>
                  <a:lnTo>
                    <a:pt x="1958" y="2710"/>
                  </a:lnTo>
                  <a:lnTo>
                    <a:pt x="19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76;p30">
              <a:extLst>
                <a:ext uri="{FF2B5EF4-FFF2-40B4-BE49-F238E27FC236}">
                  <a16:creationId xmlns:a16="http://schemas.microsoft.com/office/drawing/2014/main" id="{E2A10071-5EAE-46BD-906B-E3486D129617}"/>
                </a:ext>
              </a:extLst>
            </p:cNvPr>
            <p:cNvSpPr/>
            <p:nvPr/>
          </p:nvSpPr>
          <p:spPr>
            <a:xfrm>
              <a:off x="4749506" y="2958108"/>
              <a:ext cx="33222" cy="25570"/>
            </a:xfrm>
            <a:custGeom>
              <a:avLst/>
              <a:gdLst/>
              <a:ahLst/>
              <a:cxnLst/>
              <a:rect l="l" t="t" r="r" b="b"/>
              <a:pathLst>
                <a:path w="1958" h="1507" extrusionOk="0">
                  <a:moveTo>
                    <a:pt x="1" y="1"/>
                  </a:moveTo>
                  <a:lnTo>
                    <a:pt x="1" y="1506"/>
                  </a:lnTo>
                  <a:lnTo>
                    <a:pt x="1958" y="1506"/>
                  </a:lnTo>
                  <a:lnTo>
                    <a:pt x="1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77;p30">
              <a:extLst>
                <a:ext uri="{FF2B5EF4-FFF2-40B4-BE49-F238E27FC236}">
                  <a16:creationId xmlns:a16="http://schemas.microsoft.com/office/drawing/2014/main" id="{F14D182B-4703-4963-9656-F027D9F0C9D6}"/>
                </a:ext>
              </a:extLst>
            </p:cNvPr>
            <p:cNvSpPr/>
            <p:nvPr/>
          </p:nvSpPr>
          <p:spPr>
            <a:xfrm>
              <a:off x="4805702" y="2873813"/>
              <a:ext cx="30677" cy="58775"/>
            </a:xfrm>
            <a:custGeom>
              <a:avLst/>
              <a:gdLst/>
              <a:ahLst/>
              <a:cxnLst/>
              <a:rect l="l" t="t" r="r" b="b"/>
              <a:pathLst>
                <a:path w="1808" h="3464" extrusionOk="0">
                  <a:moveTo>
                    <a:pt x="1" y="1"/>
                  </a:moveTo>
                  <a:lnTo>
                    <a:pt x="1" y="3463"/>
                  </a:lnTo>
                  <a:lnTo>
                    <a:pt x="1807" y="3463"/>
                  </a:ln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78;p30">
              <a:extLst>
                <a:ext uri="{FF2B5EF4-FFF2-40B4-BE49-F238E27FC236}">
                  <a16:creationId xmlns:a16="http://schemas.microsoft.com/office/drawing/2014/main" id="{9562F14B-0EBA-4497-9E03-E032EC9ACD1A}"/>
                </a:ext>
              </a:extLst>
            </p:cNvPr>
            <p:cNvSpPr/>
            <p:nvPr/>
          </p:nvSpPr>
          <p:spPr>
            <a:xfrm>
              <a:off x="4859354" y="2950456"/>
              <a:ext cx="33222" cy="79187"/>
            </a:xfrm>
            <a:custGeom>
              <a:avLst/>
              <a:gdLst/>
              <a:ahLst/>
              <a:cxnLst/>
              <a:rect l="l" t="t" r="r" b="b"/>
              <a:pathLst>
                <a:path w="1958" h="4667" extrusionOk="0">
                  <a:moveTo>
                    <a:pt x="0" y="0"/>
                  </a:moveTo>
                  <a:lnTo>
                    <a:pt x="0" y="4667"/>
                  </a:lnTo>
                  <a:lnTo>
                    <a:pt x="1957" y="4667"/>
                  </a:lnTo>
                  <a:lnTo>
                    <a:pt x="1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79;p30">
              <a:extLst>
                <a:ext uri="{FF2B5EF4-FFF2-40B4-BE49-F238E27FC236}">
                  <a16:creationId xmlns:a16="http://schemas.microsoft.com/office/drawing/2014/main" id="{7AB4F411-FBC6-4ECD-BD65-47D626090801}"/>
                </a:ext>
              </a:extLst>
            </p:cNvPr>
            <p:cNvSpPr/>
            <p:nvPr/>
          </p:nvSpPr>
          <p:spPr>
            <a:xfrm>
              <a:off x="4859354" y="2914688"/>
              <a:ext cx="33222" cy="35784"/>
            </a:xfrm>
            <a:custGeom>
              <a:avLst/>
              <a:gdLst/>
              <a:ahLst/>
              <a:cxnLst/>
              <a:rect l="l" t="t" r="r" b="b"/>
              <a:pathLst>
                <a:path w="1958" h="2109" extrusionOk="0">
                  <a:moveTo>
                    <a:pt x="0" y="1"/>
                  </a:moveTo>
                  <a:lnTo>
                    <a:pt x="0" y="2108"/>
                  </a:lnTo>
                  <a:lnTo>
                    <a:pt x="1957" y="2108"/>
                  </a:lnTo>
                  <a:lnTo>
                    <a:pt x="1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80;p30">
              <a:extLst>
                <a:ext uri="{FF2B5EF4-FFF2-40B4-BE49-F238E27FC236}">
                  <a16:creationId xmlns:a16="http://schemas.microsoft.com/office/drawing/2014/main" id="{54B8BFB6-59D3-4852-8668-5F49B6E37993}"/>
                </a:ext>
              </a:extLst>
            </p:cNvPr>
            <p:cNvSpPr/>
            <p:nvPr/>
          </p:nvSpPr>
          <p:spPr>
            <a:xfrm>
              <a:off x="4514523" y="2513678"/>
              <a:ext cx="367821" cy="168589"/>
            </a:xfrm>
            <a:custGeom>
              <a:avLst/>
              <a:gdLst/>
              <a:ahLst/>
              <a:cxnLst/>
              <a:rect l="l" t="t" r="r" b="b"/>
              <a:pathLst>
                <a:path w="21678" h="9936" extrusionOk="0">
                  <a:moveTo>
                    <a:pt x="17613" y="0"/>
                  </a:moveTo>
                  <a:lnTo>
                    <a:pt x="17162" y="301"/>
                  </a:lnTo>
                  <a:lnTo>
                    <a:pt x="16861" y="602"/>
                  </a:lnTo>
                  <a:lnTo>
                    <a:pt x="16259" y="1806"/>
                  </a:lnTo>
                  <a:lnTo>
                    <a:pt x="15807" y="3462"/>
                  </a:lnTo>
                  <a:lnTo>
                    <a:pt x="15506" y="4366"/>
                  </a:lnTo>
                  <a:lnTo>
                    <a:pt x="15054" y="5118"/>
                  </a:lnTo>
                  <a:lnTo>
                    <a:pt x="14753" y="5720"/>
                  </a:lnTo>
                  <a:lnTo>
                    <a:pt x="14302" y="6022"/>
                  </a:lnTo>
                  <a:lnTo>
                    <a:pt x="13699" y="6323"/>
                  </a:lnTo>
                  <a:lnTo>
                    <a:pt x="13097" y="6473"/>
                  </a:lnTo>
                  <a:lnTo>
                    <a:pt x="12043" y="6473"/>
                  </a:lnTo>
                  <a:lnTo>
                    <a:pt x="10839" y="6022"/>
                  </a:lnTo>
                  <a:lnTo>
                    <a:pt x="9635" y="5269"/>
                  </a:lnTo>
                  <a:lnTo>
                    <a:pt x="8581" y="4516"/>
                  </a:lnTo>
                  <a:lnTo>
                    <a:pt x="7678" y="3462"/>
                  </a:lnTo>
                  <a:lnTo>
                    <a:pt x="7377" y="3161"/>
                  </a:lnTo>
                  <a:lnTo>
                    <a:pt x="6925" y="2860"/>
                  </a:lnTo>
                  <a:lnTo>
                    <a:pt x="6474" y="2710"/>
                  </a:lnTo>
                  <a:lnTo>
                    <a:pt x="5721" y="2710"/>
                  </a:lnTo>
                  <a:lnTo>
                    <a:pt x="5119" y="2860"/>
                  </a:lnTo>
                  <a:lnTo>
                    <a:pt x="4215" y="3462"/>
                  </a:lnTo>
                  <a:lnTo>
                    <a:pt x="3162" y="4366"/>
                  </a:lnTo>
                  <a:lnTo>
                    <a:pt x="2258" y="5570"/>
                  </a:lnTo>
                  <a:lnTo>
                    <a:pt x="1205" y="7075"/>
                  </a:lnTo>
                  <a:lnTo>
                    <a:pt x="151" y="8882"/>
                  </a:lnTo>
                  <a:lnTo>
                    <a:pt x="0" y="9183"/>
                  </a:lnTo>
                  <a:lnTo>
                    <a:pt x="151" y="9635"/>
                  </a:lnTo>
                  <a:lnTo>
                    <a:pt x="452" y="9936"/>
                  </a:lnTo>
                  <a:lnTo>
                    <a:pt x="21226" y="9936"/>
                  </a:lnTo>
                  <a:lnTo>
                    <a:pt x="21527" y="9635"/>
                  </a:lnTo>
                  <a:lnTo>
                    <a:pt x="21678" y="9183"/>
                  </a:lnTo>
                  <a:lnTo>
                    <a:pt x="21527" y="8882"/>
                  </a:lnTo>
                  <a:lnTo>
                    <a:pt x="21226" y="7828"/>
                  </a:lnTo>
                  <a:lnTo>
                    <a:pt x="20775" y="6624"/>
                  </a:lnTo>
                  <a:lnTo>
                    <a:pt x="20474" y="5269"/>
                  </a:lnTo>
                  <a:lnTo>
                    <a:pt x="20173" y="3462"/>
                  </a:lnTo>
                  <a:lnTo>
                    <a:pt x="19872" y="2108"/>
                  </a:lnTo>
                  <a:lnTo>
                    <a:pt x="19570" y="903"/>
                  </a:lnTo>
                  <a:lnTo>
                    <a:pt x="18968" y="301"/>
                  </a:lnTo>
                  <a:lnTo>
                    <a:pt x="1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81;p30">
              <a:extLst>
                <a:ext uri="{FF2B5EF4-FFF2-40B4-BE49-F238E27FC236}">
                  <a16:creationId xmlns:a16="http://schemas.microsoft.com/office/drawing/2014/main" id="{5E473C50-86D7-45CD-B4DF-3E8A4590E9C7}"/>
                </a:ext>
              </a:extLst>
            </p:cNvPr>
            <p:cNvSpPr/>
            <p:nvPr/>
          </p:nvSpPr>
          <p:spPr>
            <a:xfrm>
              <a:off x="4458327" y="3131804"/>
              <a:ext cx="114955" cy="112410"/>
            </a:xfrm>
            <a:custGeom>
              <a:avLst/>
              <a:gdLst/>
              <a:ahLst/>
              <a:cxnLst/>
              <a:rect l="l" t="t" r="r" b="b"/>
              <a:pathLst>
                <a:path w="6775" h="6625" extrusionOk="0">
                  <a:moveTo>
                    <a:pt x="3463" y="452"/>
                  </a:moveTo>
                  <a:lnTo>
                    <a:pt x="3915" y="603"/>
                  </a:lnTo>
                  <a:lnTo>
                    <a:pt x="4517" y="753"/>
                  </a:lnTo>
                  <a:lnTo>
                    <a:pt x="4968" y="1054"/>
                  </a:lnTo>
                  <a:lnTo>
                    <a:pt x="5420" y="1355"/>
                  </a:lnTo>
                  <a:lnTo>
                    <a:pt x="5721" y="1807"/>
                  </a:lnTo>
                  <a:lnTo>
                    <a:pt x="6022" y="2258"/>
                  </a:lnTo>
                  <a:lnTo>
                    <a:pt x="6173" y="2710"/>
                  </a:lnTo>
                  <a:lnTo>
                    <a:pt x="6173" y="3312"/>
                  </a:lnTo>
                  <a:lnTo>
                    <a:pt x="6173" y="3914"/>
                  </a:lnTo>
                  <a:lnTo>
                    <a:pt x="6022" y="4366"/>
                  </a:lnTo>
                  <a:lnTo>
                    <a:pt x="5721" y="4818"/>
                  </a:lnTo>
                  <a:lnTo>
                    <a:pt x="5420" y="5269"/>
                  </a:lnTo>
                  <a:lnTo>
                    <a:pt x="4968" y="5570"/>
                  </a:lnTo>
                  <a:lnTo>
                    <a:pt x="4517" y="5871"/>
                  </a:lnTo>
                  <a:lnTo>
                    <a:pt x="3915" y="6022"/>
                  </a:lnTo>
                  <a:lnTo>
                    <a:pt x="2861" y="6022"/>
                  </a:lnTo>
                  <a:lnTo>
                    <a:pt x="2259" y="5871"/>
                  </a:lnTo>
                  <a:lnTo>
                    <a:pt x="1807" y="5570"/>
                  </a:lnTo>
                  <a:lnTo>
                    <a:pt x="1506" y="5269"/>
                  </a:lnTo>
                  <a:lnTo>
                    <a:pt x="1054" y="4818"/>
                  </a:lnTo>
                  <a:lnTo>
                    <a:pt x="904" y="4366"/>
                  </a:lnTo>
                  <a:lnTo>
                    <a:pt x="753" y="3914"/>
                  </a:lnTo>
                  <a:lnTo>
                    <a:pt x="603" y="3312"/>
                  </a:lnTo>
                  <a:lnTo>
                    <a:pt x="753" y="2710"/>
                  </a:lnTo>
                  <a:lnTo>
                    <a:pt x="904" y="2258"/>
                  </a:lnTo>
                  <a:lnTo>
                    <a:pt x="1054" y="1807"/>
                  </a:lnTo>
                  <a:lnTo>
                    <a:pt x="1506" y="1355"/>
                  </a:lnTo>
                  <a:lnTo>
                    <a:pt x="1807" y="1054"/>
                  </a:lnTo>
                  <a:lnTo>
                    <a:pt x="2259" y="753"/>
                  </a:lnTo>
                  <a:lnTo>
                    <a:pt x="2861" y="603"/>
                  </a:lnTo>
                  <a:lnTo>
                    <a:pt x="3463" y="452"/>
                  </a:lnTo>
                  <a:close/>
                  <a:moveTo>
                    <a:pt x="2710" y="0"/>
                  </a:moveTo>
                  <a:lnTo>
                    <a:pt x="2108" y="151"/>
                  </a:lnTo>
                  <a:lnTo>
                    <a:pt x="1506" y="603"/>
                  </a:lnTo>
                  <a:lnTo>
                    <a:pt x="1054" y="904"/>
                  </a:lnTo>
                  <a:lnTo>
                    <a:pt x="603" y="1506"/>
                  </a:lnTo>
                  <a:lnTo>
                    <a:pt x="302" y="1957"/>
                  </a:lnTo>
                  <a:lnTo>
                    <a:pt x="151" y="2560"/>
                  </a:lnTo>
                  <a:lnTo>
                    <a:pt x="1" y="3312"/>
                  </a:lnTo>
                  <a:lnTo>
                    <a:pt x="151" y="3914"/>
                  </a:lnTo>
                  <a:lnTo>
                    <a:pt x="302" y="4667"/>
                  </a:lnTo>
                  <a:lnTo>
                    <a:pt x="603" y="5119"/>
                  </a:lnTo>
                  <a:lnTo>
                    <a:pt x="1054" y="5721"/>
                  </a:lnTo>
                  <a:lnTo>
                    <a:pt x="1506" y="6022"/>
                  </a:lnTo>
                  <a:lnTo>
                    <a:pt x="2108" y="6323"/>
                  </a:lnTo>
                  <a:lnTo>
                    <a:pt x="2710" y="6624"/>
                  </a:lnTo>
                  <a:lnTo>
                    <a:pt x="4065" y="6624"/>
                  </a:lnTo>
                  <a:lnTo>
                    <a:pt x="4667" y="6323"/>
                  </a:lnTo>
                  <a:lnTo>
                    <a:pt x="5269" y="6022"/>
                  </a:lnTo>
                  <a:lnTo>
                    <a:pt x="5721" y="5721"/>
                  </a:lnTo>
                  <a:lnTo>
                    <a:pt x="6173" y="5119"/>
                  </a:lnTo>
                  <a:lnTo>
                    <a:pt x="6474" y="4667"/>
                  </a:lnTo>
                  <a:lnTo>
                    <a:pt x="6624" y="3914"/>
                  </a:lnTo>
                  <a:lnTo>
                    <a:pt x="6775" y="3312"/>
                  </a:lnTo>
                  <a:lnTo>
                    <a:pt x="6624" y="2560"/>
                  </a:lnTo>
                  <a:lnTo>
                    <a:pt x="6474" y="1957"/>
                  </a:lnTo>
                  <a:lnTo>
                    <a:pt x="6173" y="1506"/>
                  </a:lnTo>
                  <a:lnTo>
                    <a:pt x="5721" y="904"/>
                  </a:lnTo>
                  <a:lnTo>
                    <a:pt x="5269" y="603"/>
                  </a:lnTo>
                  <a:lnTo>
                    <a:pt x="4667" y="151"/>
                  </a:lnTo>
                  <a:lnTo>
                    <a:pt x="40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82;p30">
              <a:extLst>
                <a:ext uri="{FF2B5EF4-FFF2-40B4-BE49-F238E27FC236}">
                  <a16:creationId xmlns:a16="http://schemas.microsoft.com/office/drawing/2014/main" id="{C9EAA285-CF54-4B5F-9931-F7F685546A9C}"/>
                </a:ext>
              </a:extLst>
            </p:cNvPr>
            <p:cNvSpPr/>
            <p:nvPr/>
          </p:nvSpPr>
          <p:spPr>
            <a:xfrm>
              <a:off x="4468541" y="3139473"/>
              <a:ext cx="94526" cy="94509"/>
            </a:xfrm>
            <a:custGeom>
              <a:avLst/>
              <a:gdLst/>
              <a:ahLst/>
              <a:cxnLst/>
              <a:rect l="l" t="t" r="r" b="b"/>
              <a:pathLst>
                <a:path w="5571" h="5570" fill="none" extrusionOk="0">
                  <a:moveTo>
                    <a:pt x="2861" y="0"/>
                  </a:moveTo>
                  <a:lnTo>
                    <a:pt x="2861" y="0"/>
                  </a:lnTo>
                  <a:lnTo>
                    <a:pt x="3313" y="151"/>
                  </a:lnTo>
                  <a:lnTo>
                    <a:pt x="3915" y="301"/>
                  </a:lnTo>
                  <a:lnTo>
                    <a:pt x="4366" y="602"/>
                  </a:lnTo>
                  <a:lnTo>
                    <a:pt x="4818" y="903"/>
                  </a:lnTo>
                  <a:lnTo>
                    <a:pt x="5119" y="1355"/>
                  </a:lnTo>
                  <a:lnTo>
                    <a:pt x="5420" y="1806"/>
                  </a:lnTo>
                  <a:lnTo>
                    <a:pt x="5571" y="2258"/>
                  </a:lnTo>
                  <a:lnTo>
                    <a:pt x="5571" y="2860"/>
                  </a:lnTo>
                  <a:lnTo>
                    <a:pt x="5571" y="2860"/>
                  </a:lnTo>
                  <a:lnTo>
                    <a:pt x="5571" y="3462"/>
                  </a:lnTo>
                  <a:lnTo>
                    <a:pt x="5420" y="3914"/>
                  </a:lnTo>
                  <a:lnTo>
                    <a:pt x="5119" y="4366"/>
                  </a:lnTo>
                  <a:lnTo>
                    <a:pt x="4818" y="4817"/>
                  </a:lnTo>
                  <a:lnTo>
                    <a:pt x="4366" y="5118"/>
                  </a:lnTo>
                  <a:lnTo>
                    <a:pt x="3915" y="5419"/>
                  </a:lnTo>
                  <a:lnTo>
                    <a:pt x="3313" y="5570"/>
                  </a:lnTo>
                  <a:lnTo>
                    <a:pt x="2861" y="5570"/>
                  </a:lnTo>
                  <a:lnTo>
                    <a:pt x="2861" y="5570"/>
                  </a:lnTo>
                  <a:lnTo>
                    <a:pt x="2259" y="5570"/>
                  </a:lnTo>
                  <a:lnTo>
                    <a:pt x="1657" y="5419"/>
                  </a:lnTo>
                  <a:lnTo>
                    <a:pt x="1205" y="5118"/>
                  </a:lnTo>
                  <a:lnTo>
                    <a:pt x="904" y="4817"/>
                  </a:lnTo>
                  <a:lnTo>
                    <a:pt x="452" y="4366"/>
                  </a:lnTo>
                  <a:lnTo>
                    <a:pt x="302" y="3914"/>
                  </a:lnTo>
                  <a:lnTo>
                    <a:pt x="151" y="3462"/>
                  </a:lnTo>
                  <a:lnTo>
                    <a:pt x="1" y="2860"/>
                  </a:lnTo>
                  <a:lnTo>
                    <a:pt x="1" y="2860"/>
                  </a:lnTo>
                  <a:lnTo>
                    <a:pt x="151" y="2258"/>
                  </a:lnTo>
                  <a:lnTo>
                    <a:pt x="302" y="1806"/>
                  </a:lnTo>
                  <a:lnTo>
                    <a:pt x="452" y="1355"/>
                  </a:lnTo>
                  <a:lnTo>
                    <a:pt x="904" y="903"/>
                  </a:lnTo>
                  <a:lnTo>
                    <a:pt x="1205" y="602"/>
                  </a:lnTo>
                  <a:lnTo>
                    <a:pt x="1657" y="301"/>
                  </a:lnTo>
                  <a:lnTo>
                    <a:pt x="2259" y="151"/>
                  </a:lnTo>
                  <a:lnTo>
                    <a:pt x="28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83;p30">
              <a:extLst>
                <a:ext uri="{FF2B5EF4-FFF2-40B4-BE49-F238E27FC236}">
                  <a16:creationId xmlns:a16="http://schemas.microsoft.com/office/drawing/2014/main" id="{312F511B-7336-4D31-8C38-20AD4A85CE84}"/>
                </a:ext>
              </a:extLst>
            </p:cNvPr>
            <p:cNvSpPr/>
            <p:nvPr/>
          </p:nvSpPr>
          <p:spPr>
            <a:xfrm>
              <a:off x="4458327" y="3131804"/>
              <a:ext cx="114955" cy="112410"/>
            </a:xfrm>
            <a:custGeom>
              <a:avLst/>
              <a:gdLst/>
              <a:ahLst/>
              <a:cxnLst/>
              <a:rect l="l" t="t" r="r" b="b"/>
              <a:pathLst>
                <a:path w="6775" h="6625" fill="none" extrusionOk="0">
                  <a:moveTo>
                    <a:pt x="3463" y="0"/>
                  </a:moveTo>
                  <a:lnTo>
                    <a:pt x="3463" y="0"/>
                  </a:lnTo>
                  <a:lnTo>
                    <a:pt x="2710" y="0"/>
                  </a:lnTo>
                  <a:lnTo>
                    <a:pt x="2108" y="151"/>
                  </a:lnTo>
                  <a:lnTo>
                    <a:pt x="1506" y="603"/>
                  </a:lnTo>
                  <a:lnTo>
                    <a:pt x="1054" y="904"/>
                  </a:lnTo>
                  <a:lnTo>
                    <a:pt x="603" y="1506"/>
                  </a:lnTo>
                  <a:lnTo>
                    <a:pt x="302" y="1957"/>
                  </a:lnTo>
                  <a:lnTo>
                    <a:pt x="151" y="2560"/>
                  </a:lnTo>
                  <a:lnTo>
                    <a:pt x="1" y="3312"/>
                  </a:lnTo>
                  <a:lnTo>
                    <a:pt x="1" y="3312"/>
                  </a:lnTo>
                  <a:lnTo>
                    <a:pt x="151" y="3914"/>
                  </a:lnTo>
                  <a:lnTo>
                    <a:pt x="302" y="4667"/>
                  </a:lnTo>
                  <a:lnTo>
                    <a:pt x="603" y="5119"/>
                  </a:lnTo>
                  <a:lnTo>
                    <a:pt x="1054" y="5721"/>
                  </a:lnTo>
                  <a:lnTo>
                    <a:pt x="1506" y="6022"/>
                  </a:lnTo>
                  <a:lnTo>
                    <a:pt x="2108" y="6323"/>
                  </a:lnTo>
                  <a:lnTo>
                    <a:pt x="2710" y="6624"/>
                  </a:lnTo>
                  <a:lnTo>
                    <a:pt x="3463" y="6624"/>
                  </a:lnTo>
                  <a:lnTo>
                    <a:pt x="3463" y="6624"/>
                  </a:lnTo>
                  <a:lnTo>
                    <a:pt x="4065" y="6624"/>
                  </a:lnTo>
                  <a:lnTo>
                    <a:pt x="4667" y="6323"/>
                  </a:lnTo>
                  <a:lnTo>
                    <a:pt x="5269" y="6022"/>
                  </a:lnTo>
                  <a:lnTo>
                    <a:pt x="5721" y="5721"/>
                  </a:lnTo>
                  <a:lnTo>
                    <a:pt x="6173" y="5119"/>
                  </a:lnTo>
                  <a:lnTo>
                    <a:pt x="6474" y="4667"/>
                  </a:lnTo>
                  <a:lnTo>
                    <a:pt x="6624" y="3914"/>
                  </a:lnTo>
                  <a:lnTo>
                    <a:pt x="6775" y="3312"/>
                  </a:lnTo>
                  <a:lnTo>
                    <a:pt x="6775" y="3312"/>
                  </a:lnTo>
                  <a:lnTo>
                    <a:pt x="6624" y="2560"/>
                  </a:lnTo>
                  <a:lnTo>
                    <a:pt x="6474" y="1957"/>
                  </a:lnTo>
                  <a:lnTo>
                    <a:pt x="6173" y="1506"/>
                  </a:lnTo>
                  <a:lnTo>
                    <a:pt x="5721" y="904"/>
                  </a:lnTo>
                  <a:lnTo>
                    <a:pt x="5269" y="603"/>
                  </a:lnTo>
                  <a:lnTo>
                    <a:pt x="4667" y="151"/>
                  </a:lnTo>
                  <a:lnTo>
                    <a:pt x="4065" y="0"/>
                  </a:lnTo>
                  <a:lnTo>
                    <a:pt x="3463" y="0"/>
                  </a:lnTo>
                  <a:lnTo>
                    <a:pt x="34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84;p30">
              <a:extLst>
                <a:ext uri="{FF2B5EF4-FFF2-40B4-BE49-F238E27FC236}">
                  <a16:creationId xmlns:a16="http://schemas.microsoft.com/office/drawing/2014/main" id="{C36337F9-9E9A-47A5-8D12-C6C0C2511527}"/>
                </a:ext>
              </a:extLst>
            </p:cNvPr>
            <p:cNvSpPr/>
            <p:nvPr/>
          </p:nvSpPr>
          <p:spPr>
            <a:xfrm>
              <a:off x="4614139" y="3131804"/>
              <a:ext cx="112410" cy="112410"/>
            </a:xfrm>
            <a:custGeom>
              <a:avLst/>
              <a:gdLst/>
              <a:ahLst/>
              <a:cxnLst/>
              <a:rect l="l" t="t" r="r" b="b"/>
              <a:pathLst>
                <a:path w="6625" h="6625" extrusionOk="0">
                  <a:moveTo>
                    <a:pt x="3312" y="452"/>
                  </a:moveTo>
                  <a:lnTo>
                    <a:pt x="3914" y="603"/>
                  </a:lnTo>
                  <a:lnTo>
                    <a:pt x="4366" y="753"/>
                  </a:lnTo>
                  <a:lnTo>
                    <a:pt x="4818" y="1054"/>
                  </a:lnTo>
                  <a:lnTo>
                    <a:pt x="5269" y="1355"/>
                  </a:lnTo>
                  <a:lnTo>
                    <a:pt x="5570" y="1807"/>
                  </a:lnTo>
                  <a:lnTo>
                    <a:pt x="5871" y="2258"/>
                  </a:lnTo>
                  <a:lnTo>
                    <a:pt x="6022" y="2710"/>
                  </a:lnTo>
                  <a:lnTo>
                    <a:pt x="6172" y="3312"/>
                  </a:lnTo>
                  <a:lnTo>
                    <a:pt x="6022" y="3914"/>
                  </a:lnTo>
                  <a:lnTo>
                    <a:pt x="5871" y="4366"/>
                  </a:lnTo>
                  <a:lnTo>
                    <a:pt x="5570" y="4818"/>
                  </a:lnTo>
                  <a:lnTo>
                    <a:pt x="5269" y="5269"/>
                  </a:lnTo>
                  <a:lnTo>
                    <a:pt x="4818" y="5570"/>
                  </a:lnTo>
                  <a:lnTo>
                    <a:pt x="4366" y="5871"/>
                  </a:lnTo>
                  <a:lnTo>
                    <a:pt x="3914" y="6022"/>
                  </a:lnTo>
                  <a:lnTo>
                    <a:pt x="2710" y="6022"/>
                  </a:lnTo>
                  <a:lnTo>
                    <a:pt x="2258" y="5871"/>
                  </a:lnTo>
                  <a:lnTo>
                    <a:pt x="1807" y="5570"/>
                  </a:lnTo>
                  <a:lnTo>
                    <a:pt x="1355" y="5269"/>
                  </a:lnTo>
                  <a:lnTo>
                    <a:pt x="1054" y="4818"/>
                  </a:lnTo>
                  <a:lnTo>
                    <a:pt x="753" y="4366"/>
                  </a:lnTo>
                  <a:lnTo>
                    <a:pt x="603" y="3914"/>
                  </a:lnTo>
                  <a:lnTo>
                    <a:pt x="452" y="3312"/>
                  </a:lnTo>
                  <a:lnTo>
                    <a:pt x="603" y="2710"/>
                  </a:lnTo>
                  <a:lnTo>
                    <a:pt x="753" y="2258"/>
                  </a:lnTo>
                  <a:lnTo>
                    <a:pt x="1054" y="1807"/>
                  </a:lnTo>
                  <a:lnTo>
                    <a:pt x="1355" y="1355"/>
                  </a:lnTo>
                  <a:lnTo>
                    <a:pt x="1807" y="1054"/>
                  </a:lnTo>
                  <a:lnTo>
                    <a:pt x="2258" y="753"/>
                  </a:lnTo>
                  <a:lnTo>
                    <a:pt x="2710" y="603"/>
                  </a:lnTo>
                  <a:lnTo>
                    <a:pt x="3312" y="452"/>
                  </a:lnTo>
                  <a:close/>
                  <a:moveTo>
                    <a:pt x="2710" y="0"/>
                  </a:moveTo>
                  <a:lnTo>
                    <a:pt x="1957" y="151"/>
                  </a:lnTo>
                  <a:lnTo>
                    <a:pt x="1506" y="603"/>
                  </a:lnTo>
                  <a:lnTo>
                    <a:pt x="904" y="904"/>
                  </a:lnTo>
                  <a:lnTo>
                    <a:pt x="603" y="1506"/>
                  </a:lnTo>
                  <a:lnTo>
                    <a:pt x="301" y="1957"/>
                  </a:lnTo>
                  <a:lnTo>
                    <a:pt x="0" y="2560"/>
                  </a:lnTo>
                  <a:lnTo>
                    <a:pt x="0" y="3312"/>
                  </a:lnTo>
                  <a:lnTo>
                    <a:pt x="0" y="3914"/>
                  </a:lnTo>
                  <a:lnTo>
                    <a:pt x="301" y="4667"/>
                  </a:lnTo>
                  <a:lnTo>
                    <a:pt x="603" y="5119"/>
                  </a:lnTo>
                  <a:lnTo>
                    <a:pt x="904" y="5721"/>
                  </a:lnTo>
                  <a:lnTo>
                    <a:pt x="1506" y="6022"/>
                  </a:lnTo>
                  <a:lnTo>
                    <a:pt x="1957" y="6323"/>
                  </a:lnTo>
                  <a:lnTo>
                    <a:pt x="2710" y="6624"/>
                  </a:lnTo>
                  <a:lnTo>
                    <a:pt x="3914" y="6624"/>
                  </a:lnTo>
                  <a:lnTo>
                    <a:pt x="4667" y="6323"/>
                  </a:lnTo>
                  <a:lnTo>
                    <a:pt x="5119" y="6022"/>
                  </a:lnTo>
                  <a:lnTo>
                    <a:pt x="5721" y="5721"/>
                  </a:lnTo>
                  <a:lnTo>
                    <a:pt x="6022" y="5119"/>
                  </a:lnTo>
                  <a:lnTo>
                    <a:pt x="6323" y="4667"/>
                  </a:lnTo>
                  <a:lnTo>
                    <a:pt x="6624" y="3914"/>
                  </a:lnTo>
                  <a:lnTo>
                    <a:pt x="6624" y="3312"/>
                  </a:lnTo>
                  <a:lnTo>
                    <a:pt x="6624" y="2560"/>
                  </a:lnTo>
                  <a:lnTo>
                    <a:pt x="6323" y="1957"/>
                  </a:lnTo>
                  <a:lnTo>
                    <a:pt x="6022" y="1506"/>
                  </a:lnTo>
                  <a:lnTo>
                    <a:pt x="5721" y="904"/>
                  </a:lnTo>
                  <a:lnTo>
                    <a:pt x="5119" y="603"/>
                  </a:lnTo>
                  <a:lnTo>
                    <a:pt x="4667" y="151"/>
                  </a:lnTo>
                  <a:lnTo>
                    <a:pt x="3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85;p30">
              <a:extLst>
                <a:ext uri="{FF2B5EF4-FFF2-40B4-BE49-F238E27FC236}">
                  <a16:creationId xmlns:a16="http://schemas.microsoft.com/office/drawing/2014/main" id="{8D352BA2-5D18-4409-BCBD-BD46C6982B66}"/>
                </a:ext>
              </a:extLst>
            </p:cNvPr>
            <p:cNvSpPr/>
            <p:nvPr/>
          </p:nvSpPr>
          <p:spPr>
            <a:xfrm>
              <a:off x="4889997" y="3313153"/>
              <a:ext cx="48544" cy="51106"/>
            </a:xfrm>
            <a:custGeom>
              <a:avLst/>
              <a:gdLst/>
              <a:ahLst/>
              <a:cxnLst/>
              <a:rect l="l" t="t" r="r" b="b"/>
              <a:pathLst>
                <a:path w="2861" h="3012" extrusionOk="0">
                  <a:moveTo>
                    <a:pt x="1506" y="1"/>
                  </a:moveTo>
                  <a:lnTo>
                    <a:pt x="904" y="151"/>
                  </a:lnTo>
                  <a:lnTo>
                    <a:pt x="452" y="452"/>
                  </a:lnTo>
                  <a:lnTo>
                    <a:pt x="151" y="904"/>
                  </a:lnTo>
                  <a:lnTo>
                    <a:pt x="1" y="1506"/>
                  </a:lnTo>
                  <a:lnTo>
                    <a:pt x="151" y="2108"/>
                  </a:lnTo>
                  <a:lnTo>
                    <a:pt x="452" y="2560"/>
                  </a:lnTo>
                  <a:lnTo>
                    <a:pt x="904" y="2861"/>
                  </a:lnTo>
                  <a:lnTo>
                    <a:pt x="1506" y="3011"/>
                  </a:lnTo>
                  <a:lnTo>
                    <a:pt x="1958" y="2861"/>
                  </a:lnTo>
                  <a:lnTo>
                    <a:pt x="2409" y="2560"/>
                  </a:lnTo>
                  <a:lnTo>
                    <a:pt x="2710" y="2108"/>
                  </a:lnTo>
                  <a:lnTo>
                    <a:pt x="2861" y="1506"/>
                  </a:lnTo>
                  <a:lnTo>
                    <a:pt x="2710" y="904"/>
                  </a:lnTo>
                  <a:lnTo>
                    <a:pt x="2409" y="452"/>
                  </a:lnTo>
                  <a:lnTo>
                    <a:pt x="1958" y="151"/>
                  </a:lnTo>
                  <a:lnTo>
                    <a:pt x="1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86;p30">
              <a:extLst>
                <a:ext uri="{FF2B5EF4-FFF2-40B4-BE49-F238E27FC236}">
                  <a16:creationId xmlns:a16="http://schemas.microsoft.com/office/drawing/2014/main" id="{43A18023-8112-4605-9FA5-C9E8E6F0CE76}"/>
                </a:ext>
              </a:extLst>
            </p:cNvPr>
            <p:cNvSpPr/>
            <p:nvPr/>
          </p:nvSpPr>
          <p:spPr>
            <a:xfrm>
              <a:off x="4782712" y="3313153"/>
              <a:ext cx="48561" cy="51106"/>
            </a:xfrm>
            <a:custGeom>
              <a:avLst/>
              <a:gdLst/>
              <a:ahLst/>
              <a:cxnLst/>
              <a:rect l="l" t="t" r="r" b="b"/>
              <a:pathLst>
                <a:path w="2862" h="3012" extrusionOk="0">
                  <a:moveTo>
                    <a:pt x="1356" y="1"/>
                  </a:moveTo>
                  <a:lnTo>
                    <a:pt x="904" y="151"/>
                  </a:lnTo>
                  <a:lnTo>
                    <a:pt x="453" y="452"/>
                  </a:lnTo>
                  <a:lnTo>
                    <a:pt x="151" y="904"/>
                  </a:lnTo>
                  <a:lnTo>
                    <a:pt x="1" y="1506"/>
                  </a:lnTo>
                  <a:lnTo>
                    <a:pt x="151" y="2108"/>
                  </a:lnTo>
                  <a:lnTo>
                    <a:pt x="453" y="2560"/>
                  </a:lnTo>
                  <a:lnTo>
                    <a:pt x="904" y="2861"/>
                  </a:lnTo>
                  <a:lnTo>
                    <a:pt x="1356" y="3011"/>
                  </a:lnTo>
                  <a:lnTo>
                    <a:pt x="1958" y="2861"/>
                  </a:lnTo>
                  <a:lnTo>
                    <a:pt x="2410" y="2560"/>
                  </a:lnTo>
                  <a:lnTo>
                    <a:pt x="2711" y="2108"/>
                  </a:lnTo>
                  <a:lnTo>
                    <a:pt x="2861" y="1506"/>
                  </a:lnTo>
                  <a:lnTo>
                    <a:pt x="2711" y="904"/>
                  </a:lnTo>
                  <a:lnTo>
                    <a:pt x="2410" y="452"/>
                  </a:lnTo>
                  <a:lnTo>
                    <a:pt x="1958" y="151"/>
                  </a:lnTo>
                  <a:lnTo>
                    <a:pt x="1356" y="1"/>
                  </a:lnTo>
                  <a:close/>
                </a:path>
              </a:pathLst>
            </a:custGeom>
            <a:solidFill>
              <a:srgbClr val="C5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87;p30">
              <a:extLst>
                <a:ext uri="{FF2B5EF4-FFF2-40B4-BE49-F238E27FC236}">
                  <a16:creationId xmlns:a16="http://schemas.microsoft.com/office/drawing/2014/main" id="{EF12ED39-0877-4FCA-9C8B-9A63E269BCD7}"/>
                </a:ext>
              </a:extLst>
            </p:cNvPr>
            <p:cNvSpPr/>
            <p:nvPr/>
          </p:nvSpPr>
          <p:spPr>
            <a:xfrm>
              <a:off x="4782712" y="3313153"/>
              <a:ext cx="48561" cy="51106"/>
            </a:xfrm>
            <a:custGeom>
              <a:avLst/>
              <a:gdLst/>
              <a:ahLst/>
              <a:cxnLst/>
              <a:rect l="l" t="t" r="r" b="b"/>
              <a:pathLst>
                <a:path w="2862" h="3012" fill="none" extrusionOk="0">
                  <a:moveTo>
                    <a:pt x="1356" y="1"/>
                  </a:moveTo>
                  <a:lnTo>
                    <a:pt x="1356" y="1"/>
                  </a:lnTo>
                  <a:lnTo>
                    <a:pt x="904" y="151"/>
                  </a:lnTo>
                  <a:lnTo>
                    <a:pt x="453" y="452"/>
                  </a:lnTo>
                  <a:lnTo>
                    <a:pt x="151" y="904"/>
                  </a:lnTo>
                  <a:lnTo>
                    <a:pt x="1" y="1506"/>
                  </a:lnTo>
                  <a:lnTo>
                    <a:pt x="1" y="1506"/>
                  </a:lnTo>
                  <a:lnTo>
                    <a:pt x="151" y="2108"/>
                  </a:lnTo>
                  <a:lnTo>
                    <a:pt x="453" y="2560"/>
                  </a:lnTo>
                  <a:lnTo>
                    <a:pt x="904" y="2861"/>
                  </a:lnTo>
                  <a:lnTo>
                    <a:pt x="1356" y="3011"/>
                  </a:lnTo>
                  <a:lnTo>
                    <a:pt x="1356" y="3011"/>
                  </a:lnTo>
                  <a:lnTo>
                    <a:pt x="1958" y="2861"/>
                  </a:lnTo>
                  <a:lnTo>
                    <a:pt x="2410" y="2560"/>
                  </a:lnTo>
                  <a:lnTo>
                    <a:pt x="2711" y="2108"/>
                  </a:lnTo>
                  <a:lnTo>
                    <a:pt x="2861" y="1506"/>
                  </a:lnTo>
                  <a:lnTo>
                    <a:pt x="2861" y="1506"/>
                  </a:lnTo>
                  <a:lnTo>
                    <a:pt x="2711" y="904"/>
                  </a:lnTo>
                  <a:lnTo>
                    <a:pt x="2410" y="452"/>
                  </a:lnTo>
                  <a:lnTo>
                    <a:pt x="1958" y="151"/>
                  </a:lnTo>
                  <a:lnTo>
                    <a:pt x="13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88;p30">
              <a:extLst>
                <a:ext uri="{FF2B5EF4-FFF2-40B4-BE49-F238E27FC236}">
                  <a16:creationId xmlns:a16="http://schemas.microsoft.com/office/drawing/2014/main" id="{499F0F33-C436-47A1-9AB0-756CA539251F}"/>
                </a:ext>
              </a:extLst>
            </p:cNvPr>
            <p:cNvSpPr/>
            <p:nvPr/>
          </p:nvSpPr>
          <p:spPr>
            <a:xfrm>
              <a:off x="4675443" y="3313153"/>
              <a:ext cx="48544" cy="51106"/>
            </a:xfrm>
            <a:custGeom>
              <a:avLst/>
              <a:gdLst/>
              <a:ahLst/>
              <a:cxnLst/>
              <a:rect l="l" t="t" r="r" b="b"/>
              <a:pathLst>
                <a:path w="2861" h="3012" extrusionOk="0">
                  <a:moveTo>
                    <a:pt x="1355" y="1"/>
                  </a:moveTo>
                  <a:lnTo>
                    <a:pt x="904" y="151"/>
                  </a:lnTo>
                  <a:lnTo>
                    <a:pt x="452" y="452"/>
                  </a:lnTo>
                  <a:lnTo>
                    <a:pt x="151" y="904"/>
                  </a:lnTo>
                  <a:lnTo>
                    <a:pt x="0" y="1506"/>
                  </a:lnTo>
                  <a:lnTo>
                    <a:pt x="151" y="2108"/>
                  </a:lnTo>
                  <a:lnTo>
                    <a:pt x="452" y="2560"/>
                  </a:lnTo>
                  <a:lnTo>
                    <a:pt x="904" y="2861"/>
                  </a:lnTo>
                  <a:lnTo>
                    <a:pt x="1355" y="3011"/>
                  </a:lnTo>
                  <a:lnTo>
                    <a:pt x="1957" y="2861"/>
                  </a:lnTo>
                  <a:lnTo>
                    <a:pt x="2409" y="2560"/>
                  </a:lnTo>
                  <a:lnTo>
                    <a:pt x="2710" y="2108"/>
                  </a:lnTo>
                  <a:lnTo>
                    <a:pt x="2861" y="1506"/>
                  </a:lnTo>
                  <a:lnTo>
                    <a:pt x="2710" y="904"/>
                  </a:lnTo>
                  <a:lnTo>
                    <a:pt x="2409" y="452"/>
                  </a:lnTo>
                  <a:lnTo>
                    <a:pt x="1957" y="151"/>
                  </a:lnTo>
                  <a:lnTo>
                    <a:pt x="13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89;p30">
              <a:extLst>
                <a:ext uri="{FF2B5EF4-FFF2-40B4-BE49-F238E27FC236}">
                  <a16:creationId xmlns:a16="http://schemas.microsoft.com/office/drawing/2014/main" id="{818FF1B4-15B2-4E02-919E-3042CC26FE5C}"/>
                </a:ext>
              </a:extLst>
            </p:cNvPr>
            <p:cNvSpPr/>
            <p:nvPr/>
          </p:nvSpPr>
          <p:spPr>
            <a:xfrm>
              <a:off x="4568157" y="3313153"/>
              <a:ext cx="48544" cy="51106"/>
            </a:xfrm>
            <a:custGeom>
              <a:avLst/>
              <a:gdLst/>
              <a:ahLst/>
              <a:cxnLst/>
              <a:rect l="l" t="t" r="r" b="b"/>
              <a:pathLst>
                <a:path w="2861" h="3012" extrusionOk="0">
                  <a:moveTo>
                    <a:pt x="1356" y="1"/>
                  </a:moveTo>
                  <a:lnTo>
                    <a:pt x="753" y="151"/>
                  </a:lnTo>
                  <a:lnTo>
                    <a:pt x="302" y="452"/>
                  </a:lnTo>
                  <a:lnTo>
                    <a:pt x="1" y="904"/>
                  </a:lnTo>
                  <a:lnTo>
                    <a:pt x="1" y="1506"/>
                  </a:lnTo>
                  <a:lnTo>
                    <a:pt x="1" y="2108"/>
                  </a:lnTo>
                  <a:lnTo>
                    <a:pt x="302" y="2560"/>
                  </a:lnTo>
                  <a:lnTo>
                    <a:pt x="753" y="2861"/>
                  </a:lnTo>
                  <a:lnTo>
                    <a:pt x="1356" y="3011"/>
                  </a:lnTo>
                  <a:lnTo>
                    <a:pt x="1958" y="2861"/>
                  </a:lnTo>
                  <a:lnTo>
                    <a:pt x="2409" y="2560"/>
                  </a:lnTo>
                  <a:lnTo>
                    <a:pt x="2710" y="2108"/>
                  </a:lnTo>
                  <a:lnTo>
                    <a:pt x="2861" y="1506"/>
                  </a:lnTo>
                  <a:lnTo>
                    <a:pt x="2710" y="904"/>
                  </a:lnTo>
                  <a:lnTo>
                    <a:pt x="2409" y="452"/>
                  </a:lnTo>
                  <a:lnTo>
                    <a:pt x="1958" y="151"/>
                  </a:lnTo>
                  <a:lnTo>
                    <a:pt x="13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0;p30">
              <a:extLst>
                <a:ext uri="{FF2B5EF4-FFF2-40B4-BE49-F238E27FC236}">
                  <a16:creationId xmlns:a16="http://schemas.microsoft.com/office/drawing/2014/main" id="{3A014BC9-9DDC-4261-8C57-04D6CBDB77F5}"/>
                </a:ext>
              </a:extLst>
            </p:cNvPr>
            <p:cNvSpPr/>
            <p:nvPr/>
          </p:nvSpPr>
          <p:spPr>
            <a:xfrm>
              <a:off x="4458327" y="3313153"/>
              <a:ext cx="51106" cy="51106"/>
            </a:xfrm>
            <a:custGeom>
              <a:avLst/>
              <a:gdLst/>
              <a:ahLst/>
              <a:cxnLst/>
              <a:rect l="l" t="t" r="r" b="b"/>
              <a:pathLst>
                <a:path w="3012" h="3012" extrusionOk="0">
                  <a:moveTo>
                    <a:pt x="1506" y="1"/>
                  </a:moveTo>
                  <a:lnTo>
                    <a:pt x="904" y="151"/>
                  </a:lnTo>
                  <a:lnTo>
                    <a:pt x="452" y="452"/>
                  </a:lnTo>
                  <a:lnTo>
                    <a:pt x="151" y="904"/>
                  </a:lnTo>
                  <a:lnTo>
                    <a:pt x="1" y="1506"/>
                  </a:lnTo>
                  <a:lnTo>
                    <a:pt x="151" y="2108"/>
                  </a:lnTo>
                  <a:lnTo>
                    <a:pt x="452" y="2560"/>
                  </a:lnTo>
                  <a:lnTo>
                    <a:pt x="904" y="2861"/>
                  </a:lnTo>
                  <a:lnTo>
                    <a:pt x="1506" y="3011"/>
                  </a:lnTo>
                  <a:lnTo>
                    <a:pt x="2108" y="2861"/>
                  </a:lnTo>
                  <a:lnTo>
                    <a:pt x="2560" y="2560"/>
                  </a:lnTo>
                  <a:lnTo>
                    <a:pt x="2861" y="2108"/>
                  </a:lnTo>
                  <a:lnTo>
                    <a:pt x="3011" y="1506"/>
                  </a:lnTo>
                  <a:lnTo>
                    <a:pt x="2861" y="904"/>
                  </a:lnTo>
                  <a:lnTo>
                    <a:pt x="2560" y="452"/>
                  </a:lnTo>
                  <a:lnTo>
                    <a:pt x="2108" y="151"/>
                  </a:lnTo>
                  <a:lnTo>
                    <a:pt x="1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91;p30">
              <a:extLst>
                <a:ext uri="{FF2B5EF4-FFF2-40B4-BE49-F238E27FC236}">
                  <a16:creationId xmlns:a16="http://schemas.microsoft.com/office/drawing/2014/main" id="{1998BC86-EC16-419B-B2BB-283E8081E7F9}"/>
                </a:ext>
              </a:extLst>
            </p:cNvPr>
            <p:cNvSpPr/>
            <p:nvPr/>
          </p:nvSpPr>
          <p:spPr>
            <a:xfrm>
              <a:off x="5589872" y="2725670"/>
              <a:ext cx="538956" cy="372946"/>
            </a:xfrm>
            <a:custGeom>
              <a:avLst/>
              <a:gdLst/>
              <a:ahLst/>
              <a:cxnLst/>
              <a:rect l="l" t="t" r="r" b="b"/>
              <a:pathLst>
                <a:path w="31764" h="21980" extrusionOk="0">
                  <a:moveTo>
                    <a:pt x="0" y="1"/>
                  </a:moveTo>
                  <a:lnTo>
                    <a:pt x="0" y="21979"/>
                  </a:lnTo>
                  <a:lnTo>
                    <a:pt x="31764" y="21979"/>
                  </a:lnTo>
                  <a:lnTo>
                    <a:pt x="317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2;p30">
              <a:extLst>
                <a:ext uri="{FF2B5EF4-FFF2-40B4-BE49-F238E27FC236}">
                  <a16:creationId xmlns:a16="http://schemas.microsoft.com/office/drawing/2014/main" id="{CA248C3B-DB4B-43B6-BFBF-470979030B13}"/>
                </a:ext>
              </a:extLst>
            </p:cNvPr>
            <p:cNvSpPr/>
            <p:nvPr/>
          </p:nvSpPr>
          <p:spPr>
            <a:xfrm>
              <a:off x="5589872" y="2725670"/>
              <a:ext cx="538956" cy="372946"/>
            </a:xfrm>
            <a:custGeom>
              <a:avLst/>
              <a:gdLst/>
              <a:ahLst/>
              <a:cxnLst/>
              <a:rect l="l" t="t" r="r" b="b"/>
              <a:pathLst>
                <a:path w="31764" h="21980" fill="none" extrusionOk="0">
                  <a:moveTo>
                    <a:pt x="31764" y="1"/>
                  </a:moveTo>
                  <a:lnTo>
                    <a:pt x="0" y="1"/>
                  </a:lnTo>
                  <a:lnTo>
                    <a:pt x="0" y="21979"/>
                  </a:lnTo>
                  <a:lnTo>
                    <a:pt x="31764" y="21979"/>
                  </a:lnTo>
                  <a:lnTo>
                    <a:pt x="317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93;p30">
              <a:extLst>
                <a:ext uri="{FF2B5EF4-FFF2-40B4-BE49-F238E27FC236}">
                  <a16:creationId xmlns:a16="http://schemas.microsoft.com/office/drawing/2014/main" id="{DAA17404-C8CF-441A-A91F-428BF3529A0C}"/>
                </a:ext>
              </a:extLst>
            </p:cNvPr>
            <p:cNvSpPr/>
            <p:nvPr/>
          </p:nvSpPr>
          <p:spPr>
            <a:xfrm>
              <a:off x="5727801" y="2725670"/>
              <a:ext cx="97071" cy="137946"/>
            </a:xfrm>
            <a:custGeom>
              <a:avLst/>
              <a:gdLst/>
              <a:ahLst/>
              <a:cxnLst/>
              <a:rect l="l" t="t" r="r" b="b"/>
              <a:pathLst>
                <a:path w="5721" h="8130" extrusionOk="0">
                  <a:moveTo>
                    <a:pt x="0" y="1"/>
                  </a:moveTo>
                  <a:lnTo>
                    <a:pt x="0" y="8130"/>
                  </a:lnTo>
                  <a:lnTo>
                    <a:pt x="5721" y="8130"/>
                  </a:lnTo>
                  <a:lnTo>
                    <a:pt x="5721" y="1"/>
                  </a:lnTo>
                  <a:close/>
                </a:path>
              </a:pathLst>
            </a:custGeom>
            <a:solidFill>
              <a:srgbClr val="C6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94;p30">
              <a:extLst>
                <a:ext uri="{FF2B5EF4-FFF2-40B4-BE49-F238E27FC236}">
                  <a16:creationId xmlns:a16="http://schemas.microsoft.com/office/drawing/2014/main" id="{92EB3AEA-E61D-4717-92CF-FBCA65BE00C7}"/>
                </a:ext>
              </a:extLst>
            </p:cNvPr>
            <p:cNvSpPr/>
            <p:nvPr/>
          </p:nvSpPr>
          <p:spPr>
            <a:xfrm>
              <a:off x="5727801" y="2725670"/>
              <a:ext cx="97071" cy="137946"/>
            </a:xfrm>
            <a:custGeom>
              <a:avLst/>
              <a:gdLst/>
              <a:ahLst/>
              <a:cxnLst/>
              <a:rect l="l" t="t" r="r" b="b"/>
              <a:pathLst>
                <a:path w="5721" h="8130" fill="none" extrusionOk="0">
                  <a:moveTo>
                    <a:pt x="5721" y="1"/>
                  </a:moveTo>
                  <a:lnTo>
                    <a:pt x="3613" y="1"/>
                  </a:lnTo>
                  <a:lnTo>
                    <a:pt x="0" y="1"/>
                  </a:lnTo>
                  <a:lnTo>
                    <a:pt x="0" y="8130"/>
                  </a:lnTo>
                  <a:lnTo>
                    <a:pt x="5721" y="8130"/>
                  </a:lnTo>
                  <a:lnTo>
                    <a:pt x="57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95;p30">
              <a:extLst>
                <a:ext uri="{FF2B5EF4-FFF2-40B4-BE49-F238E27FC236}">
                  <a16:creationId xmlns:a16="http://schemas.microsoft.com/office/drawing/2014/main" id="{9DC61D24-BD86-4B62-8E23-05634D5CAC65}"/>
                </a:ext>
              </a:extLst>
            </p:cNvPr>
            <p:cNvSpPr/>
            <p:nvPr/>
          </p:nvSpPr>
          <p:spPr>
            <a:xfrm>
              <a:off x="5960239" y="2725670"/>
              <a:ext cx="168589" cy="372946"/>
            </a:xfrm>
            <a:custGeom>
              <a:avLst/>
              <a:gdLst/>
              <a:ahLst/>
              <a:cxnLst/>
              <a:rect l="l" t="t" r="r" b="b"/>
              <a:pathLst>
                <a:path w="9936" h="21980" extrusionOk="0">
                  <a:moveTo>
                    <a:pt x="0" y="1"/>
                  </a:moveTo>
                  <a:lnTo>
                    <a:pt x="0" y="21979"/>
                  </a:lnTo>
                  <a:lnTo>
                    <a:pt x="9936" y="21979"/>
                  </a:lnTo>
                  <a:lnTo>
                    <a:pt x="9936" y="1"/>
                  </a:lnTo>
                  <a:lnTo>
                    <a:pt x="6624" y="1"/>
                  </a:lnTo>
                  <a:lnTo>
                    <a:pt x="6624" y="8130"/>
                  </a:lnTo>
                  <a:lnTo>
                    <a:pt x="3463" y="8130"/>
                  </a:lnTo>
                  <a:lnTo>
                    <a:pt x="34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96;p30">
              <a:extLst>
                <a:ext uri="{FF2B5EF4-FFF2-40B4-BE49-F238E27FC236}">
                  <a16:creationId xmlns:a16="http://schemas.microsoft.com/office/drawing/2014/main" id="{ECEF0069-7B6C-4282-B68B-20AA0EC617CD}"/>
                </a:ext>
              </a:extLst>
            </p:cNvPr>
            <p:cNvSpPr/>
            <p:nvPr/>
          </p:nvSpPr>
          <p:spPr>
            <a:xfrm>
              <a:off x="5960239" y="2725670"/>
              <a:ext cx="168589" cy="372946"/>
            </a:xfrm>
            <a:custGeom>
              <a:avLst/>
              <a:gdLst/>
              <a:ahLst/>
              <a:cxnLst/>
              <a:rect l="l" t="t" r="r" b="b"/>
              <a:pathLst>
                <a:path w="9936" h="21980" fill="none" extrusionOk="0">
                  <a:moveTo>
                    <a:pt x="9936" y="1"/>
                  </a:moveTo>
                  <a:lnTo>
                    <a:pt x="6624" y="1"/>
                  </a:lnTo>
                  <a:lnTo>
                    <a:pt x="6624" y="8130"/>
                  </a:lnTo>
                  <a:lnTo>
                    <a:pt x="3463" y="8130"/>
                  </a:lnTo>
                  <a:lnTo>
                    <a:pt x="3463" y="1"/>
                  </a:lnTo>
                  <a:lnTo>
                    <a:pt x="3463" y="1"/>
                  </a:lnTo>
                  <a:lnTo>
                    <a:pt x="0" y="1"/>
                  </a:lnTo>
                  <a:lnTo>
                    <a:pt x="0" y="21979"/>
                  </a:lnTo>
                  <a:lnTo>
                    <a:pt x="9936" y="21979"/>
                  </a:lnTo>
                  <a:lnTo>
                    <a:pt x="99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97;p30">
              <a:extLst>
                <a:ext uri="{FF2B5EF4-FFF2-40B4-BE49-F238E27FC236}">
                  <a16:creationId xmlns:a16="http://schemas.microsoft.com/office/drawing/2014/main" id="{9C590951-D40C-4DC6-8EF7-667909B05365}"/>
                </a:ext>
              </a:extLst>
            </p:cNvPr>
            <p:cNvSpPr/>
            <p:nvPr/>
          </p:nvSpPr>
          <p:spPr>
            <a:xfrm>
              <a:off x="6018981" y="2725670"/>
              <a:ext cx="53668" cy="137946"/>
            </a:xfrm>
            <a:custGeom>
              <a:avLst/>
              <a:gdLst/>
              <a:ahLst/>
              <a:cxnLst/>
              <a:rect l="l" t="t" r="r" b="b"/>
              <a:pathLst>
                <a:path w="3163" h="8130" extrusionOk="0">
                  <a:moveTo>
                    <a:pt x="1" y="1"/>
                  </a:moveTo>
                  <a:lnTo>
                    <a:pt x="1" y="8130"/>
                  </a:lnTo>
                  <a:lnTo>
                    <a:pt x="3162" y="8130"/>
                  </a:lnTo>
                  <a:lnTo>
                    <a:pt x="3162" y="1"/>
                  </a:lnTo>
                  <a:close/>
                </a:path>
              </a:pathLst>
            </a:custGeom>
            <a:solidFill>
              <a:srgbClr val="3C74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98;p30">
              <a:extLst>
                <a:ext uri="{FF2B5EF4-FFF2-40B4-BE49-F238E27FC236}">
                  <a16:creationId xmlns:a16="http://schemas.microsoft.com/office/drawing/2014/main" id="{96555C3D-5D29-4ED6-958A-0BBAD5918FAB}"/>
                </a:ext>
              </a:extLst>
            </p:cNvPr>
            <p:cNvSpPr/>
            <p:nvPr/>
          </p:nvSpPr>
          <p:spPr>
            <a:xfrm>
              <a:off x="6018981" y="2725670"/>
              <a:ext cx="53668" cy="137946"/>
            </a:xfrm>
            <a:custGeom>
              <a:avLst/>
              <a:gdLst/>
              <a:ahLst/>
              <a:cxnLst/>
              <a:rect l="l" t="t" r="r" b="b"/>
              <a:pathLst>
                <a:path w="3163" h="8130" fill="none" extrusionOk="0">
                  <a:moveTo>
                    <a:pt x="3162" y="1"/>
                  </a:moveTo>
                  <a:lnTo>
                    <a:pt x="1" y="1"/>
                  </a:lnTo>
                  <a:lnTo>
                    <a:pt x="1" y="8130"/>
                  </a:lnTo>
                  <a:lnTo>
                    <a:pt x="3162" y="8130"/>
                  </a:lnTo>
                  <a:lnTo>
                    <a:pt x="31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99;p30">
              <a:extLst>
                <a:ext uri="{FF2B5EF4-FFF2-40B4-BE49-F238E27FC236}">
                  <a16:creationId xmlns:a16="http://schemas.microsoft.com/office/drawing/2014/main" id="{86646CC2-DBB3-4736-8B05-E40BFC4EAADD}"/>
                </a:ext>
              </a:extLst>
            </p:cNvPr>
            <p:cNvSpPr/>
            <p:nvPr/>
          </p:nvSpPr>
          <p:spPr>
            <a:xfrm>
              <a:off x="5623078" y="2983661"/>
              <a:ext cx="79187" cy="81749"/>
            </a:xfrm>
            <a:custGeom>
              <a:avLst/>
              <a:gdLst/>
              <a:ahLst/>
              <a:cxnLst/>
              <a:rect l="l" t="t" r="r" b="b"/>
              <a:pathLst>
                <a:path w="4667" h="4818" extrusionOk="0">
                  <a:moveTo>
                    <a:pt x="4215" y="602"/>
                  </a:moveTo>
                  <a:lnTo>
                    <a:pt x="4215" y="4215"/>
                  </a:lnTo>
                  <a:lnTo>
                    <a:pt x="602" y="4215"/>
                  </a:lnTo>
                  <a:lnTo>
                    <a:pt x="602" y="602"/>
                  </a:lnTo>
                  <a:close/>
                  <a:moveTo>
                    <a:pt x="0" y="0"/>
                  </a:moveTo>
                  <a:lnTo>
                    <a:pt x="0" y="4817"/>
                  </a:lnTo>
                  <a:lnTo>
                    <a:pt x="4667" y="4817"/>
                  </a:lnTo>
                  <a:lnTo>
                    <a:pt x="4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00;p30">
              <a:extLst>
                <a:ext uri="{FF2B5EF4-FFF2-40B4-BE49-F238E27FC236}">
                  <a16:creationId xmlns:a16="http://schemas.microsoft.com/office/drawing/2014/main" id="{599459CF-0C75-410C-84CA-260EF41E4A63}"/>
                </a:ext>
              </a:extLst>
            </p:cNvPr>
            <p:cNvSpPr/>
            <p:nvPr/>
          </p:nvSpPr>
          <p:spPr>
            <a:xfrm>
              <a:off x="5633292" y="2993875"/>
              <a:ext cx="61321" cy="61321"/>
            </a:xfrm>
            <a:custGeom>
              <a:avLst/>
              <a:gdLst/>
              <a:ahLst/>
              <a:cxnLst/>
              <a:rect l="l" t="t" r="r" b="b"/>
              <a:pathLst>
                <a:path w="3614" h="3614" fill="none" extrusionOk="0">
                  <a:moveTo>
                    <a:pt x="3613" y="0"/>
                  </a:moveTo>
                  <a:lnTo>
                    <a:pt x="3613" y="3613"/>
                  </a:lnTo>
                  <a:lnTo>
                    <a:pt x="0" y="3613"/>
                  </a:lnTo>
                  <a:lnTo>
                    <a:pt x="0" y="0"/>
                  </a:lnTo>
                  <a:lnTo>
                    <a:pt x="36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01;p30">
              <a:extLst>
                <a:ext uri="{FF2B5EF4-FFF2-40B4-BE49-F238E27FC236}">
                  <a16:creationId xmlns:a16="http://schemas.microsoft.com/office/drawing/2014/main" id="{7045A977-0F34-4E22-9C7B-DBCB1D7AB3B6}"/>
                </a:ext>
              </a:extLst>
            </p:cNvPr>
            <p:cNvSpPr/>
            <p:nvPr/>
          </p:nvSpPr>
          <p:spPr>
            <a:xfrm>
              <a:off x="5623078" y="2983661"/>
              <a:ext cx="79187" cy="81749"/>
            </a:xfrm>
            <a:custGeom>
              <a:avLst/>
              <a:gdLst/>
              <a:ahLst/>
              <a:cxnLst/>
              <a:rect l="l" t="t" r="r" b="b"/>
              <a:pathLst>
                <a:path w="4667" h="4818" fill="none" extrusionOk="0">
                  <a:moveTo>
                    <a:pt x="4667" y="0"/>
                  </a:moveTo>
                  <a:lnTo>
                    <a:pt x="0" y="0"/>
                  </a:lnTo>
                  <a:lnTo>
                    <a:pt x="0" y="4817"/>
                  </a:lnTo>
                  <a:lnTo>
                    <a:pt x="4667" y="4817"/>
                  </a:lnTo>
                  <a:lnTo>
                    <a:pt x="46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02;p30">
              <a:extLst>
                <a:ext uri="{FF2B5EF4-FFF2-40B4-BE49-F238E27FC236}">
                  <a16:creationId xmlns:a16="http://schemas.microsoft.com/office/drawing/2014/main" id="{E7B8DDC0-6444-48C2-BE5E-A0345A3659DA}"/>
                </a:ext>
              </a:extLst>
            </p:cNvPr>
            <p:cNvSpPr/>
            <p:nvPr/>
          </p:nvSpPr>
          <p:spPr>
            <a:xfrm>
              <a:off x="5738016" y="2983661"/>
              <a:ext cx="79204" cy="81749"/>
            </a:xfrm>
            <a:custGeom>
              <a:avLst/>
              <a:gdLst/>
              <a:ahLst/>
              <a:cxnLst/>
              <a:rect l="l" t="t" r="r" b="b"/>
              <a:pathLst>
                <a:path w="4668" h="4818" extrusionOk="0">
                  <a:moveTo>
                    <a:pt x="0" y="0"/>
                  </a:moveTo>
                  <a:lnTo>
                    <a:pt x="0" y="4817"/>
                  </a:lnTo>
                  <a:lnTo>
                    <a:pt x="4667" y="4817"/>
                  </a:lnTo>
                  <a:lnTo>
                    <a:pt x="46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03;p30">
              <a:extLst>
                <a:ext uri="{FF2B5EF4-FFF2-40B4-BE49-F238E27FC236}">
                  <a16:creationId xmlns:a16="http://schemas.microsoft.com/office/drawing/2014/main" id="{30610260-FE81-43EE-AEFD-45AAE855CAD6}"/>
                </a:ext>
              </a:extLst>
            </p:cNvPr>
            <p:cNvSpPr/>
            <p:nvPr/>
          </p:nvSpPr>
          <p:spPr>
            <a:xfrm>
              <a:off x="5738016" y="2983661"/>
              <a:ext cx="79204" cy="81749"/>
            </a:xfrm>
            <a:custGeom>
              <a:avLst/>
              <a:gdLst/>
              <a:ahLst/>
              <a:cxnLst/>
              <a:rect l="l" t="t" r="r" b="b"/>
              <a:pathLst>
                <a:path w="4668" h="4818" fill="none" extrusionOk="0">
                  <a:moveTo>
                    <a:pt x="4667" y="0"/>
                  </a:moveTo>
                  <a:lnTo>
                    <a:pt x="0" y="0"/>
                  </a:lnTo>
                  <a:lnTo>
                    <a:pt x="0" y="4817"/>
                  </a:lnTo>
                  <a:lnTo>
                    <a:pt x="4667" y="4817"/>
                  </a:lnTo>
                  <a:lnTo>
                    <a:pt x="46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04;p30">
              <a:extLst>
                <a:ext uri="{FF2B5EF4-FFF2-40B4-BE49-F238E27FC236}">
                  <a16:creationId xmlns:a16="http://schemas.microsoft.com/office/drawing/2014/main" id="{8F1D1350-E999-4DF8-8E67-2EE701E431CE}"/>
                </a:ext>
              </a:extLst>
            </p:cNvPr>
            <p:cNvSpPr/>
            <p:nvPr/>
          </p:nvSpPr>
          <p:spPr>
            <a:xfrm>
              <a:off x="3965353" y="2786974"/>
              <a:ext cx="173713" cy="311642"/>
            </a:xfrm>
            <a:custGeom>
              <a:avLst/>
              <a:gdLst/>
              <a:ahLst/>
              <a:cxnLst/>
              <a:rect l="l" t="t" r="r" b="b"/>
              <a:pathLst>
                <a:path w="10238" h="18367" extrusionOk="0">
                  <a:moveTo>
                    <a:pt x="452" y="1"/>
                  </a:moveTo>
                  <a:lnTo>
                    <a:pt x="151" y="151"/>
                  </a:lnTo>
                  <a:lnTo>
                    <a:pt x="1" y="452"/>
                  </a:lnTo>
                  <a:lnTo>
                    <a:pt x="1" y="17915"/>
                  </a:lnTo>
                  <a:lnTo>
                    <a:pt x="151" y="18216"/>
                  </a:lnTo>
                  <a:lnTo>
                    <a:pt x="452" y="18366"/>
                  </a:lnTo>
                  <a:lnTo>
                    <a:pt x="9786" y="18366"/>
                  </a:lnTo>
                  <a:lnTo>
                    <a:pt x="10087" y="18216"/>
                  </a:lnTo>
                  <a:lnTo>
                    <a:pt x="10237" y="17915"/>
                  </a:lnTo>
                  <a:lnTo>
                    <a:pt x="10237" y="452"/>
                  </a:lnTo>
                  <a:lnTo>
                    <a:pt x="10087" y="151"/>
                  </a:lnTo>
                  <a:lnTo>
                    <a:pt x="97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05;p30">
              <a:extLst>
                <a:ext uri="{FF2B5EF4-FFF2-40B4-BE49-F238E27FC236}">
                  <a16:creationId xmlns:a16="http://schemas.microsoft.com/office/drawing/2014/main" id="{5A78030B-5FA8-46CD-B675-E7591D7CE118}"/>
                </a:ext>
              </a:extLst>
            </p:cNvPr>
            <p:cNvSpPr/>
            <p:nvPr/>
          </p:nvSpPr>
          <p:spPr>
            <a:xfrm>
              <a:off x="3965353" y="2786974"/>
              <a:ext cx="173713" cy="311642"/>
            </a:xfrm>
            <a:custGeom>
              <a:avLst/>
              <a:gdLst/>
              <a:ahLst/>
              <a:cxnLst/>
              <a:rect l="l" t="t" r="r" b="b"/>
              <a:pathLst>
                <a:path w="10238" h="18367" fill="none" extrusionOk="0">
                  <a:moveTo>
                    <a:pt x="9786" y="1"/>
                  </a:moveTo>
                  <a:lnTo>
                    <a:pt x="452" y="1"/>
                  </a:lnTo>
                  <a:lnTo>
                    <a:pt x="452" y="1"/>
                  </a:lnTo>
                  <a:lnTo>
                    <a:pt x="151" y="151"/>
                  </a:lnTo>
                  <a:lnTo>
                    <a:pt x="1" y="452"/>
                  </a:lnTo>
                  <a:lnTo>
                    <a:pt x="1" y="17915"/>
                  </a:lnTo>
                  <a:lnTo>
                    <a:pt x="1" y="17915"/>
                  </a:lnTo>
                  <a:lnTo>
                    <a:pt x="151" y="18216"/>
                  </a:lnTo>
                  <a:lnTo>
                    <a:pt x="452" y="18366"/>
                  </a:lnTo>
                  <a:lnTo>
                    <a:pt x="9786" y="18366"/>
                  </a:lnTo>
                  <a:lnTo>
                    <a:pt x="9786" y="18366"/>
                  </a:lnTo>
                  <a:lnTo>
                    <a:pt x="10087" y="18216"/>
                  </a:lnTo>
                  <a:lnTo>
                    <a:pt x="10237" y="17915"/>
                  </a:lnTo>
                  <a:lnTo>
                    <a:pt x="10237" y="452"/>
                  </a:lnTo>
                  <a:lnTo>
                    <a:pt x="10237" y="452"/>
                  </a:lnTo>
                  <a:lnTo>
                    <a:pt x="10087" y="151"/>
                  </a:lnTo>
                  <a:lnTo>
                    <a:pt x="97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06;p30">
              <a:extLst>
                <a:ext uri="{FF2B5EF4-FFF2-40B4-BE49-F238E27FC236}">
                  <a16:creationId xmlns:a16="http://schemas.microsoft.com/office/drawing/2014/main" id="{D68FFF1D-25D2-4F08-BC1A-3A30E38C5517}"/>
                </a:ext>
              </a:extLst>
            </p:cNvPr>
            <p:cNvSpPr/>
            <p:nvPr/>
          </p:nvSpPr>
          <p:spPr>
            <a:xfrm>
              <a:off x="3955139" y="2786974"/>
              <a:ext cx="176258" cy="311642"/>
            </a:xfrm>
            <a:custGeom>
              <a:avLst/>
              <a:gdLst/>
              <a:ahLst/>
              <a:cxnLst/>
              <a:rect l="l" t="t" r="r" b="b"/>
              <a:pathLst>
                <a:path w="10388" h="18367" extrusionOk="0">
                  <a:moveTo>
                    <a:pt x="452" y="1"/>
                  </a:moveTo>
                  <a:lnTo>
                    <a:pt x="151" y="151"/>
                  </a:lnTo>
                  <a:lnTo>
                    <a:pt x="0" y="452"/>
                  </a:lnTo>
                  <a:lnTo>
                    <a:pt x="0" y="17915"/>
                  </a:lnTo>
                  <a:lnTo>
                    <a:pt x="151" y="18216"/>
                  </a:lnTo>
                  <a:lnTo>
                    <a:pt x="452" y="18366"/>
                  </a:lnTo>
                  <a:lnTo>
                    <a:pt x="9785" y="18366"/>
                  </a:lnTo>
                  <a:lnTo>
                    <a:pt x="10237" y="18216"/>
                  </a:lnTo>
                  <a:lnTo>
                    <a:pt x="10388" y="17915"/>
                  </a:lnTo>
                  <a:lnTo>
                    <a:pt x="10388" y="452"/>
                  </a:lnTo>
                  <a:lnTo>
                    <a:pt x="10237" y="151"/>
                  </a:lnTo>
                  <a:lnTo>
                    <a:pt x="97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07;p30">
              <a:extLst>
                <a:ext uri="{FF2B5EF4-FFF2-40B4-BE49-F238E27FC236}">
                  <a16:creationId xmlns:a16="http://schemas.microsoft.com/office/drawing/2014/main" id="{DA7E8B04-06EC-49E0-B434-72DE6926D04B}"/>
                </a:ext>
              </a:extLst>
            </p:cNvPr>
            <p:cNvSpPr/>
            <p:nvPr/>
          </p:nvSpPr>
          <p:spPr>
            <a:xfrm>
              <a:off x="3965353" y="2797188"/>
              <a:ext cx="155830" cy="291213"/>
            </a:xfrm>
            <a:custGeom>
              <a:avLst/>
              <a:gdLst/>
              <a:ahLst/>
              <a:cxnLst/>
              <a:rect l="l" t="t" r="r" b="b"/>
              <a:pathLst>
                <a:path w="9184" h="17163" extrusionOk="0">
                  <a:moveTo>
                    <a:pt x="452" y="1"/>
                  </a:moveTo>
                  <a:lnTo>
                    <a:pt x="151" y="151"/>
                  </a:lnTo>
                  <a:lnTo>
                    <a:pt x="1" y="452"/>
                  </a:lnTo>
                  <a:lnTo>
                    <a:pt x="1" y="16711"/>
                  </a:lnTo>
                  <a:lnTo>
                    <a:pt x="151" y="17012"/>
                  </a:lnTo>
                  <a:lnTo>
                    <a:pt x="452" y="17162"/>
                  </a:lnTo>
                  <a:lnTo>
                    <a:pt x="8732" y="17162"/>
                  </a:lnTo>
                  <a:lnTo>
                    <a:pt x="9033" y="17012"/>
                  </a:lnTo>
                  <a:lnTo>
                    <a:pt x="9183" y="16711"/>
                  </a:lnTo>
                  <a:lnTo>
                    <a:pt x="9183" y="452"/>
                  </a:lnTo>
                  <a:lnTo>
                    <a:pt x="9033" y="151"/>
                  </a:lnTo>
                  <a:lnTo>
                    <a:pt x="87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08;p30">
              <a:extLst>
                <a:ext uri="{FF2B5EF4-FFF2-40B4-BE49-F238E27FC236}">
                  <a16:creationId xmlns:a16="http://schemas.microsoft.com/office/drawing/2014/main" id="{C23D773B-32EF-4E35-9DCF-F3DB4BCAD26A}"/>
                </a:ext>
              </a:extLst>
            </p:cNvPr>
            <p:cNvSpPr/>
            <p:nvPr/>
          </p:nvSpPr>
          <p:spPr>
            <a:xfrm>
              <a:off x="3965353" y="2797188"/>
              <a:ext cx="155830" cy="291213"/>
            </a:xfrm>
            <a:custGeom>
              <a:avLst/>
              <a:gdLst/>
              <a:ahLst/>
              <a:cxnLst/>
              <a:rect l="l" t="t" r="r" b="b"/>
              <a:pathLst>
                <a:path w="9184" h="17163" fill="none" extrusionOk="0">
                  <a:moveTo>
                    <a:pt x="1" y="16711"/>
                  </a:moveTo>
                  <a:lnTo>
                    <a:pt x="1" y="452"/>
                  </a:lnTo>
                  <a:lnTo>
                    <a:pt x="1" y="452"/>
                  </a:lnTo>
                  <a:lnTo>
                    <a:pt x="151" y="151"/>
                  </a:lnTo>
                  <a:lnTo>
                    <a:pt x="452" y="1"/>
                  </a:lnTo>
                  <a:lnTo>
                    <a:pt x="8732" y="1"/>
                  </a:lnTo>
                  <a:lnTo>
                    <a:pt x="8732" y="1"/>
                  </a:lnTo>
                  <a:lnTo>
                    <a:pt x="9033" y="151"/>
                  </a:lnTo>
                  <a:lnTo>
                    <a:pt x="9183" y="452"/>
                  </a:lnTo>
                  <a:lnTo>
                    <a:pt x="9183" y="16711"/>
                  </a:lnTo>
                  <a:lnTo>
                    <a:pt x="9183" y="16711"/>
                  </a:lnTo>
                  <a:lnTo>
                    <a:pt x="9033" y="17012"/>
                  </a:lnTo>
                  <a:lnTo>
                    <a:pt x="8732" y="17162"/>
                  </a:lnTo>
                  <a:lnTo>
                    <a:pt x="452" y="17162"/>
                  </a:lnTo>
                  <a:lnTo>
                    <a:pt x="452" y="17162"/>
                  </a:lnTo>
                  <a:lnTo>
                    <a:pt x="151" y="17012"/>
                  </a:lnTo>
                  <a:lnTo>
                    <a:pt x="1" y="167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09;p30">
              <a:extLst>
                <a:ext uri="{FF2B5EF4-FFF2-40B4-BE49-F238E27FC236}">
                  <a16:creationId xmlns:a16="http://schemas.microsoft.com/office/drawing/2014/main" id="{5AF9AC07-332D-472C-8D01-C060E9B5A171}"/>
                </a:ext>
              </a:extLst>
            </p:cNvPr>
            <p:cNvSpPr/>
            <p:nvPr/>
          </p:nvSpPr>
          <p:spPr>
            <a:xfrm>
              <a:off x="3983237" y="2797188"/>
              <a:ext cx="56213" cy="291213"/>
            </a:xfrm>
            <a:custGeom>
              <a:avLst/>
              <a:gdLst/>
              <a:ahLst/>
              <a:cxnLst/>
              <a:rect l="l" t="t" r="r" b="b"/>
              <a:pathLst>
                <a:path w="3313" h="17163" extrusionOk="0">
                  <a:moveTo>
                    <a:pt x="1506" y="1"/>
                  </a:moveTo>
                  <a:lnTo>
                    <a:pt x="0" y="17162"/>
                  </a:lnTo>
                  <a:lnTo>
                    <a:pt x="1957" y="17162"/>
                  </a:lnTo>
                  <a:lnTo>
                    <a:pt x="3312" y="1"/>
                  </a:lnTo>
                  <a:close/>
                </a:path>
              </a:pathLst>
            </a:custGeom>
            <a:solidFill>
              <a:srgbClr val="D9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10;p30">
              <a:extLst>
                <a:ext uri="{FF2B5EF4-FFF2-40B4-BE49-F238E27FC236}">
                  <a16:creationId xmlns:a16="http://schemas.microsoft.com/office/drawing/2014/main" id="{18EA86EF-3E19-4A75-ADD8-46ECC7EEBB7C}"/>
                </a:ext>
              </a:extLst>
            </p:cNvPr>
            <p:cNvSpPr/>
            <p:nvPr/>
          </p:nvSpPr>
          <p:spPr>
            <a:xfrm>
              <a:off x="3983237" y="2797188"/>
              <a:ext cx="56213" cy="291213"/>
            </a:xfrm>
            <a:custGeom>
              <a:avLst/>
              <a:gdLst/>
              <a:ahLst/>
              <a:cxnLst/>
              <a:rect l="l" t="t" r="r" b="b"/>
              <a:pathLst>
                <a:path w="3313" h="17163" fill="none" extrusionOk="0">
                  <a:moveTo>
                    <a:pt x="3312" y="1"/>
                  </a:moveTo>
                  <a:lnTo>
                    <a:pt x="1506" y="1"/>
                  </a:lnTo>
                  <a:lnTo>
                    <a:pt x="0" y="17162"/>
                  </a:lnTo>
                  <a:lnTo>
                    <a:pt x="1957" y="17162"/>
                  </a:lnTo>
                  <a:lnTo>
                    <a:pt x="33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11;p30">
              <a:extLst>
                <a:ext uri="{FF2B5EF4-FFF2-40B4-BE49-F238E27FC236}">
                  <a16:creationId xmlns:a16="http://schemas.microsoft.com/office/drawing/2014/main" id="{7C2D21D8-E9B4-4518-ABCF-AD316A2782AA}"/>
                </a:ext>
              </a:extLst>
            </p:cNvPr>
            <p:cNvSpPr/>
            <p:nvPr/>
          </p:nvSpPr>
          <p:spPr>
            <a:xfrm>
              <a:off x="4026657" y="2797188"/>
              <a:ext cx="45999" cy="291213"/>
            </a:xfrm>
            <a:custGeom>
              <a:avLst/>
              <a:gdLst/>
              <a:ahLst/>
              <a:cxnLst/>
              <a:rect l="l" t="t" r="r" b="b"/>
              <a:pathLst>
                <a:path w="2711" h="17163" extrusionOk="0">
                  <a:moveTo>
                    <a:pt x="1506" y="1"/>
                  </a:moveTo>
                  <a:lnTo>
                    <a:pt x="0" y="17162"/>
                  </a:lnTo>
                  <a:lnTo>
                    <a:pt x="1205" y="17162"/>
                  </a:lnTo>
                  <a:lnTo>
                    <a:pt x="2710" y="1"/>
                  </a:lnTo>
                  <a:close/>
                </a:path>
              </a:pathLst>
            </a:custGeom>
            <a:solidFill>
              <a:srgbClr val="D9E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12;p30">
              <a:extLst>
                <a:ext uri="{FF2B5EF4-FFF2-40B4-BE49-F238E27FC236}">
                  <a16:creationId xmlns:a16="http://schemas.microsoft.com/office/drawing/2014/main" id="{03ACB68A-16BF-4CDE-96FA-7F860840C115}"/>
                </a:ext>
              </a:extLst>
            </p:cNvPr>
            <p:cNvSpPr/>
            <p:nvPr/>
          </p:nvSpPr>
          <p:spPr>
            <a:xfrm>
              <a:off x="4026657" y="2797188"/>
              <a:ext cx="45999" cy="291213"/>
            </a:xfrm>
            <a:custGeom>
              <a:avLst/>
              <a:gdLst/>
              <a:ahLst/>
              <a:cxnLst/>
              <a:rect l="l" t="t" r="r" b="b"/>
              <a:pathLst>
                <a:path w="2711" h="17163" fill="none" extrusionOk="0">
                  <a:moveTo>
                    <a:pt x="2710" y="1"/>
                  </a:moveTo>
                  <a:lnTo>
                    <a:pt x="1506" y="1"/>
                  </a:lnTo>
                  <a:lnTo>
                    <a:pt x="0" y="17162"/>
                  </a:lnTo>
                  <a:lnTo>
                    <a:pt x="1205" y="17162"/>
                  </a:lnTo>
                  <a:lnTo>
                    <a:pt x="2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13;p30">
              <a:extLst>
                <a:ext uri="{FF2B5EF4-FFF2-40B4-BE49-F238E27FC236}">
                  <a16:creationId xmlns:a16="http://schemas.microsoft.com/office/drawing/2014/main" id="{2B6FFBC6-B94E-43ED-9FEB-ABF58F187D04}"/>
                </a:ext>
              </a:extLst>
            </p:cNvPr>
            <p:cNvSpPr/>
            <p:nvPr/>
          </p:nvSpPr>
          <p:spPr>
            <a:xfrm>
              <a:off x="3712486" y="2115196"/>
              <a:ext cx="344831" cy="378053"/>
            </a:xfrm>
            <a:custGeom>
              <a:avLst/>
              <a:gdLst/>
              <a:ahLst/>
              <a:cxnLst/>
              <a:rect l="l" t="t" r="r" b="b"/>
              <a:pathLst>
                <a:path w="20323" h="22281" extrusionOk="0">
                  <a:moveTo>
                    <a:pt x="4667" y="1"/>
                  </a:moveTo>
                  <a:lnTo>
                    <a:pt x="4215" y="302"/>
                  </a:lnTo>
                  <a:lnTo>
                    <a:pt x="3914" y="603"/>
                  </a:lnTo>
                  <a:lnTo>
                    <a:pt x="0" y="21679"/>
                  </a:lnTo>
                  <a:lnTo>
                    <a:pt x="0" y="21980"/>
                  </a:lnTo>
                  <a:lnTo>
                    <a:pt x="0" y="22130"/>
                  </a:lnTo>
                  <a:lnTo>
                    <a:pt x="151" y="22281"/>
                  </a:lnTo>
                  <a:lnTo>
                    <a:pt x="15656" y="22281"/>
                  </a:lnTo>
                  <a:lnTo>
                    <a:pt x="16108" y="22130"/>
                  </a:lnTo>
                  <a:lnTo>
                    <a:pt x="16409" y="21679"/>
                  </a:lnTo>
                  <a:lnTo>
                    <a:pt x="20323" y="603"/>
                  </a:lnTo>
                  <a:lnTo>
                    <a:pt x="20323" y="453"/>
                  </a:lnTo>
                  <a:lnTo>
                    <a:pt x="20172" y="302"/>
                  </a:lnTo>
                  <a:lnTo>
                    <a:pt x="20022" y="152"/>
                  </a:lnTo>
                  <a:lnTo>
                    <a:pt x="198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14;p30">
              <a:extLst>
                <a:ext uri="{FF2B5EF4-FFF2-40B4-BE49-F238E27FC236}">
                  <a16:creationId xmlns:a16="http://schemas.microsoft.com/office/drawing/2014/main" id="{718911D9-FE15-454E-986E-B5C047C4EF46}"/>
                </a:ext>
              </a:extLst>
            </p:cNvPr>
            <p:cNvSpPr/>
            <p:nvPr/>
          </p:nvSpPr>
          <p:spPr>
            <a:xfrm>
              <a:off x="3717594" y="2122866"/>
              <a:ext cx="324402" cy="357624"/>
            </a:xfrm>
            <a:custGeom>
              <a:avLst/>
              <a:gdLst/>
              <a:ahLst/>
              <a:cxnLst/>
              <a:rect l="l" t="t" r="r" b="b"/>
              <a:pathLst>
                <a:path w="19119" h="21077" extrusionOk="0">
                  <a:moveTo>
                    <a:pt x="4366" y="1"/>
                  </a:moveTo>
                  <a:lnTo>
                    <a:pt x="3914" y="151"/>
                  </a:lnTo>
                  <a:lnTo>
                    <a:pt x="3764" y="603"/>
                  </a:lnTo>
                  <a:lnTo>
                    <a:pt x="0" y="20474"/>
                  </a:lnTo>
                  <a:lnTo>
                    <a:pt x="0" y="20624"/>
                  </a:lnTo>
                  <a:lnTo>
                    <a:pt x="151" y="20775"/>
                  </a:lnTo>
                  <a:lnTo>
                    <a:pt x="301" y="20925"/>
                  </a:lnTo>
                  <a:lnTo>
                    <a:pt x="452" y="21076"/>
                  </a:lnTo>
                  <a:lnTo>
                    <a:pt x="14753" y="21076"/>
                  </a:lnTo>
                  <a:lnTo>
                    <a:pt x="15205" y="20775"/>
                  </a:lnTo>
                  <a:lnTo>
                    <a:pt x="15506" y="20474"/>
                  </a:lnTo>
                  <a:lnTo>
                    <a:pt x="19119" y="603"/>
                  </a:lnTo>
                  <a:lnTo>
                    <a:pt x="19119" y="452"/>
                  </a:lnTo>
                  <a:lnTo>
                    <a:pt x="19119" y="151"/>
                  </a:lnTo>
                  <a:lnTo>
                    <a:pt x="18968" y="151"/>
                  </a:lnTo>
                  <a:lnTo>
                    <a:pt x="18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15;p30">
              <a:extLst>
                <a:ext uri="{FF2B5EF4-FFF2-40B4-BE49-F238E27FC236}">
                  <a16:creationId xmlns:a16="http://schemas.microsoft.com/office/drawing/2014/main" id="{EA3AA7F6-37C3-47AC-AF2C-9B916D075E11}"/>
                </a:ext>
              </a:extLst>
            </p:cNvPr>
            <p:cNvSpPr/>
            <p:nvPr/>
          </p:nvSpPr>
          <p:spPr>
            <a:xfrm>
              <a:off x="3717594" y="2122866"/>
              <a:ext cx="324402" cy="357624"/>
            </a:xfrm>
            <a:custGeom>
              <a:avLst/>
              <a:gdLst/>
              <a:ahLst/>
              <a:cxnLst/>
              <a:rect l="l" t="t" r="r" b="b"/>
              <a:pathLst>
                <a:path w="19119" h="21077" fill="none" extrusionOk="0">
                  <a:moveTo>
                    <a:pt x="14753" y="21076"/>
                  </a:moveTo>
                  <a:lnTo>
                    <a:pt x="452" y="21076"/>
                  </a:lnTo>
                  <a:lnTo>
                    <a:pt x="452" y="21076"/>
                  </a:lnTo>
                  <a:lnTo>
                    <a:pt x="301" y="20925"/>
                  </a:lnTo>
                  <a:lnTo>
                    <a:pt x="151" y="20775"/>
                  </a:lnTo>
                  <a:lnTo>
                    <a:pt x="0" y="20624"/>
                  </a:lnTo>
                  <a:lnTo>
                    <a:pt x="0" y="20474"/>
                  </a:lnTo>
                  <a:lnTo>
                    <a:pt x="3764" y="603"/>
                  </a:lnTo>
                  <a:lnTo>
                    <a:pt x="3764" y="603"/>
                  </a:lnTo>
                  <a:lnTo>
                    <a:pt x="3914" y="151"/>
                  </a:lnTo>
                  <a:lnTo>
                    <a:pt x="4366" y="1"/>
                  </a:lnTo>
                  <a:lnTo>
                    <a:pt x="18667" y="1"/>
                  </a:lnTo>
                  <a:lnTo>
                    <a:pt x="18667" y="1"/>
                  </a:lnTo>
                  <a:lnTo>
                    <a:pt x="18968" y="151"/>
                  </a:lnTo>
                  <a:lnTo>
                    <a:pt x="19119" y="151"/>
                  </a:lnTo>
                  <a:lnTo>
                    <a:pt x="19119" y="452"/>
                  </a:lnTo>
                  <a:lnTo>
                    <a:pt x="19119" y="603"/>
                  </a:lnTo>
                  <a:lnTo>
                    <a:pt x="15506" y="20474"/>
                  </a:lnTo>
                  <a:lnTo>
                    <a:pt x="15506" y="20474"/>
                  </a:lnTo>
                  <a:lnTo>
                    <a:pt x="15205" y="20775"/>
                  </a:lnTo>
                  <a:lnTo>
                    <a:pt x="14753" y="210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16;p30">
              <a:extLst>
                <a:ext uri="{FF2B5EF4-FFF2-40B4-BE49-F238E27FC236}">
                  <a16:creationId xmlns:a16="http://schemas.microsoft.com/office/drawing/2014/main" id="{7469A6A1-AA89-44AC-B7F7-F5E03DBD5968}"/>
                </a:ext>
              </a:extLst>
            </p:cNvPr>
            <p:cNvSpPr/>
            <p:nvPr/>
          </p:nvSpPr>
          <p:spPr>
            <a:xfrm>
              <a:off x="3265478" y="2097330"/>
              <a:ext cx="255446" cy="357607"/>
            </a:xfrm>
            <a:custGeom>
              <a:avLst/>
              <a:gdLst/>
              <a:ahLst/>
              <a:cxnLst/>
              <a:rect l="l" t="t" r="r" b="b"/>
              <a:pathLst>
                <a:path w="15055" h="21076" extrusionOk="0">
                  <a:moveTo>
                    <a:pt x="3313" y="0"/>
                  </a:moveTo>
                  <a:lnTo>
                    <a:pt x="3162" y="452"/>
                  </a:lnTo>
                  <a:lnTo>
                    <a:pt x="2861" y="1054"/>
                  </a:lnTo>
                  <a:lnTo>
                    <a:pt x="2410" y="1957"/>
                  </a:lnTo>
                  <a:lnTo>
                    <a:pt x="1807" y="3914"/>
                  </a:lnTo>
                  <a:lnTo>
                    <a:pt x="1205" y="5871"/>
                  </a:lnTo>
                  <a:lnTo>
                    <a:pt x="754" y="7828"/>
                  </a:lnTo>
                  <a:lnTo>
                    <a:pt x="453" y="9785"/>
                  </a:lnTo>
                  <a:lnTo>
                    <a:pt x="151" y="11742"/>
                  </a:lnTo>
                  <a:lnTo>
                    <a:pt x="1" y="13699"/>
                  </a:lnTo>
                  <a:lnTo>
                    <a:pt x="1" y="15656"/>
                  </a:lnTo>
                  <a:lnTo>
                    <a:pt x="1" y="16710"/>
                  </a:lnTo>
                  <a:lnTo>
                    <a:pt x="1" y="17613"/>
                  </a:lnTo>
                  <a:lnTo>
                    <a:pt x="302" y="18516"/>
                  </a:lnTo>
                  <a:lnTo>
                    <a:pt x="603" y="19119"/>
                  </a:lnTo>
                  <a:lnTo>
                    <a:pt x="904" y="19570"/>
                  </a:lnTo>
                  <a:lnTo>
                    <a:pt x="1356" y="20022"/>
                  </a:lnTo>
                  <a:lnTo>
                    <a:pt x="1807" y="20323"/>
                  </a:lnTo>
                  <a:lnTo>
                    <a:pt x="2861" y="20775"/>
                  </a:lnTo>
                  <a:lnTo>
                    <a:pt x="3764" y="21076"/>
                  </a:lnTo>
                  <a:lnTo>
                    <a:pt x="5119" y="20925"/>
                  </a:lnTo>
                  <a:lnTo>
                    <a:pt x="6324" y="20624"/>
                  </a:lnTo>
                  <a:lnTo>
                    <a:pt x="8431" y="19871"/>
                  </a:lnTo>
                  <a:lnTo>
                    <a:pt x="10238" y="18968"/>
                  </a:lnTo>
                  <a:lnTo>
                    <a:pt x="11893" y="18065"/>
                  </a:lnTo>
                  <a:lnTo>
                    <a:pt x="13549" y="16861"/>
                  </a:lnTo>
                  <a:lnTo>
                    <a:pt x="15055" y="15656"/>
                  </a:lnTo>
                  <a:lnTo>
                    <a:pt x="13549" y="13398"/>
                  </a:lnTo>
                  <a:lnTo>
                    <a:pt x="10238" y="14904"/>
                  </a:lnTo>
                  <a:lnTo>
                    <a:pt x="8582" y="15506"/>
                  </a:lnTo>
                  <a:lnTo>
                    <a:pt x="6926" y="16108"/>
                  </a:lnTo>
                  <a:lnTo>
                    <a:pt x="5420" y="16409"/>
                  </a:lnTo>
                  <a:lnTo>
                    <a:pt x="4878" y="16409"/>
                  </a:lnTo>
                  <a:lnTo>
                    <a:pt x="4969" y="15957"/>
                  </a:lnTo>
                  <a:lnTo>
                    <a:pt x="5270" y="12344"/>
                  </a:lnTo>
                  <a:lnTo>
                    <a:pt x="6022" y="8882"/>
                  </a:lnTo>
                  <a:lnTo>
                    <a:pt x="6926" y="5570"/>
                  </a:lnTo>
                  <a:lnTo>
                    <a:pt x="7528" y="4065"/>
                  </a:lnTo>
                  <a:lnTo>
                    <a:pt x="7829" y="3312"/>
                  </a:lnTo>
                  <a:lnTo>
                    <a:pt x="7979" y="2860"/>
                  </a:lnTo>
                  <a:lnTo>
                    <a:pt x="8130" y="2559"/>
                  </a:lnTo>
                  <a:lnTo>
                    <a:pt x="331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17;p30">
              <a:extLst>
                <a:ext uri="{FF2B5EF4-FFF2-40B4-BE49-F238E27FC236}">
                  <a16:creationId xmlns:a16="http://schemas.microsoft.com/office/drawing/2014/main" id="{D49A12D3-E5F0-4626-B905-B5593FA7C4B7}"/>
                </a:ext>
              </a:extLst>
            </p:cNvPr>
            <p:cNvSpPr/>
            <p:nvPr/>
          </p:nvSpPr>
          <p:spPr>
            <a:xfrm>
              <a:off x="3462165" y="1778035"/>
              <a:ext cx="181366" cy="260553"/>
            </a:xfrm>
            <a:custGeom>
              <a:avLst/>
              <a:gdLst/>
              <a:ahLst/>
              <a:cxnLst/>
              <a:rect l="l" t="t" r="r" b="b"/>
              <a:pathLst>
                <a:path w="10689" h="15356" extrusionOk="0">
                  <a:moveTo>
                    <a:pt x="151" y="1"/>
                  </a:moveTo>
                  <a:lnTo>
                    <a:pt x="753" y="2861"/>
                  </a:lnTo>
                  <a:lnTo>
                    <a:pt x="904" y="4668"/>
                  </a:lnTo>
                  <a:lnTo>
                    <a:pt x="1054" y="6474"/>
                  </a:lnTo>
                  <a:lnTo>
                    <a:pt x="1205" y="8130"/>
                  </a:lnTo>
                  <a:lnTo>
                    <a:pt x="1054" y="9786"/>
                  </a:lnTo>
                  <a:lnTo>
                    <a:pt x="603" y="11141"/>
                  </a:lnTo>
                  <a:lnTo>
                    <a:pt x="301" y="11592"/>
                  </a:lnTo>
                  <a:lnTo>
                    <a:pt x="0" y="12044"/>
                  </a:lnTo>
                  <a:lnTo>
                    <a:pt x="151" y="12646"/>
                  </a:lnTo>
                  <a:lnTo>
                    <a:pt x="452" y="13098"/>
                  </a:lnTo>
                  <a:lnTo>
                    <a:pt x="1054" y="13700"/>
                  </a:lnTo>
                  <a:lnTo>
                    <a:pt x="1957" y="14302"/>
                  </a:lnTo>
                  <a:lnTo>
                    <a:pt x="3162" y="14754"/>
                  </a:lnTo>
                  <a:lnTo>
                    <a:pt x="4667" y="15205"/>
                  </a:lnTo>
                  <a:lnTo>
                    <a:pt x="6624" y="15356"/>
                  </a:lnTo>
                  <a:lnTo>
                    <a:pt x="8732" y="15205"/>
                  </a:lnTo>
                  <a:lnTo>
                    <a:pt x="9334" y="15055"/>
                  </a:lnTo>
                  <a:lnTo>
                    <a:pt x="9936" y="14754"/>
                  </a:lnTo>
                  <a:lnTo>
                    <a:pt x="10237" y="14603"/>
                  </a:lnTo>
                  <a:lnTo>
                    <a:pt x="10538" y="14302"/>
                  </a:lnTo>
                  <a:lnTo>
                    <a:pt x="10538" y="14001"/>
                  </a:lnTo>
                  <a:lnTo>
                    <a:pt x="10689" y="13700"/>
                  </a:lnTo>
                  <a:lnTo>
                    <a:pt x="10538" y="13098"/>
                  </a:lnTo>
                  <a:lnTo>
                    <a:pt x="10237" y="12646"/>
                  </a:lnTo>
                  <a:lnTo>
                    <a:pt x="9785" y="12044"/>
                  </a:lnTo>
                  <a:lnTo>
                    <a:pt x="8581" y="11743"/>
                  </a:lnTo>
                  <a:lnTo>
                    <a:pt x="7678" y="11141"/>
                  </a:lnTo>
                  <a:lnTo>
                    <a:pt x="7226" y="10539"/>
                  </a:lnTo>
                  <a:lnTo>
                    <a:pt x="6775" y="9786"/>
                  </a:lnTo>
                  <a:lnTo>
                    <a:pt x="6624" y="8883"/>
                  </a:lnTo>
                  <a:lnTo>
                    <a:pt x="6624" y="7979"/>
                  </a:lnTo>
                  <a:lnTo>
                    <a:pt x="6775" y="7076"/>
                  </a:lnTo>
                  <a:lnTo>
                    <a:pt x="6925" y="6173"/>
                  </a:lnTo>
                  <a:lnTo>
                    <a:pt x="15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18;p30">
              <a:extLst>
                <a:ext uri="{FF2B5EF4-FFF2-40B4-BE49-F238E27FC236}">
                  <a16:creationId xmlns:a16="http://schemas.microsoft.com/office/drawing/2014/main" id="{D3F2F8FD-E383-4222-88B3-DA49ADF31FD0}"/>
                </a:ext>
              </a:extLst>
            </p:cNvPr>
            <p:cNvSpPr/>
            <p:nvPr/>
          </p:nvSpPr>
          <p:spPr>
            <a:xfrm>
              <a:off x="3426397" y="1941517"/>
              <a:ext cx="232455" cy="74080"/>
            </a:xfrm>
            <a:custGeom>
              <a:avLst/>
              <a:gdLst/>
              <a:ahLst/>
              <a:cxnLst/>
              <a:rect l="l" t="t" r="r" b="b"/>
              <a:pathLst>
                <a:path w="13700" h="4366" extrusionOk="0">
                  <a:moveTo>
                    <a:pt x="2409" y="0"/>
                  </a:moveTo>
                  <a:lnTo>
                    <a:pt x="1055" y="151"/>
                  </a:lnTo>
                  <a:lnTo>
                    <a:pt x="302" y="301"/>
                  </a:lnTo>
                  <a:lnTo>
                    <a:pt x="1" y="452"/>
                  </a:lnTo>
                  <a:lnTo>
                    <a:pt x="1" y="753"/>
                  </a:lnTo>
                  <a:lnTo>
                    <a:pt x="452" y="2559"/>
                  </a:lnTo>
                  <a:lnTo>
                    <a:pt x="754" y="3613"/>
                  </a:lnTo>
                  <a:lnTo>
                    <a:pt x="13700" y="4366"/>
                  </a:lnTo>
                  <a:lnTo>
                    <a:pt x="13549" y="3914"/>
                  </a:lnTo>
                  <a:lnTo>
                    <a:pt x="12947" y="2861"/>
                  </a:lnTo>
                  <a:lnTo>
                    <a:pt x="12496" y="2108"/>
                  </a:lnTo>
                  <a:lnTo>
                    <a:pt x="11893" y="1506"/>
                  </a:lnTo>
                  <a:lnTo>
                    <a:pt x="11141" y="1054"/>
                  </a:lnTo>
                  <a:lnTo>
                    <a:pt x="10238" y="602"/>
                  </a:lnTo>
                  <a:lnTo>
                    <a:pt x="9033" y="452"/>
                  </a:lnTo>
                  <a:lnTo>
                    <a:pt x="7528" y="301"/>
                  </a:lnTo>
                  <a:lnTo>
                    <a:pt x="40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19;p30">
              <a:extLst>
                <a:ext uri="{FF2B5EF4-FFF2-40B4-BE49-F238E27FC236}">
                  <a16:creationId xmlns:a16="http://schemas.microsoft.com/office/drawing/2014/main" id="{52C692CD-2C15-4883-8B2F-BB46197240DE}"/>
                </a:ext>
              </a:extLst>
            </p:cNvPr>
            <p:cNvSpPr/>
            <p:nvPr/>
          </p:nvSpPr>
          <p:spPr>
            <a:xfrm>
              <a:off x="3694603" y="1765276"/>
              <a:ext cx="25553" cy="53651"/>
            </a:xfrm>
            <a:custGeom>
              <a:avLst/>
              <a:gdLst/>
              <a:ahLst/>
              <a:cxnLst/>
              <a:rect l="l" t="t" r="r" b="b"/>
              <a:pathLst>
                <a:path w="1506" h="3162" extrusionOk="0">
                  <a:moveTo>
                    <a:pt x="603" y="0"/>
                  </a:moveTo>
                  <a:lnTo>
                    <a:pt x="0" y="3011"/>
                  </a:lnTo>
                  <a:lnTo>
                    <a:pt x="452" y="3161"/>
                  </a:lnTo>
                  <a:lnTo>
                    <a:pt x="904" y="3161"/>
                  </a:lnTo>
                  <a:lnTo>
                    <a:pt x="1506" y="3011"/>
                  </a:lnTo>
                  <a:lnTo>
                    <a:pt x="1054" y="2108"/>
                  </a:lnTo>
                  <a:lnTo>
                    <a:pt x="753" y="1054"/>
                  </a:lnTo>
                  <a:lnTo>
                    <a:pt x="603"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20;p30">
              <a:extLst>
                <a:ext uri="{FF2B5EF4-FFF2-40B4-BE49-F238E27FC236}">
                  <a16:creationId xmlns:a16="http://schemas.microsoft.com/office/drawing/2014/main" id="{90002C2D-4DFB-4DD6-9A28-D7B1416B39D3}"/>
                </a:ext>
              </a:extLst>
            </p:cNvPr>
            <p:cNvSpPr/>
            <p:nvPr/>
          </p:nvSpPr>
          <p:spPr>
            <a:xfrm>
              <a:off x="3684388" y="1691196"/>
              <a:ext cx="43437" cy="17901"/>
            </a:xfrm>
            <a:custGeom>
              <a:avLst/>
              <a:gdLst/>
              <a:ahLst/>
              <a:cxnLst/>
              <a:rect l="l" t="t" r="r" b="b"/>
              <a:pathLst>
                <a:path w="2560" h="1055" extrusionOk="0">
                  <a:moveTo>
                    <a:pt x="1506" y="1"/>
                  </a:moveTo>
                  <a:lnTo>
                    <a:pt x="904" y="151"/>
                  </a:lnTo>
                  <a:lnTo>
                    <a:pt x="151" y="753"/>
                  </a:lnTo>
                  <a:lnTo>
                    <a:pt x="0" y="904"/>
                  </a:lnTo>
                  <a:lnTo>
                    <a:pt x="151" y="1054"/>
                  </a:lnTo>
                  <a:lnTo>
                    <a:pt x="452" y="1054"/>
                  </a:lnTo>
                  <a:lnTo>
                    <a:pt x="1054" y="603"/>
                  </a:lnTo>
                  <a:lnTo>
                    <a:pt x="1656" y="452"/>
                  </a:lnTo>
                  <a:lnTo>
                    <a:pt x="2409" y="452"/>
                  </a:lnTo>
                  <a:lnTo>
                    <a:pt x="2559" y="302"/>
                  </a:lnTo>
                  <a:lnTo>
                    <a:pt x="24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21;p30">
              <a:extLst>
                <a:ext uri="{FF2B5EF4-FFF2-40B4-BE49-F238E27FC236}">
                  <a16:creationId xmlns:a16="http://schemas.microsoft.com/office/drawing/2014/main" id="{9469DE43-410B-4CCF-BBA3-2535C9BB4639}"/>
                </a:ext>
              </a:extLst>
            </p:cNvPr>
            <p:cNvSpPr/>
            <p:nvPr/>
          </p:nvSpPr>
          <p:spPr>
            <a:xfrm>
              <a:off x="3699710" y="1739723"/>
              <a:ext cx="17901" cy="25570"/>
            </a:xfrm>
            <a:custGeom>
              <a:avLst/>
              <a:gdLst/>
              <a:ahLst/>
              <a:cxnLst/>
              <a:rect l="l" t="t" r="r" b="b"/>
              <a:pathLst>
                <a:path w="1055" h="1507" extrusionOk="0">
                  <a:moveTo>
                    <a:pt x="452" y="1"/>
                  </a:moveTo>
                  <a:lnTo>
                    <a:pt x="302" y="151"/>
                  </a:lnTo>
                  <a:lnTo>
                    <a:pt x="1" y="753"/>
                  </a:lnTo>
                  <a:lnTo>
                    <a:pt x="1" y="1205"/>
                  </a:lnTo>
                  <a:lnTo>
                    <a:pt x="151" y="1506"/>
                  </a:lnTo>
                  <a:lnTo>
                    <a:pt x="603" y="1506"/>
                  </a:lnTo>
                  <a:lnTo>
                    <a:pt x="753" y="1356"/>
                  </a:lnTo>
                  <a:lnTo>
                    <a:pt x="1054" y="904"/>
                  </a:lnTo>
                  <a:lnTo>
                    <a:pt x="1054" y="302"/>
                  </a:lnTo>
                  <a:lnTo>
                    <a:pt x="904" y="151"/>
                  </a:lnTo>
                  <a:lnTo>
                    <a:pt x="7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22;p30">
              <a:extLst>
                <a:ext uri="{FF2B5EF4-FFF2-40B4-BE49-F238E27FC236}">
                  <a16:creationId xmlns:a16="http://schemas.microsoft.com/office/drawing/2014/main" id="{213E8ECF-AAF6-4EDB-9A15-BF58F1FFB529}"/>
                </a:ext>
              </a:extLst>
            </p:cNvPr>
            <p:cNvSpPr/>
            <p:nvPr/>
          </p:nvSpPr>
          <p:spPr>
            <a:xfrm>
              <a:off x="3709924" y="1739723"/>
              <a:ext cx="17901" cy="5124"/>
            </a:xfrm>
            <a:custGeom>
              <a:avLst/>
              <a:gdLst/>
              <a:ahLst/>
              <a:cxnLst/>
              <a:rect l="l" t="t" r="r" b="b"/>
              <a:pathLst>
                <a:path w="1055" h="302" extrusionOk="0">
                  <a:moveTo>
                    <a:pt x="1" y="1"/>
                  </a:moveTo>
                  <a:lnTo>
                    <a:pt x="151" y="151"/>
                  </a:lnTo>
                  <a:lnTo>
                    <a:pt x="302" y="302"/>
                  </a:lnTo>
                  <a:lnTo>
                    <a:pt x="603" y="151"/>
                  </a:lnTo>
                  <a:lnTo>
                    <a:pt x="10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23;p30">
              <a:extLst>
                <a:ext uri="{FF2B5EF4-FFF2-40B4-BE49-F238E27FC236}">
                  <a16:creationId xmlns:a16="http://schemas.microsoft.com/office/drawing/2014/main" id="{B939A8FA-D361-4ABF-831D-0E26A9960822}"/>
                </a:ext>
              </a:extLst>
            </p:cNvPr>
            <p:cNvSpPr/>
            <p:nvPr/>
          </p:nvSpPr>
          <p:spPr>
            <a:xfrm>
              <a:off x="3004942" y="4375726"/>
              <a:ext cx="120079" cy="209464"/>
            </a:xfrm>
            <a:custGeom>
              <a:avLst/>
              <a:gdLst/>
              <a:ahLst/>
              <a:cxnLst/>
              <a:rect l="l" t="t" r="r" b="b"/>
              <a:pathLst>
                <a:path w="7077" h="12345" extrusionOk="0">
                  <a:moveTo>
                    <a:pt x="1657" y="1"/>
                  </a:moveTo>
                  <a:lnTo>
                    <a:pt x="1" y="12345"/>
                  </a:lnTo>
                  <a:lnTo>
                    <a:pt x="5270" y="12345"/>
                  </a:lnTo>
                  <a:lnTo>
                    <a:pt x="707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24;p30">
              <a:extLst>
                <a:ext uri="{FF2B5EF4-FFF2-40B4-BE49-F238E27FC236}">
                  <a16:creationId xmlns:a16="http://schemas.microsoft.com/office/drawing/2014/main" id="{5B846DD3-43B5-40AA-A57F-CAFBDD3EC35F}"/>
                </a:ext>
              </a:extLst>
            </p:cNvPr>
            <p:cNvSpPr/>
            <p:nvPr/>
          </p:nvSpPr>
          <p:spPr>
            <a:xfrm>
              <a:off x="3004942" y="4375726"/>
              <a:ext cx="120079" cy="209464"/>
            </a:xfrm>
            <a:custGeom>
              <a:avLst/>
              <a:gdLst/>
              <a:ahLst/>
              <a:cxnLst/>
              <a:rect l="l" t="t" r="r" b="b"/>
              <a:pathLst>
                <a:path w="7077" h="12345" fill="none" extrusionOk="0">
                  <a:moveTo>
                    <a:pt x="1" y="12345"/>
                  </a:moveTo>
                  <a:lnTo>
                    <a:pt x="5270" y="12345"/>
                  </a:lnTo>
                  <a:lnTo>
                    <a:pt x="7076" y="1"/>
                  </a:lnTo>
                  <a:lnTo>
                    <a:pt x="1657" y="1"/>
                  </a:lnTo>
                  <a:lnTo>
                    <a:pt x="1" y="123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25;p30">
              <a:extLst>
                <a:ext uri="{FF2B5EF4-FFF2-40B4-BE49-F238E27FC236}">
                  <a16:creationId xmlns:a16="http://schemas.microsoft.com/office/drawing/2014/main" id="{085A22D7-C149-4D09-9466-004AABE88BFB}"/>
                </a:ext>
              </a:extLst>
            </p:cNvPr>
            <p:cNvSpPr/>
            <p:nvPr/>
          </p:nvSpPr>
          <p:spPr>
            <a:xfrm>
              <a:off x="2989620" y="4521324"/>
              <a:ext cx="250338" cy="102195"/>
            </a:xfrm>
            <a:custGeom>
              <a:avLst/>
              <a:gdLst/>
              <a:ahLst/>
              <a:cxnLst/>
              <a:rect l="l" t="t" r="r" b="b"/>
              <a:pathLst>
                <a:path w="14754" h="6023" extrusionOk="0">
                  <a:moveTo>
                    <a:pt x="1205" y="1"/>
                  </a:moveTo>
                  <a:lnTo>
                    <a:pt x="904" y="151"/>
                  </a:lnTo>
                  <a:lnTo>
                    <a:pt x="753" y="452"/>
                  </a:lnTo>
                  <a:lnTo>
                    <a:pt x="1" y="5119"/>
                  </a:lnTo>
                  <a:lnTo>
                    <a:pt x="151" y="5570"/>
                  </a:lnTo>
                  <a:lnTo>
                    <a:pt x="302" y="5872"/>
                  </a:lnTo>
                  <a:lnTo>
                    <a:pt x="603" y="6022"/>
                  </a:lnTo>
                  <a:lnTo>
                    <a:pt x="3614" y="6022"/>
                  </a:lnTo>
                  <a:lnTo>
                    <a:pt x="6624" y="5872"/>
                  </a:lnTo>
                  <a:lnTo>
                    <a:pt x="12797" y="6022"/>
                  </a:lnTo>
                  <a:lnTo>
                    <a:pt x="13549" y="6022"/>
                  </a:lnTo>
                  <a:lnTo>
                    <a:pt x="14151" y="5721"/>
                  </a:lnTo>
                  <a:lnTo>
                    <a:pt x="14452" y="5420"/>
                  </a:lnTo>
                  <a:lnTo>
                    <a:pt x="14754" y="4968"/>
                  </a:lnTo>
                  <a:lnTo>
                    <a:pt x="14754" y="4517"/>
                  </a:lnTo>
                  <a:lnTo>
                    <a:pt x="14754" y="4216"/>
                  </a:lnTo>
                  <a:lnTo>
                    <a:pt x="14603" y="3915"/>
                  </a:lnTo>
                  <a:lnTo>
                    <a:pt x="14302" y="3613"/>
                  </a:lnTo>
                  <a:lnTo>
                    <a:pt x="12797" y="3312"/>
                  </a:lnTo>
                  <a:lnTo>
                    <a:pt x="11743" y="3011"/>
                  </a:lnTo>
                  <a:lnTo>
                    <a:pt x="10840" y="2560"/>
                  </a:lnTo>
                  <a:lnTo>
                    <a:pt x="10087" y="2108"/>
                  </a:lnTo>
                  <a:lnTo>
                    <a:pt x="9033" y="1205"/>
                  </a:lnTo>
                  <a:lnTo>
                    <a:pt x="7979" y="302"/>
                  </a:lnTo>
                  <a:lnTo>
                    <a:pt x="7528" y="151"/>
                  </a:lnTo>
                  <a:lnTo>
                    <a:pt x="70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26;p30">
              <a:extLst>
                <a:ext uri="{FF2B5EF4-FFF2-40B4-BE49-F238E27FC236}">
                  <a16:creationId xmlns:a16="http://schemas.microsoft.com/office/drawing/2014/main" id="{1BA84329-5E9A-4769-8C70-755BB697ADC0}"/>
                </a:ext>
              </a:extLst>
            </p:cNvPr>
            <p:cNvSpPr/>
            <p:nvPr/>
          </p:nvSpPr>
          <p:spPr>
            <a:xfrm>
              <a:off x="3017718" y="4462582"/>
              <a:ext cx="5124" cy="20446"/>
            </a:xfrm>
            <a:custGeom>
              <a:avLst/>
              <a:gdLst/>
              <a:ahLst/>
              <a:cxnLst/>
              <a:rect l="l" t="t" r="r" b="b"/>
              <a:pathLst>
                <a:path w="302" h="1205" extrusionOk="0">
                  <a:moveTo>
                    <a:pt x="302" y="0"/>
                  </a:moveTo>
                  <a:lnTo>
                    <a:pt x="302" y="0"/>
                  </a:lnTo>
                  <a:lnTo>
                    <a:pt x="1" y="1204"/>
                  </a:lnTo>
                  <a:lnTo>
                    <a:pt x="1" y="1204"/>
                  </a:lnTo>
                  <a:lnTo>
                    <a:pt x="30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7;p30">
              <a:extLst>
                <a:ext uri="{FF2B5EF4-FFF2-40B4-BE49-F238E27FC236}">
                  <a16:creationId xmlns:a16="http://schemas.microsoft.com/office/drawing/2014/main" id="{3A15C598-7962-486B-8CBB-2CE0C35B8E2F}"/>
                </a:ext>
              </a:extLst>
            </p:cNvPr>
            <p:cNvSpPr/>
            <p:nvPr/>
          </p:nvSpPr>
          <p:spPr>
            <a:xfrm>
              <a:off x="3017718" y="4462582"/>
              <a:ext cx="5124" cy="20446"/>
            </a:xfrm>
            <a:custGeom>
              <a:avLst/>
              <a:gdLst/>
              <a:ahLst/>
              <a:cxnLst/>
              <a:rect l="l" t="t" r="r" b="b"/>
              <a:pathLst>
                <a:path w="302" h="1205" fill="none" extrusionOk="0">
                  <a:moveTo>
                    <a:pt x="302" y="0"/>
                  </a:moveTo>
                  <a:lnTo>
                    <a:pt x="302" y="0"/>
                  </a:lnTo>
                  <a:lnTo>
                    <a:pt x="1" y="1204"/>
                  </a:lnTo>
                  <a:lnTo>
                    <a:pt x="1" y="1204"/>
                  </a:lnTo>
                  <a:lnTo>
                    <a:pt x="3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28;p30">
              <a:extLst>
                <a:ext uri="{FF2B5EF4-FFF2-40B4-BE49-F238E27FC236}">
                  <a16:creationId xmlns:a16="http://schemas.microsoft.com/office/drawing/2014/main" id="{45A8A29E-6F0A-4D62-B303-91B94C37DC55}"/>
                </a:ext>
              </a:extLst>
            </p:cNvPr>
            <p:cNvSpPr/>
            <p:nvPr/>
          </p:nvSpPr>
          <p:spPr>
            <a:xfrm>
              <a:off x="3017718" y="4462582"/>
              <a:ext cx="94526" cy="20446"/>
            </a:xfrm>
            <a:custGeom>
              <a:avLst/>
              <a:gdLst/>
              <a:ahLst/>
              <a:cxnLst/>
              <a:rect l="l" t="t" r="r" b="b"/>
              <a:pathLst>
                <a:path w="5571" h="1205" extrusionOk="0">
                  <a:moveTo>
                    <a:pt x="302" y="0"/>
                  </a:moveTo>
                  <a:lnTo>
                    <a:pt x="1" y="1204"/>
                  </a:lnTo>
                  <a:lnTo>
                    <a:pt x="5420" y="1204"/>
                  </a:lnTo>
                  <a:lnTo>
                    <a:pt x="557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29;p30">
              <a:extLst>
                <a:ext uri="{FF2B5EF4-FFF2-40B4-BE49-F238E27FC236}">
                  <a16:creationId xmlns:a16="http://schemas.microsoft.com/office/drawing/2014/main" id="{44644CFC-CAD3-433C-B4AF-CFEF0B5FFA7F}"/>
                </a:ext>
              </a:extLst>
            </p:cNvPr>
            <p:cNvSpPr/>
            <p:nvPr/>
          </p:nvSpPr>
          <p:spPr>
            <a:xfrm>
              <a:off x="3017718" y="4462582"/>
              <a:ext cx="94526" cy="20446"/>
            </a:xfrm>
            <a:custGeom>
              <a:avLst/>
              <a:gdLst/>
              <a:ahLst/>
              <a:cxnLst/>
              <a:rect l="l" t="t" r="r" b="b"/>
              <a:pathLst>
                <a:path w="5571" h="1205" fill="none" extrusionOk="0">
                  <a:moveTo>
                    <a:pt x="5571" y="0"/>
                  </a:moveTo>
                  <a:lnTo>
                    <a:pt x="302" y="0"/>
                  </a:lnTo>
                  <a:lnTo>
                    <a:pt x="1" y="1204"/>
                  </a:lnTo>
                  <a:lnTo>
                    <a:pt x="5420" y="1204"/>
                  </a:lnTo>
                  <a:lnTo>
                    <a:pt x="55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30;p30">
              <a:extLst>
                <a:ext uri="{FF2B5EF4-FFF2-40B4-BE49-F238E27FC236}">
                  <a16:creationId xmlns:a16="http://schemas.microsoft.com/office/drawing/2014/main" id="{9A7C270D-95DB-48B4-8FA6-CA3015656534}"/>
                </a:ext>
              </a:extLst>
            </p:cNvPr>
            <p:cNvSpPr/>
            <p:nvPr/>
          </p:nvSpPr>
          <p:spPr>
            <a:xfrm>
              <a:off x="3283361" y="2002821"/>
              <a:ext cx="173713" cy="255446"/>
            </a:xfrm>
            <a:custGeom>
              <a:avLst/>
              <a:gdLst/>
              <a:ahLst/>
              <a:cxnLst/>
              <a:rect l="l" t="t" r="r" b="b"/>
              <a:pathLst>
                <a:path w="10238" h="15055" extrusionOk="0">
                  <a:moveTo>
                    <a:pt x="4667" y="0"/>
                  </a:moveTo>
                  <a:lnTo>
                    <a:pt x="3764" y="151"/>
                  </a:lnTo>
                  <a:lnTo>
                    <a:pt x="3463" y="301"/>
                  </a:lnTo>
                  <a:lnTo>
                    <a:pt x="3011" y="753"/>
                  </a:lnTo>
                  <a:lnTo>
                    <a:pt x="2259" y="1807"/>
                  </a:lnTo>
                  <a:lnTo>
                    <a:pt x="1657" y="3162"/>
                  </a:lnTo>
                  <a:lnTo>
                    <a:pt x="1054" y="4818"/>
                  </a:lnTo>
                  <a:lnTo>
                    <a:pt x="302" y="7678"/>
                  </a:lnTo>
                  <a:lnTo>
                    <a:pt x="1" y="8882"/>
                  </a:lnTo>
                  <a:lnTo>
                    <a:pt x="6925" y="15054"/>
                  </a:lnTo>
                  <a:lnTo>
                    <a:pt x="7528" y="13699"/>
                  </a:lnTo>
                  <a:lnTo>
                    <a:pt x="8882" y="10689"/>
                  </a:lnTo>
                  <a:lnTo>
                    <a:pt x="9635" y="8882"/>
                  </a:lnTo>
                  <a:lnTo>
                    <a:pt x="10087" y="7226"/>
                  </a:lnTo>
                  <a:lnTo>
                    <a:pt x="10237" y="5570"/>
                  </a:lnTo>
                  <a:lnTo>
                    <a:pt x="10237" y="4968"/>
                  </a:lnTo>
                  <a:lnTo>
                    <a:pt x="10087" y="4366"/>
                  </a:lnTo>
                  <a:lnTo>
                    <a:pt x="9485" y="3463"/>
                  </a:lnTo>
                  <a:lnTo>
                    <a:pt x="8882" y="2409"/>
                  </a:lnTo>
                  <a:lnTo>
                    <a:pt x="8130" y="1656"/>
                  </a:lnTo>
                  <a:lnTo>
                    <a:pt x="7377" y="903"/>
                  </a:lnTo>
                  <a:lnTo>
                    <a:pt x="6474" y="452"/>
                  </a:lnTo>
                  <a:lnTo>
                    <a:pt x="57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31;p30">
              <a:extLst>
                <a:ext uri="{FF2B5EF4-FFF2-40B4-BE49-F238E27FC236}">
                  <a16:creationId xmlns:a16="http://schemas.microsoft.com/office/drawing/2014/main" id="{F93053CD-16E9-4DA2-AACC-677AAB5DC032}"/>
                </a:ext>
              </a:extLst>
            </p:cNvPr>
            <p:cNvSpPr/>
            <p:nvPr/>
          </p:nvSpPr>
          <p:spPr>
            <a:xfrm>
              <a:off x="3319129" y="1979830"/>
              <a:ext cx="472545" cy="572178"/>
            </a:xfrm>
            <a:custGeom>
              <a:avLst/>
              <a:gdLst/>
              <a:ahLst/>
              <a:cxnLst/>
              <a:rect l="l" t="t" r="r" b="b"/>
              <a:pathLst>
                <a:path w="27850" h="33722" extrusionOk="0">
                  <a:moveTo>
                    <a:pt x="13398" y="0"/>
                  </a:moveTo>
                  <a:lnTo>
                    <a:pt x="8430" y="151"/>
                  </a:lnTo>
                  <a:lnTo>
                    <a:pt x="5570" y="452"/>
                  </a:lnTo>
                  <a:lnTo>
                    <a:pt x="3011" y="753"/>
                  </a:lnTo>
                  <a:lnTo>
                    <a:pt x="2258" y="904"/>
                  </a:lnTo>
                  <a:lnTo>
                    <a:pt x="1656" y="1205"/>
                  </a:lnTo>
                  <a:lnTo>
                    <a:pt x="1054" y="1656"/>
                  </a:lnTo>
                  <a:lnTo>
                    <a:pt x="602" y="2258"/>
                  </a:lnTo>
                  <a:lnTo>
                    <a:pt x="301" y="2861"/>
                  </a:lnTo>
                  <a:lnTo>
                    <a:pt x="0" y="3613"/>
                  </a:lnTo>
                  <a:lnTo>
                    <a:pt x="0" y="4366"/>
                  </a:lnTo>
                  <a:lnTo>
                    <a:pt x="0" y="5119"/>
                  </a:lnTo>
                  <a:lnTo>
                    <a:pt x="1506" y="11893"/>
                  </a:lnTo>
                  <a:lnTo>
                    <a:pt x="2409" y="17312"/>
                  </a:lnTo>
                  <a:lnTo>
                    <a:pt x="2860" y="21829"/>
                  </a:lnTo>
                  <a:lnTo>
                    <a:pt x="3162" y="25893"/>
                  </a:lnTo>
                  <a:lnTo>
                    <a:pt x="3162" y="26495"/>
                  </a:lnTo>
                  <a:lnTo>
                    <a:pt x="2860" y="27097"/>
                  </a:lnTo>
                  <a:lnTo>
                    <a:pt x="2409" y="28151"/>
                  </a:lnTo>
                  <a:lnTo>
                    <a:pt x="2108" y="28753"/>
                  </a:lnTo>
                  <a:lnTo>
                    <a:pt x="1807" y="29355"/>
                  </a:lnTo>
                  <a:lnTo>
                    <a:pt x="1807" y="30259"/>
                  </a:lnTo>
                  <a:lnTo>
                    <a:pt x="1807" y="31312"/>
                  </a:lnTo>
                  <a:lnTo>
                    <a:pt x="2108" y="32216"/>
                  </a:lnTo>
                  <a:lnTo>
                    <a:pt x="2559" y="32818"/>
                  </a:lnTo>
                  <a:lnTo>
                    <a:pt x="2860" y="33269"/>
                  </a:lnTo>
                  <a:lnTo>
                    <a:pt x="3011" y="33721"/>
                  </a:lnTo>
                  <a:lnTo>
                    <a:pt x="24689" y="33721"/>
                  </a:lnTo>
                  <a:lnTo>
                    <a:pt x="24839" y="33269"/>
                  </a:lnTo>
                  <a:lnTo>
                    <a:pt x="25140" y="32968"/>
                  </a:lnTo>
                  <a:lnTo>
                    <a:pt x="25441" y="32667"/>
                  </a:lnTo>
                  <a:lnTo>
                    <a:pt x="25742" y="31915"/>
                  </a:lnTo>
                  <a:lnTo>
                    <a:pt x="25893" y="30409"/>
                  </a:lnTo>
                  <a:lnTo>
                    <a:pt x="25742" y="29355"/>
                  </a:lnTo>
                  <a:lnTo>
                    <a:pt x="25592" y="28151"/>
                  </a:lnTo>
                  <a:lnTo>
                    <a:pt x="25742" y="26796"/>
                  </a:lnTo>
                  <a:lnTo>
                    <a:pt x="26495" y="22732"/>
                  </a:lnTo>
                  <a:lnTo>
                    <a:pt x="26947" y="19119"/>
                  </a:lnTo>
                  <a:lnTo>
                    <a:pt x="27398" y="15958"/>
                  </a:lnTo>
                  <a:lnTo>
                    <a:pt x="27549" y="13248"/>
                  </a:lnTo>
                  <a:lnTo>
                    <a:pt x="27850" y="8882"/>
                  </a:lnTo>
                  <a:lnTo>
                    <a:pt x="27850" y="5721"/>
                  </a:lnTo>
                  <a:lnTo>
                    <a:pt x="27699" y="4818"/>
                  </a:lnTo>
                  <a:lnTo>
                    <a:pt x="27549" y="4065"/>
                  </a:lnTo>
                  <a:lnTo>
                    <a:pt x="27097" y="3312"/>
                  </a:lnTo>
                  <a:lnTo>
                    <a:pt x="26646" y="2560"/>
                  </a:lnTo>
                  <a:lnTo>
                    <a:pt x="26043" y="1957"/>
                  </a:lnTo>
                  <a:lnTo>
                    <a:pt x="25441" y="1506"/>
                  </a:lnTo>
                  <a:lnTo>
                    <a:pt x="24689" y="1205"/>
                  </a:lnTo>
                  <a:lnTo>
                    <a:pt x="23785" y="904"/>
                  </a:lnTo>
                  <a:lnTo>
                    <a:pt x="21076" y="603"/>
                  </a:lnTo>
                  <a:lnTo>
                    <a:pt x="18215" y="151"/>
                  </a:lnTo>
                  <a:lnTo>
                    <a:pt x="158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32;p30">
              <a:extLst>
                <a:ext uri="{FF2B5EF4-FFF2-40B4-BE49-F238E27FC236}">
                  <a16:creationId xmlns:a16="http://schemas.microsoft.com/office/drawing/2014/main" id="{0200789B-42C7-4C58-B98A-1916CC51EA97}"/>
                </a:ext>
              </a:extLst>
            </p:cNvPr>
            <p:cNvSpPr/>
            <p:nvPr/>
          </p:nvSpPr>
          <p:spPr>
            <a:xfrm>
              <a:off x="3319129" y="1979830"/>
              <a:ext cx="472545" cy="572178"/>
            </a:xfrm>
            <a:custGeom>
              <a:avLst/>
              <a:gdLst/>
              <a:ahLst/>
              <a:cxnLst/>
              <a:rect l="l" t="t" r="r" b="b"/>
              <a:pathLst>
                <a:path w="27850" h="33722" fill="none" extrusionOk="0">
                  <a:moveTo>
                    <a:pt x="27850" y="5721"/>
                  </a:moveTo>
                  <a:lnTo>
                    <a:pt x="27850" y="5721"/>
                  </a:lnTo>
                  <a:lnTo>
                    <a:pt x="27850" y="8882"/>
                  </a:lnTo>
                  <a:lnTo>
                    <a:pt x="27549" y="13248"/>
                  </a:lnTo>
                  <a:lnTo>
                    <a:pt x="27398" y="15958"/>
                  </a:lnTo>
                  <a:lnTo>
                    <a:pt x="26947" y="19119"/>
                  </a:lnTo>
                  <a:lnTo>
                    <a:pt x="26495" y="22732"/>
                  </a:lnTo>
                  <a:lnTo>
                    <a:pt x="25742" y="26796"/>
                  </a:lnTo>
                  <a:lnTo>
                    <a:pt x="25742" y="26796"/>
                  </a:lnTo>
                  <a:lnTo>
                    <a:pt x="25592" y="28151"/>
                  </a:lnTo>
                  <a:lnTo>
                    <a:pt x="25742" y="29355"/>
                  </a:lnTo>
                  <a:lnTo>
                    <a:pt x="25893" y="30409"/>
                  </a:lnTo>
                  <a:lnTo>
                    <a:pt x="25742" y="31915"/>
                  </a:lnTo>
                  <a:lnTo>
                    <a:pt x="25742" y="31915"/>
                  </a:lnTo>
                  <a:lnTo>
                    <a:pt x="25441" y="32667"/>
                  </a:lnTo>
                  <a:lnTo>
                    <a:pt x="25140" y="32968"/>
                  </a:lnTo>
                  <a:lnTo>
                    <a:pt x="24839" y="33269"/>
                  </a:lnTo>
                  <a:lnTo>
                    <a:pt x="24689" y="33721"/>
                  </a:lnTo>
                  <a:lnTo>
                    <a:pt x="3011" y="33721"/>
                  </a:lnTo>
                  <a:lnTo>
                    <a:pt x="3011" y="33721"/>
                  </a:lnTo>
                  <a:lnTo>
                    <a:pt x="2860" y="33269"/>
                  </a:lnTo>
                  <a:lnTo>
                    <a:pt x="2559" y="32818"/>
                  </a:lnTo>
                  <a:lnTo>
                    <a:pt x="2108" y="32216"/>
                  </a:lnTo>
                  <a:lnTo>
                    <a:pt x="1807" y="31312"/>
                  </a:lnTo>
                  <a:lnTo>
                    <a:pt x="1807" y="31312"/>
                  </a:lnTo>
                  <a:lnTo>
                    <a:pt x="1807" y="30259"/>
                  </a:lnTo>
                  <a:lnTo>
                    <a:pt x="1807" y="29355"/>
                  </a:lnTo>
                  <a:lnTo>
                    <a:pt x="2108" y="28753"/>
                  </a:lnTo>
                  <a:lnTo>
                    <a:pt x="2409" y="28151"/>
                  </a:lnTo>
                  <a:lnTo>
                    <a:pt x="2860" y="27097"/>
                  </a:lnTo>
                  <a:lnTo>
                    <a:pt x="3162" y="26495"/>
                  </a:lnTo>
                  <a:lnTo>
                    <a:pt x="3162" y="25893"/>
                  </a:lnTo>
                  <a:lnTo>
                    <a:pt x="3162" y="25893"/>
                  </a:lnTo>
                  <a:lnTo>
                    <a:pt x="2860" y="21829"/>
                  </a:lnTo>
                  <a:lnTo>
                    <a:pt x="2409" y="17312"/>
                  </a:lnTo>
                  <a:lnTo>
                    <a:pt x="1506" y="11893"/>
                  </a:lnTo>
                  <a:lnTo>
                    <a:pt x="0" y="5119"/>
                  </a:lnTo>
                  <a:lnTo>
                    <a:pt x="0" y="5119"/>
                  </a:lnTo>
                  <a:lnTo>
                    <a:pt x="0" y="4366"/>
                  </a:lnTo>
                  <a:lnTo>
                    <a:pt x="0" y="3613"/>
                  </a:lnTo>
                  <a:lnTo>
                    <a:pt x="301" y="2861"/>
                  </a:lnTo>
                  <a:lnTo>
                    <a:pt x="602" y="2258"/>
                  </a:lnTo>
                  <a:lnTo>
                    <a:pt x="1054" y="1656"/>
                  </a:lnTo>
                  <a:lnTo>
                    <a:pt x="1656" y="1205"/>
                  </a:lnTo>
                  <a:lnTo>
                    <a:pt x="2258" y="904"/>
                  </a:lnTo>
                  <a:lnTo>
                    <a:pt x="3011" y="753"/>
                  </a:lnTo>
                  <a:lnTo>
                    <a:pt x="3011" y="753"/>
                  </a:lnTo>
                  <a:lnTo>
                    <a:pt x="5570" y="452"/>
                  </a:lnTo>
                  <a:lnTo>
                    <a:pt x="8430" y="151"/>
                  </a:lnTo>
                  <a:lnTo>
                    <a:pt x="8430" y="151"/>
                  </a:lnTo>
                  <a:lnTo>
                    <a:pt x="13398" y="0"/>
                  </a:lnTo>
                  <a:lnTo>
                    <a:pt x="15807" y="0"/>
                  </a:lnTo>
                  <a:lnTo>
                    <a:pt x="18215" y="151"/>
                  </a:lnTo>
                  <a:lnTo>
                    <a:pt x="18215" y="151"/>
                  </a:lnTo>
                  <a:lnTo>
                    <a:pt x="21076" y="603"/>
                  </a:lnTo>
                  <a:lnTo>
                    <a:pt x="23785" y="904"/>
                  </a:lnTo>
                  <a:lnTo>
                    <a:pt x="23785" y="904"/>
                  </a:lnTo>
                  <a:lnTo>
                    <a:pt x="24689" y="1205"/>
                  </a:lnTo>
                  <a:lnTo>
                    <a:pt x="25441" y="1506"/>
                  </a:lnTo>
                  <a:lnTo>
                    <a:pt x="26043" y="1957"/>
                  </a:lnTo>
                  <a:lnTo>
                    <a:pt x="26646" y="2560"/>
                  </a:lnTo>
                  <a:lnTo>
                    <a:pt x="27097" y="3312"/>
                  </a:lnTo>
                  <a:lnTo>
                    <a:pt x="27549" y="4065"/>
                  </a:lnTo>
                  <a:lnTo>
                    <a:pt x="27699" y="4818"/>
                  </a:lnTo>
                  <a:lnTo>
                    <a:pt x="27850" y="5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33;p30">
              <a:extLst>
                <a:ext uri="{FF2B5EF4-FFF2-40B4-BE49-F238E27FC236}">
                  <a16:creationId xmlns:a16="http://schemas.microsoft.com/office/drawing/2014/main" id="{B0B774D4-8F95-4EA9-90FE-480E82CA1657}"/>
                </a:ext>
              </a:extLst>
            </p:cNvPr>
            <p:cNvSpPr/>
            <p:nvPr/>
          </p:nvSpPr>
          <p:spPr>
            <a:xfrm>
              <a:off x="3712486" y="2181607"/>
              <a:ext cx="63866" cy="150722"/>
            </a:xfrm>
            <a:custGeom>
              <a:avLst/>
              <a:gdLst/>
              <a:ahLst/>
              <a:cxnLst/>
              <a:rect l="l" t="t" r="r" b="b"/>
              <a:pathLst>
                <a:path w="3764" h="8883" extrusionOk="0">
                  <a:moveTo>
                    <a:pt x="602" y="1"/>
                  </a:moveTo>
                  <a:lnTo>
                    <a:pt x="151" y="1055"/>
                  </a:lnTo>
                  <a:lnTo>
                    <a:pt x="0" y="2109"/>
                  </a:lnTo>
                  <a:lnTo>
                    <a:pt x="0" y="3313"/>
                  </a:lnTo>
                  <a:lnTo>
                    <a:pt x="301" y="4668"/>
                  </a:lnTo>
                  <a:lnTo>
                    <a:pt x="753" y="5872"/>
                  </a:lnTo>
                  <a:lnTo>
                    <a:pt x="1355" y="7076"/>
                  </a:lnTo>
                  <a:lnTo>
                    <a:pt x="2258" y="7980"/>
                  </a:lnTo>
                  <a:lnTo>
                    <a:pt x="3463" y="8883"/>
                  </a:lnTo>
                  <a:lnTo>
                    <a:pt x="3764" y="6173"/>
                  </a:lnTo>
                  <a:lnTo>
                    <a:pt x="3764" y="3614"/>
                  </a:lnTo>
                  <a:lnTo>
                    <a:pt x="2258" y="1807"/>
                  </a:lnTo>
                  <a:lnTo>
                    <a:pt x="1506" y="904"/>
                  </a:lnTo>
                  <a:lnTo>
                    <a:pt x="602" y="1"/>
                  </a:lnTo>
                  <a:close/>
                </a:path>
              </a:pathLst>
            </a:custGeom>
            <a:solidFill>
              <a:srgbClr val="171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34;p30">
              <a:extLst>
                <a:ext uri="{FF2B5EF4-FFF2-40B4-BE49-F238E27FC236}">
                  <a16:creationId xmlns:a16="http://schemas.microsoft.com/office/drawing/2014/main" id="{5C5CC664-BF66-4761-9E73-B5DA5A79FD90}"/>
                </a:ext>
              </a:extLst>
            </p:cNvPr>
            <p:cNvSpPr/>
            <p:nvPr/>
          </p:nvSpPr>
          <p:spPr>
            <a:xfrm>
              <a:off x="3712486" y="2181607"/>
              <a:ext cx="63866" cy="150722"/>
            </a:xfrm>
            <a:custGeom>
              <a:avLst/>
              <a:gdLst/>
              <a:ahLst/>
              <a:cxnLst/>
              <a:rect l="l" t="t" r="r" b="b"/>
              <a:pathLst>
                <a:path w="3764" h="8883" fill="none" extrusionOk="0">
                  <a:moveTo>
                    <a:pt x="602" y="1"/>
                  </a:moveTo>
                  <a:lnTo>
                    <a:pt x="602" y="1"/>
                  </a:lnTo>
                  <a:lnTo>
                    <a:pt x="151" y="1055"/>
                  </a:lnTo>
                  <a:lnTo>
                    <a:pt x="0" y="2109"/>
                  </a:lnTo>
                  <a:lnTo>
                    <a:pt x="0" y="3313"/>
                  </a:lnTo>
                  <a:lnTo>
                    <a:pt x="301" y="4668"/>
                  </a:lnTo>
                  <a:lnTo>
                    <a:pt x="753" y="5872"/>
                  </a:lnTo>
                  <a:lnTo>
                    <a:pt x="1355" y="7076"/>
                  </a:lnTo>
                  <a:lnTo>
                    <a:pt x="2258" y="7980"/>
                  </a:lnTo>
                  <a:lnTo>
                    <a:pt x="3463" y="8883"/>
                  </a:lnTo>
                  <a:lnTo>
                    <a:pt x="3463" y="8883"/>
                  </a:lnTo>
                  <a:lnTo>
                    <a:pt x="3764" y="6173"/>
                  </a:lnTo>
                  <a:lnTo>
                    <a:pt x="3764" y="3614"/>
                  </a:lnTo>
                  <a:lnTo>
                    <a:pt x="3764" y="3614"/>
                  </a:lnTo>
                  <a:lnTo>
                    <a:pt x="2258" y="1807"/>
                  </a:lnTo>
                  <a:lnTo>
                    <a:pt x="1506" y="904"/>
                  </a:lnTo>
                  <a:lnTo>
                    <a:pt x="6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35;p30">
              <a:extLst>
                <a:ext uri="{FF2B5EF4-FFF2-40B4-BE49-F238E27FC236}">
                  <a16:creationId xmlns:a16="http://schemas.microsoft.com/office/drawing/2014/main" id="{3102C731-9F97-4784-A194-D6E92D85C88E}"/>
                </a:ext>
              </a:extLst>
            </p:cNvPr>
            <p:cNvSpPr/>
            <p:nvPr/>
          </p:nvSpPr>
          <p:spPr>
            <a:xfrm>
              <a:off x="3715032" y="2102437"/>
              <a:ext cx="309080" cy="365276"/>
            </a:xfrm>
            <a:custGeom>
              <a:avLst/>
              <a:gdLst/>
              <a:ahLst/>
              <a:cxnLst/>
              <a:rect l="l" t="t" r="r" b="b"/>
              <a:pathLst>
                <a:path w="18216" h="21528" extrusionOk="0">
                  <a:moveTo>
                    <a:pt x="5270" y="0"/>
                  </a:moveTo>
                  <a:lnTo>
                    <a:pt x="1" y="1205"/>
                  </a:lnTo>
                  <a:lnTo>
                    <a:pt x="904" y="4968"/>
                  </a:lnTo>
                  <a:lnTo>
                    <a:pt x="1958" y="8581"/>
                  </a:lnTo>
                  <a:lnTo>
                    <a:pt x="3313" y="12344"/>
                  </a:lnTo>
                  <a:lnTo>
                    <a:pt x="4818" y="15957"/>
                  </a:lnTo>
                  <a:lnTo>
                    <a:pt x="5571" y="17764"/>
                  </a:lnTo>
                  <a:lnTo>
                    <a:pt x="6624" y="19570"/>
                  </a:lnTo>
                  <a:lnTo>
                    <a:pt x="7377" y="20474"/>
                  </a:lnTo>
                  <a:lnTo>
                    <a:pt x="7829" y="20925"/>
                  </a:lnTo>
                  <a:lnTo>
                    <a:pt x="8431" y="21226"/>
                  </a:lnTo>
                  <a:lnTo>
                    <a:pt x="9184" y="21377"/>
                  </a:lnTo>
                  <a:lnTo>
                    <a:pt x="9786" y="21527"/>
                  </a:lnTo>
                  <a:lnTo>
                    <a:pt x="10840" y="21377"/>
                  </a:lnTo>
                  <a:lnTo>
                    <a:pt x="11743" y="21076"/>
                  </a:lnTo>
                  <a:lnTo>
                    <a:pt x="12345" y="20624"/>
                  </a:lnTo>
                  <a:lnTo>
                    <a:pt x="13399" y="19871"/>
                  </a:lnTo>
                  <a:lnTo>
                    <a:pt x="14904" y="18366"/>
                  </a:lnTo>
                  <a:lnTo>
                    <a:pt x="16108" y="16861"/>
                  </a:lnTo>
                  <a:lnTo>
                    <a:pt x="17162" y="15205"/>
                  </a:lnTo>
                  <a:lnTo>
                    <a:pt x="18216" y="13398"/>
                  </a:lnTo>
                  <a:lnTo>
                    <a:pt x="15958" y="11893"/>
                  </a:lnTo>
                  <a:lnTo>
                    <a:pt x="13399" y="14301"/>
                  </a:lnTo>
                  <a:lnTo>
                    <a:pt x="12044" y="15506"/>
                  </a:lnTo>
                  <a:lnTo>
                    <a:pt x="10689" y="16409"/>
                  </a:lnTo>
                  <a:lnTo>
                    <a:pt x="10547" y="16480"/>
                  </a:lnTo>
                  <a:lnTo>
                    <a:pt x="10547" y="16480"/>
                  </a:lnTo>
                  <a:lnTo>
                    <a:pt x="9485" y="14000"/>
                  </a:lnTo>
                  <a:lnTo>
                    <a:pt x="8280" y="10538"/>
                  </a:lnTo>
                  <a:lnTo>
                    <a:pt x="7227" y="7076"/>
                  </a:lnTo>
                  <a:lnTo>
                    <a:pt x="5270"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36;p30">
              <a:extLst>
                <a:ext uri="{FF2B5EF4-FFF2-40B4-BE49-F238E27FC236}">
                  <a16:creationId xmlns:a16="http://schemas.microsoft.com/office/drawing/2014/main" id="{353E8486-C227-4AEA-91D3-D2A6395FF4F9}"/>
                </a:ext>
              </a:extLst>
            </p:cNvPr>
            <p:cNvSpPr/>
            <p:nvPr/>
          </p:nvSpPr>
          <p:spPr>
            <a:xfrm>
              <a:off x="3653728" y="2000259"/>
              <a:ext cx="189035" cy="265660"/>
            </a:xfrm>
            <a:custGeom>
              <a:avLst/>
              <a:gdLst/>
              <a:ahLst/>
              <a:cxnLst/>
              <a:rect l="l" t="t" r="r" b="b"/>
              <a:pathLst>
                <a:path w="11141" h="15657" extrusionOk="0">
                  <a:moveTo>
                    <a:pt x="4065" y="1"/>
                  </a:moveTo>
                  <a:lnTo>
                    <a:pt x="3162" y="151"/>
                  </a:lnTo>
                  <a:lnTo>
                    <a:pt x="2259" y="753"/>
                  </a:lnTo>
                  <a:lnTo>
                    <a:pt x="1356" y="1506"/>
                  </a:lnTo>
                  <a:lnTo>
                    <a:pt x="603" y="2560"/>
                  </a:lnTo>
                  <a:lnTo>
                    <a:pt x="151" y="3915"/>
                  </a:lnTo>
                  <a:lnTo>
                    <a:pt x="1" y="4517"/>
                  </a:lnTo>
                  <a:lnTo>
                    <a:pt x="1" y="5119"/>
                  </a:lnTo>
                  <a:lnTo>
                    <a:pt x="151" y="6926"/>
                  </a:lnTo>
                  <a:lnTo>
                    <a:pt x="603" y="8883"/>
                  </a:lnTo>
                  <a:lnTo>
                    <a:pt x="1205" y="10840"/>
                  </a:lnTo>
                  <a:lnTo>
                    <a:pt x="2560" y="14151"/>
                  </a:lnTo>
                  <a:lnTo>
                    <a:pt x="3162" y="15657"/>
                  </a:lnTo>
                  <a:lnTo>
                    <a:pt x="11141" y="10388"/>
                  </a:lnTo>
                  <a:lnTo>
                    <a:pt x="10990" y="9485"/>
                  </a:lnTo>
                  <a:lnTo>
                    <a:pt x="10237" y="7227"/>
                  </a:lnTo>
                  <a:lnTo>
                    <a:pt x="9635" y="5721"/>
                  </a:lnTo>
                  <a:lnTo>
                    <a:pt x="9033" y="4216"/>
                  </a:lnTo>
                  <a:lnTo>
                    <a:pt x="8130" y="2861"/>
                  </a:lnTo>
                  <a:lnTo>
                    <a:pt x="7227" y="1506"/>
                  </a:lnTo>
                  <a:lnTo>
                    <a:pt x="6173" y="603"/>
                  </a:lnTo>
                  <a:lnTo>
                    <a:pt x="5119" y="151"/>
                  </a:lnTo>
                  <a:lnTo>
                    <a:pt x="40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37;p30">
              <a:extLst>
                <a:ext uri="{FF2B5EF4-FFF2-40B4-BE49-F238E27FC236}">
                  <a16:creationId xmlns:a16="http://schemas.microsoft.com/office/drawing/2014/main" id="{6D76E4F9-924E-46C6-995A-928B5CFDFCFD}"/>
                </a:ext>
              </a:extLst>
            </p:cNvPr>
            <p:cNvSpPr/>
            <p:nvPr/>
          </p:nvSpPr>
          <p:spPr>
            <a:xfrm>
              <a:off x="3965353" y="2237804"/>
              <a:ext cx="66428" cy="109848"/>
            </a:xfrm>
            <a:custGeom>
              <a:avLst/>
              <a:gdLst/>
              <a:ahLst/>
              <a:cxnLst/>
              <a:rect l="l" t="t" r="r" b="b"/>
              <a:pathLst>
                <a:path w="3915" h="6474" extrusionOk="0">
                  <a:moveTo>
                    <a:pt x="3011" y="1"/>
                  </a:moveTo>
                  <a:lnTo>
                    <a:pt x="2861" y="151"/>
                  </a:lnTo>
                  <a:lnTo>
                    <a:pt x="2560" y="1055"/>
                  </a:lnTo>
                  <a:lnTo>
                    <a:pt x="1958" y="1958"/>
                  </a:lnTo>
                  <a:lnTo>
                    <a:pt x="753" y="3764"/>
                  </a:lnTo>
                  <a:lnTo>
                    <a:pt x="302" y="4517"/>
                  </a:lnTo>
                  <a:lnTo>
                    <a:pt x="1" y="5270"/>
                  </a:lnTo>
                  <a:lnTo>
                    <a:pt x="1" y="5571"/>
                  </a:lnTo>
                  <a:lnTo>
                    <a:pt x="1" y="5872"/>
                  </a:lnTo>
                  <a:lnTo>
                    <a:pt x="302" y="6173"/>
                  </a:lnTo>
                  <a:lnTo>
                    <a:pt x="603" y="6323"/>
                  </a:lnTo>
                  <a:lnTo>
                    <a:pt x="1054" y="6474"/>
                  </a:lnTo>
                  <a:lnTo>
                    <a:pt x="1656" y="6323"/>
                  </a:lnTo>
                  <a:lnTo>
                    <a:pt x="2108" y="6022"/>
                  </a:lnTo>
                  <a:lnTo>
                    <a:pt x="2710" y="5571"/>
                  </a:lnTo>
                  <a:lnTo>
                    <a:pt x="3463" y="4517"/>
                  </a:lnTo>
                  <a:lnTo>
                    <a:pt x="3764" y="4216"/>
                  </a:lnTo>
                  <a:lnTo>
                    <a:pt x="3915" y="3764"/>
                  </a:lnTo>
                  <a:lnTo>
                    <a:pt x="3915" y="3463"/>
                  </a:lnTo>
                  <a:lnTo>
                    <a:pt x="3613" y="2861"/>
                  </a:lnTo>
                  <a:lnTo>
                    <a:pt x="3463" y="2108"/>
                  </a:lnTo>
                  <a:lnTo>
                    <a:pt x="3312" y="1657"/>
                  </a:lnTo>
                  <a:lnTo>
                    <a:pt x="3463" y="904"/>
                  </a:lnTo>
                  <a:lnTo>
                    <a:pt x="3463" y="452"/>
                  </a:lnTo>
                  <a:lnTo>
                    <a:pt x="3162" y="151"/>
                  </a:lnTo>
                  <a:lnTo>
                    <a:pt x="301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38;p30">
              <a:extLst>
                <a:ext uri="{FF2B5EF4-FFF2-40B4-BE49-F238E27FC236}">
                  <a16:creationId xmlns:a16="http://schemas.microsoft.com/office/drawing/2014/main" id="{B2E4A24A-6C31-4F3C-AF02-BA523651D248}"/>
                </a:ext>
              </a:extLst>
            </p:cNvPr>
            <p:cNvSpPr/>
            <p:nvPr/>
          </p:nvSpPr>
          <p:spPr>
            <a:xfrm>
              <a:off x="3967915" y="2260795"/>
              <a:ext cx="91964" cy="89419"/>
            </a:xfrm>
            <a:custGeom>
              <a:avLst/>
              <a:gdLst/>
              <a:ahLst/>
              <a:cxnLst/>
              <a:rect l="l" t="t" r="r" b="b"/>
              <a:pathLst>
                <a:path w="5420" h="5270" extrusionOk="0">
                  <a:moveTo>
                    <a:pt x="4366" y="1"/>
                  </a:moveTo>
                  <a:lnTo>
                    <a:pt x="4065" y="151"/>
                  </a:lnTo>
                  <a:lnTo>
                    <a:pt x="3764" y="302"/>
                  </a:lnTo>
                  <a:lnTo>
                    <a:pt x="3312" y="904"/>
                  </a:lnTo>
                  <a:lnTo>
                    <a:pt x="2860" y="1356"/>
                  </a:lnTo>
                  <a:lnTo>
                    <a:pt x="2710" y="1356"/>
                  </a:lnTo>
                  <a:lnTo>
                    <a:pt x="1957" y="1657"/>
                  </a:lnTo>
                  <a:lnTo>
                    <a:pt x="1054" y="2409"/>
                  </a:lnTo>
                  <a:lnTo>
                    <a:pt x="0" y="3764"/>
                  </a:lnTo>
                  <a:lnTo>
                    <a:pt x="1656" y="5270"/>
                  </a:lnTo>
                  <a:lnTo>
                    <a:pt x="2258" y="5270"/>
                  </a:lnTo>
                  <a:lnTo>
                    <a:pt x="3011" y="4968"/>
                  </a:lnTo>
                  <a:lnTo>
                    <a:pt x="3613" y="4818"/>
                  </a:lnTo>
                  <a:lnTo>
                    <a:pt x="4215" y="4517"/>
                  </a:lnTo>
                  <a:lnTo>
                    <a:pt x="4817" y="4065"/>
                  </a:lnTo>
                  <a:lnTo>
                    <a:pt x="4968" y="3915"/>
                  </a:lnTo>
                  <a:lnTo>
                    <a:pt x="5269" y="3463"/>
                  </a:lnTo>
                  <a:lnTo>
                    <a:pt x="5419" y="3011"/>
                  </a:lnTo>
                  <a:lnTo>
                    <a:pt x="5269" y="1807"/>
                  </a:lnTo>
                  <a:lnTo>
                    <a:pt x="5118" y="904"/>
                  </a:lnTo>
                  <a:lnTo>
                    <a:pt x="4817" y="452"/>
                  </a:lnTo>
                  <a:lnTo>
                    <a:pt x="4667" y="151"/>
                  </a:lnTo>
                  <a:lnTo>
                    <a:pt x="436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39;p30">
              <a:extLst>
                <a:ext uri="{FF2B5EF4-FFF2-40B4-BE49-F238E27FC236}">
                  <a16:creationId xmlns:a16="http://schemas.microsoft.com/office/drawing/2014/main" id="{47502578-6E7D-4DCB-ABB2-E8B73786487D}"/>
                </a:ext>
              </a:extLst>
            </p:cNvPr>
            <p:cNvSpPr/>
            <p:nvPr/>
          </p:nvSpPr>
          <p:spPr>
            <a:xfrm>
              <a:off x="3454496" y="1571150"/>
              <a:ext cx="258008" cy="344831"/>
            </a:xfrm>
            <a:custGeom>
              <a:avLst/>
              <a:gdLst/>
              <a:ahLst/>
              <a:cxnLst/>
              <a:rect l="l" t="t" r="r" b="b"/>
              <a:pathLst>
                <a:path w="15206" h="20323" extrusionOk="0">
                  <a:moveTo>
                    <a:pt x="7377" y="0"/>
                  </a:moveTo>
                  <a:lnTo>
                    <a:pt x="6474" y="151"/>
                  </a:lnTo>
                  <a:lnTo>
                    <a:pt x="5571" y="301"/>
                  </a:lnTo>
                  <a:lnTo>
                    <a:pt x="4818" y="602"/>
                  </a:lnTo>
                  <a:lnTo>
                    <a:pt x="4065" y="1054"/>
                  </a:lnTo>
                  <a:lnTo>
                    <a:pt x="3313" y="1506"/>
                  </a:lnTo>
                  <a:lnTo>
                    <a:pt x="2710" y="2108"/>
                  </a:lnTo>
                  <a:lnTo>
                    <a:pt x="2108" y="2860"/>
                  </a:lnTo>
                  <a:lnTo>
                    <a:pt x="1506" y="3613"/>
                  </a:lnTo>
                  <a:lnTo>
                    <a:pt x="1205" y="4366"/>
                  </a:lnTo>
                  <a:lnTo>
                    <a:pt x="904" y="5269"/>
                  </a:lnTo>
                  <a:lnTo>
                    <a:pt x="603" y="6323"/>
                  </a:lnTo>
                  <a:lnTo>
                    <a:pt x="151" y="9635"/>
                  </a:lnTo>
                  <a:lnTo>
                    <a:pt x="1" y="10990"/>
                  </a:lnTo>
                  <a:lnTo>
                    <a:pt x="1" y="12344"/>
                  </a:lnTo>
                  <a:lnTo>
                    <a:pt x="151" y="13549"/>
                  </a:lnTo>
                  <a:lnTo>
                    <a:pt x="452" y="14602"/>
                  </a:lnTo>
                  <a:lnTo>
                    <a:pt x="904" y="15656"/>
                  </a:lnTo>
                  <a:lnTo>
                    <a:pt x="1506" y="16861"/>
                  </a:lnTo>
                  <a:lnTo>
                    <a:pt x="2108" y="17764"/>
                  </a:lnTo>
                  <a:lnTo>
                    <a:pt x="2861" y="18366"/>
                  </a:lnTo>
                  <a:lnTo>
                    <a:pt x="3614" y="18968"/>
                  </a:lnTo>
                  <a:lnTo>
                    <a:pt x="4366" y="19570"/>
                  </a:lnTo>
                  <a:lnTo>
                    <a:pt x="5270" y="19871"/>
                  </a:lnTo>
                  <a:lnTo>
                    <a:pt x="6022" y="20172"/>
                  </a:lnTo>
                  <a:lnTo>
                    <a:pt x="6926" y="20323"/>
                  </a:lnTo>
                  <a:lnTo>
                    <a:pt x="8732" y="20323"/>
                  </a:lnTo>
                  <a:lnTo>
                    <a:pt x="9485" y="20022"/>
                  </a:lnTo>
                  <a:lnTo>
                    <a:pt x="10388" y="19721"/>
                  </a:lnTo>
                  <a:lnTo>
                    <a:pt x="11141" y="19269"/>
                  </a:lnTo>
                  <a:lnTo>
                    <a:pt x="11743" y="18818"/>
                  </a:lnTo>
                  <a:lnTo>
                    <a:pt x="12496" y="18215"/>
                  </a:lnTo>
                  <a:lnTo>
                    <a:pt x="13098" y="17463"/>
                  </a:lnTo>
                  <a:lnTo>
                    <a:pt x="13549" y="16559"/>
                  </a:lnTo>
                  <a:lnTo>
                    <a:pt x="14151" y="14753"/>
                  </a:lnTo>
                  <a:lnTo>
                    <a:pt x="14754" y="12796"/>
                  </a:lnTo>
                  <a:lnTo>
                    <a:pt x="15055" y="10538"/>
                  </a:lnTo>
                  <a:lnTo>
                    <a:pt x="15205" y="8430"/>
                  </a:lnTo>
                  <a:lnTo>
                    <a:pt x="14904" y="6323"/>
                  </a:lnTo>
                  <a:lnTo>
                    <a:pt x="14754" y="5269"/>
                  </a:lnTo>
                  <a:lnTo>
                    <a:pt x="14302" y="4366"/>
                  </a:lnTo>
                  <a:lnTo>
                    <a:pt x="13850" y="3463"/>
                  </a:lnTo>
                  <a:lnTo>
                    <a:pt x="13248" y="2559"/>
                  </a:lnTo>
                  <a:lnTo>
                    <a:pt x="12646" y="1807"/>
                  </a:lnTo>
                  <a:lnTo>
                    <a:pt x="11893" y="1205"/>
                  </a:lnTo>
                  <a:lnTo>
                    <a:pt x="10990" y="753"/>
                  </a:lnTo>
                  <a:lnTo>
                    <a:pt x="10087" y="301"/>
                  </a:lnTo>
                  <a:lnTo>
                    <a:pt x="9184" y="151"/>
                  </a:lnTo>
                  <a:lnTo>
                    <a:pt x="8280"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40;p30">
              <a:extLst>
                <a:ext uri="{FF2B5EF4-FFF2-40B4-BE49-F238E27FC236}">
                  <a16:creationId xmlns:a16="http://schemas.microsoft.com/office/drawing/2014/main" id="{0BBD29FC-691C-4903-91CB-A5DB435DB6D5}"/>
                </a:ext>
              </a:extLst>
            </p:cNvPr>
            <p:cNvSpPr/>
            <p:nvPr/>
          </p:nvSpPr>
          <p:spPr>
            <a:xfrm>
              <a:off x="3454496" y="1571150"/>
              <a:ext cx="258008" cy="344831"/>
            </a:xfrm>
            <a:custGeom>
              <a:avLst/>
              <a:gdLst/>
              <a:ahLst/>
              <a:cxnLst/>
              <a:rect l="l" t="t" r="r" b="b"/>
              <a:pathLst>
                <a:path w="15206" h="20323" fill="none" extrusionOk="0">
                  <a:moveTo>
                    <a:pt x="603" y="6323"/>
                  </a:moveTo>
                  <a:lnTo>
                    <a:pt x="603" y="6323"/>
                  </a:lnTo>
                  <a:lnTo>
                    <a:pt x="151" y="9635"/>
                  </a:lnTo>
                  <a:lnTo>
                    <a:pt x="1" y="10990"/>
                  </a:lnTo>
                  <a:lnTo>
                    <a:pt x="1" y="12344"/>
                  </a:lnTo>
                  <a:lnTo>
                    <a:pt x="151" y="13549"/>
                  </a:lnTo>
                  <a:lnTo>
                    <a:pt x="452" y="14602"/>
                  </a:lnTo>
                  <a:lnTo>
                    <a:pt x="904" y="15656"/>
                  </a:lnTo>
                  <a:lnTo>
                    <a:pt x="1506" y="16861"/>
                  </a:lnTo>
                  <a:lnTo>
                    <a:pt x="1506" y="16861"/>
                  </a:lnTo>
                  <a:lnTo>
                    <a:pt x="2108" y="17764"/>
                  </a:lnTo>
                  <a:lnTo>
                    <a:pt x="2861" y="18366"/>
                  </a:lnTo>
                  <a:lnTo>
                    <a:pt x="3614" y="18968"/>
                  </a:lnTo>
                  <a:lnTo>
                    <a:pt x="4366" y="19570"/>
                  </a:lnTo>
                  <a:lnTo>
                    <a:pt x="5270" y="19871"/>
                  </a:lnTo>
                  <a:lnTo>
                    <a:pt x="6022" y="20172"/>
                  </a:lnTo>
                  <a:lnTo>
                    <a:pt x="6926" y="20323"/>
                  </a:lnTo>
                  <a:lnTo>
                    <a:pt x="7829" y="20323"/>
                  </a:lnTo>
                  <a:lnTo>
                    <a:pt x="8732" y="20323"/>
                  </a:lnTo>
                  <a:lnTo>
                    <a:pt x="9485" y="20022"/>
                  </a:lnTo>
                  <a:lnTo>
                    <a:pt x="10388" y="19721"/>
                  </a:lnTo>
                  <a:lnTo>
                    <a:pt x="11141" y="19269"/>
                  </a:lnTo>
                  <a:lnTo>
                    <a:pt x="11743" y="18818"/>
                  </a:lnTo>
                  <a:lnTo>
                    <a:pt x="12496" y="18215"/>
                  </a:lnTo>
                  <a:lnTo>
                    <a:pt x="13098" y="17463"/>
                  </a:lnTo>
                  <a:lnTo>
                    <a:pt x="13549" y="16559"/>
                  </a:lnTo>
                  <a:lnTo>
                    <a:pt x="13549" y="16559"/>
                  </a:lnTo>
                  <a:lnTo>
                    <a:pt x="14151" y="14753"/>
                  </a:lnTo>
                  <a:lnTo>
                    <a:pt x="14754" y="12796"/>
                  </a:lnTo>
                  <a:lnTo>
                    <a:pt x="15055" y="10538"/>
                  </a:lnTo>
                  <a:lnTo>
                    <a:pt x="15205" y="8430"/>
                  </a:lnTo>
                  <a:lnTo>
                    <a:pt x="14904" y="6323"/>
                  </a:lnTo>
                  <a:lnTo>
                    <a:pt x="14754" y="5269"/>
                  </a:lnTo>
                  <a:lnTo>
                    <a:pt x="14302" y="4366"/>
                  </a:lnTo>
                  <a:lnTo>
                    <a:pt x="13850" y="3463"/>
                  </a:lnTo>
                  <a:lnTo>
                    <a:pt x="13248" y="2559"/>
                  </a:lnTo>
                  <a:lnTo>
                    <a:pt x="12646" y="1807"/>
                  </a:lnTo>
                  <a:lnTo>
                    <a:pt x="11893" y="1205"/>
                  </a:lnTo>
                  <a:lnTo>
                    <a:pt x="11893" y="1205"/>
                  </a:lnTo>
                  <a:lnTo>
                    <a:pt x="10990" y="753"/>
                  </a:lnTo>
                  <a:lnTo>
                    <a:pt x="10087" y="301"/>
                  </a:lnTo>
                  <a:lnTo>
                    <a:pt x="9184" y="151"/>
                  </a:lnTo>
                  <a:lnTo>
                    <a:pt x="8280" y="0"/>
                  </a:lnTo>
                  <a:lnTo>
                    <a:pt x="7377" y="0"/>
                  </a:lnTo>
                  <a:lnTo>
                    <a:pt x="6474" y="151"/>
                  </a:lnTo>
                  <a:lnTo>
                    <a:pt x="5571" y="301"/>
                  </a:lnTo>
                  <a:lnTo>
                    <a:pt x="4818" y="602"/>
                  </a:lnTo>
                  <a:lnTo>
                    <a:pt x="4065" y="1054"/>
                  </a:lnTo>
                  <a:lnTo>
                    <a:pt x="3313" y="1506"/>
                  </a:lnTo>
                  <a:lnTo>
                    <a:pt x="2710" y="2108"/>
                  </a:lnTo>
                  <a:lnTo>
                    <a:pt x="2108" y="2860"/>
                  </a:lnTo>
                  <a:lnTo>
                    <a:pt x="1506" y="3613"/>
                  </a:lnTo>
                  <a:lnTo>
                    <a:pt x="1205" y="4366"/>
                  </a:lnTo>
                  <a:lnTo>
                    <a:pt x="904" y="5269"/>
                  </a:lnTo>
                  <a:lnTo>
                    <a:pt x="603" y="6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41;p30">
              <a:extLst>
                <a:ext uri="{FF2B5EF4-FFF2-40B4-BE49-F238E27FC236}">
                  <a16:creationId xmlns:a16="http://schemas.microsoft.com/office/drawing/2014/main" id="{8A1F3196-6418-4662-96F1-F1830CC0D506}"/>
                </a:ext>
              </a:extLst>
            </p:cNvPr>
            <p:cNvSpPr/>
            <p:nvPr/>
          </p:nvSpPr>
          <p:spPr>
            <a:xfrm>
              <a:off x="3377870" y="1555812"/>
              <a:ext cx="334633" cy="334633"/>
            </a:xfrm>
            <a:custGeom>
              <a:avLst/>
              <a:gdLst/>
              <a:ahLst/>
              <a:cxnLst/>
              <a:rect l="l" t="t" r="r" b="b"/>
              <a:pathLst>
                <a:path w="19722" h="19722" extrusionOk="0">
                  <a:moveTo>
                    <a:pt x="10538" y="1"/>
                  </a:moveTo>
                  <a:lnTo>
                    <a:pt x="9635" y="152"/>
                  </a:lnTo>
                  <a:lnTo>
                    <a:pt x="8732" y="302"/>
                  </a:lnTo>
                  <a:lnTo>
                    <a:pt x="8130" y="603"/>
                  </a:lnTo>
                  <a:lnTo>
                    <a:pt x="7076" y="1205"/>
                  </a:lnTo>
                  <a:lnTo>
                    <a:pt x="6323" y="1958"/>
                  </a:lnTo>
                  <a:lnTo>
                    <a:pt x="5872" y="2711"/>
                  </a:lnTo>
                  <a:lnTo>
                    <a:pt x="5721" y="3313"/>
                  </a:lnTo>
                  <a:lnTo>
                    <a:pt x="5721" y="3915"/>
                  </a:lnTo>
                  <a:lnTo>
                    <a:pt x="5269" y="4066"/>
                  </a:lnTo>
                  <a:lnTo>
                    <a:pt x="4818" y="4517"/>
                  </a:lnTo>
                  <a:lnTo>
                    <a:pt x="3312" y="5721"/>
                  </a:lnTo>
                  <a:lnTo>
                    <a:pt x="2560" y="6625"/>
                  </a:lnTo>
                  <a:lnTo>
                    <a:pt x="1807" y="7678"/>
                  </a:lnTo>
                  <a:lnTo>
                    <a:pt x="1054" y="8732"/>
                  </a:lnTo>
                  <a:lnTo>
                    <a:pt x="452" y="9937"/>
                  </a:lnTo>
                  <a:lnTo>
                    <a:pt x="151" y="11141"/>
                  </a:lnTo>
                  <a:lnTo>
                    <a:pt x="1" y="12345"/>
                  </a:lnTo>
                  <a:lnTo>
                    <a:pt x="151" y="13549"/>
                  </a:lnTo>
                  <a:lnTo>
                    <a:pt x="302" y="14152"/>
                  </a:lnTo>
                  <a:lnTo>
                    <a:pt x="603" y="14754"/>
                  </a:lnTo>
                  <a:lnTo>
                    <a:pt x="1054" y="15356"/>
                  </a:lnTo>
                  <a:lnTo>
                    <a:pt x="1506" y="15958"/>
                  </a:lnTo>
                  <a:lnTo>
                    <a:pt x="2259" y="16560"/>
                  </a:lnTo>
                  <a:lnTo>
                    <a:pt x="3011" y="17012"/>
                  </a:lnTo>
                  <a:lnTo>
                    <a:pt x="4818" y="18066"/>
                  </a:lnTo>
                  <a:lnTo>
                    <a:pt x="7377" y="18818"/>
                  </a:lnTo>
                  <a:lnTo>
                    <a:pt x="9936" y="19420"/>
                  </a:lnTo>
                  <a:lnTo>
                    <a:pt x="11893" y="19722"/>
                  </a:lnTo>
                  <a:lnTo>
                    <a:pt x="13549" y="19722"/>
                  </a:lnTo>
                  <a:lnTo>
                    <a:pt x="14904" y="19420"/>
                  </a:lnTo>
                  <a:lnTo>
                    <a:pt x="15807" y="18818"/>
                  </a:lnTo>
                  <a:lnTo>
                    <a:pt x="16409" y="18216"/>
                  </a:lnTo>
                  <a:lnTo>
                    <a:pt x="16861" y="17463"/>
                  </a:lnTo>
                  <a:lnTo>
                    <a:pt x="17012" y="16560"/>
                  </a:lnTo>
                  <a:lnTo>
                    <a:pt x="17012" y="15657"/>
                  </a:lnTo>
                  <a:lnTo>
                    <a:pt x="16861" y="14603"/>
                  </a:lnTo>
                  <a:lnTo>
                    <a:pt x="16409" y="12947"/>
                  </a:lnTo>
                  <a:lnTo>
                    <a:pt x="15807" y="11592"/>
                  </a:lnTo>
                  <a:lnTo>
                    <a:pt x="15657" y="11141"/>
                  </a:lnTo>
                  <a:lnTo>
                    <a:pt x="17162" y="9937"/>
                  </a:lnTo>
                  <a:lnTo>
                    <a:pt x="17915" y="9334"/>
                  </a:lnTo>
                  <a:lnTo>
                    <a:pt x="18517" y="8582"/>
                  </a:lnTo>
                  <a:lnTo>
                    <a:pt x="19119" y="7829"/>
                  </a:lnTo>
                  <a:lnTo>
                    <a:pt x="19420" y="6926"/>
                  </a:lnTo>
                  <a:lnTo>
                    <a:pt x="19721" y="6023"/>
                  </a:lnTo>
                  <a:lnTo>
                    <a:pt x="19721" y="5119"/>
                  </a:lnTo>
                  <a:lnTo>
                    <a:pt x="19571" y="4066"/>
                  </a:lnTo>
                  <a:lnTo>
                    <a:pt x="19119" y="3162"/>
                  </a:lnTo>
                  <a:lnTo>
                    <a:pt x="18366" y="2259"/>
                  </a:lnTo>
                  <a:lnTo>
                    <a:pt x="17313" y="1506"/>
                  </a:lnTo>
                  <a:lnTo>
                    <a:pt x="16108" y="904"/>
                  </a:lnTo>
                  <a:lnTo>
                    <a:pt x="14753" y="453"/>
                  </a:lnTo>
                  <a:lnTo>
                    <a:pt x="132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42;p30">
              <a:extLst>
                <a:ext uri="{FF2B5EF4-FFF2-40B4-BE49-F238E27FC236}">
                  <a16:creationId xmlns:a16="http://schemas.microsoft.com/office/drawing/2014/main" id="{A44D8A33-8B72-4218-80D1-DB30571A7083}"/>
                </a:ext>
              </a:extLst>
            </p:cNvPr>
            <p:cNvSpPr/>
            <p:nvPr/>
          </p:nvSpPr>
          <p:spPr>
            <a:xfrm>
              <a:off x="3377870" y="1555812"/>
              <a:ext cx="334633" cy="334633"/>
            </a:xfrm>
            <a:custGeom>
              <a:avLst/>
              <a:gdLst/>
              <a:ahLst/>
              <a:cxnLst/>
              <a:rect l="l" t="t" r="r" b="b"/>
              <a:pathLst>
                <a:path w="19722" h="19722" fill="none" extrusionOk="0">
                  <a:moveTo>
                    <a:pt x="15657" y="11141"/>
                  </a:moveTo>
                  <a:lnTo>
                    <a:pt x="15657" y="11141"/>
                  </a:lnTo>
                  <a:lnTo>
                    <a:pt x="17162" y="9937"/>
                  </a:lnTo>
                  <a:lnTo>
                    <a:pt x="17915" y="9334"/>
                  </a:lnTo>
                  <a:lnTo>
                    <a:pt x="18517" y="8582"/>
                  </a:lnTo>
                  <a:lnTo>
                    <a:pt x="19119" y="7829"/>
                  </a:lnTo>
                  <a:lnTo>
                    <a:pt x="19420" y="6926"/>
                  </a:lnTo>
                  <a:lnTo>
                    <a:pt x="19721" y="6023"/>
                  </a:lnTo>
                  <a:lnTo>
                    <a:pt x="19721" y="5119"/>
                  </a:lnTo>
                  <a:lnTo>
                    <a:pt x="19721" y="5119"/>
                  </a:lnTo>
                  <a:lnTo>
                    <a:pt x="19571" y="4066"/>
                  </a:lnTo>
                  <a:lnTo>
                    <a:pt x="19119" y="3162"/>
                  </a:lnTo>
                  <a:lnTo>
                    <a:pt x="18366" y="2259"/>
                  </a:lnTo>
                  <a:lnTo>
                    <a:pt x="17313" y="1506"/>
                  </a:lnTo>
                  <a:lnTo>
                    <a:pt x="16108" y="904"/>
                  </a:lnTo>
                  <a:lnTo>
                    <a:pt x="14753" y="453"/>
                  </a:lnTo>
                  <a:lnTo>
                    <a:pt x="13248" y="1"/>
                  </a:lnTo>
                  <a:lnTo>
                    <a:pt x="11592" y="1"/>
                  </a:lnTo>
                  <a:lnTo>
                    <a:pt x="11592" y="1"/>
                  </a:lnTo>
                  <a:lnTo>
                    <a:pt x="10538" y="1"/>
                  </a:lnTo>
                  <a:lnTo>
                    <a:pt x="9635" y="152"/>
                  </a:lnTo>
                  <a:lnTo>
                    <a:pt x="8732" y="302"/>
                  </a:lnTo>
                  <a:lnTo>
                    <a:pt x="8130" y="603"/>
                  </a:lnTo>
                  <a:lnTo>
                    <a:pt x="7076" y="1205"/>
                  </a:lnTo>
                  <a:lnTo>
                    <a:pt x="6323" y="1958"/>
                  </a:lnTo>
                  <a:lnTo>
                    <a:pt x="5872" y="2711"/>
                  </a:lnTo>
                  <a:lnTo>
                    <a:pt x="5721" y="3313"/>
                  </a:lnTo>
                  <a:lnTo>
                    <a:pt x="5721" y="3915"/>
                  </a:lnTo>
                  <a:lnTo>
                    <a:pt x="5721" y="3915"/>
                  </a:lnTo>
                  <a:lnTo>
                    <a:pt x="5269" y="4066"/>
                  </a:lnTo>
                  <a:lnTo>
                    <a:pt x="4818" y="4517"/>
                  </a:lnTo>
                  <a:lnTo>
                    <a:pt x="3312" y="5721"/>
                  </a:lnTo>
                  <a:lnTo>
                    <a:pt x="2560" y="6625"/>
                  </a:lnTo>
                  <a:lnTo>
                    <a:pt x="1807" y="7678"/>
                  </a:lnTo>
                  <a:lnTo>
                    <a:pt x="1054" y="8732"/>
                  </a:lnTo>
                  <a:lnTo>
                    <a:pt x="452" y="9937"/>
                  </a:lnTo>
                  <a:lnTo>
                    <a:pt x="151" y="11141"/>
                  </a:lnTo>
                  <a:lnTo>
                    <a:pt x="1" y="12345"/>
                  </a:lnTo>
                  <a:lnTo>
                    <a:pt x="151" y="13549"/>
                  </a:lnTo>
                  <a:lnTo>
                    <a:pt x="302" y="14152"/>
                  </a:lnTo>
                  <a:lnTo>
                    <a:pt x="603" y="14754"/>
                  </a:lnTo>
                  <a:lnTo>
                    <a:pt x="1054" y="15356"/>
                  </a:lnTo>
                  <a:lnTo>
                    <a:pt x="1506" y="15958"/>
                  </a:lnTo>
                  <a:lnTo>
                    <a:pt x="2259" y="16560"/>
                  </a:lnTo>
                  <a:lnTo>
                    <a:pt x="3011" y="17012"/>
                  </a:lnTo>
                  <a:lnTo>
                    <a:pt x="4818" y="18066"/>
                  </a:lnTo>
                  <a:lnTo>
                    <a:pt x="7377" y="18818"/>
                  </a:lnTo>
                  <a:lnTo>
                    <a:pt x="7377" y="18818"/>
                  </a:lnTo>
                  <a:lnTo>
                    <a:pt x="9936" y="19420"/>
                  </a:lnTo>
                  <a:lnTo>
                    <a:pt x="11893" y="19722"/>
                  </a:lnTo>
                  <a:lnTo>
                    <a:pt x="13549" y="19722"/>
                  </a:lnTo>
                  <a:lnTo>
                    <a:pt x="14904" y="19420"/>
                  </a:lnTo>
                  <a:lnTo>
                    <a:pt x="15807" y="18818"/>
                  </a:lnTo>
                  <a:lnTo>
                    <a:pt x="16409" y="18216"/>
                  </a:lnTo>
                  <a:lnTo>
                    <a:pt x="16861" y="17463"/>
                  </a:lnTo>
                  <a:lnTo>
                    <a:pt x="17012" y="16560"/>
                  </a:lnTo>
                  <a:lnTo>
                    <a:pt x="17012" y="15657"/>
                  </a:lnTo>
                  <a:lnTo>
                    <a:pt x="16861" y="14603"/>
                  </a:lnTo>
                  <a:lnTo>
                    <a:pt x="16409" y="12947"/>
                  </a:lnTo>
                  <a:lnTo>
                    <a:pt x="15807" y="11592"/>
                  </a:lnTo>
                  <a:lnTo>
                    <a:pt x="15657" y="111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43;p30">
              <a:extLst>
                <a:ext uri="{FF2B5EF4-FFF2-40B4-BE49-F238E27FC236}">
                  <a16:creationId xmlns:a16="http://schemas.microsoft.com/office/drawing/2014/main" id="{AABB5AF4-DB13-4BB1-88FB-27CCFB6E7C30}"/>
                </a:ext>
              </a:extLst>
            </p:cNvPr>
            <p:cNvSpPr/>
            <p:nvPr/>
          </p:nvSpPr>
          <p:spPr>
            <a:xfrm>
              <a:off x="3426397" y="1629892"/>
              <a:ext cx="240124" cy="40892"/>
            </a:xfrm>
            <a:custGeom>
              <a:avLst/>
              <a:gdLst/>
              <a:ahLst/>
              <a:cxnLst/>
              <a:rect l="l" t="t" r="r" b="b"/>
              <a:pathLst>
                <a:path w="14152" h="2410" extrusionOk="0">
                  <a:moveTo>
                    <a:pt x="452" y="1"/>
                  </a:moveTo>
                  <a:lnTo>
                    <a:pt x="151" y="753"/>
                  </a:lnTo>
                  <a:lnTo>
                    <a:pt x="1" y="1355"/>
                  </a:lnTo>
                  <a:lnTo>
                    <a:pt x="1" y="1958"/>
                  </a:lnTo>
                  <a:lnTo>
                    <a:pt x="2259" y="2259"/>
                  </a:lnTo>
                  <a:lnTo>
                    <a:pt x="5721" y="2409"/>
                  </a:lnTo>
                  <a:lnTo>
                    <a:pt x="9334" y="2409"/>
                  </a:lnTo>
                  <a:lnTo>
                    <a:pt x="11141" y="2259"/>
                  </a:lnTo>
                  <a:lnTo>
                    <a:pt x="12646" y="2108"/>
                  </a:lnTo>
                  <a:lnTo>
                    <a:pt x="12947" y="1506"/>
                  </a:lnTo>
                  <a:lnTo>
                    <a:pt x="13399" y="904"/>
                  </a:lnTo>
                  <a:lnTo>
                    <a:pt x="14152" y="151"/>
                  </a:lnTo>
                  <a:lnTo>
                    <a:pt x="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44;p30">
              <a:extLst>
                <a:ext uri="{FF2B5EF4-FFF2-40B4-BE49-F238E27FC236}">
                  <a16:creationId xmlns:a16="http://schemas.microsoft.com/office/drawing/2014/main" id="{152CD33D-FE75-48D9-8BD2-C7CD18C91DA2}"/>
                </a:ext>
              </a:extLst>
            </p:cNvPr>
            <p:cNvSpPr/>
            <p:nvPr/>
          </p:nvSpPr>
          <p:spPr>
            <a:xfrm>
              <a:off x="3421290" y="1499632"/>
              <a:ext cx="329526" cy="150705"/>
            </a:xfrm>
            <a:custGeom>
              <a:avLst/>
              <a:gdLst/>
              <a:ahLst/>
              <a:cxnLst/>
              <a:rect l="l" t="t" r="r" b="b"/>
              <a:pathLst>
                <a:path w="19421" h="8882" extrusionOk="0">
                  <a:moveTo>
                    <a:pt x="7979" y="0"/>
                  </a:moveTo>
                  <a:lnTo>
                    <a:pt x="6926" y="151"/>
                  </a:lnTo>
                  <a:lnTo>
                    <a:pt x="5872" y="301"/>
                  </a:lnTo>
                  <a:lnTo>
                    <a:pt x="4818" y="753"/>
                  </a:lnTo>
                  <a:lnTo>
                    <a:pt x="3915" y="1054"/>
                  </a:lnTo>
                  <a:lnTo>
                    <a:pt x="3162" y="1506"/>
                  </a:lnTo>
                  <a:lnTo>
                    <a:pt x="2409" y="2108"/>
                  </a:lnTo>
                  <a:lnTo>
                    <a:pt x="1807" y="2559"/>
                  </a:lnTo>
                  <a:lnTo>
                    <a:pt x="1205" y="3312"/>
                  </a:lnTo>
                  <a:lnTo>
                    <a:pt x="753" y="3914"/>
                  </a:lnTo>
                  <a:lnTo>
                    <a:pt x="452" y="4667"/>
                  </a:lnTo>
                  <a:lnTo>
                    <a:pt x="151" y="5269"/>
                  </a:lnTo>
                  <a:lnTo>
                    <a:pt x="1" y="6022"/>
                  </a:lnTo>
                  <a:lnTo>
                    <a:pt x="1" y="6774"/>
                  </a:lnTo>
                  <a:lnTo>
                    <a:pt x="1" y="7527"/>
                  </a:lnTo>
                  <a:lnTo>
                    <a:pt x="151" y="8280"/>
                  </a:lnTo>
                  <a:lnTo>
                    <a:pt x="302" y="8430"/>
                  </a:lnTo>
                  <a:lnTo>
                    <a:pt x="753" y="8581"/>
                  </a:lnTo>
                  <a:lnTo>
                    <a:pt x="2259" y="8731"/>
                  </a:lnTo>
                  <a:lnTo>
                    <a:pt x="4517" y="8882"/>
                  </a:lnTo>
                  <a:lnTo>
                    <a:pt x="7076" y="8882"/>
                  </a:lnTo>
                  <a:lnTo>
                    <a:pt x="12345" y="8731"/>
                  </a:lnTo>
                  <a:lnTo>
                    <a:pt x="16560" y="8280"/>
                  </a:lnTo>
                  <a:lnTo>
                    <a:pt x="18517" y="7979"/>
                  </a:lnTo>
                  <a:lnTo>
                    <a:pt x="19420" y="7678"/>
                  </a:lnTo>
                  <a:lnTo>
                    <a:pt x="19420" y="7226"/>
                  </a:lnTo>
                  <a:lnTo>
                    <a:pt x="17614" y="7226"/>
                  </a:lnTo>
                  <a:lnTo>
                    <a:pt x="17463" y="6172"/>
                  </a:lnTo>
                  <a:lnTo>
                    <a:pt x="17012" y="4968"/>
                  </a:lnTo>
                  <a:lnTo>
                    <a:pt x="16259" y="3613"/>
                  </a:lnTo>
                  <a:lnTo>
                    <a:pt x="15657" y="2860"/>
                  </a:lnTo>
                  <a:lnTo>
                    <a:pt x="15055" y="2258"/>
                  </a:lnTo>
                  <a:lnTo>
                    <a:pt x="14453" y="1656"/>
                  </a:lnTo>
                  <a:lnTo>
                    <a:pt x="13549" y="1054"/>
                  </a:lnTo>
                  <a:lnTo>
                    <a:pt x="12646" y="602"/>
                  </a:lnTo>
                  <a:lnTo>
                    <a:pt x="11592" y="301"/>
                  </a:lnTo>
                  <a:lnTo>
                    <a:pt x="10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45;p30">
              <a:extLst>
                <a:ext uri="{FF2B5EF4-FFF2-40B4-BE49-F238E27FC236}">
                  <a16:creationId xmlns:a16="http://schemas.microsoft.com/office/drawing/2014/main" id="{31306788-8770-4631-8370-2E69B1D57CC0}"/>
                </a:ext>
              </a:extLst>
            </p:cNvPr>
            <p:cNvSpPr/>
            <p:nvPr/>
          </p:nvSpPr>
          <p:spPr>
            <a:xfrm>
              <a:off x="3421290" y="1499632"/>
              <a:ext cx="329526" cy="150705"/>
            </a:xfrm>
            <a:custGeom>
              <a:avLst/>
              <a:gdLst/>
              <a:ahLst/>
              <a:cxnLst/>
              <a:rect l="l" t="t" r="r" b="b"/>
              <a:pathLst>
                <a:path w="19421" h="8882" fill="none" extrusionOk="0">
                  <a:moveTo>
                    <a:pt x="151" y="8280"/>
                  </a:moveTo>
                  <a:lnTo>
                    <a:pt x="151" y="8280"/>
                  </a:lnTo>
                  <a:lnTo>
                    <a:pt x="302" y="8430"/>
                  </a:lnTo>
                  <a:lnTo>
                    <a:pt x="753" y="8581"/>
                  </a:lnTo>
                  <a:lnTo>
                    <a:pt x="2259" y="8731"/>
                  </a:lnTo>
                  <a:lnTo>
                    <a:pt x="4517" y="8882"/>
                  </a:lnTo>
                  <a:lnTo>
                    <a:pt x="7076" y="8882"/>
                  </a:lnTo>
                  <a:lnTo>
                    <a:pt x="12345" y="8731"/>
                  </a:lnTo>
                  <a:lnTo>
                    <a:pt x="16560" y="8280"/>
                  </a:lnTo>
                  <a:lnTo>
                    <a:pt x="16560" y="8280"/>
                  </a:lnTo>
                  <a:lnTo>
                    <a:pt x="18517" y="7979"/>
                  </a:lnTo>
                  <a:lnTo>
                    <a:pt x="19420" y="7678"/>
                  </a:lnTo>
                  <a:lnTo>
                    <a:pt x="19420" y="7226"/>
                  </a:lnTo>
                  <a:lnTo>
                    <a:pt x="17614" y="7226"/>
                  </a:lnTo>
                  <a:lnTo>
                    <a:pt x="17614" y="7226"/>
                  </a:lnTo>
                  <a:lnTo>
                    <a:pt x="17463" y="6172"/>
                  </a:lnTo>
                  <a:lnTo>
                    <a:pt x="17012" y="4968"/>
                  </a:lnTo>
                  <a:lnTo>
                    <a:pt x="16259" y="3613"/>
                  </a:lnTo>
                  <a:lnTo>
                    <a:pt x="15657" y="2860"/>
                  </a:lnTo>
                  <a:lnTo>
                    <a:pt x="15055" y="2258"/>
                  </a:lnTo>
                  <a:lnTo>
                    <a:pt x="14453" y="1656"/>
                  </a:lnTo>
                  <a:lnTo>
                    <a:pt x="13549" y="1054"/>
                  </a:lnTo>
                  <a:lnTo>
                    <a:pt x="12646" y="602"/>
                  </a:lnTo>
                  <a:lnTo>
                    <a:pt x="11592" y="301"/>
                  </a:lnTo>
                  <a:lnTo>
                    <a:pt x="10539" y="0"/>
                  </a:lnTo>
                  <a:lnTo>
                    <a:pt x="9184" y="0"/>
                  </a:lnTo>
                  <a:lnTo>
                    <a:pt x="9184" y="0"/>
                  </a:lnTo>
                  <a:lnTo>
                    <a:pt x="7979" y="0"/>
                  </a:lnTo>
                  <a:lnTo>
                    <a:pt x="6926" y="151"/>
                  </a:lnTo>
                  <a:lnTo>
                    <a:pt x="5872" y="301"/>
                  </a:lnTo>
                  <a:lnTo>
                    <a:pt x="4818" y="753"/>
                  </a:lnTo>
                  <a:lnTo>
                    <a:pt x="3915" y="1054"/>
                  </a:lnTo>
                  <a:lnTo>
                    <a:pt x="3162" y="1506"/>
                  </a:lnTo>
                  <a:lnTo>
                    <a:pt x="2409" y="2108"/>
                  </a:lnTo>
                  <a:lnTo>
                    <a:pt x="1807" y="2559"/>
                  </a:lnTo>
                  <a:lnTo>
                    <a:pt x="1205" y="3312"/>
                  </a:lnTo>
                  <a:lnTo>
                    <a:pt x="753" y="3914"/>
                  </a:lnTo>
                  <a:lnTo>
                    <a:pt x="452" y="4667"/>
                  </a:lnTo>
                  <a:lnTo>
                    <a:pt x="151" y="5269"/>
                  </a:lnTo>
                  <a:lnTo>
                    <a:pt x="1" y="6022"/>
                  </a:lnTo>
                  <a:lnTo>
                    <a:pt x="1" y="6774"/>
                  </a:lnTo>
                  <a:lnTo>
                    <a:pt x="1" y="7527"/>
                  </a:lnTo>
                  <a:lnTo>
                    <a:pt x="151" y="82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46;p30">
              <a:extLst>
                <a:ext uri="{FF2B5EF4-FFF2-40B4-BE49-F238E27FC236}">
                  <a16:creationId xmlns:a16="http://schemas.microsoft.com/office/drawing/2014/main" id="{BB438A05-2DCA-4182-8B87-E76FD7F5E69E}"/>
                </a:ext>
              </a:extLst>
            </p:cNvPr>
            <p:cNvSpPr/>
            <p:nvPr/>
          </p:nvSpPr>
          <p:spPr>
            <a:xfrm>
              <a:off x="3482594" y="1491963"/>
              <a:ext cx="125186" cy="48544"/>
            </a:xfrm>
            <a:custGeom>
              <a:avLst/>
              <a:gdLst/>
              <a:ahLst/>
              <a:cxnLst/>
              <a:rect l="l" t="t" r="r" b="b"/>
              <a:pathLst>
                <a:path w="7378" h="2861" extrusionOk="0">
                  <a:moveTo>
                    <a:pt x="3614" y="1"/>
                  </a:moveTo>
                  <a:lnTo>
                    <a:pt x="2710" y="302"/>
                  </a:lnTo>
                  <a:lnTo>
                    <a:pt x="1807" y="753"/>
                  </a:lnTo>
                  <a:lnTo>
                    <a:pt x="904" y="1506"/>
                  </a:lnTo>
                  <a:lnTo>
                    <a:pt x="1" y="2710"/>
                  </a:lnTo>
                  <a:lnTo>
                    <a:pt x="3162" y="2861"/>
                  </a:lnTo>
                  <a:lnTo>
                    <a:pt x="3463" y="2560"/>
                  </a:lnTo>
                  <a:lnTo>
                    <a:pt x="4517" y="1656"/>
                  </a:lnTo>
                  <a:lnTo>
                    <a:pt x="5119" y="1355"/>
                  </a:lnTo>
                  <a:lnTo>
                    <a:pt x="5872" y="904"/>
                  </a:lnTo>
                  <a:lnTo>
                    <a:pt x="6624" y="603"/>
                  </a:lnTo>
                  <a:lnTo>
                    <a:pt x="7377" y="603"/>
                  </a:lnTo>
                  <a:lnTo>
                    <a:pt x="7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47;p30">
              <a:extLst>
                <a:ext uri="{FF2B5EF4-FFF2-40B4-BE49-F238E27FC236}">
                  <a16:creationId xmlns:a16="http://schemas.microsoft.com/office/drawing/2014/main" id="{C3A22442-F456-45F8-8CA4-5D56CE6BA928}"/>
                </a:ext>
              </a:extLst>
            </p:cNvPr>
            <p:cNvSpPr/>
            <p:nvPr/>
          </p:nvSpPr>
          <p:spPr>
            <a:xfrm>
              <a:off x="3482594" y="1491963"/>
              <a:ext cx="125186" cy="48544"/>
            </a:xfrm>
            <a:custGeom>
              <a:avLst/>
              <a:gdLst/>
              <a:ahLst/>
              <a:cxnLst/>
              <a:rect l="l" t="t" r="r" b="b"/>
              <a:pathLst>
                <a:path w="7378" h="2861" fill="none" extrusionOk="0">
                  <a:moveTo>
                    <a:pt x="7227" y="1"/>
                  </a:moveTo>
                  <a:lnTo>
                    <a:pt x="7227" y="1"/>
                  </a:lnTo>
                  <a:lnTo>
                    <a:pt x="5872" y="1"/>
                  </a:lnTo>
                  <a:lnTo>
                    <a:pt x="4667" y="1"/>
                  </a:lnTo>
                  <a:lnTo>
                    <a:pt x="3614" y="1"/>
                  </a:lnTo>
                  <a:lnTo>
                    <a:pt x="3614" y="1"/>
                  </a:lnTo>
                  <a:lnTo>
                    <a:pt x="2710" y="302"/>
                  </a:lnTo>
                  <a:lnTo>
                    <a:pt x="1807" y="753"/>
                  </a:lnTo>
                  <a:lnTo>
                    <a:pt x="904" y="1506"/>
                  </a:lnTo>
                  <a:lnTo>
                    <a:pt x="1" y="2710"/>
                  </a:lnTo>
                  <a:lnTo>
                    <a:pt x="3162" y="2861"/>
                  </a:lnTo>
                  <a:lnTo>
                    <a:pt x="3162" y="2861"/>
                  </a:lnTo>
                  <a:lnTo>
                    <a:pt x="3463" y="2560"/>
                  </a:lnTo>
                  <a:lnTo>
                    <a:pt x="4517" y="1656"/>
                  </a:lnTo>
                  <a:lnTo>
                    <a:pt x="5119" y="1355"/>
                  </a:lnTo>
                  <a:lnTo>
                    <a:pt x="5872" y="904"/>
                  </a:lnTo>
                  <a:lnTo>
                    <a:pt x="6624" y="603"/>
                  </a:lnTo>
                  <a:lnTo>
                    <a:pt x="7377" y="603"/>
                  </a:lnTo>
                  <a:lnTo>
                    <a:pt x="7377" y="603"/>
                  </a:lnTo>
                  <a:lnTo>
                    <a:pt x="7227" y="1"/>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48;p30">
              <a:extLst>
                <a:ext uri="{FF2B5EF4-FFF2-40B4-BE49-F238E27FC236}">
                  <a16:creationId xmlns:a16="http://schemas.microsoft.com/office/drawing/2014/main" id="{67F54784-24C4-4E50-A199-BBA4BF33D406}"/>
                </a:ext>
              </a:extLst>
            </p:cNvPr>
            <p:cNvSpPr/>
            <p:nvPr/>
          </p:nvSpPr>
          <p:spPr>
            <a:xfrm>
              <a:off x="3515799" y="1502178"/>
              <a:ext cx="89419" cy="122624"/>
            </a:xfrm>
            <a:custGeom>
              <a:avLst/>
              <a:gdLst/>
              <a:ahLst/>
              <a:cxnLst/>
              <a:rect l="l" t="t" r="r" b="b"/>
              <a:pathLst>
                <a:path w="5270" h="7227" extrusionOk="0">
                  <a:moveTo>
                    <a:pt x="4517" y="1"/>
                  </a:moveTo>
                  <a:lnTo>
                    <a:pt x="3915" y="302"/>
                  </a:lnTo>
                  <a:lnTo>
                    <a:pt x="2861" y="1205"/>
                  </a:lnTo>
                  <a:lnTo>
                    <a:pt x="2259" y="1807"/>
                  </a:lnTo>
                  <a:lnTo>
                    <a:pt x="1657" y="2560"/>
                  </a:lnTo>
                  <a:lnTo>
                    <a:pt x="1205" y="3463"/>
                  </a:lnTo>
                  <a:lnTo>
                    <a:pt x="603" y="4517"/>
                  </a:lnTo>
                  <a:lnTo>
                    <a:pt x="302" y="5571"/>
                  </a:lnTo>
                  <a:lnTo>
                    <a:pt x="1" y="6925"/>
                  </a:lnTo>
                  <a:lnTo>
                    <a:pt x="1" y="7076"/>
                  </a:lnTo>
                  <a:lnTo>
                    <a:pt x="151" y="7227"/>
                  </a:lnTo>
                  <a:lnTo>
                    <a:pt x="302" y="7076"/>
                  </a:lnTo>
                  <a:lnTo>
                    <a:pt x="452" y="7076"/>
                  </a:lnTo>
                  <a:lnTo>
                    <a:pt x="904" y="5270"/>
                  </a:lnTo>
                  <a:lnTo>
                    <a:pt x="1506" y="3764"/>
                  </a:lnTo>
                  <a:lnTo>
                    <a:pt x="2259" y="2560"/>
                  </a:lnTo>
                  <a:lnTo>
                    <a:pt x="3012" y="1657"/>
                  </a:lnTo>
                  <a:lnTo>
                    <a:pt x="3764" y="904"/>
                  </a:lnTo>
                  <a:lnTo>
                    <a:pt x="4517" y="452"/>
                  </a:lnTo>
                  <a:lnTo>
                    <a:pt x="5119" y="151"/>
                  </a:lnTo>
                  <a:lnTo>
                    <a:pt x="5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49;p30">
              <a:extLst>
                <a:ext uri="{FF2B5EF4-FFF2-40B4-BE49-F238E27FC236}">
                  <a16:creationId xmlns:a16="http://schemas.microsoft.com/office/drawing/2014/main" id="{C9A29168-2D60-4CD6-8C35-5B2D6C017847}"/>
                </a:ext>
              </a:extLst>
            </p:cNvPr>
            <p:cNvSpPr/>
            <p:nvPr/>
          </p:nvSpPr>
          <p:spPr>
            <a:xfrm>
              <a:off x="3582210" y="1497070"/>
              <a:ext cx="23008" cy="10231"/>
            </a:xfrm>
            <a:custGeom>
              <a:avLst/>
              <a:gdLst/>
              <a:ahLst/>
              <a:cxnLst/>
              <a:rect l="l" t="t" r="r" b="b"/>
              <a:pathLst>
                <a:path w="1356" h="603" extrusionOk="0">
                  <a:moveTo>
                    <a:pt x="1055" y="1"/>
                  </a:moveTo>
                  <a:lnTo>
                    <a:pt x="1" y="603"/>
                  </a:lnTo>
                  <a:lnTo>
                    <a:pt x="603" y="302"/>
                  </a:lnTo>
                  <a:lnTo>
                    <a:pt x="1356" y="302"/>
                  </a:lnTo>
                  <a:lnTo>
                    <a:pt x="1356" y="151"/>
                  </a:lnTo>
                  <a:lnTo>
                    <a:pt x="1055" y="1"/>
                  </a:lnTo>
                  <a:close/>
                </a:path>
              </a:pathLst>
            </a:custGeom>
            <a:solidFill>
              <a:srgbClr val="336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50;p30">
              <a:extLst>
                <a:ext uri="{FF2B5EF4-FFF2-40B4-BE49-F238E27FC236}">
                  <a16:creationId xmlns:a16="http://schemas.microsoft.com/office/drawing/2014/main" id="{10467BB7-B822-44FF-B2A6-B836C1B67423}"/>
                </a:ext>
              </a:extLst>
            </p:cNvPr>
            <p:cNvSpPr/>
            <p:nvPr/>
          </p:nvSpPr>
          <p:spPr>
            <a:xfrm>
              <a:off x="3582210" y="1497070"/>
              <a:ext cx="23008" cy="10231"/>
            </a:xfrm>
            <a:custGeom>
              <a:avLst/>
              <a:gdLst/>
              <a:ahLst/>
              <a:cxnLst/>
              <a:rect l="l" t="t" r="r" b="b"/>
              <a:pathLst>
                <a:path w="1356" h="603" fill="none" extrusionOk="0">
                  <a:moveTo>
                    <a:pt x="1055" y="1"/>
                  </a:moveTo>
                  <a:lnTo>
                    <a:pt x="1055" y="1"/>
                  </a:lnTo>
                  <a:lnTo>
                    <a:pt x="1055" y="1"/>
                  </a:lnTo>
                  <a:lnTo>
                    <a:pt x="1055" y="1"/>
                  </a:lnTo>
                  <a:lnTo>
                    <a:pt x="1" y="603"/>
                  </a:lnTo>
                  <a:lnTo>
                    <a:pt x="1" y="603"/>
                  </a:lnTo>
                  <a:lnTo>
                    <a:pt x="603" y="302"/>
                  </a:lnTo>
                  <a:lnTo>
                    <a:pt x="1356" y="302"/>
                  </a:lnTo>
                  <a:lnTo>
                    <a:pt x="1356" y="302"/>
                  </a:lnTo>
                  <a:lnTo>
                    <a:pt x="1356" y="151"/>
                  </a:lnTo>
                  <a:lnTo>
                    <a:pt x="1356" y="151"/>
                  </a:lnTo>
                  <a:lnTo>
                    <a:pt x="10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51;p30">
              <a:extLst>
                <a:ext uri="{FF2B5EF4-FFF2-40B4-BE49-F238E27FC236}">
                  <a16:creationId xmlns:a16="http://schemas.microsoft.com/office/drawing/2014/main" id="{24424BA8-C1AB-40F7-BAF2-2396D2ED53AA}"/>
                </a:ext>
              </a:extLst>
            </p:cNvPr>
            <p:cNvSpPr/>
            <p:nvPr/>
          </p:nvSpPr>
          <p:spPr>
            <a:xfrm>
              <a:off x="3620523" y="1711624"/>
              <a:ext cx="58775" cy="94526"/>
            </a:xfrm>
            <a:custGeom>
              <a:avLst/>
              <a:gdLst/>
              <a:ahLst/>
              <a:cxnLst/>
              <a:rect l="l" t="t" r="r" b="b"/>
              <a:pathLst>
                <a:path w="3464" h="5571" extrusionOk="0">
                  <a:moveTo>
                    <a:pt x="1356" y="1"/>
                  </a:moveTo>
                  <a:lnTo>
                    <a:pt x="1055" y="151"/>
                  </a:lnTo>
                  <a:lnTo>
                    <a:pt x="603" y="452"/>
                  </a:lnTo>
                  <a:lnTo>
                    <a:pt x="302" y="754"/>
                  </a:lnTo>
                  <a:lnTo>
                    <a:pt x="151" y="1356"/>
                  </a:lnTo>
                  <a:lnTo>
                    <a:pt x="1" y="1807"/>
                  </a:lnTo>
                  <a:lnTo>
                    <a:pt x="1" y="2409"/>
                  </a:lnTo>
                  <a:lnTo>
                    <a:pt x="302" y="3463"/>
                  </a:lnTo>
                  <a:lnTo>
                    <a:pt x="603" y="4517"/>
                  </a:lnTo>
                  <a:lnTo>
                    <a:pt x="904" y="4818"/>
                  </a:lnTo>
                  <a:lnTo>
                    <a:pt x="1205" y="5119"/>
                  </a:lnTo>
                  <a:lnTo>
                    <a:pt x="1506" y="5420"/>
                  </a:lnTo>
                  <a:lnTo>
                    <a:pt x="1958" y="5571"/>
                  </a:lnTo>
                  <a:lnTo>
                    <a:pt x="2259" y="5420"/>
                  </a:lnTo>
                  <a:lnTo>
                    <a:pt x="2560" y="5270"/>
                  </a:lnTo>
                  <a:lnTo>
                    <a:pt x="2861" y="5119"/>
                  </a:lnTo>
                  <a:lnTo>
                    <a:pt x="3162" y="4668"/>
                  </a:lnTo>
                  <a:lnTo>
                    <a:pt x="3313" y="3915"/>
                  </a:lnTo>
                  <a:lnTo>
                    <a:pt x="3463" y="3012"/>
                  </a:lnTo>
                  <a:lnTo>
                    <a:pt x="3463" y="2259"/>
                  </a:lnTo>
                  <a:lnTo>
                    <a:pt x="3313" y="1356"/>
                  </a:lnTo>
                  <a:lnTo>
                    <a:pt x="3162" y="904"/>
                  </a:lnTo>
                  <a:lnTo>
                    <a:pt x="2861" y="452"/>
                  </a:lnTo>
                  <a:lnTo>
                    <a:pt x="2560" y="302"/>
                  </a:lnTo>
                  <a:lnTo>
                    <a:pt x="2259"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52;p30">
              <a:extLst>
                <a:ext uri="{FF2B5EF4-FFF2-40B4-BE49-F238E27FC236}">
                  <a16:creationId xmlns:a16="http://schemas.microsoft.com/office/drawing/2014/main" id="{B0077FC8-2FC4-4EE0-B854-C7D306097F5D}"/>
                </a:ext>
              </a:extLst>
            </p:cNvPr>
            <p:cNvSpPr/>
            <p:nvPr/>
          </p:nvSpPr>
          <p:spPr>
            <a:xfrm>
              <a:off x="3002397" y="2551991"/>
              <a:ext cx="638589" cy="1910608"/>
            </a:xfrm>
            <a:custGeom>
              <a:avLst/>
              <a:gdLst/>
              <a:ahLst/>
              <a:cxnLst/>
              <a:rect l="l" t="t" r="r" b="b"/>
              <a:pathLst>
                <a:path w="37636" h="112604" extrusionOk="0">
                  <a:moveTo>
                    <a:pt x="21678" y="0"/>
                  </a:moveTo>
                  <a:lnTo>
                    <a:pt x="20022" y="2409"/>
                  </a:lnTo>
                  <a:lnTo>
                    <a:pt x="18667" y="4667"/>
                  </a:lnTo>
                  <a:lnTo>
                    <a:pt x="17613" y="6774"/>
                  </a:lnTo>
                  <a:lnTo>
                    <a:pt x="16861" y="8882"/>
                  </a:lnTo>
                  <a:lnTo>
                    <a:pt x="16259" y="11140"/>
                  </a:lnTo>
                  <a:lnTo>
                    <a:pt x="15807" y="13398"/>
                  </a:lnTo>
                  <a:lnTo>
                    <a:pt x="15355" y="15957"/>
                  </a:lnTo>
                  <a:lnTo>
                    <a:pt x="15054" y="18667"/>
                  </a:lnTo>
                  <a:lnTo>
                    <a:pt x="14452" y="25140"/>
                  </a:lnTo>
                  <a:lnTo>
                    <a:pt x="13850" y="29205"/>
                  </a:lnTo>
                  <a:lnTo>
                    <a:pt x="13248" y="33570"/>
                  </a:lnTo>
                  <a:lnTo>
                    <a:pt x="12345" y="38689"/>
                  </a:lnTo>
                  <a:lnTo>
                    <a:pt x="11291" y="44560"/>
                  </a:lnTo>
                  <a:lnTo>
                    <a:pt x="9936" y="51033"/>
                  </a:lnTo>
                  <a:lnTo>
                    <a:pt x="8130" y="58409"/>
                  </a:lnTo>
                  <a:lnTo>
                    <a:pt x="7377" y="61721"/>
                  </a:lnTo>
                  <a:lnTo>
                    <a:pt x="6624" y="65484"/>
                  </a:lnTo>
                  <a:lnTo>
                    <a:pt x="5119" y="73764"/>
                  </a:lnTo>
                  <a:lnTo>
                    <a:pt x="3764" y="82796"/>
                  </a:lnTo>
                  <a:lnTo>
                    <a:pt x="2560" y="91678"/>
                  </a:lnTo>
                  <a:lnTo>
                    <a:pt x="753" y="106431"/>
                  </a:lnTo>
                  <a:lnTo>
                    <a:pt x="0" y="112603"/>
                  </a:lnTo>
                  <a:lnTo>
                    <a:pt x="7377" y="112603"/>
                  </a:lnTo>
                  <a:lnTo>
                    <a:pt x="8732" y="106280"/>
                  </a:lnTo>
                  <a:lnTo>
                    <a:pt x="12345" y="91076"/>
                  </a:lnTo>
                  <a:lnTo>
                    <a:pt x="14603" y="81893"/>
                  </a:lnTo>
                  <a:lnTo>
                    <a:pt x="17011" y="72710"/>
                  </a:lnTo>
                  <a:lnTo>
                    <a:pt x="19269" y="64280"/>
                  </a:lnTo>
                  <a:lnTo>
                    <a:pt x="21527" y="57054"/>
                  </a:lnTo>
                  <a:lnTo>
                    <a:pt x="24087" y="48775"/>
                  </a:lnTo>
                  <a:lnTo>
                    <a:pt x="26796" y="39441"/>
                  </a:lnTo>
                  <a:lnTo>
                    <a:pt x="32065" y="20774"/>
                  </a:lnTo>
                  <a:lnTo>
                    <a:pt x="35979" y="6022"/>
                  </a:lnTo>
                  <a:lnTo>
                    <a:pt x="37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53;p30">
              <a:extLst>
                <a:ext uri="{FF2B5EF4-FFF2-40B4-BE49-F238E27FC236}">
                  <a16:creationId xmlns:a16="http://schemas.microsoft.com/office/drawing/2014/main" id="{A6FC6889-A855-4D86-A35B-E8EDE7857167}"/>
                </a:ext>
              </a:extLst>
            </p:cNvPr>
            <p:cNvSpPr/>
            <p:nvPr/>
          </p:nvSpPr>
          <p:spPr>
            <a:xfrm>
              <a:off x="3002397" y="2551991"/>
              <a:ext cx="638589" cy="1910608"/>
            </a:xfrm>
            <a:custGeom>
              <a:avLst/>
              <a:gdLst/>
              <a:ahLst/>
              <a:cxnLst/>
              <a:rect l="l" t="t" r="r" b="b"/>
              <a:pathLst>
                <a:path w="37636" h="112604" fill="none" extrusionOk="0">
                  <a:moveTo>
                    <a:pt x="37635" y="0"/>
                  </a:moveTo>
                  <a:lnTo>
                    <a:pt x="37635" y="0"/>
                  </a:lnTo>
                  <a:lnTo>
                    <a:pt x="35979" y="6022"/>
                  </a:lnTo>
                  <a:lnTo>
                    <a:pt x="32065" y="20774"/>
                  </a:lnTo>
                  <a:lnTo>
                    <a:pt x="26796" y="39441"/>
                  </a:lnTo>
                  <a:lnTo>
                    <a:pt x="24087" y="48775"/>
                  </a:lnTo>
                  <a:lnTo>
                    <a:pt x="21527" y="57054"/>
                  </a:lnTo>
                  <a:lnTo>
                    <a:pt x="21527" y="57054"/>
                  </a:lnTo>
                  <a:lnTo>
                    <a:pt x="19269" y="64280"/>
                  </a:lnTo>
                  <a:lnTo>
                    <a:pt x="17011" y="72710"/>
                  </a:lnTo>
                  <a:lnTo>
                    <a:pt x="14603" y="81893"/>
                  </a:lnTo>
                  <a:lnTo>
                    <a:pt x="12345" y="91076"/>
                  </a:lnTo>
                  <a:lnTo>
                    <a:pt x="8732" y="106280"/>
                  </a:lnTo>
                  <a:lnTo>
                    <a:pt x="7377" y="112603"/>
                  </a:lnTo>
                  <a:lnTo>
                    <a:pt x="0" y="112603"/>
                  </a:lnTo>
                  <a:lnTo>
                    <a:pt x="0" y="112603"/>
                  </a:lnTo>
                  <a:lnTo>
                    <a:pt x="753" y="106431"/>
                  </a:lnTo>
                  <a:lnTo>
                    <a:pt x="2560" y="91678"/>
                  </a:lnTo>
                  <a:lnTo>
                    <a:pt x="3764" y="82796"/>
                  </a:lnTo>
                  <a:lnTo>
                    <a:pt x="5119" y="73764"/>
                  </a:lnTo>
                  <a:lnTo>
                    <a:pt x="6624" y="65484"/>
                  </a:lnTo>
                  <a:lnTo>
                    <a:pt x="7377" y="61721"/>
                  </a:lnTo>
                  <a:lnTo>
                    <a:pt x="8130" y="58409"/>
                  </a:lnTo>
                  <a:lnTo>
                    <a:pt x="8130" y="58409"/>
                  </a:lnTo>
                  <a:lnTo>
                    <a:pt x="9936" y="51033"/>
                  </a:lnTo>
                  <a:lnTo>
                    <a:pt x="11291" y="44560"/>
                  </a:lnTo>
                  <a:lnTo>
                    <a:pt x="12345" y="38689"/>
                  </a:lnTo>
                  <a:lnTo>
                    <a:pt x="13248" y="33570"/>
                  </a:lnTo>
                  <a:lnTo>
                    <a:pt x="13850" y="29205"/>
                  </a:lnTo>
                  <a:lnTo>
                    <a:pt x="14452" y="25140"/>
                  </a:lnTo>
                  <a:lnTo>
                    <a:pt x="15054" y="18667"/>
                  </a:lnTo>
                  <a:lnTo>
                    <a:pt x="15355" y="15957"/>
                  </a:lnTo>
                  <a:lnTo>
                    <a:pt x="15807" y="13398"/>
                  </a:lnTo>
                  <a:lnTo>
                    <a:pt x="16259" y="11140"/>
                  </a:lnTo>
                  <a:lnTo>
                    <a:pt x="16861" y="8882"/>
                  </a:lnTo>
                  <a:lnTo>
                    <a:pt x="17613" y="6774"/>
                  </a:lnTo>
                  <a:lnTo>
                    <a:pt x="18667" y="4667"/>
                  </a:lnTo>
                  <a:lnTo>
                    <a:pt x="20022" y="2409"/>
                  </a:lnTo>
                  <a:lnTo>
                    <a:pt x="21678" y="0"/>
                  </a:lnTo>
                  <a:lnTo>
                    <a:pt x="376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54;p30">
              <a:extLst>
                <a:ext uri="{FF2B5EF4-FFF2-40B4-BE49-F238E27FC236}">
                  <a16:creationId xmlns:a16="http://schemas.microsoft.com/office/drawing/2014/main" id="{53D140E2-7CDA-4E43-8875-3EC49A4D8532}"/>
                </a:ext>
              </a:extLst>
            </p:cNvPr>
            <p:cNvSpPr/>
            <p:nvPr/>
          </p:nvSpPr>
          <p:spPr>
            <a:xfrm>
              <a:off x="3469834" y="3129242"/>
              <a:ext cx="15339" cy="48561"/>
            </a:xfrm>
            <a:custGeom>
              <a:avLst/>
              <a:gdLst/>
              <a:ahLst/>
              <a:cxnLst/>
              <a:rect l="l" t="t" r="r" b="b"/>
              <a:pathLst>
                <a:path w="904" h="2862" extrusionOk="0">
                  <a:moveTo>
                    <a:pt x="903" y="1"/>
                  </a:moveTo>
                  <a:lnTo>
                    <a:pt x="903" y="1"/>
                  </a:lnTo>
                  <a:lnTo>
                    <a:pt x="0" y="2861"/>
                  </a:lnTo>
                  <a:lnTo>
                    <a:pt x="0" y="2861"/>
                  </a:lnTo>
                  <a:lnTo>
                    <a:pt x="0" y="2861"/>
                  </a:lnTo>
                  <a:lnTo>
                    <a:pt x="90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55;p30">
              <a:extLst>
                <a:ext uri="{FF2B5EF4-FFF2-40B4-BE49-F238E27FC236}">
                  <a16:creationId xmlns:a16="http://schemas.microsoft.com/office/drawing/2014/main" id="{39443D92-3AC1-4F49-AD9E-DD21729E2AAE}"/>
                </a:ext>
              </a:extLst>
            </p:cNvPr>
            <p:cNvSpPr/>
            <p:nvPr/>
          </p:nvSpPr>
          <p:spPr>
            <a:xfrm>
              <a:off x="3469834" y="3129242"/>
              <a:ext cx="15339" cy="48561"/>
            </a:xfrm>
            <a:custGeom>
              <a:avLst/>
              <a:gdLst/>
              <a:ahLst/>
              <a:cxnLst/>
              <a:rect l="l" t="t" r="r" b="b"/>
              <a:pathLst>
                <a:path w="904" h="2862" fill="none" extrusionOk="0">
                  <a:moveTo>
                    <a:pt x="903" y="1"/>
                  </a:moveTo>
                  <a:lnTo>
                    <a:pt x="903" y="1"/>
                  </a:lnTo>
                  <a:lnTo>
                    <a:pt x="0" y="2861"/>
                  </a:lnTo>
                  <a:lnTo>
                    <a:pt x="0" y="2861"/>
                  </a:lnTo>
                  <a:lnTo>
                    <a:pt x="0" y="2861"/>
                  </a:lnTo>
                  <a:lnTo>
                    <a:pt x="9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56;p30">
              <a:extLst>
                <a:ext uri="{FF2B5EF4-FFF2-40B4-BE49-F238E27FC236}">
                  <a16:creationId xmlns:a16="http://schemas.microsoft.com/office/drawing/2014/main" id="{59F5E0AC-540A-4E7D-A3E0-14AE0C704E2B}"/>
                </a:ext>
              </a:extLst>
            </p:cNvPr>
            <p:cNvSpPr/>
            <p:nvPr/>
          </p:nvSpPr>
          <p:spPr>
            <a:xfrm>
              <a:off x="3449388" y="3177786"/>
              <a:ext cx="20463" cy="76642"/>
            </a:xfrm>
            <a:custGeom>
              <a:avLst/>
              <a:gdLst/>
              <a:ahLst/>
              <a:cxnLst/>
              <a:rect l="l" t="t" r="r" b="b"/>
              <a:pathLst>
                <a:path w="1206" h="4517" extrusionOk="0">
                  <a:moveTo>
                    <a:pt x="1205" y="0"/>
                  </a:moveTo>
                  <a:lnTo>
                    <a:pt x="1205" y="0"/>
                  </a:lnTo>
                  <a:lnTo>
                    <a:pt x="1205" y="0"/>
                  </a:lnTo>
                  <a:lnTo>
                    <a:pt x="1" y="4516"/>
                  </a:lnTo>
                  <a:lnTo>
                    <a:pt x="1" y="4516"/>
                  </a:lnTo>
                  <a:lnTo>
                    <a:pt x="1" y="4516"/>
                  </a:lnTo>
                  <a:lnTo>
                    <a:pt x="1" y="4516"/>
                  </a:lnTo>
                  <a:lnTo>
                    <a:pt x="1205" y="0"/>
                  </a:ln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57;p30">
              <a:extLst>
                <a:ext uri="{FF2B5EF4-FFF2-40B4-BE49-F238E27FC236}">
                  <a16:creationId xmlns:a16="http://schemas.microsoft.com/office/drawing/2014/main" id="{DFBBD0F1-6922-4AF2-8FF7-1ABC4B69BA5C}"/>
                </a:ext>
              </a:extLst>
            </p:cNvPr>
            <p:cNvSpPr/>
            <p:nvPr/>
          </p:nvSpPr>
          <p:spPr>
            <a:xfrm>
              <a:off x="3449388" y="3177786"/>
              <a:ext cx="20463" cy="76642"/>
            </a:xfrm>
            <a:custGeom>
              <a:avLst/>
              <a:gdLst/>
              <a:ahLst/>
              <a:cxnLst/>
              <a:rect l="l" t="t" r="r" b="b"/>
              <a:pathLst>
                <a:path w="1206" h="4517" fill="none" extrusionOk="0">
                  <a:moveTo>
                    <a:pt x="1205" y="0"/>
                  </a:moveTo>
                  <a:lnTo>
                    <a:pt x="1205" y="0"/>
                  </a:lnTo>
                  <a:lnTo>
                    <a:pt x="1205" y="0"/>
                  </a:lnTo>
                  <a:lnTo>
                    <a:pt x="1" y="4516"/>
                  </a:lnTo>
                  <a:lnTo>
                    <a:pt x="1" y="4516"/>
                  </a:lnTo>
                  <a:lnTo>
                    <a:pt x="1" y="4516"/>
                  </a:lnTo>
                  <a:lnTo>
                    <a:pt x="1" y="4516"/>
                  </a:lnTo>
                  <a:lnTo>
                    <a:pt x="1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58;p30">
              <a:extLst>
                <a:ext uri="{FF2B5EF4-FFF2-40B4-BE49-F238E27FC236}">
                  <a16:creationId xmlns:a16="http://schemas.microsoft.com/office/drawing/2014/main" id="{6B4B2E5F-FDEC-412F-A561-BB4057291367}"/>
                </a:ext>
              </a:extLst>
            </p:cNvPr>
            <p:cNvSpPr/>
            <p:nvPr/>
          </p:nvSpPr>
          <p:spPr>
            <a:xfrm>
              <a:off x="3431505" y="2746116"/>
              <a:ext cx="112410" cy="508312"/>
            </a:xfrm>
            <a:custGeom>
              <a:avLst/>
              <a:gdLst/>
              <a:ahLst/>
              <a:cxnLst/>
              <a:rect l="l" t="t" r="r" b="b"/>
              <a:pathLst>
                <a:path w="6625" h="29958" extrusionOk="0">
                  <a:moveTo>
                    <a:pt x="2560" y="0"/>
                  </a:moveTo>
                  <a:lnTo>
                    <a:pt x="1506" y="4366"/>
                  </a:lnTo>
                  <a:lnTo>
                    <a:pt x="754" y="8581"/>
                  </a:lnTo>
                  <a:lnTo>
                    <a:pt x="302" y="12946"/>
                  </a:lnTo>
                  <a:lnTo>
                    <a:pt x="151" y="17011"/>
                  </a:lnTo>
                  <a:lnTo>
                    <a:pt x="1" y="20774"/>
                  </a:lnTo>
                  <a:lnTo>
                    <a:pt x="151" y="24387"/>
                  </a:lnTo>
                  <a:lnTo>
                    <a:pt x="603" y="27398"/>
                  </a:lnTo>
                  <a:lnTo>
                    <a:pt x="1055" y="29957"/>
                  </a:lnTo>
                  <a:lnTo>
                    <a:pt x="2259" y="25441"/>
                  </a:lnTo>
                  <a:lnTo>
                    <a:pt x="3162" y="22581"/>
                  </a:lnTo>
                  <a:lnTo>
                    <a:pt x="6625" y="10086"/>
                  </a:lnTo>
                  <a:lnTo>
                    <a:pt x="6324" y="8882"/>
                  </a:lnTo>
                  <a:lnTo>
                    <a:pt x="5872" y="7527"/>
                  </a:lnTo>
                  <a:lnTo>
                    <a:pt x="4969" y="4817"/>
                  </a:lnTo>
                  <a:lnTo>
                    <a:pt x="3764" y="2258"/>
                  </a:lnTo>
                  <a:lnTo>
                    <a:pt x="2560" y="0"/>
                  </a:lnTo>
                  <a:close/>
                </a:path>
              </a:pathLst>
            </a:custGeom>
            <a:solidFill>
              <a:srgbClr val="264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59;p30">
              <a:extLst>
                <a:ext uri="{FF2B5EF4-FFF2-40B4-BE49-F238E27FC236}">
                  <a16:creationId xmlns:a16="http://schemas.microsoft.com/office/drawing/2014/main" id="{C7A8FFBD-EC08-4B16-992D-F2A1C54E852B}"/>
                </a:ext>
              </a:extLst>
            </p:cNvPr>
            <p:cNvSpPr/>
            <p:nvPr/>
          </p:nvSpPr>
          <p:spPr>
            <a:xfrm>
              <a:off x="3431505" y="2746116"/>
              <a:ext cx="112410" cy="508312"/>
            </a:xfrm>
            <a:custGeom>
              <a:avLst/>
              <a:gdLst/>
              <a:ahLst/>
              <a:cxnLst/>
              <a:rect l="l" t="t" r="r" b="b"/>
              <a:pathLst>
                <a:path w="6625" h="29958" fill="none" extrusionOk="0">
                  <a:moveTo>
                    <a:pt x="2560" y="0"/>
                  </a:moveTo>
                  <a:lnTo>
                    <a:pt x="2560" y="0"/>
                  </a:lnTo>
                  <a:lnTo>
                    <a:pt x="1506" y="4366"/>
                  </a:lnTo>
                  <a:lnTo>
                    <a:pt x="754" y="8581"/>
                  </a:lnTo>
                  <a:lnTo>
                    <a:pt x="302" y="12946"/>
                  </a:lnTo>
                  <a:lnTo>
                    <a:pt x="151" y="17011"/>
                  </a:lnTo>
                  <a:lnTo>
                    <a:pt x="1" y="20774"/>
                  </a:lnTo>
                  <a:lnTo>
                    <a:pt x="151" y="24387"/>
                  </a:lnTo>
                  <a:lnTo>
                    <a:pt x="603" y="27398"/>
                  </a:lnTo>
                  <a:lnTo>
                    <a:pt x="1055" y="29957"/>
                  </a:lnTo>
                  <a:lnTo>
                    <a:pt x="1055" y="29957"/>
                  </a:lnTo>
                  <a:lnTo>
                    <a:pt x="2259" y="25441"/>
                  </a:lnTo>
                  <a:lnTo>
                    <a:pt x="2259" y="25441"/>
                  </a:lnTo>
                  <a:lnTo>
                    <a:pt x="3162" y="22581"/>
                  </a:lnTo>
                  <a:lnTo>
                    <a:pt x="3162" y="22581"/>
                  </a:lnTo>
                  <a:lnTo>
                    <a:pt x="6625" y="10086"/>
                  </a:lnTo>
                  <a:lnTo>
                    <a:pt x="6625" y="10086"/>
                  </a:lnTo>
                  <a:lnTo>
                    <a:pt x="6324" y="8882"/>
                  </a:lnTo>
                  <a:lnTo>
                    <a:pt x="5872" y="7527"/>
                  </a:lnTo>
                  <a:lnTo>
                    <a:pt x="4969" y="4817"/>
                  </a:lnTo>
                  <a:lnTo>
                    <a:pt x="3764" y="2258"/>
                  </a:lnTo>
                  <a:lnTo>
                    <a:pt x="2560" y="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60;p30">
              <a:extLst>
                <a:ext uri="{FF2B5EF4-FFF2-40B4-BE49-F238E27FC236}">
                  <a16:creationId xmlns:a16="http://schemas.microsoft.com/office/drawing/2014/main" id="{372CE6FA-1AF3-4083-87F6-B1A5A0BA4EB0}"/>
                </a:ext>
              </a:extLst>
            </p:cNvPr>
            <p:cNvSpPr/>
            <p:nvPr/>
          </p:nvSpPr>
          <p:spPr>
            <a:xfrm>
              <a:off x="2987075" y="4403824"/>
              <a:ext cx="171151" cy="61321"/>
            </a:xfrm>
            <a:custGeom>
              <a:avLst/>
              <a:gdLst/>
              <a:ahLst/>
              <a:cxnLst/>
              <a:rect l="l" t="t" r="r" b="b"/>
              <a:pathLst>
                <a:path w="10087" h="3614" extrusionOk="0">
                  <a:moveTo>
                    <a:pt x="10086" y="1"/>
                  </a:moveTo>
                  <a:lnTo>
                    <a:pt x="301" y="302"/>
                  </a:lnTo>
                  <a:lnTo>
                    <a:pt x="0" y="3614"/>
                  </a:lnTo>
                  <a:lnTo>
                    <a:pt x="9334" y="3614"/>
                  </a:lnTo>
                  <a:lnTo>
                    <a:pt x="100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61;p30">
              <a:extLst>
                <a:ext uri="{FF2B5EF4-FFF2-40B4-BE49-F238E27FC236}">
                  <a16:creationId xmlns:a16="http://schemas.microsoft.com/office/drawing/2014/main" id="{852A57B5-95E1-4873-AAEA-83B51D9E43A4}"/>
                </a:ext>
              </a:extLst>
            </p:cNvPr>
            <p:cNvSpPr/>
            <p:nvPr/>
          </p:nvSpPr>
          <p:spPr>
            <a:xfrm>
              <a:off x="3605201" y="4375726"/>
              <a:ext cx="97088" cy="206919"/>
            </a:xfrm>
            <a:custGeom>
              <a:avLst/>
              <a:gdLst/>
              <a:ahLst/>
              <a:cxnLst/>
              <a:rect l="l" t="t" r="r" b="b"/>
              <a:pathLst>
                <a:path w="5722" h="12195" extrusionOk="0">
                  <a:moveTo>
                    <a:pt x="1" y="1"/>
                  </a:moveTo>
                  <a:lnTo>
                    <a:pt x="452" y="12194"/>
                  </a:lnTo>
                  <a:lnTo>
                    <a:pt x="5721" y="12194"/>
                  </a:lnTo>
                  <a:lnTo>
                    <a:pt x="5269"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62;p30">
              <a:extLst>
                <a:ext uri="{FF2B5EF4-FFF2-40B4-BE49-F238E27FC236}">
                  <a16:creationId xmlns:a16="http://schemas.microsoft.com/office/drawing/2014/main" id="{C794450C-E5CE-4809-B527-ABFC2E63B4E6}"/>
                </a:ext>
              </a:extLst>
            </p:cNvPr>
            <p:cNvSpPr/>
            <p:nvPr/>
          </p:nvSpPr>
          <p:spPr>
            <a:xfrm>
              <a:off x="3605201" y="4375726"/>
              <a:ext cx="97088" cy="206919"/>
            </a:xfrm>
            <a:custGeom>
              <a:avLst/>
              <a:gdLst/>
              <a:ahLst/>
              <a:cxnLst/>
              <a:rect l="l" t="t" r="r" b="b"/>
              <a:pathLst>
                <a:path w="5722" h="12195" fill="none" extrusionOk="0">
                  <a:moveTo>
                    <a:pt x="452" y="12194"/>
                  </a:moveTo>
                  <a:lnTo>
                    <a:pt x="5721" y="12194"/>
                  </a:lnTo>
                  <a:lnTo>
                    <a:pt x="5269" y="1"/>
                  </a:lnTo>
                  <a:lnTo>
                    <a:pt x="1" y="1"/>
                  </a:lnTo>
                  <a:lnTo>
                    <a:pt x="452" y="1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63;p30">
              <a:extLst>
                <a:ext uri="{FF2B5EF4-FFF2-40B4-BE49-F238E27FC236}">
                  <a16:creationId xmlns:a16="http://schemas.microsoft.com/office/drawing/2014/main" id="{C1308F8A-4C5D-4679-8F18-524E6C4FECB4}"/>
                </a:ext>
              </a:extLst>
            </p:cNvPr>
            <p:cNvSpPr/>
            <p:nvPr/>
          </p:nvSpPr>
          <p:spPr>
            <a:xfrm>
              <a:off x="3589879" y="4521324"/>
              <a:ext cx="250338" cy="102195"/>
            </a:xfrm>
            <a:custGeom>
              <a:avLst/>
              <a:gdLst/>
              <a:ahLst/>
              <a:cxnLst/>
              <a:rect l="l" t="t" r="r" b="b"/>
              <a:pathLst>
                <a:path w="14754" h="6023" extrusionOk="0">
                  <a:moveTo>
                    <a:pt x="1054" y="1"/>
                  </a:moveTo>
                  <a:lnTo>
                    <a:pt x="753" y="151"/>
                  </a:lnTo>
                  <a:lnTo>
                    <a:pt x="603" y="452"/>
                  </a:lnTo>
                  <a:lnTo>
                    <a:pt x="0" y="5119"/>
                  </a:lnTo>
                  <a:lnTo>
                    <a:pt x="0" y="5570"/>
                  </a:lnTo>
                  <a:lnTo>
                    <a:pt x="151" y="5872"/>
                  </a:lnTo>
                  <a:lnTo>
                    <a:pt x="452" y="6022"/>
                  </a:lnTo>
                  <a:lnTo>
                    <a:pt x="3463" y="6022"/>
                  </a:lnTo>
                  <a:lnTo>
                    <a:pt x="6624" y="5872"/>
                  </a:lnTo>
                  <a:lnTo>
                    <a:pt x="9484" y="6022"/>
                  </a:lnTo>
                  <a:lnTo>
                    <a:pt x="13549" y="6022"/>
                  </a:lnTo>
                  <a:lnTo>
                    <a:pt x="14000" y="5721"/>
                  </a:lnTo>
                  <a:lnTo>
                    <a:pt x="14452" y="5420"/>
                  </a:lnTo>
                  <a:lnTo>
                    <a:pt x="14603" y="4968"/>
                  </a:lnTo>
                  <a:lnTo>
                    <a:pt x="14753" y="4517"/>
                  </a:lnTo>
                  <a:lnTo>
                    <a:pt x="14603" y="4216"/>
                  </a:lnTo>
                  <a:lnTo>
                    <a:pt x="14452" y="3915"/>
                  </a:lnTo>
                  <a:lnTo>
                    <a:pt x="14151" y="3613"/>
                  </a:lnTo>
                  <a:lnTo>
                    <a:pt x="12796" y="3312"/>
                  </a:lnTo>
                  <a:lnTo>
                    <a:pt x="11592" y="3011"/>
                  </a:lnTo>
                  <a:lnTo>
                    <a:pt x="10689" y="2560"/>
                  </a:lnTo>
                  <a:lnTo>
                    <a:pt x="10086" y="2108"/>
                  </a:lnTo>
                  <a:lnTo>
                    <a:pt x="8882" y="1205"/>
                  </a:lnTo>
                  <a:lnTo>
                    <a:pt x="7979" y="302"/>
                  </a:lnTo>
                  <a:lnTo>
                    <a:pt x="7527" y="151"/>
                  </a:lnTo>
                  <a:lnTo>
                    <a:pt x="70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64;p30">
              <a:extLst>
                <a:ext uri="{FF2B5EF4-FFF2-40B4-BE49-F238E27FC236}">
                  <a16:creationId xmlns:a16="http://schemas.microsoft.com/office/drawing/2014/main" id="{DFD8599D-2F08-4DCD-9F2B-E088BEB2A328}"/>
                </a:ext>
              </a:extLst>
            </p:cNvPr>
            <p:cNvSpPr/>
            <p:nvPr/>
          </p:nvSpPr>
          <p:spPr>
            <a:xfrm>
              <a:off x="3605201" y="4375726"/>
              <a:ext cx="91964" cy="107302"/>
            </a:xfrm>
            <a:custGeom>
              <a:avLst/>
              <a:gdLst/>
              <a:ahLst/>
              <a:cxnLst/>
              <a:rect l="l" t="t" r="r" b="b"/>
              <a:pathLst>
                <a:path w="5420" h="6324" extrusionOk="0">
                  <a:moveTo>
                    <a:pt x="1" y="1"/>
                  </a:moveTo>
                  <a:lnTo>
                    <a:pt x="1" y="1"/>
                  </a:lnTo>
                  <a:lnTo>
                    <a:pt x="151" y="6323"/>
                  </a:lnTo>
                  <a:lnTo>
                    <a:pt x="151" y="6323"/>
                  </a:lnTo>
                  <a:lnTo>
                    <a:pt x="1" y="1"/>
                  </a:lnTo>
                  <a:close/>
                  <a:moveTo>
                    <a:pt x="5269" y="1"/>
                  </a:moveTo>
                  <a:lnTo>
                    <a:pt x="5269" y="1"/>
                  </a:lnTo>
                  <a:lnTo>
                    <a:pt x="5420" y="2108"/>
                  </a:lnTo>
                  <a:lnTo>
                    <a:pt x="526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65;p30">
              <a:extLst>
                <a:ext uri="{FF2B5EF4-FFF2-40B4-BE49-F238E27FC236}">
                  <a16:creationId xmlns:a16="http://schemas.microsoft.com/office/drawing/2014/main" id="{C984724B-5667-4E05-B831-400DB777C18A}"/>
                </a:ext>
              </a:extLst>
            </p:cNvPr>
            <p:cNvSpPr/>
            <p:nvPr/>
          </p:nvSpPr>
          <p:spPr>
            <a:xfrm>
              <a:off x="3605201" y="4375726"/>
              <a:ext cx="2579" cy="107302"/>
            </a:xfrm>
            <a:custGeom>
              <a:avLst/>
              <a:gdLst/>
              <a:ahLst/>
              <a:cxnLst/>
              <a:rect l="l" t="t" r="r" b="b"/>
              <a:pathLst>
                <a:path w="152" h="6324" fill="none" extrusionOk="0">
                  <a:moveTo>
                    <a:pt x="1" y="1"/>
                  </a:moveTo>
                  <a:lnTo>
                    <a:pt x="1" y="1"/>
                  </a:lnTo>
                  <a:lnTo>
                    <a:pt x="151" y="6323"/>
                  </a:lnTo>
                  <a:lnTo>
                    <a:pt x="151" y="632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66;p30">
              <a:extLst>
                <a:ext uri="{FF2B5EF4-FFF2-40B4-BE49-F238E27FC236}">
                  <a16:creationId xmlns:a16="http://schemas.microsoft.com/office/drawing/2014/main" id="{B47A7784-DBFA-49EE-8AA3-73913F05F342}"/>
                </a:ext>
              </a:extLst>
            </p:cNvPr>
            <p:cNvSpPr/>
            <p:nvPr/>
          </p:nvSpPr>
          <p:spPr>
            <a:xfrm>
              <a:off x="3694603" y="4375726"/>
              <a:ext cx="2562" cy="35784"/>
            </a:xfrm>
            <a:custGeom>
              <a:avLst/>
              <a:gdLst/>
              <a:ahLst/>
              <a:cxnLst/>
              <a:rect l="l" t="t" r="r" b="b"/>
              <a:pathLst>
                <a:path w="151" h="2109" fill="none" extrusionOk="0">
                  <a:moveTo>
                    <a:pt x="0" y="1"/>
                  </a:moveTo>
                  <a:lnTo>
                    <a:pt x="0" y="1"/>
                  </a:lnTo>
                  <a:lnTo>
                    <a:pt x="151" y="21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67;p30">
              <a:extLst>
                <a:ext uri="{FF2B5EF4-FFF2-40B4-BE49-F238E27FC236}">
                  <a16:creationId xmlns:a16="http://schemas.microsoft.com/office/drawing/2014/main" id="{54C0B11D-7031-4589-9076-E78003D48E76}"/>
                </a:ext>
              </a:extLst>
            </p:cNvPr>
            <p:cNvSpPr/>
            <p:nvPr/>
          </p:nvSpPr>
          <p:spPr>
            <a:xfrm>
              <a:off x="3605201" y="4375726"/>
              <a:ext cx="94526" cy="107302"/>
            </a:xfrm>
            <a:custGeom>
              <a:avLst/>
              <a:gdLst/>
              <a:ahLst/>
              <a:cxnLst/>
              <a:rect l="l" t="t" r="r" b="b"/>
              <a:pathLst>
                <a:path w="5571" h="6324" extrusionOk="0">
                  <a:moveTo>
                    <a:pt x="1" y="1"/>
                  </a:moveTo>
                  <a:lnTo>
                    <a:pt x="151" y="6323"/>
                  </a:lnTo>
                  <a:lnTo>
                    <a:pt x="5571" y="6323"/>
                  </a:lnTo>
                  <a:lnTo>
                    <a:pt x="5420" y="2108"/>
                  </a:lnTo>
                  <a:lnTo>
                    <a:pt x="5269"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68;p30">
              <a:extLst>
                <a:ext uri="{FF2B5EF4-FFF2-40B4-BE49-F238E27FC236}">
                  <a16:creationId xmlns:a16="http://schemas.microsoft.com/office/drawing/2014/main" id="{43864988-E6DE-4351-8187-FF56FAEF5D61}"/>
                </a:ext>
              </a:extLst>
            </p:cNvPr>
            <p:cNvSpPr/>
            <p:nvPr/>
          </p:nvSpPr>
          <p:spPr>
            <a:xfrm>
              <a:off x="3605201" y="4375726"/>
              <a:ext cx="94526" cy="107302"/>
            </a:xfrm>
            <a:custGeom>
              <a:avLst/>
              <a:gdLst/>
              <a:ahLst/>
              <a:cxnLst/>
              <a:rect l="l" t="t" r="r" b="b"/>
              <a:pathLst>
                <a:path w="5571" h="6324" fill="none" extrusionOk="0">
                  <a:moveTo>
                    <a:pt x="5269" y="1"/>
                  </a:moveTo>
                  <a:lnTo>
                    <a:pt x="1" y="1"/>
                  </a:lnTo>
                  <a:lnTo>
                    <a:pt x="151" y="6323"/>
                  </a:lnTo>
                  <a:lnTo>
                    <a:pt x="5571" y="6323"/>
                  </a:lnTo>
                  <a:lnTo>
                    <a:pt x="5420" y="2108"/>
                  </a:lnTo>
                  <a:lnTo>
                    <a:pt x="52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69;p30">
              <a:extLst>
                <a:ext uri="{FF2B5EF4-FFF2-40B4-BE49-F238E27FC236}">
                  <a16:creationId xmlns:a16="http://schemas.microsoft.com/office/drawing/2014/main" id="{9D168350-B044-4349-824E-E965BB8DBCC5}"/>
                </a:ext>
              </a:extLst>
            </p:cNvPr>
            <p:cNvSpPr/>
            <p:nvPr/>
          </p:nvSpPr>
          <p:spPr>
            <a:xfrm>
              <a:off x="3423852" y="2551991"/>
              <a:ext cx="314187" cy="1910608"/>
            </a:xfrm>
            <a:custGeom>
              <a:avLst/>
              <a:gdLst/>
              <a:ahLst/>
              <a:cxnLst/>
              <a:rect l="l" t="t" r="r" b="b"/>
              <a:pathLst>
                <a:path w="18517" h="112604" extrusionOk="0">
                  <a:moveTo>
                    <a:pt x="2559" y="0"/>
                  </a:moveTo>
                  <a:lnTo>
                    <a:pt x="1506" y="2409"/>
                  </a:lnTo>
                  <a:lnTo>
                    <a:pt x="753" y="4667"/>
                  </a:lnTo>
                  <a:lnTo>
                    <a:pt x="301" y="6774"/>
                  </a:lnTo>
                  <a:lnTo>
                    <a:pt x="0" y="8882"/>
                  </a:lnTo>
                  <a:lnTo>
                    <a:pt x="0" y="11140"/>
                  </a:lnTo>
                  <a:lnTo>
                    <a:pt x="151" y="13398"/>
                  </a:lnTo>
                  <a:lnTo>
                    <a:pt x="452" y="15957"/>
                  </a:lnTo>
                  <a:lnTo>
                    <a:pt x="753" y="18667"/>
                  </a:lnTo>
                  <a:lnTo>
                    <a:pt x="1807" y="25140"/>
                  </a:lnTo>
                  <a:lnTo>
                    <a:pt x="2258" y="29205"/>
                  </a:lnTo>
                  <a:lnTo>
                    <a:pt x="2710" y="33570"/>
                  </a:lnTo>
                  <a:lnTo>
                    <a:pt x="3162" y="38689"/>
                  </a:lnTo>
                  <a:lnTo>
                    <a:pt x="3613" y="44560"/>
                  </a:lnTo>
                  <a:lnTo>
                    <a:pt x="3914" y="51033"/>
                  </a:lnTo>
                  <a:lnTo>
                    <a:pt x="4065" y="58409"/>
                  </a:lnTo>
                  <a:lnTo>
                    <a:pt x="4065" y="61721"/>
                  </a:lnTo>
                  <a:lnTo>
                    <a:pt x="4215" y="65484"/>
                  </a:lnTo>
                  <a:lnTo>
                    <a:pt x="4968" y="73764"/>
                  </a:lnTo>
                  <a:lnTo>
                    <a:pt x="5871" y="82796"/>
                  </a:lnTo>
                  <a:lnTo>
                    <a:pt x="6925" y="91678"/>
                  </a:lnTo>
                  <a:lnTo>
                    <a:pt x="8882" y="106431"/>
                  </a:lnTo>
                  <a:lnTo>
                    <a:pt x="9936" y="112603"/>
                  </a:lnTo>
                  <a:lnTo>
                    <a:pt x="17162" y="112603"/>
                  </a:lnTo>
                  <a:lnTo>
                    <a:pt x="17011" y="106280"/>
                  </a:lnTo>
                  <a:lnTo>
                    <a:pt x="16560" y="91076"/>
                  </a:lnTo>
                  <a:lnTo>
                    <a:pt x="16560" y="81893"/>
                  </a:lnTo>
                  <a:lnTo>
                    <a:pt x="16560" y="72710"/>
                  </a:lnTo>
                  <a:lnTo>
                    <a:pt x="16710" y="64280"/>
                  </a:lnTo>
                  <a:lnTo>
                    <a:pt x="17011" y="57054"/>
                  </a:lnTo>
                  <a:lnTo>
                    <a:pt x="17463" y="48775"/>
                  </a:lnTo>
                  <a:lnTo>
                    <a:pt x="17914" y="39441"/>
                  </a:lnTo>
                  <a:lnTo>
                    <a:pt x="18366" y="20774"/>
                  </a:lnTo>
                  <a:lnTo>
                    <a:pt x="18517" y="6022"/>
                  </a:lnTo>
                  <a:lnTo>
                    <a:pt x="185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0;p30">
              <a:extLst>
                <a:ext uri="{FF2B5EF4-FFF2-40B4-BE49-F238E27FC236}">
                  <a16:creationId xmlns:a16="http://schemas.microsoft.com/office/drawing/2014/main" id="{CD724DA1-3A3B-40FE-B2CD-4BD82B73B042}"/>
                </a:ext>
              </a:extLst>
            </p:cNvPr>
            <p:cNvSpPr/>
            <p:nvPr/>
          </p:nvSpPr>
          <p:spPr>
            <a:xfrm>
              <a:off x="3566888" y="4403824"/>
              <a:ext cx="166044" cy="61321"/>
            </a:xfrm>
            <a:custGeom>
              <a:avLst/>
              <a:gdLst/>
              <a:ahLst/>
              <a:cxnLst/>
              <a:rect l="l" t="t" r="r" b="b"/>
              <a:pathLst>
                <a:path w="9786" h="3614" extrusionOk="0">
                  <a:moveTo>
                    <a:pt x="9786" y="1"/>
                  </a:moveTo>
                  <a:lnTo>
                    <a:pt x="1" y="302"/>
                  </a:lnTo>
                  <a:lnTo>
                    <a:pt x="452" y="3614"/>
                  </a:lnTo>
                  <a:lnTo>
                    <a:pt x="9635" y="3614"/>
                  </a:lnTo>
                  <a:lnTo>
                    <a:pt x="97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71;p30">
              <a:extLst>
                <a:ext uri="{FF2B5EF4-FFF2-40B4-BE49-F238E27FC236}">
                  <a16:creationId xmlns:a16="http://schemas.microsoft.com/office/drawing/2014/main" id="{53B4B94E-CEAD-4EEC-B23B-A671B58C4469}"/>
                </a:ext>
              </a:extLst>
            </p:cNvPr>
            <p:cNvSpPr/>
            <p:nvPr/>
          </p:nvSpPr>
          <p:spPr>
            <a:xfrm>
              <a:off x="3347227" y="2526438"/>
              <a:ext cx="401027" cy="40892"/>
            </a:xfrm>
            <a:custGeom>
              <a:avLst/>
              <a:gdLst/>
              <a:ahLst/>
              <a:cxnLst/>
              <a:rect l="l" t="t" r="r" b="b"/>
              <a:pathLst>
                <a:path w="23635" h="2410" extrusionOk="0">
                  <a:moveTo>
                    <a:pt x="1355" y="1"/>
                  </a:moveTo>
                  <a:lnTo>
                    <a:pt x="1204" y="151"/>
                  </a:lnTo>
                  <a:lnTo>
                    <a:pt x="1054" y="151"/>
                  </a:lnTo>
                  <a:lnTo>
                    <a:pt x="0" y="2108"/>
                  </a:lnTo>
                  <a:lnTo>
                    <a:pt x="151" y="2409"/>
                  </a:lnTo>
                  <a:lnTo>
                    <a:pt x="23334" y="2409"/>
                  </a:lnTo>
                  <a:lnTo>
                    <a:pt x="23484" y="2259"/>
                  </a:lnTo>
                  <a:lnTo>
                    <a:pt x="23635" y="302"/>
                  </a:lnTo>
                  <a:lnTo>
                    <a:pt x="23484" y="151"/>
                  </a:lnTo>
                  <a:lnTo>
                    <a:pt x="23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72;p30">
              <a:extLst>
                <a:ext uri="{FF2B5EF4-FFF2-40B4-BE49-F238E27FC236}">
                  <a16:creationId xmlns:a16="http://schemas.microsoft.com/office/drawing/2014/main" id="{F66EDD4E-5CDA-4878-965A-2E4BAEEE4D51}"/>
                </a:ext>
              </a:extLst>
            </p:cNvPr>
            <p:cNvSpPr/>
            <p:nvPr/>
          </p:nvSpPr>
          <p:spPr>
            <a:xfrm>
              <a:off x="3400861" y="2523893"/>
              <a:ext cx="23008" cy="48544"/>
            </a:xfrm>
            <a:custGeom>
              <a:avLst/>
              <a:gdLst/>
              <a:ahLst/>
              <a:cxnLst/>
              <a:rect l="l" t="t" r="r" b="b"/>
              <a:pathLst>
                <a:path w="1356" h="2861" extrusionOk="0">
                  <a:moveTo>
                    <a:pt x="603" y="0"/>
                  </a:moveTo>
                  <a:lnTo>
                    <a:pt x="302" y="151"/>
                  </a:lnTo>
                  <a:lnTo>
                    <a:pt x="0" y="2710"/>
                  </a:lnTo>
                  <a:lnTo>
                    <a:pt x="151" y="2710"/>
                  </a:lnTo>
                  <a:lnTo>
                    <a:pt x="302" y="2860"/>
                  </a:lnTo>
                  <a:lnTo>
                    <a:pt x="753" y="2860"/>
                  </a:lnTo>
                  <a:lnTo>
                    <a:pt x="1054" y="2710"/>
                  </a:lnTo>
                  <a:lnTo>
                    <a:pt x="1355" y="151"/>
                  </a:lnTo>
                  <a:lnTo>
                    <a:pt x="12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73;p30">
              <a:extLst>
                <a:ext uri="{FF2B5EF4-FFF2-40B4-BE49-F238E27FC236}">
                  <a16:creationId xmlns:a16="http://schemas.microsoft.com/office/drawing/2014/main" id="{30E51E14-F537-45CB-9015-991FE008A8C3}"/>
                </a:ext>
              </a:extLst>
            </p:cNvPr>
            <p:cNvSpPr/>
            <p:nvPr/>
          </p:nvSpPr>
          <p:spPr>
            <a:xfrm>
              <a:off x="3643514" y="2523893"/>
              <a:ext cx="20446" cy="48544"/>
            </a:xfrm>
            <a:custGeom>
              <a:avLst/>
              <a:gdLst/>
              <a:ahLst/>
              <a:cxnLst/>
              <a:rect l="l" t="t" r="r" b="b"/>
              <a:pathLst>
                <a:path w="1205" h="2861" extrusionOk="0">
                  <a:moveTo>
                    <a:pt x="452" y="0"/>
                  </a:moveTo>
                  <a:lnTo>
                    <a:pt x="151" y="151"/>
                  </a:lnTo>
                  <a:lnTo>
                    <a:pt x="1" y="2710"/>
                  </a:lnTo>
                  <a:lnTo>
                    <a:pt x="151" y="2860"/>
                  </a:lnTo>
                  <a:lnTo>
                    <a:pt x="753" y="2860"/>
                  </a:lnTo>
                  <a:lnTo>
                    <a:pt x="904" y="2710"/>
                  </a:lnTo>
                  <a:lnTo>
                    <a:pt x="1205" y="151"/>
                  </a:lnTo>
                  <a:lnTo>
                    <a:pt x="12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372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B090A9-AAB4-421A-8799-943078DA146E}"/>
              </a:ext>
            </a:extLst>
          </p:cNvPr>
          <p:cNvSpPr>
            <a:spLocks noGrp="1"/>
          </p:cNvSpPr>
          <p:nvPr>
            <p:ph type="title"/>
          </p:nvPr>
        </p:nvSpPr>
        <p:spPr>
          <a:xfrm>
            <a:off x="966952" y="1204108"/>
            <a:ext cx="2669406" cy="1781175"/>
          </a:xfrm>
          <a:solidFill>
            <a:schemeClr val="accent3">
              <a:lumMod val="50000"/>
              <a:alpha val="0"/>
            </a:schemeClr>
          </a:solidFill>
        </p:spPr>
        <p:txBody>
          <a:bodyPr>
            <a:normAutofit/>
          </a:bodyPr>
          <a:lstStyle/>
          <a:p>
            <a:r>
              <a:rPr lang="en-US" sz="3200" b="1">
                <a:solidFill>
                  <a:srgbClr val="FFFFFF"/>
                </a:solidFill>
                <a:latin typeface="Book Antiqua" panose="02040602050305030304" pitchFamily="18" charset="0"/>
                <a:ea typeface="+mn-ea"/>
                <a:cs typeface="+mn-cs"/>
              </a:rPr>
              <a:t>Simple Moving Average</a:t>
            </a:r>
            <a:endParaRPr lang="en-CA" sz="3200" b="1" dirty="0">
              <a:solidFill>
                <a:srgbClr val="FFFFFF"/>
              </a:solidFill>
              <a:latin typeface="Book Antiqua" panose="02040602050305030304" pitchFamily="18" charset="0"/>
              <a:ea typeface="+mn-ea"/>
              <a:cs typeface="+mn-cs"/>
            </a:endParaRPr>
          </a:p>
        </p:txBody>
      </p:sp>
      <p:sp>
        <p:nvSpPr>
          <p:cNvPr id="14" name="Content Placeholder 13">
            <a:extLst>
              <a:ext uri="{FF2B5EF4-FFF2-40B4-BE49-F238E27FC236}">
                <a16:creationId xmlns:a16="http://schemas.microsoft.com/office/drawing/2014/main" id="{F720C51E-F708-49FF-A955-BE6202C9C0B0}"/>
              </a:ext>
            </a:extLst>
          </p:cNvPr>
          <p:cNvSpPr>
            <a:spLocks noGrp="1"/>
          </p:cNvSpPr>
          <p:nvPr>
            <p:ph idx="1"/>
          </p:nvPr>
        </p:nvSpPr>
        <p:spPr>
          <a:xfrm>
            <a:off x="745413" y="3572358"/>
            <a:ext cx="3420114" cy="1683074"/>
          </a:xfrm>
        </p:spPr>
        <p:txBody>
          <a:bodyPr>
            <a:normAutofit/>
          </a:bodyPr>
          <a:lstStyle/>
          <a:p>
            <a:pPr algn="l"/>
            <a:r>
              <a:rPr lang="en-US" sz="1800" b="0" i="0" dirty="0">
                <a:effectLst/>
                <a:latin typeface="Book Antiqua" panose="02040602050305030304" pitchFamily="18" charset="0"/>
              </a:rPr>
              <a:t>MAE for 20 days is 57.83</a:t>
            </a:r>
          </a:p>
          <a:p>
            <a:pPr algn="l"/>
            <a:r>
              <a:rPr lang="en-US" sz="1800" b="0" i="0" dirty="0">
                <a:effectLst/>
                <a:latin typeface="Book Antiqua" panose="02040602050305030304" pitchFamily="18" charset="0"/>
              </a:rPr>
              <a:t>MAE for 10 days is 51.66</a:t>
            </a:r>
          </a:p>
          <a:p>
            <a:pPr algn="l"/>
            <a:r>
              <a:rPr lang="en-US" sz="1800" b="0" i="0" dirty="0">
                <a:effectLst/>
                <a:latin typeface="Book Antiqua" panose="02040602050305030304" pitchFamily="18" charset="0"/>
              </a:rPr>
              <a:t>MAE for 3 days is 28.32</a:t>
            </a:r>
          </a:p>
          <a:p>
            <a:endParaRPr lang="en-US" sz="1600" dirty="0"/>
          </a:p>
        </p:txBody>
      </p:sp>
      <p:pic>
        <p:nvPicPr>
          <p:cNvPr id="10" name="Content Placeholder 9" descr="Chart&#10;&#10;Description automatically generated">
            <a:extLst>
              <a:ext uri="{FF2B5EF4-FFF2-40B4-BE49-F238E27FC236}">
                <a16:creationId xmlns:a16="http://schemas.microsoft.com/office/drawing/2014/main" id="{626A48AD-C59A-4EB3-9968-47253F021E7C}"/>
              </a:ext>
            </a:extLst>
          </p:cNvPr>
          <p:cNvPicPr>
            <a:picLocks noChangeAspect="1"/>
          </p:cNvPicPr>
          <p:nvPr/>
        </p:nvPicPr>
        <p:blipFill>
          <a:blip r:embed="rId2"/>
          <a:stretch>
            <a:fillRect/>
          </a:stretch>
        </p:blipFill>
        <p:spPr>
          <a:xfrm>
            <a:off x="4662102" y="952501"/>
            <a:ext cx="6903723" cy="4589654"/>
          </a:xfrm>
          <a:prstGeom prst="rect">
            <a:avLst/>
          </a:prstGeom>
        </p:spPr>
      </p:pic>
      <p:sp>
        <p:nvSpPr>
          <p:cNvPr id="4" name="Google Shape;5095;p45">
            <a:extLst>
              <a:ext uri="{FF2B5EF4-FFF2-40B4-BE49-F238E27FC236}">
                <a16:creationId xmlns:a16="http://schemas.microsoft.com/office/drawing/2014/main" id="{5FDB95D8-7703-42E2-B737-930494B60004}"/>
              </a:ext>
            </a:extLst>
          </p:cNvPr>
          <p:cNvSpPr/>
          <p:nvPr/>
        </p:nvSpPr>
        <p:spPr>
          <a:xfrm>
            <a:off x="745413" y="532956"/>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3511;p37">
            <a:extLst>
              <a:ext uri="{FF2B5EF4-FFF2-40B4-BE49-F238E27FC236}">
                <a16:creationId xmlns:a16="http://schemas.microsoft.com/office/drawing/2014/main" id="{0B9B48ED-9771-481E-AD5E-32B802EA3EC4}"/>
              </a:ext>
            </a:extLst>
          </p:cNvPr>
          <p:cNvGrpSpPr/>
          <p:nvPr/>
        </p:nvGrpSpPr>
        <p:grpSpPr>
          <a:xfrm>
            <a:off x="965771" y="681037"/>
            <a:ext cx="414442" cy="431195"/>
            <a:chOff x="-34405525" y="3558075"/>
            <a:chExt cx="292225" cy="293600"/>
          </a:xfrm>
        </p:grpSpPr>
        <p:sp>
          <p:nvSpPr>
            <p:cNvPr id="6" name="Google Shape;3512;p37">
              <a:extLst>
                <a:ext uri="{FF2B5EF4-FFF2-40B4-BE49-F238E27FC236}">
                  <a16:creationId xmlns:a16="http://schemas.microsoft.com/office/drawing/2014/main" id="{8BED864B-B4F3-4830-B74F-184CA9938106}"/>
                </a:ext>
              </a:extLst>
            </p:cNvPr>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3;p37">
              <a:extLst>
                <a:ext uri="{FF2B5EF4-FFF2-40B4-BE49-F238E27FC236}">
                  <a16:creationId xmlns:a16="http://schemas.microsoft.com/office/drawing/2014/main" id="{F9F200C0-DF81-4E7E-837D-879AC3D4679A}"/>
                </a:ext>
              </a:extLst>
            </p:cNvPr>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4;p37">
              <a:extLst>
                <a:ext uri="{FF2B5EF4-FFF2-40B4-BE49-F238E27FC236}">
                  <a16:creationId xmlns:a16="http://schemas.microsoft.com/office/drawing/2014/main" id="{DBF3BC15-C3F9-4104-9EA6-243FDC4F7AEE}"/>
                </a:ext>
              </a:extLst>
            </p:cNvPr>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850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B090A9-AAB4-421A-8799-943078DA146E}"/>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latin typeface="Book Antiqua" panose="02040602050305030304" pitchFamily="18" charset="0"/>
                <a:ea typeface="+mn-ea"/>
                <a:cs typeface="+mn-cs"/>
              </a:rPr>
              <a:t>LSTM</a:t>
            </a:r>
            <a:endParaRPr lang="en-CA" sz="3200" b="1">
              <a:solidFill>
                <a:srgbClr val="FFFFFF"/>
              </a:solidFill>
              <a:latin typeface="Book Antiqua" panose="02040602050305030304" pitchFamily="18" charset="0"/>
              <a:ea typeface="+mn-ea"/>
              <a:cs typeface="+mn-cs"/>
            </a:endParaRPr>
          </a:p>
        </p:txBody>
      </p:sp>
      <p:sp>
        <p:nvSpPr>
          <p:cNvPr id="14" name="Content Placeholder 13">
            <a:extLst>
              <a:ext uri="{FF2B5EF4-FFF2-40B4-BE49-F238E27FC236}">
                <a16:creationId xmlns:a16="http://schemas.microsoft.com/office/drawing/2014/main" id="{F720C51E-F708-49FF-A955-BE6202C9C0B0}"/>
              </a:ext>
            </a:extLst>
          </p:cNvPr>
          <p:cNvSpPr>
            <a:spLocks noGrp="1"/>
          </p:cNvSpPr>
          <p:nvPr>
            <p:ph idx="1"/>
          </p:nvPr>
        </p:nvSpPr>
        <p:spPr>
          <a:xfrm>
            <a:off x="745413" y="3705187"/>
            <a:ext cx="2926955" cy="1185312"/>
          </a:xfrm>
        </p:spPr>
        <p:txBody>
          <a:bodyPr>
            <a:normAutofit/>
          </a:bodyPr>
          <a:lstStyle/>
          <a:p>
            <a:pPr algn="l"/>
            <a:r>
              <a:rPr lang="fr-FR" sz="1800" b="0" i="0" dirty="0">
                <a:effectLst/>
                <a:latin typeface="Book Antiqua" panose="02040602050305030304" pitchFamily="18" charset="0"/>
              </a:rPr>
              <a:t>Train Score: 38.657 MAE</a:t>
            </a:r>
          </a:p>
          <a:p>
            <a:pPr algn="l"/>
            <a:r>
              <a:rPr lang="fr-FR" sz="1800" b="0" i="0" dirty="0">
                <a:effectLst/>
                <a:latin typeface="Book Antiqua" panose="02040602050305030304" pitchFamily="18" charset="0"/>
              </a:rPr>
              <a:t>Test Score: 16.158 MAE</a:t>
            </a:r>
          </a:p>
          <a:p>
            <a:pPr marL="0" indent="0">
              <a:buNone/>
            </a:pPr>
            <a:endParaRPr lang="en-US" dirty="0">
              <a:latin typeface="Book Antiqua" panose="02040602050305030304" pitchFamily="18" charset="0"/>
            </a:endParaRPr>
          </a:p>
        </p:txBody>
      </p:sp>
      <p:sp>
        <p:nvSpPr>
          <p:cNvPr id="4" name="Google Shape;5095;p45">
            <a:extLst>
              <a:ext uri="{FF2B5EF4-FFF2-40B4-BE49-F238E27FC236}">
                <a16:creationId xmlns:a16="http://schemas.microsoft.com/office/drawing/2014/main" id="{5FDB95D8-7703-42E2-B737-930494B60004}"/>
              </a:ext>
            </a:extLst>
          </p:cNvPr>
          <p:cNvSpPr/>
          <p:nvPr/>
        </p:nvSpPr>
        <p:spPr>
          <a:xfrm>
            <a:off x="745413" y="532956"/>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3511;p37">
            <a:extLst>
              <a:ext uri="{FF2B5EF4-FFF2-40B4-BE49-F238E27FC236}">
                <a16:creationId xmlns:a16="http://schemas.microsoft.com/office/drawing/2014/main" id="{0B9B48ED-9771-481E-AD5E-32B802EA3EC4}"/>
              </a:ext>
            </a:extLst>
          </p:cNvPr>
          <p:cNvGrpSpPr/>
          <p:nvPr/>
        </p:nvGrpSpPr>
        <p:grpSpPr>
          <a:xfrm>
            <a:off x="965771" y="681037"/>
            <a:ext cx="414442" cy="431195"/>
            <a:chOff x="-34405525" y="3558075"/>
            <a:chExt cx="292225" cy="293600"/>
          </a:xfrm>
        </p:grpSpPr>
        <p:sp>
          <p:nvSpPr>
            <p:cNvPr id="6" name="Google Shape;3512;p37">
              <a:extLst>
                <a:ext uri="{FF2B5EF4-FFF2-40B4-BE49-F238E27FC236}">
                  <a16:creationId xmlns:a16="http://schemas.microsoft.com/office/drawing/2014/main" id="{8BED864B-B4F3-4830-B74F-184CA9938106}"/>
                </a:ext>
              </a:extLst>
            </p:cNvPr>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3;p37">
              <a:extLst>
                <a:ext uri="{FF2B5EF4-FFF2-40B4-BE49-F238E27FC236}">
                  <a16:creationId xmlns:a16="http://schemas.microsoft.com/office/drawing/2014/main" id="{F9F200C0-DF81-4E7E-837D-879AC3D4679A}"/>
                </a:ext>
              </a:extLst>
            </p:cNvPr>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4;p37">
              <a:extLst>
                <a:ext uri="{FF2B5EF4-FFF2-40B4-BE49-F238E27FC236}">
                  <a16:creationId xmlns:a16="http://schemas.microsoft.com/office/drawing/2014/main" id="{DBF3BC15-C3F9-4104-9EA6-243FDC4F7AEE}"/>
                </a:ext>
              </a:extLst>
            </p:cNvPr>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F95EF48D-3DEE-4D7A-9D4D-CA4D476AC6D8}"/>
              </a:ext>
            </a:extLst>
          </p:cNvPr>
          <p:cNvPicPr>
            <a:picLocks noChangeAspect="1"/>
          </p:cNvPicPr>
          <p:nvPr/>
        </p:nvPicPr>
        <p:blipFill>
          <a:blip r:embed="rId2"/>
          <a:stretch>
            <a:fillRect/>
          </a:stretch>
        </p:blipFill>
        <p:spPr>
          <a:xfrm>
            <a:off x="4281472" y="1128131"/>
            <a:ext cx="7722106" cy="4807155"/>
          </a:xfrm>
          <a:prstGeom prst="rect">
            <a:avLst/>
          </a:prstGeom>
        </p:spPr>
      </p:pic>
    </p:spTree>
    <p:extLst>
      <p:ext uri="{BB962C8B-B14F-4D97-AF65-F5344CB8AC3E}">
        <p14:creationId xmlns:p14="http://schemas.microsoft.com/office/powerpoint/2010/main" val="295644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3E9270-3FF0-4564-AA0E-23546E3E6FEF}"/>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latin typeface="Book Antiqua" panose="02040602050305030304" pitchFamily="18" charset="0"/>
              </a:rPr>
              <a:t>Triple Exponential Smoothing</a:t>
            </a:r>
            <a:endParaRPr lang="en-CA" sz="3200" b="1" dirty="0">
              <a:solidFill>
                <a:srgbClr val="FFFFFF"/>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39C3BFEC-61B2-4B85-9241-8F648FCE04C2}"/>
              </a:ext>
            </a:extLst>
          </p:cNvPr>
          <p:cNvSpPr>
            <a:spLocks noGrp="1"/>
          </p:cNvSpPr>
          <p:nvPr>
            <p:ph idx="1"/>
          </p:nvPr>
        </p:nvSpPr>
        <p:spPr>
          <a:xfrm>
            <a:off x="705713" y="3705187"/>
            <a:ext cx="3354219" cy="816178"/>
          </a:xfrm>
        </p:spPr>
        <p:txBody>
          <a:bodyPr>
            <a:normAutofit/>
          </a:bodyPr>
          <a:lstStyle/>
          <a:p>
            <a:pPr algn="l"/>
            <a:r>
              <a:rPr lang="en-US" sz="2000" b="0" i="0" dirty="0">
                <a:effectLst/>
                <a:latin typeface="Book Antiqua" panose="02040602050305030304" pitchFamily="18" charset="0"/>
              </a:rPr>
              <a:t>MAE for 30 days is 19.72</a:t>
            </a:r>
          </a:p>
        </p:txBody>
      </p:sp>
      <p:pic>
        <p:nvPicPr>
          <p:cNvPr id="15" name="Picture 14">
            <a:extLst>
              <a:ext uri="{FF2B5EF4-FFF2-40B4-BE49-F238E27FC236}">
                <a16:creationId xmlns:a16="http://schemas.microsoft.com/office/drawing/2014/main" id="{161F1CA3-5C05-4436-B3BE-792451A278C1}"/>
              </a:ext>
            </a:extLst>
          </p:cNvPr>
          <p:cNvPicPr>
            <a:picLocks noChangeAspect="1"/>
          </p:cNvPicPr>
          <p:nvPr/>
        </p:nvPicPr>
        <p:blipFill>
          <a:blip r:embed="rId2"/>
          <a:stretch>
            <a:fillRect/>
          </a:stretch>
        </p:blipFill>
        <p:spPr>
          <a:xfrm>
            <a:off x="4662102" y="952500"/>
            <a:ext cx="6903723" cy="4975688"/>
          </a:xfrm>
          <a:prstGeom prst="rect">
            <a:avLst/>
          </a:prstGeom>
        </p:spPr>
      </p:pic>
      <p:sp>
        <p:nvSpPr>
          <p:cNvPr id="8" name="Google Shape;5095;p45">
            <a:extLst>
              <a:ext uri="{FF2B5EF4-FFF2-40B4-BE49-F238E27FC236}">
                <a16:creationId xmlns:a16="http://schemas.microsoft.com/office/drawing/2014/main" id="{12B7C539-93DE-4972-816E-1B68CE9441CD}"/>
              </a:ext>
            </a:extLst>
          </p:cNvPr>
          <p:cNvSpPr/>
          <p:nvPr/>
        </p:nvSpPr>
        <p:spPr>
          <a:xfrm>
            <a:off x="745413" y="532956"/>
            <a:ext cx="731097" cy="702205"/>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 name="Google Shape;3511;p37">
            <a:extLst>
              <a:ext uri="{FF2B5EF4-FFF2-40B4-BE49-F238E27FC236}">
                <a16:creationId xmlns:a16="http://schemas.microsoft.com/office/drawing/2014/main" id="{A0A0340C-1605-40E7-A447-99B527E7C32E}"/>
              </a:ext>
            </a:extLst>
          </p:cNvPr>
          <p:cNvGrpSpPr/>
          <p:nvPr/>
        </p:nvGrpSpPr>
        <p:grpSpPr>
          <a:xfrm>
            <a:off x="965771" y="681037"/>
            <a:ext cx="414442" cy="431195"/>
            <a:chOff x="-34405525" y="3558075"/>
            <a:chExt cx="292225" cy="293600"/>
          </a:xfrm>
        </p:grpSpPr>
        <p:sp>
          <p:nvSpPr>
            <p:cNvPr id="10" name="Google Shape;3512;p37">
              <a:extLst>
                <a:ext uri="{FF2B5EF4-FFF2-40B4-BE49-F238E27FC236}">
                  <a16:creationId xmlns:a16="http://schemas.microsoft.com/office/drawing/2014/main" id="{71ADF4A6-3F8C-454E-9111-2E5ABA16577B}"/>
                </a:ext>
              </a:extLst>
            </p:cNvPr>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13;p37">
              <a:extLst>
                <a:ext uri="{FF2B5EF4-FFF2-40B4-BE49-F238E27FC236}">
                  <a16:creationId xmlns:a16="http://schemas.microsoft.com/office/drawing/2014/main" id="{1AB37EEF-CC6F-4525-95AD-5DD6D9FA40EA}"/>
                </a:ext>
              </a:extLst>
            </p:cNvPr>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14;p37">
              <a:extLst>
                <a:ext uri="{FF2B5EF4-FFF2-40B4-BE49-F238E27FC236}">
                  <a16:creationId xmlns:a16="http://schemas.microsoft.com/office/drawing/2014/main" id="{305729EA-03E1-4E61-929F-E139F303D9CC}"/>
                </a:ext>
              </a:extLst>
            </p:cNvPr>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953980"/>
      </p:ext>
    </p:extLst>
  </p:cSld>
  <p:clrMapOvr>
    <a:masterClrMapping/>
  </p:clrMapOvr>
</p:sld>
</file>

<file path=ppt/theme/theme1.xml><?xml version="1.0" encoding="utf-8"?>
<a:theme xmlns:a="http://schemas.openxmlformats.org/drawingml/2006/main" name="Office Theme">
  <a:themeElements>
    <a:clrScheme name="latest 3">
      <a:dk1>
        <a:sysClr val="windowText" lastClr="000000"/>
      </a:dk1>
      <a:lt1>
        <a:sysClr val="window" lastClr="FFFFFF"/>
      </a:lt1>
      <a:dk2>
        <a:srgbClr val="44546A"/>
      </a:dk2>
      <a:lt2>
        <a:srgbClr val="E7E6E6"/>
      </a:lt2>
      <a:accent1>
        <a:srgbClr val="E54F47"/>
      </a:accent1>
      <a:accent2>
        <a:srgbClr val="CC28A1"/>
      </a:accent2>
      <a:accent3>
        <a:srgbClr val="FB942F"/>
      </a:accent3>
      <a:accent4>
        <a:srgbClr val="3087E6"/>
      </a:accent4>
      <a:accent5>
        <a:srgbClr val="55398A"/>
      </a:accent5>
      <a:accent6>
        <a:srgbClr val="43CB9D"/>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547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Book Antiqua</vt:lpstr>
      <vt:lpstr>Calibri</vt:lpstr>
      <vt:lpstr>Calibri Light</vt:lpstr>
      <vt:lpstr>Office Theme</vt:lpstr>
      <vt:lpstr>Air Pollutant Forecast </vt:lpstr>
      <vt:lpstr>Identifying The Problem</vt:lpstr>
      <vt:lpstr>Why predict Nitrogen Dioxide concentration for Supply Chain? </vt:lpstr>
      <vt:lpstr>Why predict Nitrogen Dioxide concentration for Supply Chain? (cont’d) </vt:lpstr>
      <vt:lpstr>Understanding The Data</vt:lpstr>
      <vt:lpstr>Forecasting Models</vt:lpstr>
      <vt:lpstr>Simple Moving Average</vt:lpstr>
      <vt:lpstr>LSTM</vt:lpstr>
      <vt:lpstr>Triple Exponential Smoothing</vt:lpstr>
      <vt:lpstr>Seasonal Arima</vt:lpstr>
      <vt:lpstr>Gradient Boosting Regressor</vt:lpstr>
      <vt:lpstr>Machine Learning Model Comparison </vt:lpstr>
      <vt:lpstr>What do the predictions show? (Model Results)</vt:lpstr>
      <vt:lpstr>Sustainability Plan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Siddhesh Munagekar</cp:lastModifiedBy>
  <cp:revision>59</cp:revision>
  <dcterms:created xsi:type="dcterms:W3CDTF">2020-09-02T09:05:27Z</dcterms:created>
  <dcterms:modified xsi:type="dcterms:W3CDTF">2021-04-12T23:02:40Z</dcterms:modified>
</cp:coreProperties>
</file>