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2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111827"/>
    <a:srgbClr val="FF6600"/>
    <a:srgbClr val="000000"/>
    <a:srgbClr val="E1E1E1"/>
    <a:srgbClr val="FFC802"/>
    <a:srgbClr val="EA8791"/>
    <a:srgbClr val="00FB71"/>
    <a:srgbClr val="03317F"/>
    <a:srgbClr val="01B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0846"/>
    <p:restoredTop sz="94694"/>
  </p:normalViewPr>
  <p:slideViewPr>
    <p:cSldViewPr>
      <p:cViewPr varScale="1">
        <p:scale>
          <a:sx n="101" d="100"/>
          <a:sy n="101" d="100"/>
        </p:scale>
        <p:origin x="216" y="62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E2E74C-16C8-D641-8DBE-8FEE07A4EB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FA9B7E-3A49-754E-B3EC-55E1CFEB22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7E40F-9A50-5C47-8378-7B9CBFF94EF3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1DE0F-2E57-A240-8CDC-12D9CFD48C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F0F83-D774-084B-A781-5215BCCFF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0A68B-2577-184E-B375-514975720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01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7ED42-C858-4341-A34B-9A27DFC26AFF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CEFD5-4C5B-6E4A-A468-67AE7B500C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4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header-simple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494-8E89-CBE1-1424-518E70CC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5647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our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575" y="2057399"/>
            <a:ext cx="2790000" cy="4614823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47" hasCustomPrompt="1"/>
          </p:nvPr>
        </p:nvSpPr>
        <p:spPr>
          <a:xfrm>
            <a:off x="3189854" y="2057399"/>
            <a:ext cx="2790000" cy="4614823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6224133" y="2057399"/>
            <a:ext cx="2790000" cy="4614823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9" hasCustomPrompt="1"/>
          </p:nvPr>
        </p:nvSpPr>
        <p:spPr>
          <a:xfrm>
            <a:off x="9258412" y="2057399"/>
            <a:ext cx="2790000" cy="4614823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61B935B-0072-0345-9074-C64F72CCD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3AA2EEA-EECD-774E-8190-63A4A4A7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783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our-text-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0FAD1C-E66D-B546-8159-ECEBF81B63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2157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3C69358-ADD9-3D49-9507-27909C6705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9342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E21574-B09D-C449-93A2-75E99909EC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76527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40826FC-BD4E-FC41-8169-06CB3AB9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F74CD-AEBD-774D-89CA-6CADE955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66096" cy="10795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EB9D2A9-BD3E-FC3D-877D-5517FDB483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23712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80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iv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C649BD8-3A0D-8A4E-9759-EECEDB23E7D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155575" y="2058566"/>
            <a:ext cx="2208000" cy="4619684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769F801-7803-534D-93B9-2E57AD7E633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578320" y="2058566"/>
            <a:ext cx="2208000" cy="4619684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endParaRPr lang="en-US"/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0BB44E0-98DF-2143-B79B-EE60BD82683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001065" y="2058566"/>
            <a:ext cx="2208000" cy="4619684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9499105-A391-D24A-B6E1-1160C393E7D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423810" y="2058674"/>
            <a:ext cx="2205888" cy="4620850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endParaRPr lang="en-US"/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8CCD7415-7606-7547-82F8-F71B78CC61B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9844443" y="2057400"/>
            <a:ext cx="2201506" cy="4620850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DBAA2F6-154B-D44E-8D46-4EC7803D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9406BBB-AF7B-6345-9F01-3C68AC53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9034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right-one-imag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155575" y="2057399"/>
            <a:ext cx="5760000" cy="4432301"/>
          </a:xfrm>
        </p:spPr>
        <p:txBody>
          <a:bodyPr/>
          <a:lstStyle>
            <a:lvl1pPr marL="0" indent="0">
              <a:buNone/>
              <a:defRPr sz="16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23888" indent="-239713">
              <a:tabLst>
                <a:tab pos="1905000" algn="l"/>
              </a:tabLst>
              <a:defRPr sz="1400" b="0" i="0"/>
            </a:lvl2pPr>
            <a:lvl3pPr>
              <a:defRPr sz="1400"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68300"/>
            <a:ext cx="5870576" cy="1081088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4AB8EEFB-6D8D-034B-BE81-71C95B55D1E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5850" y="368300"/>
            <a:ext cx="6026150" cy="6489699"/>
          </a:xfrm>
        </p:spPr>
      </p:sp>
    </p:spTree>
    <p:extLst>
      <p:ext uri="{BB962C8B-B14F-4D97-AF65-F5344CB8AC3E}">
        <p14:creationId xmlns:p14="http://schemas.microsoft.com/office/powerpoint/2010/main" val="27038475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wo-text-left-one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3290607" y="2057399"/>
            <a:ext cx="2735543" cy="4432301"/>
          </a:xfrm>
        </p:spPr>
        <p:txBody>
          <a:bodyPr/>
          <a:lstStyle>
            <a:lvl1pPr marL="0" indent="0">
              <a:buNone/>
              <a:defRPr sz="17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23888" indent="-239713">
              <a:tabLst>
                <a:tab pos="1905000" algn="l"/>
              </a:tabLst>
              <a:defRPr sz="1600" b="0" i="0"/>
            </a:lvl2pPr>
            <a:lvl3pPr>
              <a:defRPr sz="1500"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575" y="368300"/>
            <a:ext cx="5870576" cy="1081088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4869927-ACA1-2D46-9C0E-8CAF864B8D6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575" y="2057399"/>
            <a:ext cx="2735543" cy="4432301"/>
          </a:xfrm>
        </p:spPr>
        <p:txBody>
          <a:bodyPr/>
          <a:lstStyle>
            <a:lvl1pPr marL="0" indent="0">
              <a:buNone/>
              <a:defRPr sz="1700" b="0" i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23888" indent="-239713">
              <a:tabLst>
                <a:tab pos="1905000" algn="l"/>
              </a:tabLst>
              <a:defRPr sz="1600" b="0" i="0"/>
            </a:lvl2pPr>
            <a:lvl3pPr>
              <a:defRPr sz="1500"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1"/>
            <a:endParaRPr lang="en-US"/>
          </a:p>
        </p:txBody>
      </p:sp>
      <p:sp>
        <p:nvSpPr>
          <p:cNvPr id="7" name="Picture Placeholder 10">
            <a:extLst>
              <a:ext uri="{FF2B5EF4-FFF2-40B4-BE49-F238E27FC236}">
                <a16:creationId xmlns:a16="http://schemas.microsoft.com/office/drawing/2014/main" id="{F1A19674-88C2-194F-AF85-D79F4B9626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65850" y="368300"/>
            <a:ext cx="6026150" cy="6489699"/>
          </a:xfrm>
        </p:spPr>
      </p:sp>
    </p:spTree>
    <p:extLst>
      <p:ext uri="{BB962C8B-B14F-4D97-AF65-F5344CB8AC3E}">
        <p14:creationId xmlns:p14="http://schemas.microsoft.com/office/powerpoint/2010/main" val="3126293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ext-left-overly-one-imag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55575" y="355070"/>
            <a:ext cx="11890374" cy="6502929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r>
              <a:rPr lang="en-US"/>
              <a:t>Drag picture to placeholder or select placeholder and click Insert &gt; Photo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9068341-57BF-1F4A-8EEF-332D3E85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EEE3E19B-F88C-1B43-8A8B-22D402D179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5575" y="1449389"/>
            <a:ext cx="5940425" cy="4319586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Font typeface="Lucida Grande"/>
              <a:buNone/>
              <a:defRPr sz="3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2pPr>
            <a:lvl3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Lucida Grande"/>
              <a:buChar char="-"/>
              <a:defRPr sz="2000" b="0" i="0" baseline="0">
                <a:latin typeface="Helvetica" pitchFamily="2" charset="0"/>
                <a:ea typeface="Helvetica Neue" charset="0"/>
                <a:cs typeface="Helvetica Neue" charset="0"/>
              </a:defRPr>
            </a:lvl5pPr>
            <a:lvl6pPr marL="239994" indent="-239994">
              <a:buFont typeface="Lucida Grande"/>
              <a:buChar char="-"/>
              <a:defRPr sz="2000">
                <a:latin typeface="+mn-lt"/>
              </a:defRPr>
            </a:lvl6pPr>
            <a:lvl7pPr marL="239994" indent="-239994">
              <a:buFont typeface="Lucida Grande"/>
              <a:buChar char="-"/>
              <a:defRPr sz="2000">
                <a:latin typeface="+mn-lt"/>
              </a:defRPr>
            </a:lvl7pPr>
            <a:lvl8pPr marL="239994" indent="-239994">
              <a:buFont typeface="Lucida Grande"/>
              <a:buChar char="-"/>
              <a:defRPr sz="2000">
                <a:latin typeface="+mn-lt"/>
              </a:defRPr>
            </a:lvl8pPr>
            <a:lvl9pPr marL="239994" indent="-239994">
              <a:buFont typeface="Lucida Grande"/>
              <a:buChar char="-"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072648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ext-right-overly-one-image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155575" y="355070"/>
            <a:ext cx="11880850" cy="6502929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r>
              <a:rPr lang="en-US"/>
              <a:t>Drag picture to placeholder or select placeholder and click Insert &gt; Photo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0" y="1449389"/>
            <a:ext cx="5940425" cy="4319586"/>
          </a:xfrm>
          <a:solidFill>
            <a:schemeClr val="bg1"/>
          </a:solidFill>
        </p:spPr>
        <p:txBody>
          <a:bodyPr lIns="180000" tIns="180000" rIns="180000" bIns="180000"/>
          <a:lstStyle>
            <a:lvl1pPr marL="0" indent="0">
              <a:buFont typeface="Lucida Grande"/>
              <a:buNone/>
              <a:defRPr sz="3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2pPr>
            <a:lvl3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Lucida Grande"/>
              <a:buChar char="-"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Lucida Grande"/>
              <a:buChar char="-"/>
              <a:defRPr sz="2000" b="0" i="0" baseline="0">
                <a:latin typeface="Helvetica" pitchFamily="2" charset="0"/>
                <a:ea typeface="Helvetica Neue" charset="0"/>
                <a:cs typeface="Helvetica Neue" charset="0"/>
              </a:defRPr>
            </a:lvl5pPr>
            <a:lvl6pPr marL="239994" indent="-239994">
              <a:buFont typeface="Lucida Grande"/>
              <a:buChar char="-"/>
              <a:defRPr sz="2000">
                <a:latin typeface="+mn-lt"/>
              </a:defRPr>
            </a:lvl6pPr>
            <a:lvl7pPr marL="239994" indent="-239994">
              <a:buFont typeface="Lucida Grande"/>
              <a:buChar char="-"/>
              <a:defRPr sz="2000">
                <a:latin typeface="+mn-lt"/>
              </a:defRPr>
            </a:lvl7pPr>
            <a:lvl8pPr marL="239994" indent="-239994">
              <a:buFont typeface="Lucida Grande"/>
              <a:buChar char="-"/>
              <a:defRPr sz="2000">
                <a:latin typeface="+mn-lt"/>
              </a:defRPr>
            </a:lvl8pPr>
            <a:lvl9pPr marL="239994" indent="-239994">
              <a:buFont typeface="Lucida Grande"/>
              <a:buChar char="-"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9240A5D-4018-8546-BE0E-A8B8327E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5425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image-full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Drag picture to placeholder or select placeholder and click Insert &gt; Photo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201426E-30DE-9342-B87A-CEC00757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839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ext-quote-one-image-full-bleed-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Drag picture to placeholder or select placeholder and click Insert &gt; Photo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55575" y="1449388"/>
            <a:ext cx="11880850" cy="4319587"/>
          </a:xfrm>
          <a:solidFill>
            <a:schemeClr val="bg1"/>
          </a:solidFill>
        </p:spPr>
        <p:txBody>
          <a:bodyPr lIns="108000" tIns="54000" rIns="108000" bIns="108000"/>
          <a:lstStyle>
            <a:lvl1pPr marL="0" indent="0" algn="ctr">
              <a:buFont typeface="Lucida Grande"/>
              <a:buNone/>
              <a:defRPr sz="3000" b="0" i="0">
                <a:solidFill>
                  <a:schemeClr val="tx1"/>
                </a:solidFill>
                <a:effectLst/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 algn="ctr">
              <a:buFont typeface="Lucida Grande"/>
              <a:buNone/>
              <a:defRPr sz="3000" b="0" i="0">
                <a:solidFill>
                  <a:schemeClr val="tx1"/>
                </a:solidFill>
                <a:effectLst/>
                <a:latin typeface="Helvetica" pitchFamily="2" charset="0"/>
                <a:ea typeface="Helvetica Neue" charset="0"/>
                <a:cs typeface="Helvetica Neue" charset="0"/>
              </a:defRPr>
            </a:lvl2pPr>
            <a:lvl3pPr marL="0" indent="0" algn="ctr">
              <a:buFont typeface="Lucida Grande"/>
              <a:buNone/>
              <a:defRPr sz="3000" b="0" i="0">
                <a:solidFill>
                  <a:schemeClr val="tx1"/>
                </a:solidFill>
                <a:effectLst/>
                <a:latin typeface="Helvetica" pitchFamily="2" charset="0"/>
                <a:ea typeface="Helvetica Neue" charset="0"/>
                <a:cs typeface="Helvetica Neue" charset="0"/>
              </a:defRPr>
            </a:lvl3pPr>
            <a:lvl4pPr marL="0" indent="0" algn="ctr">
              <a:buFont typeface="Lucida Grande"/>
              <a:buNone/>
              <a:defRPr sz="3000" b="0" i="0">
                <a:solidFill>
                  <a:schemeClr val="tx1"/>
                </a:solidFill>
                <a:effectLst/>
                <a:latin typeface="Helvetica" pitchFamily="2" charset="0"/>
                <a:ea typeface="Helvetica Neue" charset="0"/>
                <a:cs typeface="Helvetica Neue" charset="0"/>
              </a:defRPr>
            </a:lvl4pPr>
            <a:lvl5pPr marL="0" indent="0" algn="ctr">
              <a:buFont typeface="Lucida Grande"/>
              <a:buNone/>
              <a:defRPr sz="3000" b="0" i="0" baseline="0">
                <a:solidFill>
                  <a:schemeClr val="tx1"/>
                </a:solidFill>
                <a:effectLst/>
                <a:latin typeface="Helvetica" pitchFamily="2" charset="0"/>
                <a:ea typeface="Helvetica Neue" charset="0"/>
                <a:cs typeface="Helvetica Neue" charset="0"/>
              </a:defRPr>
            </a:lvl5pPr>
            <a:lvl6pPr marL="239994" indent="-239994">
              <a:buFont typeface="Lucida Grande"/>
              <a:buChar char="-"/>
              <a:defRPr sz="2000">
                <a:latin typeface="+mn-lt"/>
              </a:defRPr>
            </a:lvl6pPr>
            <a:lvl7pPr marL="239994" indent="-239994">
              <a:buFont typeface="Lucida Grande"/>
              <a:buChar char="-"/>
              <a:defRPr sz="2000">
                <a:latin typeface="+mn-lt"/>
              </a:defRPr>
            </a:lvl7pPr>
            <a:lvl8pPr marL="239994" indent="-239994">
              <a:buFont typeface="Lucida Grande"/>
              <a:buChar char="-"/>
              <a:defRPr sz="2000">
                <a:latin typeface="+mn-lt"/>
              </a:defRPr>
            </a:lvl8pPr>
            <a:lvl9pPr marL="239994" indent="-239994">
              <a:buFont typeface="Lucida Grande"/>
              <a:buChar char="-"/>
              <a:defRPr sz="2000">
                <a:latin typeface="+mn-lt"/>
              </a:defRPr>
            </a:lvl9pPr>
          </a:lstStyle>
          <a:p>
            <a:pPr lvl="0"/>
            <a:endParaRPr lang="en-US"/>
          </a:p>
          <a:p>
            <a:pPr lvl="0"/>
            <a:endParaRPr lang="en-US"/>
          </a:p>
          <a:p>
            <a:pPr lvl="0"/>
            <a:r>
              <a:rPr lang="en-US"/>
              <a:t>Edit Master text styles</a:t>
            </a:r>
          </a:p>
          <a:p>
            <a:pPr lvl="1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1A2B582-51B1-0C42-BCB5-9E396526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1128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itle-one-text-one-image-full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2192000" cy="6857999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Drag picture to placeholder or select placeholder and click Insert &gt; Photo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232448" y="4447309"/>
            <a:ext cx="3639898" cy="692727"/>
          </a:xfrm>
          <a:noFill/>
        </p:spPr>
        <p:txBody>
          <a:bodyPr lIns="108000" tIns="54000" rIns="108000" bIns="108000">
            <a:noAutofit/>
          </a:bodyPr>
          <a:lstStyle>
            <a:lvl1pPr marL="0" indent="0">
              <a:buFont typeface="Lucida Grande"/>
              <a:buNone/>
              <a:defRPr sz="3000" b="0" i="0" baseline="0">
                <a:solidFill>
                  <a:schemeClr val="tx1"/>
                </a:solidFill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2000" b="1">
                <a:solidFill>
                  <a:schemeClr val="bg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239994" indent="-239994">
              <a:buFont typeface="Lucida Grande"/>
              <a:buChar char="-"/>
              <a:defRPr sz="2000">
                <a:latin typeface="+mn-lt"/>
              </a:defRPr>
            </a:lvl3pPr>
            <a:lvl4pPr marL="239994" indent="-239994">
              <a:buFont typeface="Lucida Grande"/>
              <a:buChar char="-"/>
              <a:defRPr sz="2000">
                <a:latin typeface="+mn-lt"/>
              </a:defRPr>
            </a:lvl4pPr>
            <a:lvl5pPr marL="239994" indent="-239994">
              <a:buFont typeface="Lucida Grande"/>
              <a:buChar char="-"/>
              <a:defRPr sz="2000" baseline="0">
                <a:latin typeface="+mn-lt"/>
              </a:defRPr>
            </a:lvl5pPr>
            <a:lvl6pPr marL="239994" indent="-239994">
              <a:buFont typeface="Lucida Grande"/>
              <a:buChar char="-"/>
              <a:defRPr sz="2000">
                <a:latin typeface="+mn-lt"/>
              </a:defRPr>
            </a:lvl6pPr>
            <a:lvl7pPr marL="239994" indent="-239994">
              <a:buFont typeface="Lucida Grande"/>
              <a:buChar char="-"/>
              <a:defRPr sz="2000">
                <a:latin typeface="+mn-lt"/>
              </a:defRPr>
            </a:lvl7pPr>
            <a:lvl8pPr marL="239994" indent="-239994">
              <a:buFont typeface="Lucida Grande"/>
              <a:buChar char="-"/>
              <a:defRPr sz="2000">
                <a:latin typeface="+mn-lt"/>
              </a:defRPr>
            </a:lvl8pPr>
            <a:lvl9pPr marL="239994" indent="-239994">
              <a:buFont typeface="Lucida Grande"/>
              <a:buChar char="-"/>
              <a:defRPr sz="2000">
                <a:latin typeface="+mn-lt"/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25520" y="5213492"/>
            <a:ext cx="3639898" cy="1311999"/>
          </a:xfrm>
          <a:noFill/>
        </p:spPr>
        <p:txBody>
          <a:bodyPr lIns="108000" tIns="54000" rIns="108000" bIns="108000">
            <a:normAutofit/>
          </a:bodyPr>
          <a:lstStyle>
            <a:lvl1pPr marL="0" indent="0">
              <a:buFont typeface="Lucida Grande"/>
              <a:buNone/>
              <a:defRPr sz="1500" b="0" i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0" i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indent="-239994">
              <a:buFont typeface="Lucida Grande"/>
              <a:buChar char="-"/>
              <a:defRPr sz="2000">
                <a:latin typeface="+mn-lt"/>
              </a:defRPr>
            </a:lvl3pPr>
            <a:lvl4pPr marL="239994" indent="-239994">
              <a:buFont typeface="Lucida Grande"/>
              <a:buChar char="-"/>
              <a:defRPr sz="2000">
                <a:latin typeface="+mn-lt"/>
              </a:defRPr>
            </a:lvl4pPr>
            <a:lvl5pPr marL="239994" indent="-239994">
              <a:buFont typeface="Lucida Grande"/>
              <a:buChar char="-"/>
              <a:defRPr sz="2000" baseline="0">
                <a:latin typeface="+mn-lt"/>
              </a:defRPr>
            </a:lvl5pPr>
            <a:lvl6pPr marL="239994" indent="-239994">
              <a:buFont typeface="Lucida Grande"/>
              <a:buChar char="-"/>
              <a:defRPr sz="2000">
                <a:latin typeface="+mn-lt"/>
              </a:defRPr>
            </a:lvl6pPr>
            <a:lvl7pPr marL="239994" indent="-239994">
              <a:buFont typeface="Lucida Grande"/>
              <a:buChar char="-"/>
              <a:defRPr sz="2000">
                <a:latin typeface="+mn-lt"/>
              </a:defRPr>
            </a:lvl7pPr>
            <a:lvl8pPr marL="239994" indent="-239994">
              <a:buFont typeface="Lucida Grande"/>
              <a:buChar char="-"/>
              <a:defRPr sz="2000">
                <a:latin typeface="+mn-lt"/>
              </a:defRPr>
            </a:lvl8pPr>
            <a:lvl9pPr marL="239994" indent="-239994">
              <a:buFont typeface="Lucida Grande"/>
              <a:buChar char="-"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1AB595B-4205-4D47-B59F-0A55C51C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582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-header-bold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494-8E89-CBE1-1424-518E70CC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429000"/>
            <a:ext cx="11880850" cy="2743200"/>
          </a:xfrm>
        </p:spPr>
        <p:txBody>
          <a:bodyPr tIns="36000"/>
          <a:lstStyle>
            <a:lvl1pPr marL="12700" indent="-12700">
              <a:tabLst/>
              <a:defRPr sz="44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5112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image-almost-full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839" y="367626"/>
            <a:ext cx="12173161" cy="6490373"/>
          </a:xfrm>
          <a:noFill/>
        </p:spPr>
        <p:txBody>
          <a:bodyPr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4BA183-6E9C-1145-BB0F-A6933862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6723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title-two-text-two-image-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00FAD1C-E66D-B546-8159-ECEBF81B635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2157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E21574-B09D-C449-93A2-75E99909EC6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91351" y="2743200"/>
            <a:ext cx="2700000" cy="3712975"/>
          </a:xfrm>
        </p:spPr>
        <p:txBody>
          <a:bodyPr/>
          <a:lstStyle>
            <a:lvl1pPr marL="0" indent="0">
              <a:buNone/>
              <a:defRPr sz="1700"/>
            </a:lvl1pPr>
            <a:lvl2pPr marL="383990" indent="0">
              <a:buNone/>
              <a:defRPr sz="17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40826FC-BD4E-FC41-8169-06CB3AB99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0F74CD-AEBD-774D-89CA-6CADE955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66096" cy="10795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EB5A431-273E-F203-4315-B1979D01191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236754" y="2743200"/>
            <a:ext cx="2700000" cy="3713163"/>
          </a:xfrm>
        </p:spPr>
        <p:txBody>
          <a:bodyPr/>
          <a:lstStyle/>
          <a:p>
            <a:endParaRPr lang="en-CN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05F7A38C-51B3-6350-8835-AC22A07DBD5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45947" y="2743200"/>
            <a:ext cx="2700001" cy="3713163"/>
          </a:xfrm>
        </p:spPr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0033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-image-right-title-on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200000" cy="6858000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endParaRPr lang="en-US"/>
          </a:p>
          <a:p>
            <a:endParaRPr lang="en-US"/>
          </a:p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8075613" y="1449388"/>
            <a:ext cx="3960811" cy="703217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3000" b="0" baseline="0"/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 hasCustomPrompt="1"/>
          </p:nvPr>
        </p:nvSpPr>
        <p:spPr>
          <a:xfrm>
            <a:off x="8075613" y="2528888"/>
            <a:ext cx="3960810" cy="3979817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baseline="0"/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Click to add text 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AADD57D-5223-714D-9165-1653BA0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4537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left-two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703662" y="1628775"/>
            <a:ext cx="4320000" cy="4861668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3A3FE22-3CC4-3F48-838D-4FA0234C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3DCD6BE-F15C-D04D-8340-032229F174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CC0B2E-3601-8D4C-A856-B7DA7DAFC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1088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F8AA27BF-71B0-2443-82CB-6FB11D349AD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125999" y="1628775"/>
            <a:ext cx="4320000" cy="4861668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1324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left-three-text-box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01F40CE-64CE-9B4A-9AE0-3B181E314C2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121802" y="3634898"/>
            <a:ext cx="2880000" cy="10800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DC23CC-6189-1E4C-9EDF-AFCE64513FA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1802" y="4689475"/>
            <a:ext cx="2880000" cy="18000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512D4807-295F-0E4E-980C-1CB31AC418E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26000" y="1624385"/>
            <a:ext cx="2880000" cy="1800000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3023EF6-DB1E-0046-AB58-0C3D1D82F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F74696E-9D5B-4748-B00E-6060671D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2690E49-74DC-B54F-8E17-202B91FC0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4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4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4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3051C596-317B-3D4D-89E4-726D45AEF05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139465" y="3639401"/>
            <a:ext cx="2880000" cy="10800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3E459248-E253-254C-BBAE-2E1DC567BA5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139465" y="4693978"/>
            <a:ext cx="2880000" cy="18000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3475E9BD-69E9-EB4E-9F5D-B313DF63A76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9143663" y="1628888"/>
            <a:ext cx="2880000" cy="1800000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27C7A83-9C2E-474D-98DC-46E98DF4AA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130634" y="3639401"/>
            <a:ext cx="2880000" cy="1080000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endParaRPr lang="en-US"/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F49FE479-E251-9546-A780-285ABBC5771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130634" y="4693978"/>
            <a:ext cx="2880000" cy="1800000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73083E15-35B7-614F-94FF-8D9DF0CF9AFD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6134832" y="1628888"/>
            <a:ext cx="2880000" cy="1800000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7073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left-image-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DEF7039-1D29-794C-80A1-6CB548B7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14FE599C-9518-7949-84A5-956FE869F92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25999" y="1623776"/>
            <a:ext cx="8899200" cy="4860000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66BB8A-2FD9-384E-AE38-BBC427FC1D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B828C5-7B14-5245-B94C-72095475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82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ext-left-text-right-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66BDA99B-DEEF-EC46-A5A7-2EAC19F97A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56472" y="1476491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6660B9E-7378-B14B-BC75-E0CA8AAAA81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245759" y="1470637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7166051-4F32-6A42-BB0B-1EAEBE310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A9076C1B-234E-6F47-9BF7-8D299FD4FE9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5575" y="2528887"/>
            <a:ext cx="2790000" cy="4154312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7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7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39E9897D-0413-6A43-B506-C332AF370D6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55949" y="2528888"/>
            <a:ext cx="2790000" cy="4154312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7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7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890411-D80C-9849-9B82-33714C6F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670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-one-text-right-2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1F7BE-AAD1-D440-AA76-18C33D4A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2A9AAD-C1FB-8A47-BF12-8D1460D690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410E63-B74B-9642-ACFC-A1A887BA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40948E-C778-3141-8FFB-842EA667AC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612" y="162877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B7F3CE87-F04C-EC4E-A081-3BC2EA20E3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2612" y="414922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1419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-one-text-right-4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1F7BE-AAD1-D440-AA76-18C33D4A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2A9AAD-C1FB-8A47-BF12-8D1460D690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410E63-B74B-9642-ACFC-A1A887BA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7C5B20DF-D543-7142-AC53-A7E5DADC26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2877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40948E-C778-3141-8FFB-842EA667AC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612" y="162877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3B96FFC-23B8-8440-BB37-E3DD799F51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414922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B7F3CE87-F04C-EC4E-A081-3BC2EA20E3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2612" y="414922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6190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right-6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1F7BE-AAD1-D440-AA76-18C33D4A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32A9AAD-C1FB-8A47-BF12-8D1460D690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B410E63-B74B-9642-ACFC-A1A887BA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7C5B20DF-D543-7142-AC53-A7E5DADC26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2877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340948E-C778-3141-8FFB-842EA667ACB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42612" y="162877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3B96FFC-23B8-8440-BB37-E3DD799F516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6000" y="414922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B7F3CE87-F04C-EC4E-A081-3BC2EA20E3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142612" y="4149225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Picture Placeholder 13">
            <a:extLst>
              <a:ext uri="{FF2B5EF4-FFF2-40B4-BE49-F238E27FC236}">
                <a16:creationId xmlns:a16="http://schemas.microsoft.com/office/drawing/2014/main" id="{93215315-E00E-B4F8-4BB0-2A015E60E07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9389" y="1625603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8939A6A1-EAEE-57F4-DA2F-01574E0BE16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3049389" y="4146053"/>
            <a:ext cx="2880000" cy="234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7754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-caption-bo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8A5C9-E359-5442-9F19-A214DFF868E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Click to add image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1574D4B-8F55-4A4A-84E5-28A3A597EB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9870" y="1449387"/>
            <a:ext cx="7078130" cy="3240087"/>
          </a:xfrm>
        </p:spPr>
        <p:txBody>
          <a:bodyPr anchor="ctr"/>
          <a:lstStyle>
            <a:lvl1pPr marL="0" indent="0" algn="l">
              <a:buNone/>
              <a:defRPr sz="6000" b="1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613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right-multi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26001" y="1629480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5400614" y="1629479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7675227" y="1629478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949839" y="1629476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9"/>
          </p:nvPr>
        </p:nvSpPr>
        <p:spPr>
          <a:xfrm>
            <a:off x="3126001" y="3355839"/>
            <a:ext cx="2052800" cy="1403857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20"/>
          </p:nvPr>
        </p:nvSpPr>
        <p:spPr>
          <a:xfrm>
            <a:off x="5400613" y="3355838"/>
            <a:ext cx="2052800" cy="1403857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21"/>
          </p:nvPr>
        </p:nvSpPr>
        <p:spPr>
          <a:xfrm>
            <a:off x="7675225" y="3355838"/>
            <a:ext cx="2052800" cy="1403857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22"/>
          </p:nvPr>
        </p:nvSpPr>
        <p:spPr>
          <a:xfrm>
            <a:off x="9949838" y="3355837"/>
            <a:ext cx="2052800" cy="1403857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23"/>
          </p:nvPr>
        </p:nvSpPr>
        <p:spPr>
          <a:xfrm>
            <a:off x="3126001" y="5082198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13"/>
          <p:cNvSpPr>
            <a:spLocks noGrp="1"/>
          </p:cNvSpPr>
          <p:nvPr>
            <p:ph type="pic" sz="quarter" idx="24"/>
          </p:nvPr>
        </p:nvSpPr>
        <p:spPr>
          <a:xfrm>
            <a:off x="5400613" y="5082198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13"/>
          <p:cNvSpPr>
            <a:spLocks noGrp="1"/>
          </p:cNvSpPr>
          <p:nvPr>
            <p:ph type="pic" sz="quarter" idx="25"/>
          </p:nvPr>
        </p:nvSpPr>
        <p:spPr>
          <a:xfrm>
            <a:off x="7675225" y="5082198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13"/>
          <p:cNvSpPr>
            <a:spLocks noGrp="1"/>
          </p:cNvSpPr>
          <p:nvPr>
            <p:ph type="pic" sz="quarter" idx="26"/>
          </p:nvPr>
        </p:nvSpPr>
        <p:spPr>
          <a:xfrm>
            <a:off x="9949838" y="5082198"/>
            <a:ext cx="2052800" cy="1403856"/>
          </a:xfrm>
        </p:spPr>
        <p:txBody>
          <a:bodyPr tIns="5400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C7D43A27-AB6D-8A4C-80B5-5E1E95EA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47C9E37E-E54B-8C4A-8006-7CD3AC30CF4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79D1A6F7-C1AB-5749-ACF0-EF33E689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876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-two-long-imag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7AC0982-4C22-D04C-9DEE-E0F17CD9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46DE050-61AD-2740-8EC5-69F28F45E7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8337" y="1624385"/>
            <a:ext cx="2700000" cy="4861668"/>
          </a:xfrm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700" b="0" i="0"/>
            </a:lvl1pPr>
            <a:lvl2pPr marL="383990" indent="0">
              <a:buNone/>
              <a:defRPr b="0" i="0"/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3pPr>
            <a:lvl4pPr marL="62398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/>
            </a:lvl4pPr>
            <a:lvl5pPr marL="0" indent="0">
              <a:buNone/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1622265-8721-CC4C-A6A3-280BA0F5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Picture Placeholder 13">
            <a:extLst>
              <a:ext uri="{FF2B5EF4-FFF2-40B4-BE49-F238E27FC236}">
                <a16:creationId xmlns:a16="http://schemas.microsoft.com/office/drawing/2014/main" id="{9CE51D20-3BF7-314E-9420-BD3D7020B68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28775"/>
            <a:ext cx="2790000" cy="486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1F578801-0686-9644-AA6B-CD9119C69FF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33663" y="1626053"/>
            <a:ext cx="2790000" cy="4860000"/>
          </a:xfrm>
        </p:spPr>
        <p:txBody>
          <a:bodyPr tIns="54000"/>
          <a:lstStyle>
            <a:lvl1pPr marL="0" indent="0">
              <a:buNone/>
              <a:defRPr b="0" i="0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22340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-subtitle-on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idx="1"/>
          </p:nvPr>
        </p:nvSpPr>
        <p:spPr>
          <a:xfrm>
            <a:off x="155575" y="532623"/>
            <a:ext cx="11880850" cy="5074599"/>
          </a:xfrm>
          <a:prstGeom prst="rect">
            <a:avLst/>
          </a:prstGeom>
        </p:spPr>
        <p:txBody>
          <a:bodyPr vert="horz" lIns="0" tIns="54000" rIns="0" bIns="0" rtlCol="0">
            <a:noAutofit/>
          </a:bodyPr>
          <a:lstStyle>
            <a:lvl1pPr>
              <a:defRPr b="0" i="0"/>
            </a:lvl1pPr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marL="239994" marR="0" lvl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55575" y="5801970"/>
            <a:ext cx="11880850" cy="687730"/>
          </a:xfrm>
        </p:spPr>
        <p:txBody>
          <a:bodyPr/>
          <a:lstStyle>
            <a:lvl1pPr>
              <a:defRPr sz="3000" b="0" i="0">
                <a:latin typeface="Helvetica" pitchFamily="2" charset="0"/>
              </a:defRPr>
            </a:lvl1pPr>
          </a:lstStyle>
          <a:p>
            <a:r>
              <a:rPr lang="en-US"/>
              <a:t>Click to edit text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B6B384-1BB3-6543-9425-5BFFE0CF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966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-two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DF2014B-C9F5-E548-8737-4CF425177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53C115A-7DAE-9045-9A67-0AF91538A2CC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574" y="1631581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64AD4382-041B-6D4A-A94C-8E0C70D8FD58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648312" y="1631581"/>
            <a:ext cx="54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AFF0C70-03FB-B24B-981A-11C4BE9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607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wo-image-tw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48168" y="4357837"/>
            <a:ext cx="540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9" hasCustomPrompt="1"/>
          </p:nvPr>
        </p:nvSpPr>
        <p:spPr>
          <a:xfrm>
            <a:off x="6643830" y="4357837"/>
            <a:ext cx="540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36D4FDB-F2C0-A14F-B672-A39ECF4F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2305A346-92F7-794B-BEAC-7C0DF20ADA4A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574" y="1631581"/>
            <a:ext cx="540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A946BF5-6ABE-4040-9B1A-AB38D4B59263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636425" y="1631581"/>
            <a:ext cx="540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EC6BB4C-35A7-214A-BDCB-1CF92E17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8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-two-image-two-text-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47" hasCustomPrompt="1"/>
          </p:nvPr>
        </p:nvSpPr>
        <p:spPr>
          <a:xfrm>
            <a:off x="3230034" y="4339411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6172201" y="4356107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2C42A21-2C44-E44D-9282-76558659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DB9A9875-667B-4841-8698-DC5411A5338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3230034" y="1629919"/>
            <a:ext cx="2791883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0A177D81-EFCD-9B44-BF7C-A006FD471C47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170084" y="1632454"/>
            <a:ext cx="2806175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9F209D-EEEF-2849-B2C3-15E28322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470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image-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CBE75F1-1785-D841-84FB-9DAAB8867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F9520093-ECB9-9D46-A396-ED8A8E57074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575" y="1631580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4226368F-DC29-8B46-9117-9D591E2E44D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692913" y="1638507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1C4054A-A7A3-6F4C-A8EB-32D3AA7ED17F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230250" y="1638507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BE30899-EDCB-5C45-AD84-F1C189DB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3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image-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DFD9A66A-1E8B-9241-AEC0-BD26ABD4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8646DDBF-F5B5-7340-9433-052C7389FF52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759495" y="1631581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3E20895B-1B95-8948-858C-5E463D68D972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710349" y="1638507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B42464EE-75B6-AD42-9314-C6FE2DF8A1F1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7657004" y="1631581"/>
            <a:ext cx="279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B30331-D06E-D141-8DBD-8E7E7D77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5408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660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image-thre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574" y="4356107"/>
            <a:ext cx="2790000" cy="2357967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4695263" y="4372803"/>
            <a:ext cx="2790000" cy="2341271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9" hasCustomPrompt="1"/>
          </p:nvPr>
        </p:nvSpPr>
        <p:spPr>
          <a:xfrm>
            <a:off x="9237071" y="4356107"/>
            <a:ext cx="2790000" cy="2357967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519F57-10A9-8347-9BFB-5A14D25BE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EBA89591-8AC1-2C4F-BFF5-5513D38E088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899" y="1631581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3225A768-EC5B-0F4C-8994-F5F84CCA3543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692913" y="1631581"/>
            <a:ext cx="2790000" cy="270118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36000D9C-6175-E942-B8CE-3401B8A234E1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229926" y="1631581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840B523-1D23-234E-8173-11F08589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07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image-three-subtitle-thre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11DB0A94-CD0C-4A43-B61D-A105C7FC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432CE023-FD38-AD4C-8D06-83F5DDE11BF7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899" y="1631581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8D7B4F55-A584-7E43-A148-15B61D283CE8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697836" y="1638506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D5CA33EC-0FEA-7D41-8F69-152C5B4D0682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237071" y="1631581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C77739F6-BF63-B342-B66B-86B5EC8AA05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67283" y="3477132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7345EA32-3876-F946-96F6-F1ABEE39981E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4691905" y="3477132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FF62C15-9C23-D449-8049-662F09BE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E422A77-C1CE-3F4B-98D3-AEF7F77D39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37071" y="4356107"/>
            <a:ext cx="2790000" cy="2357967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98976C74-7164-BD47-96E6-1ED3ABA4382B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234948" y="3477132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A6F0BC42-FF2C-394D-BFFC-E51276F6CB86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95263" y="4372803"/>
            <a:ext cx="2790000" cy="2341271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80F6FBA-3A3D-564B-8E0F-F842711C34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5574" y="4356107"/>
            <a:ext cx="2790000" cy="2357967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2991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E54864-7CAA-224B-8289-E6FDA33F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5C3D29-B8A7-3642-ADE0-3ECF83C7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Aptos" panose="020B0004020202020204" pitchFamily="34" charset="0"/>
                <a:ea typeface="Helvetica Neue" panose="02000503000000020004" pitchFamily="2" charset="0"/>
                <a:cs typeface="Aparajita" panose="02020603050405020304" pitchFamily="18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510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text-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11819DC-84D8-244D-9A74-416723105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1EAB9122-2793-E646-B63A-8AC3A875E34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10347" y="1633993"/>
            <a:ext cx="2790000" cy="50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7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7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57A0074D-971D-744D-82F2-D3987104ECF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54149" y="1633993"/>
            <a:ext cx="2790000" cy="50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7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7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170C7A04-4881-5D47-B884-C4EDD8C8903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651777" y="1633993"/>
            <a:ext cx="2790000" cy="50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7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7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E953A0E-9114-C84B-9322-3662CE474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652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6607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image-three-subtitle-three-text-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C073C151-DA6F-5449-BD29-9BC5BF63B1F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10347" y="4341512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B1B7E5D1-804D-2642-A5BA-478221167EDB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4705707" y="3485010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19385810-928D-784F-88C0-3F5A9A81B39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757521" y="3478183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0E8D519B-305F-904E-89FF-0E4CA5F2CA8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754149" y="4341512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345C1924-BB6A-2B43-8A73-AFF95FBA25CF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7653893" y="3478183"/>
            <a:ext cx="280405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5FA13C1-8C7E-9443-A348-D5866B88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84B3CAA7-3702-B042-8249-361377F1F9C3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759495" y="1638508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95D0672D-38D7-9445-A5AF-26A81FCFE915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4710349" y="1638508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42A36F46-26DF-3F48-B1B8-E65FD67EAF4B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7638424" y="1651519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7A9823E3-63C7-FD43-8783-5AD158F49FA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651777" y="4341512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964B212-DC33-FB43-8A4A-2782A4DD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52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our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C43161-501F-D546-B0D5-D89B73DF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C6689F29-B923-1F4A-AC42-67E6A4791234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62791" y="1631578"/>
            <a:ext cx="27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D60043D2-53C6-7941-A3D5-C929281D478E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220895" y="1631580"/>
            <a:ext cx="27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58031D29-4E11-F14C-804D-41652CAAF08C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78999" y="1631580"/>
            <a:ext cx="27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4F9B74DE-B705-D641-8F3E-5B69743CC83C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337104" y="1631580"/>
            <a:ext cx="2700000" cy="504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473A06-123A-EF47-96E4-5B79D978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84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our-image-four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5575" y="4374074"/>
            <a:ext cx="2790000" cy="2340000"/>
          </a:xfrm>
        </p:spPr>
        <p:txBody>
          <a:bodyPr tIns="172800"/>
          <a:lstStyle>
            <a:lvl1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lang="en-US" sz="1500" b="0" i="0" kern="1200" spc="0" baseline="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47" hasCustomPrompt="1"/>
          </p:nvPr>
        </p:nvSpPr>
        <p:spPr>
          <a:xfrm>
            <a:off x="3189195" y="4374074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6222815" y="4374074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9" hasCustomPrompt="1"/>
          </p:nvPr>
        </p:nvSpPr>
        <p:spPr>
          <a:xfrm>
            <a:off x="9245285" y="4374074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E798DFE-378A-544A-82CF-D722653B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FD3847D4-9C7A-E14C-8643-DF71D75E6563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575" y="1631580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D307999-30E5-344A-873B-82842CA77684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189195" y="1631580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D7E7DFAA-DA96-BE44-9089-73A92A9E724B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22815" y="1631580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8C7D8C16-9A30-9149-95A8-6001C824A7B4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245285" y="1631580"/>
            <a:ext cx="2790000" cy="27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57FFCF4-D153-1348-A0FE-55C058C01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794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our-image-four-subtitle-four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B5746C1E-AD83-7940-A6EC-62DEF80CE03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55806" y="3480495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5A22BEA-018F-C245-B7F1-8A4E7BEDE18D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189225" y="3472600"/>
            <a:ext cx="2789769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ED06626-3F9B-6945-AC97-9DFC51B8663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22644" y="3471366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DC455EF8-D72B-704C-96E5-E43A5B3DCE62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9256064" y="3471366"/>
            <a:ext cx="2789769" cy="810000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91E84F47-4B8E-8A47-9277-6D4E221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Picture Placeholder 2">
            <a:extLst>
              <a:ext uri="{FF2B5EF4-FFF2-40B4-BE49-F238E27FC236}">
                <a16:creationId xmlns:a16="http://schemas.microsoft.com/office/drawing/2014/main" id="{C3D05617-0B7C-C344-AF55-860A35124C30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55575" y="1631579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8BB04B27-A15D-7342-8454-B297838DE567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3189033" y="1631579"/>
            <a:ext cx="2790000" cy="1800000"/>
          </a:xfrm>
        </p:spPr>
        <p:txBody>
          <a:bodyPr vert="horz" lIns="0" tIns="54000" rIns="0" bIns="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4" name="Picture Placeholder 2">
            <a:extLst>
              <a:ext uri="{FF2B5EF4-FFF2-40B4-BE49-F238E27FC236}">
                <a16:creationId xmlns:a16="http://schemas.microsoft.com/office/drawing/2014/main" id="{25E00FA1-07FE-9E42-A02C-2F5EACC24382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22491" y="1631579"/>
            <a:ext cx="2790000" cy="1800000"/>
          </a:xfrm>
        </p:spPr>
        <p:txBody>
          <a:bodyPr vert="horz" lIns="0" tIns="54000" rIns="0" bIns="0" rtlCol="0">
            <a:no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5D164574-81E9-D04D-AAFC-D5B33ECEF13C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9255949" y="1631579"/>
            <a:ext cx="2790000" cy="1800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917919BE-A04A-FE41-B482-63A7B7A9091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5575" y="4357378"/>
            <a:ext cx="2790000" cy="2340000"/>
          </a:xfrm>
        </p:spPr>
        <p:txBody>
          <a:bodyPr tIns="172800"/>
          <a:lstStyle>
            <a:lvl1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None/>
              <a:tabLst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lang="en-US" sz="1500" b="0" i="0" kern="1200" spc="0" baseline="0" dirty="0" smtClean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548E8825-F2F0-DD40-9F2E-8E42EBD3FFCD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189033" y="4357378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5F4310F0-A917-9945-8251-20855DE173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22491" y="4356107"/>
            <a:ext cx="2790000" cy="2341271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CDDC61EB-3D9B-7843-94C7-FA59AEDFB84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55949" y="4357378"/>
            <a:ext cx="2790000" cy="2340000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lvl="3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</a:pPr>
            <a:r>
              <a:rPr lang="en-US"/>
              <a:t>Second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2C6713E-D540-4E47-8C1D-A50C756F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108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lte-fiv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D8730328-2DEC-B040-BA78-EAC8B86D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433829F2-EE45-D843-99C6-51E5D66F354B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155575" y="1631947"/>
            <a:ext cx="22098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6D8C8A6B-65B2-B642-A474-0837EF0C091C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26625" y="1628775"/>
            <a:ext cx="22098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B112EE96-3F03-1049-AC80-AC0617F07DC3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2573337" y="1631947"/>
            <a:ext cx="22098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764155D4-F972-A342-BE3B-E5173E997957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991099" y="1631947"/>
            <a:ext cx="22098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E6F09F01-9070-3A41-9F62-426440A1F135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408862" y="1631947"/>
            <a:ext cx="2209800" cy="5046663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E2E3AE-9B37-C243-BF2D-C5339DEA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45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ive-image-fiv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C649BD8-3A0D-8A4E-9759-EECEDB23E7D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5575" y="4356107"/>
            <a:ext cx="2203694" cy="2322143"/>
          </a:xfrm>
        </p:spPr>
        <p:txBody>
          <a:bodyPr vert="horz" lIns="0" tIns="115200" rIns="0" bIns="0" rtlCol="0">
            <a:noAutofit/>
          </a:bodyPr>
          <a:lstStyle>
            <a:lvl1pPr>
              <a:defRPr lang="en-US" sz="1500" noProof="0" dirty="0" smtClean="0"/>
            </a:lvl1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kumimoji="0" lang="en-US" sz="1500" u="none" strike="noStrike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 marL="233363" indent="-233363">
              <a:tabLst/>
              <a:defRPr sz="1500"/>
            </a:lvl4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D769F801-7803-534D-93B9-2E57AD7E633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71184" y="4356107"/>
            <a:ext cx="2203694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40BB44E0-98DF-2143-B79B-EE60BD82683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996494" y="4356107"/>
            <a:ext cx="2201507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69499105-A391-D24A-B6E1-1160C393E7D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406632" y="4357381"/>
            <a:ext cx="2196889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marR="0" lvl="2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charset="0"/>
                <a:cs typeface="Helvetica Neue" charset="0"/>
              </a:rPr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11">
            <a:extLst>
              <a:ext uri="{FF2B5EF4-FFF2-40B4-BE49-F238E27FC236}">
                <a16:creationId xmlns:a16="http://schemas.microsoft.com/office/drawing/2014/main" id="{8CCD7415-7606-7547-82F8-F71B78CC61B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828421" y="4357598"/>
            <a:ext cx="2201506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marR="0" lvl="2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charset="0"/>
                <a:cs typeface="Helvetica Neue" charset="0"/>
              </a:rPr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CEA2C58-89DE-AE4C-A592-22759A1D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449D51CE-1784-7A4B-AAAC-303F45795860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53460" y="1631948"/>
            <a:ext cx="2209800" cy="2724158"/>
          </a:xfrm>
        </p:spPr>
        <p:txBody>
          <a:bodyPr/>
          <a:lstStyle/>
          <a:p>
            <a:endParaRPr lang="en-US"/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519B505F-3B4D-F84B-941A-DBA1F67181B1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2571184" y="1631948"/>
            <a:ext cx="2209800" cy="2724158"/>
          </a:xfrm>
        </p:spPr>
        <p:txBody>
          <a:bodyPr/>
          <a:lstStyle/>
          <a:p>
            <a:endParaRPr lang="en-US"/>
          </a:p>
        </p:txBody>
      </p: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6B162666-3667-0840-A9FC-5F37D5CD42A3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988908" y="1631948"/>
            <a:ext cx="2209800" cy="2724158"/>
          </a:xfrm>
        </p:spPr>
        <p:txBody>
          <a:bodyPr/>
          <a:lstStyle/>
          <a:p>
            <a:endParaRPr lang="en-US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E51865DD-5430-494D-90CF-73DC66E3ABD4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7406632" y="1631948"/>
            <a:ext cx="2209800" cy="2724158"/>
          </a:xfrm>
        </p:spPr>
        <p:txBody>
          <a:bodyPr/>
          <a:lstStyle/>
          <a:p>
            <a:endParaRPr lang="en-US"/>
          </a:p>
        </p:txBody>
      </p:sp>
      <p:sp>
        <p:nvSpPr>
          <p:cNvPr id="71" name="Picture Placeholder 2">
            <a:extLst>
              <a:ext uri="{FF2B5EF4-FFF2-40B4-BE49-F238E27FC236}">
                <a16:creationId xmlns:a16="http://schemas.microsoft.com/office/drawing/2014/main" id="{19B1859B-DEC6-2B4A-AF37-43AB6147BF2E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9824355" y="1631948"/>
            <a:ext cx="2209800" cy="2724158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B47654-228A-5740-A719-5F1A72FE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0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five-image-five-subtitle-fiv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A9615844-D433-B847-BBFA-B67B7315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F1FA14F-7D8C-C542-9A42-BABF0533C7E7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155575" y="1631950"/>
            <a:ext cx="2209800" cy="1797051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2CAAA10D-39AE-B841-9D02-2A07B4D02FD3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24510" y="1631949"/>
            <a:ext cx="2209800" cy="1797051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F7487BB8-F4AB-DD4B-B1D9-76CDB7A31F26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2572809" y="1631947"/>
            <a:ext cx="2209800" cy="1797051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C3E25FB1-E54C-BB44-9C33-6E47043DF1DF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990043" y="1631947"/>
            <a:ext cx="2209800" cy="1797051"/>
          </a:xfrm>
        </p:spPr>
        <p:txBody>
          <a:bodyPr/>
          <a:lstStyle/>
          <a:p>
            <a:endParaRPr lang="en-US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52E76E0C-D1B3-F247-8932-3AA799E313C5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407277" y="1631947"/>
            <a:ext cx="2209800" cy="1797051"/>
          </a:xfrm>
        </p:spPr>
        <p:txBody>
          <a:bodyPr/>
          <a:lstStyle/>
          <a:p>
            <a:endParaRPr lang="en-US"/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973F89E9-FD06-724A-B8C8-4B74F2D0E49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155575" y="3478183"/>
            <a:ext cx="2209801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01FAD4D6-0CC3-E54F-A323-7BBF6D645F8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573109" y="3478183"/>
            <a:ext cx="2207388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3B748AA3-CB6D-FF4C-ADAF-966A86D4A3C7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988230" y="3472600"/>
            <a:ext cx="2207388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E88355D4-814A-CA4C-9A28-6AAE1F9C3300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403351" y="3472600"/>
            <a:ext cx="2207388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9F1FD809-3EAA-FD4F-BC16-53CF5577A2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818473" y="3472600"/>
            <a:ext cx="2207388" cy="813504"/>
          </a:xfrm>
        </p:spPr>
        <p:txBody>
          <a:bodyPr tIns="151200"/>
          <a:lstStyle>
            <a:lvl1pPr marL="0" indent="0">
              <a:buFont typeface="Lucida Grande"/>
              <a:buNone/>
              <a:defRPr sz="2000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Arial"/>
              <a:buNone/>
              <a:defRPr/>
            </a:lvl2pPr>
            <a:lvl3pPr marL="0" indent="0">
              <a:buFont typeface="Arial"/>
              <a:buNone/>
              <a:defRPr sz="2000"/>
            </a:lvl3pPr>
            <a:lvl4pPr marL="0" indent="0">
              <a:buFont typeface="Arial"/>
              <a:buNone/>
              <a:defRPr sz="2000"/>
            </a:lvl4pPr>
            <a:lvl5pPr marL="0" indent="0">
              <a:buFont typeface="Arial"/>
              <a:buNone/>
              <a:defRPr sz="2000"/>
            </a:lvl5pPr>
            <a:lvl6pPr marL="0" indent="0">
              <a:buFont typeface="Arial"/>
              <a:buNone/>
              <a:defRPr sz="2000" baseline="0"/>
            </a:lvl6pPr>
            <a:lvl7pPr marL="0" indent="0">
              <a:buFont typeface="Arial"/>
              <a:buNone/>
              <a:defRPr sz="2000" baseline="0"/>
            </a:lvl7pPr>
            <a:lvl8pPr marL="0" indent="0">
              <a:buFont typeface="Arial"/>
              <a:buNone/>
              <a:defRPr sz="2000" baseline="0"/>
            </a:lvl8pPr>
            <a:lvl9pPr marL="0" indent="0">
              <a:buFont typeface="Arial"/>
              <a:buNone/>
              <a:defRPr sz="2000"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Text Placeholder 11">
            <a:extLst>
              <a:ext uri="{FF2B5EF4-FFF2-40B4-BE49-F238E27FC236}">
                <a16:creationId xmlns:a16="http://schemas.microsoft.com/office/drawing/2014/main" id="{A2A25609-872B-D246-9C2E-2642E89B4DC8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2575567" y="4356107"/>
            <a:ext cx="2203694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49" name="Text Placeholder 11">
            <a:extLst>
              <a:ext uri="{FF2B5EF4-FFF2-40B4-BE49-F238E27FC236}">
                <a16:creationId xmlns:a16="http://schemas.microsoft.com/office/drawing/2014/main" id="{5C0AD65B-2E99-E345-83FD-C7001B9F04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4993444" y="4356107"/>
            <a:ext cx="2201507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50" name="Text Placeholder 11">
            <a:extLst>
              <a:ext uri="{FF2B5EF4-FFF2-40B4-BE49-F238E27FC236}">
                <a16:creationId xmlns:a16="http://schemas.microsoft.com/office/drawing/2014/main" id="{13BCA34A-9D77-F148-ABED-6F26D41858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7409134" y="4357381"/>
            <a:ext cx="2196889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marR="0" lvl="2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charset="0"/>
                <a:cs typeface="Helvetica Neue" charset="0"/>
              </a:rPr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1" name="Text Placeholder 11">
            <a:extLst>
              <a:ext uri="{FF2B5EF4-FFF2-40B4-BE49-F238E27FC236}">
                <a16:creationId xmlns:a16="http://schemas.microsoft.com/office/drawing/2014/main" id="{CA1969EA-6CF3-5A4D-92E0-D5EECD0C0023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820207" y="4356107"/>
            <a:ext cx="2201506" cy="2322143"/>
          </a:xfrm>
        </p:spPr>
        <p:txBody>
          <a:bodyPr tIns="1152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sz="1500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marL="239994" marR="0" lvl="2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/>
            </a:pPr>
            <a:r>
              <a:rPr kumimoji="0" lang="en-US" sz="1467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charset="0"/>
                <a:cs typeface="Helvetica Neue" charset="0"/>
              </a:rPr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Text Placeholder 11">
            <a:extLst>
              <a:ext uri="{FF2B5EF4-FFF2-40B4-BE49-F238E27FC236}">
                <a16:creationId xmlns:a16="http://schemas.microsoft.com/office/drawing/2014/main" id="{3B7ED172-A108-3649-947D-70A9AE5A062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7690" y="4356107"/>
            <a:ext cx="2203694" cy="2322143"/>
          </a:xfrm>
        </p:spPr>
        <p:txBody>
          <a:bodyPr vert="horz" lIns="0" tIns="115200" rIns="0" bIns="0" rtlCol="0">
            <a:noAutofit/>
          </a:bodyPr>
          <a:lstStyle>
            <a:lvl1pPr>
              <a:defRPr lang="en-US" sz="1500" noProof="0" dirty="0" smtClean="0"/>
            </a:lvl1pPr>
            <a:lvl3pPr marL="239994" marR="0" indent="-239994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Franklin Gothic Book" panose="020B0503020102020204" pitchFamily="34" charset="0"/>
              <a:buChar char="–"/>
              <a:tabLst/>
              <a:defRPr kumimoji="0" lang="en-US" sz="1500" u="none" strike="noStrike" cap="none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defRPr>
            </a:lvl3pPr>
            <a:lvl4pPr marL="233363" indent="-233363">
              <a:tabLst/>
              <a:defRPr sz="1500"/>
            </a:lvl4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AE8AEE7-A2B5-C64F-85D6-02593071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61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27" userDrawn="1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287865" y="1618745"/>
            <a:ext cx="11616000" cy="0"/>
          </a:xfrm>
          <a:prstGeom prst="line">
            <a:avLst/>
          </a:prstGeom>
          <a:ln w="6350" cap="sq" cmpd="sng">
            <a:solidFill>
              <a:schemeClr val="tx1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87865" y="1618746"/>
            <a:ext cx="11616000" cy="3624239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30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11400" indent="0" algn="ctr">
              <a:lnSpc>
                <a:spcPct val="100000"/>
              </a:lnSpc>
              <a:spcBef>
                <a:spcPts val="1467"/>
              </a:spcBef>
              <a:buFontTx/>
              <a:buNone/>
              <a:defRPr sz="1467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 marL="11400" indent="0" algn="ctr">
              <a:lnSpc>
                <a:spcPct val="100000"/>
              </a:lnSpc>
              <a:spcBef>
                <a:spcPts val="1467"/>
              </a:spcBef>
              <a:buFontTx/>
              <a:buNone/>
              <a:defRPr sz="1467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 marL="11400" indent="0" algn="ctr">
              <a:lnSpc>
                <a:spcPct val="100000"/>
              </a:lnSpc>
              <a:spcBef>
                <a:spcPts val="1467"/>
              </a:spcBef>
              <a:buFontTx/>
              <a:buNone/>
              <a:defRPr sz="1467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 marL="11400" indent="0" algn="ctr">
              <a:lnSpc>
                <a:spcPct val="100000"/>
              </a:lnSpc>
              <a:spcBef>
                <a:spcPts val="1467"/>
              </a:spcBef>
              <a:buFontTx/>
              <a:buNone/>
              <a:defRPr sz="1467" baseline="0">
                <a:solidFill>
                  <a:schemeClr val="tx1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  <a:lvl6pPr marL="239994" indent="-228594" algn="ctr">
              <a:lnSpc>
                <a:spcPct val="100000"/>
              </a:lnSpc>
              <a:spcBef>
                <a:spcPts val="1467"/>
              </a:spcBef>
              <a:buFont typeface="Lucida Grande"/>
              <a:buChar char="-"/>
              <a:defRPr sz="1467">
                <a:solidFill>
                  <a:schemeClr val="tx1"/>
                </a:solidFill>
                <a:latin typeface="+mn-lt"/>
              </a:defRPr>
            </a:lvl6pPr>
            <a:lvl7pPr marL="239994" indent="-228594" algn="ctr">
              <a:lnSpc>
                <a:spcPct val="100000"/>
              </a:lnSpc>
              <a:spcBef>
                <a:spcPts val="1467"/>
              </a:spcBef>
              <a:buFont typeface="Lucida Grande"/>
              <a:buChar char="-"/>
              <a:defRPr sz="1467">
                <a:solidFill>
                  <a:schemeClr val="tx1"/>
                </a:solidFill>
                <a:latin typeface="+mn-lt"/>
              </a:defRPr>
            </a:lvl7pPr>
            <a:lvl8pPr marL="239994" indent="-228594" algn="ctr">
              <a:lnSpc>
                <a:spcPct val="100000"/>
              </a:lnSpc>
              <a:spcBef>
                <a:spcPts val="1467"/>
              </a:spcBef>
              <a:buFont typeface="Lucida Grande"/>
              <a:buChar char="-"/>
              <a:defRPr sz="1467" baseline="0">
                <a:solidFill>
                  <a:schemeClr val="tx1"/>
                </a:solidFill>
                <a:latin typeface="+mn-lt"/>
              </a:defRPr>
            </a:lvl8pPr>
            <a:lvl9pPr marL="239994" indent="-228594" algn="ctr">
              <a:lnSpc>
                <a:spcPct val="100000"/>
              </a:lnSpc>
              <a:spcBef>
                <a:spcPts val="1467"/>
              </a:spcBef>
              <a:buFont typeface="Lucida Grande"/>
              <a:buChar char="-"/>
              <a:defRPr sz="1467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1EDDDBB-60B4-4A48-B498-8A04C232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D038A1-5161-0F4E-9DFE-C23FFFE7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87562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BAEA166-97FA-7F4E-B536-2F5EB6CE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89E4B27-56FB-6A40-AAD7-90E59E7975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14" y="1672834"/>
            <a:ext cx="2793600" cy="4857279"/>
          </a:xfrm>
        </p:spPr>
        <p:txBody>
          <a:bodyPr/>
          <a:lstStyle>
            <a:lvl1pPr marL="0" indent="0">
              <a:buNone/>
              <a:defRPr sz="1700" b="0" i="0"/>
            </a:lvl1pPr>
            <a:lvl2pPr>
              <a:defRPr sz="1700" b="0" i="0"/>
            </a:lvl2pPr>
            <a:lvl3pPr>
              <a:defRPr b="0" i="0"/>
            </a:lvl3pPr>
            <a:lvl4pPr>
              <a:defRPr b="0" i="0"/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225887-07AC-F44C-8253-15699F1E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1E9855-A3AB-4A49-A343-DA4511FB5D62}"/>
              </a:ext>
            </a:extLst>
          </p:cNvPr>
          <p:cNvCxnSpPr>
            <a:cxnSpLocks/>
            <a:stCxn id="11" idx="2"/>
          </p:cNvCxnSpPr>
          <p:nvPr userDrawn="1"/>
        </p:nvCxnSpPr>
        <p:spPr>
          <a:xfrm>
            <a:off x="6095999" y="1448300"/>
            <a:ext cx="5551200" cy="108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622B14-4D7B-3245-BEFC-9657763F3C6B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350590"/>
            <a:ext cx="55512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68BCC959-0571-2A40-9527-42923031D6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1656552"/>
            <a:ext cx="5485009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919FD087-6CBF-B041-907A-FD8190D545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2510261"/>
            <a:ext cx="5485009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615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E1E0933-7C29-2545-A096-88B059E4321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5575" y="1628775"/>
            <a:ext cx="11880850" cy="4877182"/>
          </a:xfrm>
          <a:prstGeom prst="rect">
            <a:avLst/>
          </a:prstGeom>
        </p:spPr>
        <p:txBody>
          <a:bodyPr vert="horz" lIns="0" tIns="54000" rIns="0" bIns="0" rtlCol="0">
            <a:noAutofit/>
          </a:bodyPr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>
                <a:latin typeface="Helvetica Neue" panose="02000503000000020004" pitchFamily="2" charset="0"/>
              </a:defRPr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38D8DA2-7EB4-B24F-B3F8-262854D29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7588E9-3D37-474C-8E2C-DAF420D37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2793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BAEA166-97FA-7F4E-B536-2F5EB6CE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4354B13-1DF5-EE47-A504-7D12E08321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14" y="1672834"/>
            <a:ext cx="2793600" cy="4857279"/>
          </a:xfrm>
        </p:spPr>
        <p:txBody>
          <a:bodyPr/>
          <a:lstStyle>
            <a:lvl1pPr marL="0" indent="0">
              <a:buNone/>
              <a:defRPr sz="1700" b="0" i="0"/>
            </a:lvl1pPr>
            <a:lvl2pPr>
              <a:defRPr sz="1700" b="0" i="0"/>
            </a:lvl2pPr>
            <a:lvl3pPr>
              <a:defRPr b="0" i="0"/>
            </a:lvl3pPr>
            <a:lvl4pPr>
              <a:defRPr b="0" i="0"/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68A1A204-D9CE-8043-A175-74B8D5F66B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1232" y="1657773"/>
            <a:ext cx="3490603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5586CE59-4127-F440-B791-98452BBA5FA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41232" y="2510261"/>
            <a:ext cx="3490603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CF7BF84-BB7A-4F4C-9A2C-7D076982E423}"/>
              </a:ext>
            </a:extLst>
          </p:cNvPr>
          <p:cNvCxnSpPr>
            <a:cxnSpLocks/>
          </p:cNvCxnSpPr>
          <p:nvPr userDrawn="1"/>
        </p:nvCxnSpPr>
        <p:spPr>
          <a:xfrm>
            <a:off x="4110953" y="1479114"/>
            <a:ext cx="225647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1298DF2-EBC5-1641-8225-6A6ABF16BB7A}"/>
              </a:ext>
            </a:extLst>
          </p:cNvPr>
          <p:cNvCxnSpPr>
            <a:cxnSpLocks/>
          </p:cNvCxnSpPr>
          <p:nvPr userDrawn="1"/>
        </p:nvCxnSpPr>
        <p:spPr>
          <a:xfrm>
            <a:off x="8078041" y="1479114"/>
            <a:ext cx="2140546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1CD7C6C-154B-D748-9F4F-C735B0BBCD48}"/>
              </a:ext>
            </a:extLst>
          </p:cNvPr>
          <p:cNvCxnSpPr>
            <a:cxnSpLocks/>
          </p:cNvCxnSpPr>
          <p:nvPr userDrawn="1"/>
        </p:nvCxnSpPr>
        <p:spPr>
          <a:xfrm>
            <a:off x="10069334" y="1479115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AC5D70B-6845-3048-89FE-BF1EDB15E44A}"/>
              </a:ext>
            </a:extLst>
          </p:cNvPr>
          <p:cNvCxnSpPr>
            <a:cxnSpLocks/>
          </p:cNvCxnSpPr>
          <p:nvPr userDrawn="1"/>
        </p:nvCxnSpPr>
        <p:spPr>
          <a:xfrm>
            <a:off x="6086748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1F1CDE87-1A9C-D941-9D8E-1FAEFF91E84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90406" y="1656552"/>
            <a:ext cx="3490603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EC54DA9C-FBFC-D247-813A-290914EF01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0406" y="2510261"/>
            <a:ext cx="3490603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4F616B7-90FF-5649-9DF1-70500D819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A9C132-6A3F-D541-82C0-EFF98AD0B203}"/>
              </a:ext>
            </a:extLst>
          </p:cNvPr>
          <p:cNvCxnSpPr>
            <a:cxnSpLocks/>
          </p:cNvCxnSpPr>
          <p:nvPr userDrawn="1"/>
        </p:nvCxnSpPr>
        <p:spPr>
          <a:xfrm>
            <a:off x="4110953" y="2350590"/>
            <a:ext cx="34919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97E8217-1F8E-7C40-9768-B968C6B87B3D}"/>
              </a:ext>
            </a:extLst>
          </p:cNvPr>
          <p:cNvCxnSpPr>
            <a:cxnSpLocks/>
          </p:cNvCxnSpPr>
          <p:nvPr userDrawn="1"/>
        </p:nvCxnSpPr>
        <p:spPr>
          <a:xfrm>
            <a:off x="8078041" y="2350590"/>
            <a:ext cx="34919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76D31BA-C675-3F46-AA29-E2736F979666}"/>
              </a:ext>
            </a:extLst>
          </p:cNvPr>
          <p:cNvCxnSpPr>
            <a:cxnSpLocks/>
          </p:cNvCxnSpPr>
          <p:nvPr userDrawn="1"/>
        </p:nvCxnSpPr>
        <p:spPr>
          <a:xfrm>
            <a:off x="4110953" y="1479114"/>
            <a:ext cx="34919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3722A-B781-7148-B223-2FB85E157D09}"/>
              </a:ext>
            </a:extLst>
          </p:cNvPr>
          <p:cNvCxnSpPr>
            <a:cxnSpLocks/>
          </p:cNvCxnSpPr>
          <p:nvPr userDrawn="1"/>
        </p:nvCxnSpPr>
        <p:spPr>
          <a:xfrm>
            <a:off x="8078041" y="1479114"/>
            <a:ext cx="3491999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675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l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BAEA166-97FA-7F4E-B536-2F5EB6CE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A69936D-566E-CA45-80BA-56A4D884EA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14" y="1672834"/>
            <a:ext cx="2793600" cy="4857279"/>
          </a:xfrm>
        </p:spPr>
        <p:txBody>
          <a:bodyPr/>
          <a:lstStyle>
            <a:lvl1pPr marL="0" indent="0">
              <a:buNone/>
              <a:defRPr sz="1700" b="0" i="0"/>
            </a:lvl1pPr>
            <a:lvl2pPr>
              <a:defRPr sz="1700" b="0" i="0"/>
            </a:lvl2pPr>
            <a:lvl3pPr>
              <a:defRPr b="0" i="0"/>
            </a:lvl3pPr>
            <a:lvl4pPr>
              <a:defRPr b="0" i="0"/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EC77964C-2648-9645-9408-A797CC85A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B701322C-DD61-0A40-A274-18A0BABFA5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2741" y="2510262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E741AF-AE4C-2043-9A52-43BBF4F7E646}"/>
              </a:ext>
            </a:extLst>
          </p:cNvPr>
          <p:cNvCxnSpPr>
            <a:cxnSpLocks/>
          </p:cNvCxnSpPr>
          <p:nvPr userDrawn="1"/>
        </p:nvCxnSpPr>
        <p:spPr>
          <a:xfrm>
            <a:off x="8078041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C9A41F-C996-1343-B4D8-DA742C05E698}"/>
              </a:ext>
            </a:extLst>
          </p:cNvPr>
          <p:cNvCxnSpPr>
            <a:cxnSpLocks/>
          </p:cNvCxnSpPr>
          <p:nvPr userDrawn="1"/>
        </p:nvCxnSpPr>
        <p:spPr>
          <a:xfrm>
            <a:off x="10069334" y="1479115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BC7062-BBBD-BA43-B273-75D6C9F4E45B}"/>
              </a:ext>
            </a:extLst>
          </p:cNvPr>
          <p:cNvCxnSpPr>
            <a:cxnSpLocks/>
          </p:cNvCxnSpPr>
          <p:nvPr userDrawn="1"/>
        </p:nvCxnSpPr>
        <p:spPr>
          <a:xfrm>
            <a:off x="6084134" y="2350590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79E12C-8101-D647-8BB0-9D61AF341B34}"/>
              </a:ext>
            </a:extLst>
          </p:cNvPr>
          <p:cNvCxnSpPr>
            <a:cxnSpLocks/>
          </p:cNvCxnSpPr>
          <p:nvPr userDrawn="1"/>
        </p:nvCxnSpPr>
        <p:spPr>
          <a:xfrm>
            <a:off x="8072813" y="2350590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6B6325-839A-D64A-9421-031F0DDB0A34}"/>
              </a:ext>
            </a:extLst>
          </p:cNvPr>
          <p:cNvCxnSpPr>
            <a:cxnSpLocks/>
          </p:cNvCxnSpPr>
          <p:nvPr userDrawn="1"/>
        </p:nvCxnSpPr>
        <p:spPr>
          <a:xfrm>
            <a:off x="10061490" y="2350591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6802F1-E834-4548-80EC-AA3B770399FE}"/>
              </a:ext>
            </a:extLst>
          </p:cNvPr>
          <p:cNvCxnSpPr>
            <a:cxnSpLocks/>
          </p:cNvCxnSpPr>
          <p:nvPr userDrawn="1"/>
        </p:nvCxnSpPr>
        <p:spPr>
          <a:xfrm>
            <a:off x="6086748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15FA894B-46E9-9747-B1D5-A92E9812C9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8070" y="1656553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4AA4581-7B6C-724F-80D2-022BD6F7E8F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90406" y="1656552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0344123A-8B5D-7443-87F0-67F1F09C44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72741" y="1656552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C21DA1CC-A2AB-6C49-941E-A3DC43E63F1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8070" y="2510261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11">
            <a:extLst>
              <a:ext uri="{FF2B5EF4-FFF2-40B4-BE49-F238E27FC236}">
                <a16:creationId xmlns:a16="http://schemas.microsoft.com/office/drawing/2014/main" id="{480E4A96-9D93-124C-8D3C-F168D7F4E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0406" y="2510261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4272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sl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FDAE393E-333B-204F-B398-EBEAEC82112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072741" y="2510262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41232" y="1657773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4141232" y="2510261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B13A637-EB0D-AA43-8A32-CFD5450CC65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2014" y="1672834"/>
            <a:ext cx="2793600" cy="4857279"/>
          </a:xfrm>
        </p:spPr>
        <p:txBody>
          <a:bodyPr/>
          <a:lstStyle>
            <a:lvl1pPr marL="0" indent="0">
              <a:buNone/>
              <a:defRPr sz="1700" b="0" i="0"/>
            </a:lvl1pPr>
            <a:lvl2pPr>
              <a:defRPr sz="1700" b="0" i="0"/>
            </a:lvl2pPr>
            <a:lvl3pPr>
              <a:defRPr b="0" i="0"/>
            </a:lvl3pPr>
            <a:lvl4pPr>
              <a:defRPr b="0" i="0"/>
            </a:lvl4pPr>
            <a:lvl5pPr>
              <a:defRPr b="0" i="0"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8F41D-25DA-F847-84DC-7A247C8CE9E0}"/>
              </a:ext>
            </a:extLst>
          </p:cNvPr>
          <p:cNvCxnSpPr>
            <a:cxnSpLocks/>
          </p:cNvCxnSpPr>
          <p:nvPr userDrawn="1"/>
        </p:nvCxnSpPr>
        <p:spPr>
          <a:xfrm>
            <a:off x="4110953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D4CC67-55E4-5C4E-8EBA-5C46E8AFA158}"/>
              </a:ext>
            </a:extLst>
          </p:cNvPr>
          <p:cNvCxnSpPr>
            <a:cxnSpLocks/>
          </p:cNvCxnSpPr>
          <p:nvPr userDrawn="1"/>
        </p:nvCxnSpPr>
        <p:spPr>
          <a:xfrm>
            <a:off x="8078041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FD85D3-58E9-EE46-B5A8-D78E130C968A}"/>
              </a:ext>
            </a:extLst>
          </p:cNvPr>
          <p:cNvCxnSpPr>
            <a:cxnSpLocks/>
          </p:cNvCxnSpPr>
          <p:nvPr userDrawn="1"/>
        </p:nvCxnSpPr>
        <p:spPr>
          <a:xfrm>
            <a:off x="10069334" y="1479115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9EC06AE-FCAF-3847-80C8-D7CE6A001A1E}"/>
              </a:ext>
            </a:extLst>
          </p:cNvPr>
          <p:cNvCxnSpPr>
            <a:cxnSpLocks/>
          </p:cNvCxnSpPr>
          <p:nvPr userDrawn="1"/>
        </p:nvCxnSpPr>
        <p:spPr>
          <a:xfrm>
            <a:off x="4110953" y="2350590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EBDCC3-4D0F-6A48-849B-0AC1455EAF04}"/>
              </a:ext>
            </a:extLst>
          </p:cNvPr>
          <p:cNvCxnSpPr>
            <a:cxnSpLocks/>
          </p:cNvCxnSpPr>
          <p:nvPr userDrawn="1"/>
        </p:nvCxnSpPr>
        <p:spPr>
          <a:xfrm>
            <a:off x="6084134" y="2350590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E0EFC9-F968-6541-B274-51A3408E033C}"/>
              </a:ext>
            </a:extLst>
          </p:cNvPr>
          <p:cNvCxnSpPr>
            <a:cxnSpLocks/>
          </p:cNvCxnSpPr>
          <p:nvPr userDrawn="1"/>
        </p:nvCxnSpPr>
        <p:spPr>
          <a:xfrm>
            <a:off x="8072813" y="2350590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C3DDA3-EE08-5646-9A0D-E06CC46C7D45}"/>
              </a:ext>
            </a:extLst>
          </p:cNvPr>
          <p:cNvCxnSpPr>
            <a:cxnSpLocks/>
          </p:cNvCxnSpPr>
          <p:nvPr userDrawn="1"/>
        </p:nvCxnSpPr>
        <p:spPr>
          <a:xfrm>
            <a:off x="10061490" y="2350591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60169F-80B8-9246-A7FB-C5731AB40B85}"/>
              </a:ext>
            </a:extLst>
          </p:cNvPr>
          <p:cNvCxnSpPr>
            <a:cxnSpLocks/>
          </p:cNvCxnSpPr>
          <p:nvPr userDrawn="1"/>
        </p:nvCxnSpPr>
        <p:spPr>
          <a:xfrm>
            <a:off x="6086748" y="1479114"/>
            <a:ext cx="1584325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710178C2-C2B9-8F4E-8D05-2724E8033E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08070" y="1656553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FD90B260-BE6E-704F-B95D-16A6205CEE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90406" y="1656552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EDAC7D7D-CF65-4A4A-A552-822FE7AB07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072741" y="1656552"/>
            <a:ext cx="1523765" cy="533147"/>
          </a:xfrm>
        </p:spPr>
        <p:txBody>
          <a:bodyPr lIns="0" tIns="64800"/>
          <a:lstStyle>
            <a:lvl1pPr marL="0" indent="0">
              <a:buFont typeface="Lucida Grande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500" b="1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67"/>
            </a:lvl3pPr>
            <a:lvl4pPr marL="0" indent="0">
              <a:buFont typeface="Lucida Grande"/>
              <a:buNone/>
              <a:defRPr sz="1467"/>
            </a:lvl4pPr>
            <a:lvl5pPr marL="0" indent="0">
              <a:buFont typeface="Lucida Grande"/>
              <a:buNone/>
              <a:defRPr sz="1467" baseline="0"/>
            </a:lvl5pPr>
            <a:lvl6pPr marL="0" indent="0">
              <a:buFont typeface="Lucida Grande"/>
              <a:buNone/>
              <a:defRPr sz="1467"/>
            </a:lvl6pPr>
            <a:lvl7pPr marL="0" indent="0">
              <a:buFont typeface="Lucida Grande"/>
              <a:buNone/>
              <a:defRPr sz="1467"/>
            </a:lvl7pPr>
            <a:lvl8pPr marL="0" indent="0">
              <a:buFont typeface="Lucida Grande"/>
              <a:buNone/>
              <a:defRPr sz="1467"/>
            </a:lvl8pPr>
            <a:lvl9pPr marL="0" indent="0">
              <a:buFont typeface="Lucida Grande"/>
              <a:buNone/>
              <a:defRPr sz="1467">
                <a:latin typeface="+mn-lt"/>
              </a:defRPr>
            </a:lvl9pPr>
          </a:lstStyle>
          <a:p>
            <a:pPr lvl="1"/>
            <a:r>
              <a:rPr lang="en-AU"/>
              <a:t>Full name </a:t>
            </a:r>
          </a:p>
          <a:p>
            <a:pPr lvl="0"/>
            <a:r>
              <a:rPr lang="en-AU"/>
              <a:t>Job Position</a:t>
            </a:r>
          </a:p>
          <a:p>
            <a:pPr lvl="0"/>
            <a:endParaRPr lang="en-US"/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293BBF29-BC6C-0F47-8FCD-AA0F5C7E72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08070" y="2510261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E60EA197-5F62-1B41-AD09-AB3BBAAFB3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90406" y="2510261"/>
            <a:ext cx="1523765" cy="3585906"/>
          </a:xfrm>
        </p:spPr>
        <p:txBody>
          <a:bodyPr tIns="540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62398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239994" indent="-239994">
              <a:buFont typeface="Franklin Gothic Book" panose="020B0503020102020204" pitchFamily="34" charset="0"/>
              <a:buChar char="–"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BAEA166-97FA-7F4E-B536-2F5EB6CE7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6637D7D-9D2A-E544-9B47-8A461B2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9451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rms-and-condi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A6A2C3C-4634-F446-A6F6-B198709675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16387" y="1449387"/>
            <a:ext cx="7920037" cy="4737629"/>
          </a:xfrm>
        </p:spPr>
        <p:txBody>
          <a:bodyPr tIns="0" numCol="2" spcCol="108000"/>
          <a:lstStyle>
            <a:lvl1pPr marL="0" indent="0">
              <a:lnSpc>
                <a:spcPct val="109000"/>
              </a:lnSpc>
              <a:buFont typeface="Franklin Gothic Book" panose="020B0503020102020204" pitchFamily="34" charset="0"/>
              <a:buNone/>
              <a:tabLst>
                <a:tab pos="298443" algn="l"/>
              </a:tabLst>
              <a:defRPr sz="1067" b="0" i="0">
                <a:latin typeface="Helvetica" pitchFamily="2" charset="0"/>
                <a:ea typeface="Helvetica Neue" charset="0"/>
                <a:cs typeface="Helvetica Neue" charset="0"/>
              </a:defRPr>
            </a:lvl1pPr>
            <a:lvl2pPr marL="623984" indent="-239994">
              <a:lnSpc>
                <a:spcPct val="109000"/>
              </a:lnSpc>
              <a:buFont typeface="Franklin Gothic Book" panose="020B0503020102020204" pitchFamily="34" charset="0"/>
              <a:buChar char="–"/>
              <a:tabLst/>
              <a:defRPr sz="1067" b="0" i="0">
                <a:latin typeface="Helvetica" pitchFamily="2" charset="0"/>
                <a:ea typeface="Helvetica Neue" charset="0"/>
                <a:cs typeface="Helvetica Neue" charset="0"/>
              </a:defRPr>
            </a:lvl2pPr>
            <a:lvl3pPr marL="1007975" indent="-239994">
              <a:lnSpc>
                <a:spcPct val="109000"/>
              </a:lnSpc>
              <a:buFont typeface="Franklin Gothic Book" panose="020B0503020102020204" pitchFamily="34" charset="0"/>
              <a:buChar char="–"/>
              <a:tabLst/>
              <a:defRPr sz="1067" b="0" i="0">
                <a:latin typeface="Helvetica" pitchFamily="2" charset="0"/>
                <a:ea typeface="Helvetica Neue" charset="0"/>
                <a:cs typeface="Helvetica Neue" charset="0"/>
              </a:defRPr>
            </a:lvl3pPr>
            <a:lvl4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1067" b="0" i="0" baseline="0">
                <a:latin typeface="Helvetica" pitchFamily="2" charset="0"/>
                <a:ea typeface="Helvetica Neue" charset="0"/>
                <a:cs typeface="Helvetica Neue" charset="0"/>
              </a:defRPr>
            </a:lvl4pPr>
            <a:lvl5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933" baseline="0">
                <a:latin typeface="Franklin Gothic Demi" panose="020B0703020102020204" pitchFamily="34" charset="0"/>
              </a:defRPr>
            </a:lvl5pPr>
            <a:lvl6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933" baseline="0">
                <a:latin typeface="Franklin Gothic Demi" panose="020B0703020102020204" pitchFamily="34" charset="0"/>
              </a:defRPr>
            </a:lvl6pPr>
            <a:lvl7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933" baseline="0">
                <a:latin typeface="Franklin Gothic Demi" panose="020B0703020102020204" pitchFamily="34" charset="0"/>
              </a:defRPr>
            </a:lvl7pPr>
            <a:lvl8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933" baseline="0">
                <a:latin typeface="Franklin Gothic Demi" panose="020B0703020102020204" pitchFamily="34" charset="0"/>
              </a:defRPr>
            </a:lvl8pPr>
            <a:lvl9pPr marL="239994" indent="-239994" defTabSz="596885">
              <a:lnSpc>
                <a:spcPct val="109000"/>
              </a:lnSpc>
              <a:buFont typeface="Franklin Gothic Book" panose="020B0503020102020204" pitchFamily="34" charset="0"/>
              <a:buChar char="–"/>
              <a:tabLst>
                <a:tab pos="298443" algn="l"/>
              </a:tabLst>
              <a:defRPr sz="933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F081D-C526-8B4E-8618-5FC6A9BAB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128AA3-5B4E-7344-B82F-CC42980AE11B}"/>
              </a:ext>
            </a:extLst>
          </p:cNvPr>
          <p:cNvSpPr txBox="1"/>
          <p:nvPr userDrawn="1"/>
        </p:nvSpPr>
        <p:spPr>
          <a:xfrm>
            <a:off x="155575" y="1449388"/>
            <a:ext cx="1600570" cy="7199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609585"/>
            <a:r>
              <a:rPr lang="en-US" sz="1733" b="0" i="0">
                <a:solidFill>
                  <a:schemeClr val="tx1"/>
                </a:solidFill>
                <a:latin typeface="Helvetica" pitchFamily="2" charset="0"/>
                <a:ea typeface="Helvetica Neue" charset="0"/>
                <a:cs typeface="Helvetica Neue" charset="0"/>
              </a:rPr>
              <a:t>TERMS &amp; CONDITIONS</a:t>
            </a:r>
          </a:p>
        </p:txBody>
      </p:sp>
    </p:spTree>
    <p:extLst>
      <p:ext uri="{BB962C8B-B14F-4D97-AF65-F5344CB8AC3E}">
        <p14:creationId xmlns:p14="http://schemas.microsoft.com/office/powerpoint/2010/main" val="113444717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slide-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608F399-6E86-074E-8B79-DAF4FD1CD0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575" y="1842992"/>
            <a:ext cx="3960813" cy="3925984"/>
          </a:xfrm>
        </p:spPr>
        <p:txBody>
          <a:bodyPr lIns="0"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sz="1400" b="0" i="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400" b="0" i="0" baseline="0">
                <a:solidFill>
                  <a:schemeClr val="tx1"/>
                </a:solidFill>
                <a:latin typeface="GT America Regular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00"/>
            </a:lvl3pPr>
            <a:lvl4pPr marL="0" indent="0">
              <a:buFont typeface="Lucida Grande"/>
              <a:buNone/>
              <a:defRPr sz="1400"/>
            </a:lvl4pPr>
            <a:lvl5pPr marL="0" indent="0">
              <a:buFont typeface="Lucida Grande"/>
              <a:buNone/>
              <a:defRPr sz="1400" baseline="0"/>
            </a:lvl5pPr>
            <a:lvl6pPr marL="0" indent="0">
              <a:buFont typeface="Lucida Grande"/>
              <a:buNone/>
              <a:defRPr sz="1400"/>
            </a:lvl6pPr>
            <a:lvl7pPr marL="0" indent="0">
              <a:buFont typeface="Lucida Grande"/>
              <a:buNone/>
              <a:defRPr sz="1400"/>
            </a:lvl7pPr>
            <a:lvl8pPr marL="0" indent="0">
              <a:buFont typeface="Lucida Grande"/>
              <a:buNone/>
              <a:defRPr sz="1400"/>
            </a:lvl8pPr>
            <a:lvl9pPr marL="0" indent="0">
              <a:buFont typeface="Lucida Grande"/>
              <a:buNone/>
              <a:defRPr sz="1400">
                <a:latin typeface="+mn-lt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6F4B37A-260B-BF4B-9C53-07199AFB5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575" y="368300"/>
            <a:ext cx="11880850" cy="695846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4884332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-slide-black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03494-8E89-CBE1-1424-518E70CCB4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CONTACT</a:t>
            </a: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AD23A14B-C73E-098B-C48D-A2B3311490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575" y="1842992"/>
            <a:ext cx="3960813" cy="3925984"/>
          </a:xfrm>
        </p:spPr>
        <p:txBody>
          <a:bodyPr lIns="0" tIns="0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 sz="1400" b="0" i="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0" indent="0">
              <a:buFont typeface="Lucida Grande"/>
              <a:buNone/>
              <a:defRPr sz="1400" b="0" i="0" baseline="0">
                <a:solidFill>
                  <a:schemeClr val="tx1"/>
                </a:solidFill>
                <a:latin typeface="GT America Regular"/>
                <a:ea typeface="Helvetica Neue" charset="0"/>
                <a:cs typeface="Helvetica Neue" charset="0"/>
              </a:defRPr>
            </a:lvl2pPr>
            <a:lvl3pPr marL="0" indent="0">
              <a:buFont typeface="Lucida Grande"/>
              <a:buNone/>
              <a:defRPr sz="1400"/>
            </a:lvl3pPr>
            <a:lvl4pPr marL="0" indent="0">
              <a:buFont typeface="Lucida Grande"/>
              <a:buNone/>
              <a:defRPr sz="1400"/>
            </a:lvl4pPr>
            <a:lvl5pPr marL="0" indent="0">
              <a:buFont typeface="Lucida Grande"/>
              <a:buNone/>
              <a:defRPr sz="1400" baseline="0"/>
            </a:lvl5pPr>
            <a:lvl6pPr marL="0" indent="0">
              <a:buFont typeface="Lucida Grande"/>
              <a:buNone/>
              <a:defRPr sz="1400"/>
            </a:lvl6pPr>
            <a:lvl7pPr marL="0" indent="0">
              <a:buFont typeface="Lucida Grande"/>
              <a:buNone/>
              <a:defRPr sz="1400"/>
            </a:lvl7pPr>
            <a:lvl8pPr marL="0" indent="0">
              <a:buFont typeface="Lucida Grande"/>
              <a:buNone/>
              <a:defRPr sz="1400"/>
            </a:lvl8pPr>
            <a:lvl9pPr marL="0" indent="0">
              <a:buFont typeface="Lucida Grande"/>
              <a:buNone/>
              <a:defRPr sz="1400">
                <a:latin typeface="+mn-lt"/>
              </a:defRPr>
            </a:lvl9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7999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E0AFD-3C7A-E054-E256-E8D53CE7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1575-2085-9A06-A755-F4ACDD2E2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BAFCA-69BC-08D3-48B6-F88813AD75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953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704C-C4E0-1D46-187C-38070B86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8B84DD3-F8F4-59BA-B293-05CC52351DE8}"/>
              </a:ext>
            </a:extLst>
          </p:cNvPr>
          <p:cNvSpPr>
            <a:spLocks noGrp="1"/>
          </p:cNvSpPr>
          <p:nvPr>
            <p:ph type="chart" sz="half" idx="1"/>
          </p:nvPr>
        </p:nvSpPr>
        <p:spPr>
          <a:xfrm>
            <a:off x="155575" y="1978025"/>
            <a:ext cx="5864225" cy="4568825"/>
          </a:xfrm>
        </p:spPr>
        <p:txBody>
          <a:bodyPr/>
          <a:lstStyle/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D3B90-9627-6CAF-26EA-6A22B123C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72200" y="1978025"/>
            <a:ext cx="58642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F814C-AC4E-E9AA-22B7-E600CD2F70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090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AF67-0114-8FAC-70AD-B32B0C675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2BCB6-A190-D472-8096-40CB89D92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99589-421A-6CEE-2F37-451B536EAE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343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1508-97B6-BEFD-55A9-02BB5FDD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D76B-7513-667D-647C-65F5B2E4467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5575" y="1978025"/>
            <a:ext cx="5864225" cy="456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3D47EE2-9DF4-906E-774D-6CC41A1A40C7}"/>
              </a:ext>
            </a:extLst>
          </p:cNvPr>
          <p:cNvSpPr>
            <a:spLocks noGrp="1"/>
          </p:cNvSpPr>
          <p:nvPr>
            <p:ph type="chart" sz="half" idx="2"/>
          </p:nvPr>
        </p:nvSpPr>
        <p:spPr>
          <a:xfrm>
            <a:off x="6172200" y="1978025"/>
            <a:ext cx="5864225" cy="4568825"/>
          </a:xfrm>
        </p:spPr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BC93-25F1-1C58-8A2F-73D9469C8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58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wo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8AB4D1-EC5B-4E45-A1C0-B45EC36D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1"/>
            <a:ext cx="11880850" cy="1608418"/>
          </a:xfrm>
        </p:spPr>
        <p:txBody>
          <a:bodyPr tIns="36000"/>
          <a:lstStyle>
            <a:lvl1pPr>
              <a:defRPr sz="3000" b="0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C0BA2FA-07A3-5142-B026-A1BFA957CF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575" y="2066366"/>
            <a:ext cx="5760000" cy="4423334"/>
          </a:xfrm>
        </p:spPr>
        <p:txBody>
          <a:bodyPr/>
          <a:lstStyle>
            <a:lvl1pPr>
              <a:defRPr sz="17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sz="1700" b="0" i="0">
                <a:solidFill>
                  <a:schemeClr val="tx1"/>
                </a:solidFill>
              </a:defRPr>
            </a:lvl3pPr>
            <a:lvl4pPr>
              <a:defRPr sz="1700"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6410499-928A-7645-B5BD-59B1800A99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2403" y="2066364"/>
            <a:ext cx="5884022" cy="4423335"/>
          </a:xfrm>
        </p:spPr>
        <p:txBody>
          <a:bodyPr/>
          <a:lstStyle>
            <a:lvl1pPr>
              <a:defRPr sz="17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sz="1700" b="0" i="0">
                <a:solidFill>
                  <a:schemeClr val="tx1"/>
                </a:solidFill>
              </a:defRPr>
            </a:lvl3pPr>
            <a:lvl4pPr>
              <a:defRPr sz="1700"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55E7B62-A971-BB45-9454-2CC74BE0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60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2-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48AB4D1-EC5B-4E45-A1C0-B45EC36DF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1"/>
            <a:ext cx="11880850" cy="1608418"/>
          </a:xfrm>
        </p:spPr>
        <p:txBody>
          <a:bodyPr tIns="36000"/>
          <a:lstStyle>
            <a:lvl1pPr>
              <a:defRPr sz="3000" b="0" i="0">
                <a:solidFill>
                  <a:schemeClr val="tx1"/>
                </a:solidFill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8C0BA2FA-07A3-5142-B026-A1BFA957CF7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5575" y="2743202"/>
            <a:ext cx="5760000" cy="3746498"/>
          </a:xfrm>
        </p:spPr>
        <p:txBody>
          <a:bodyPr/>
          <a:lstStyle>
            <a:lvl1pPr>
              <a:defRPr sz="17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sz="1700" b="0" i="0">
                <a:solidFill>
                  <a:schemeClr val="tx1"/>
                </a:solidFill>
              </a:defRPr>
            </a:lvl3pPr>
            <a:lvl4pPr>
              <a:defRPr sz="1700"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56410499-928A-7645-B5BD-59B1800A99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2403" y="2743200"/>
            <a:ext cx="5884022" cy="3746499"/>
          </a:xfrm>
        </p:spPr>
        <p:txBody>
          <a:bodyPr/>
          <a:lstStyle>
            <a:lvl1pPr>
              <a:defRPr sz="1700"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sz="1700" b="0" i="0">
                <a:solidFill>
                  <a:schemeClr val="tx1"/>
                </a:solidFill>
              </a:defRPr>
            </a:lvl3pPr>
            <a:lvl4pPr>
              <a:defRPr sz="1700"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  <a:latin typeface="Helvetica Neue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55E7B62-A971-BB45-9454-2CC74BE00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6178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64131" y="2057401"/>
            <a:ext cx="3600000" cy="4431312"/>
          </a:xfrm>
        </p:spPr>
        <p:txBody>
          <a:bodyPr/>
          <a:lstStyle>
            <a:lvl1pPr marL="0" indent="0">
              <a:buNone/>
              <a:defRPr sz="2000" b="0" i="0" u="none" baseline="0">
                <a:latin typeface="Helvetica Neue" panose="02000503000000020004" pitchFamily="2" charset="0"/>
                <a:ea typeface="Helvetica Neue" panose="02000503000000020004" pitchFamily="2" charset="0"/>
                <a:cs typeface="Big Caslon Medium" charset="0"/>
              </a:defRPr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7592326" y="1326475"/>
            <a:ext cx="2974745" cy="4875725"/>
          </a:xfrm>
        </p:spPr>
        <p:txBody>
          <a:bodyPr/>
          <a:lstStyle>
            <a:lvl1pPr marL="0" indent="0">
              <a:buNone/>
              <a:defRPr b="0" i="0" baseline="0"/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GB"/>
              <a:t>Click to add text 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71BEF3A9-4724-3143-BA1C-415A6A7FF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7EB51D5-FD6B-5D4D-8804-6CE4CC84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66096" cy="1081088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DC35BAE-6E34-FA41-B65D-E641E7EE17D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6000" y="2057400"/>
            <a:ext cx="3600000" cy="4431313"/>
          </a:xfrm>
        </p:spPr>
        <p:txBody>
          <a:bodyPr/>
          <a:lstStyle>
            <a:lvl1pPr marL="0" indent="0">
              <a:buNone/>
              <a:defRPr sz="2000" b="0" i="0" u="none" baseline="0">
                <a:latin typeface="Helvetica Neue" panose="02000503000000020004" pitchFamily="2" charset="0"/>
                <a:ea typeface="Helvetica Neue" panose="02000503000000020004" pitchFamily="2" charset="0"/>
                <a:cs typeface="Big Caslon Medium" charset="0"/>
              </a:defRPr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Edit Master 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C6BE376-01CC-F64A-BB5F-6746BF0A36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7869" y="2057400"/>
            <a:ext cx="3600000" cy="4431313"/>
          </a:xfrm>
        </p:spPr>
        <p:txBody>
          <a:bodyPr/>
          <a:lstStyle>
            <a:lvl1pPr marL="0" indent="0">
              <a:buNone/>
              <a:defRPr sz="2000" b="0" i="0" u="none" baseline="0">
                <a:latin typeface="Helvetica Neue" panose="02000503000000020004" pitchFamily="2" charset="0"/>
                <a:ea typeface="Helvetica Neue" panose="02000503000000020004" pitchFamily="2" charset="0"/>
                <a:cs typeface="Big Caslon Medium" charset="0"/>
              </a:defRPr>
            </a:lvl1pPr>
            <a:lvl2pPr marL="383990" indent="0">
              <a:buNone/>
              <a:defRPr/>
            </a:lvl2pPr>
            <a:lvl3pPr marL="0" indent="0">
              <a:buNone/>
              <a:defRPr/>
            </a:lvl3pPr>
            <a:lvl4pPr marL="38399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en-US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653957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text-g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1"/>
          <p:cNvSpPr>
            <a:spLocks noGrp="1"/>
          </p:cNvSpPr>
          <p:nvPr>
            <p:ph type="body" sz="quarter" idx="48" hasCustomPrompt="1"/>
          </p:nvPr>
        </p:nvSpPr>
        <p:spPr>
          <a:xfrm>
            <a:off x="4692000" y="2057401"/>
            <a:ext cx="2808000" cy="4614822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49" hasCustomPrompt="1"/>
          </p:nvPr>
        </p:nvSpPr>
        <p:spPr>
          <a:xfrm>
            <a:off x="9228425" y="2057400"/>
            <a:ext cx="2808000" cy="4614822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638F31-524A-E24B-8E5D-3D5CDAC7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lvl1pPr>
              <a:defRPr b="0" i="0"/>
            </a:lvl1pPr>
          </a:lstStyle>
          <a:p>
            <a:fld id="{2066355A-084C-D24E-9AD2-7E4FC41EA627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D7B5C76-01C3-4549-8746-83FC0A67076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55575" y="2057400"/>
            <a:ext cx="2808000" cy="4614822"/>
          </a:xfrm>
        </p:spPr>
        <p:txBody>
          <a:bodyPr tIns="172800"/>
          <a:lstStyle>
            <a:lvl1pPr marL="0" indent="0">
              <a:buFont typeface="Franklin Gothic Book" panose="020B0503020102020204" pitchFamily="34" charset="0"/>
              <a:buNone/>
              <a:defRPr sz="1500" b="0" i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767981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0" indent="0">
              <a:buFont typeface="Franklin Gothic Book" panose="020B0503020102020204" pitchFamily="34" charset="0"/>
              <a:buNone/>
              <a:defRPr sz="1467" b="0" i="0" baseline="0"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5pPr>
            <a:lvl6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6pPr>
            <a:lvl7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7pPr>
            <a:lvl8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8pPr>
            <a:lvl9pPr marL="239994" indent="-239994">
              <a:buFont typeface="Franklin Gothic Book" panose="020B0503020102020204" pitchFamily="34" charset="0"/>
              <a:buChar char="–"/>
              <a:defRPr sz="1467" baseline="0">
                <a:latin typeface="Franklin Gothic Demi" panose="020B0703020102020204" pitchFamily="34" charset="0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D8320C-D8C2-9444-A871-2CFDCBE2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75" y="368300"/>
            <a:ext cx="11880850" cy="1080000"/>
          </a:xfrm>
        </p:spPr>
        <p:txBody>
          <a:bodyPr tIns="36000"/>
          <a:lstStyle>
            <a:lvl1pPr marL="12700" indent="-12700">
              <a:tabLst/>
              <a:defRPr sz="3000" b="0" i="0" u="none" spc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628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368303"/>
            <a:ext cx="11880850" cy="108108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1977557"/>
            <a:ext cx="11880850" cy="4569600"/>
          </a:xfrm>
          <a:prstGeom prst="rect">
            <a:avLst/>
          </a:prstGeom>
        </p:spPr>
        <p:txBody>
          <a:bodyPr vert="horz" lIns="0" tIns="5400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31225D-0325-2840-8AEE-1E19A3FAE499}"/>
              </a:ext>
            </a:extLst>
          </p:cNvPr>
          <p:cNvCxnSpPr>
            <a:cxnSpLocks/>
          </p:cNvCxnSpPr>
          <p:nvPr userDrawn="1"/>
        </p:nvCxnSpPr>
        <p:spPr>
          <a:xfrm>
            <a:off x="0" y="361568"/>
            <a:ext cx="12192000" cy="0"/>
          </a:xfrm>
          <a:prstGeom prst="line">
            <a:avLst/>
          </a:prstGeom>
          <a:ln w="3175">
            <a:solidFill>
              <a:schemeClr val="tx2">
                <a:lumMod val="75000"/>
                <a:alpha val="9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1290A60-8ED6-2443-8FB5-49504FCCD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7636" y="86656"/>
            <a:ext cx="1322917" cy="192000"/>
          </a:xfrm>
          <a:prstGeom prst="rect">
            <a:avLst/>
          </a:prstGeom>
        </p:spPr>
        <p:txBody>
          <a:bodyPr/>
          <a:lstStyle>
            <a:lvl1pPr algn="r">
              <a:defRPr sz="800" b="0" i="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D0229F-1B97-A24C-8D24-2FA2561FB550}"/>
              </a:ext>
            </a:extLst>
          </p:cNvPr>
          <p:cNvSpPr txBox="1">
            <a:spLocks/>
          </p:cNvSpPr>
          <p:nvPr userDrawn="1"/>
        </p:nvSpPr>
        <p:spPr>
          <a:xfrm>
            <a:off x="10723032" y="86656"/>
            <a:ext cx="1322917" cy="192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b="0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0000"/>
              </a:solidFill>
              <a:latin typeface="Noto Mono" panose="020B0609030804020204" pitchFamily="49" charset="0"/>
              <a:ea typeface="Noto Mono" panose="020B0609030804020204" pitchFamily="49" charset="0"/>
              <a:cs typeface="Noto Mono" panose="020B0609030804020204" pitchFamily="49" charset="0"/>
            </a:endParaRP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32FCCC0-A7DF-BD49-9203-9054B95064AC}"/>
              </a:ext>
            </a:extLst>
          </p:cNvPr>
          <p:cNvSpPr txBox="1">
            <a:spLocks/>
          </p:cNvSpPr>
          <p:nvPr userDrawn="1"/>
        </p:nvSpPr>
        <p:spPr>
          <a:xfrm>
            <a:off x="56843" y="90575"/>
            <a:ext cx="3572013" cy="188081"/>
          </a:xfrm>
          <a:prstGeom prst="rect">
            <a:avLst/>
          </a:prstGeom>
        </p:spPr>
        <p:txBody>
          <a:bodyPr anchor="t"/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  <a:defRPr sz="1733" b="0" i="0" kern="1200" spc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1pPr>
            <a:lvl2pPr marL="38399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  <a:defRPr sz="1733" b="0" i="0" kern="1200" spc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2pPr>
            <a:lvl3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467" b="0" i="0" kern="1200" spc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3pPr>
            <a:lvl4pPr marL="62398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1467" b="0" i="0" kern="1200" spc="0">
                <a:solidFill>
                  <a:schemeClr val="tx1"/>
                </a:solidFill>
                <a:latin typeface="Helvetica Neue" panose="02000503000000020004" pitchFamily="2" charset="0"/>
                <a:ea typeface="Helvetica Neue" charset="0"/>
                <a:cs typeface="Helvetica Neue" charset="0"/>
              </a:defRPr>
            </a:lvl4pPr>
            <a:lvl5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None/>
              <a:defRPr sz="800" b="0" i="0" kern="1200" spc="300">
                <a:solidFill>
                  <a:schemeClr val="tx1"/>
                </a:solidFill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defRPr>
            </a:lvl5pPr>
            <a:lvl6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9994" indent="-239994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Franklin Gothic Book" panose="020B0503020102020204" pitchFamily="34" charset="0"/>
              <a:buChar char="–"/>
              <a:defRPr sz="20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4"/>
            <a:r>
              <a:rPr lang="en-US">
                <a:latin typeface="Noto Mono" panose="020B0609030804020204" pitchFamily="49" charset="0"/>
                <a:ea typeface="Noto Mono" panose="020B0609030804020204" pitchFamily="49" charset="0"/>
                <a:cs typeface="Noto Mono" panose="020B0609030804020204" pitchFamily="49" charset="0"/>
              </a:rPr>
              <a:t>INNER CHAPTER </a:t>
            </a:r>
          </a:p>
        </p:txBody>
      </p:sp>
    </p:spTree>
    <p:extLst>
      <p:ext uri="{BB962C8B-B14F-4D97-AF65-F5344CB8AC3E}">
        <p14:creationId xmlns:p14="http://schemas.microsoft.com/office/powerpoint/2010/main" val="1139798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53" r:id="rId1"/>
    <p:sldLayoutId id="2147484854" r:id="rId2"/>
    <p:sldLayoutId id="2147484389" r:id="rId3"/>
    <p:sldLayoutId id="2147484188" r:id="rId4"/>
    <p:sldLayoutId id="2147484182" r:id="rId5"/>
    <p:sldLayoutId id="2147484849" r:id="rId6"/>
    <p:sldLayoutId id="2147484122" r:id="rId7"/>
    <p:sldLayoutId id="2147484146" r:id="rId8"/>
    <p:sldLayoutId id="2147484330" r:id="rId9"/>
    <p:sldLayoutId id="2147484327" r:id="rId10"/>
    <p:sldLayoutId id="2147484848" r:id="rId11"/>
    <p:sldLayoutId id="2147484353" r:id="rId12"/>
    <p:sldLayoutId id="2147484116" r:id="rId13"/>
    <p:sldLayoutId id="2147484515" r:id="rId14"/>
    <p:sldLayoutId id="2147484261" r:id="rId15"/>
    <p:sldLayoutId id="2147484125" r:id="rId16"/>
    <p:sldLayoutId id="2147484131" r:id="rId17"/>
    <p:sldLayoutId id="2147484137" r:id="rId18"/>
    <p:sldLayoutId id="2147484140" r:id="rId19"/>
    <p:sldLayoutId id="2147484143" r:id="rId20"/>
    <p:sldLayoutId id="2147484851" r:id="rId21"/>
    <p:sldLayoutId id="2147484153" r:id="rId22"/>
    <p:sldLayoutId id="2147484156" r:id="rId23"/>
    <p:sldLayoutId id="2147484164" r:id="rId24"/>
    <p:sldLayoutId id="2147484272" r:id="rId25"/>
    <p:sldLayoutId id="2147484300" r:id="rId26"/>
    <p:sldLayoutId id="2147484856" r:id="rId27"/>
    <p:sldLayoutId id="2147484857" r:id="rId28"/>
    <p:sldLayoutId id="2147484179" r:id="rId29"/>
    <p:sldLayoutId id="2147484173" r:id="rId30"/>
    <p:sldLayoutId id="2147484176" r:id="rId31"/>
    <p:sldLayoutId id="2147484185" r:id="rId32"/>
    <p:sldLayoutId id="2147484292" r:id="rId33"/>
    <p:sldLayoutId id="2147484333" r:id="rId34"/>
    <p:sldLayoutId id="2147484293" r:id="rId35"/>
    <p:sldLayoutId id="2147484294" r:id="rId36"/>
    <p:sldLayoutId id="2147484342" r:id="rId37"/>
    <p:sldLayoutId id="2147484359" r:id="rId38"/>
    <p:sldLayoutId id="2147484299" r:id="rId39"/>
    <p:sldLayoutId id="2147484348" r:id="rId40"/>
    <p:sldLayoutId id="2147484345" r:id="rId41"/>
    <p:sldLayoutId id="2147484191" r:id="rId42"/>
    <p:sldLayoutId id="2147484358" r:id="rId43"/>
    <p:sldLayoutId id="2147484298" r:id="rId44"/>
    <p:sldLayoutId id="2147484295" r:id="rId45"/>
    <p:sldLayoutId id="2147484352" r:id="rId46"/>
    <p:sldLayoutId id="2147484394" r:id="rId47"/>
    <p:sldLayoutId id="2147484235" r:id="rId48"/>
    <p:sldLayoutId id="2147484393" r:id="rId49"/>
    <p:sldLayoutId id="2147484391" r:id="rId50"/>
    <p:sldLayoutId id="2147484390" r:id="rId51"/>
    <p:sldLayoutId id="2147484363" r:id="rId52"/>
    <p:sldLayoutId id="2147484252" r:id="rId53"/>
    <p:sldLayoutId id="2147484253" r:id="rId54"/>
    <p:sldLayoutId id="2147484858" r:id="rId55"/>
    <p:sldLayoutId id="2147484859" r:id="rId56"/>
    <p:sldLayoutId id="2147484860" r:id="rId57"/>
    <p:sldLayoutId id="2147484861" r:id="rId58"/>
    <p:sldLayoutId id="2147484862" r:id="rId59"/>
  </p:sldLayoutIdLst>
  <p:hf hdr="0" ftr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2400" b="0" i="0" kern="1200" baseline="0">
          <a:solidFill>
            <a:schemeClr val="tx1"/>
          </a:solidFill>
          <a:latin typeface="Aptos" panose="020B0004020202020204" pitchFamily="34" charset="0"/>
          <a:ea typeface="Helvetica Neue" charset="0"/>
          <a:cs typeface="Helvetica Neue" charset="0"/>
        </a:defRPr>
      </a:lvl1pPr>
    </p:titleStyle>
    <p:bodyStyle>
      <a:lvl1pPr marL="0" indent="0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None/>
        <a:defRPr sz="1733" b="0" i="0" kern="1200" spc="0">
          <a:solidFill>
            <a:schemeClr val="tx1"/>
          </a:solidFill>
          <a:latin typeface="Aptos" panose="020B0004020202020204" pitchFamily="34" charset="0"/>
          <a:ea typeface="Helvetica Neue" charset="0"/>
          <a:cs typeface="Helvetica Neue" charset="0"/>
        </a:defRPr>
      </a:lvl1pPr>
      <a:lvl2pPr marL="62398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1733" b="0" i="0" kern="1200" spc="0">
          <a:solidFill>
            <a:schemeClr val="tx1"/>
          </a:solidFill>
          <a:latin typeface="Helvetica Neue" panose="02000503000000020004" pitchFamily="2" charset="0"/>
          <a:ea typeface="Helvetica Neue" charset="0"/>
          <a:cs typeface="Helvetica Neue" charset="0"/>
        </a:defRPr>
      </a:lvl2pPr>
      <a:lvl3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1467" b="0" i="0" kern="1200" spc="0">
          <a:solidFill>
            <a:schemeClr val="tx1"/>
          </a:solidFill>
          <a:latin typeface="Aptos" panose="020B0004020202020204" pitchFamily="34" charset="0"/>
          <a:ea typeface="Helvetica Neue" charset="0"/>
          <a:cs typeface="Helvetica Neue" charset="0"/>
        </a:defRPr>
      </a:lvl3pPr>
      <a:lvl4pPr marL="62398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1467" b="0" i="0" kern="1200" spc="0">
          <a:solidFill>
            <a:schemeClr val="tx1"/>
          </a:solidFill>
          <a:latin typeface="Aptos" panose="020B0004020202020204" pitchFamily="34" charset="0"/>
          <a:ea typeface="Helvetica Neue" charset="0"/>
          <a:cs typeface="Helvetica Neue" charset="0"/>
        </a:defRPr>
      </a:lvl4pPr>
      <a:lvl5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2000" b="0" i="0" kern="1200" spc="0">
          <a:solidFill>
            <a:schemeClr val="tx1"/>
          </a:solidFill>
          <a:latin typeface="GT America Regular"/>
          <a:ea typeface="Helvetica Neue" charset="0"/>
          <a:cs typeface="Helvetica Neue" charset="0"/>
        </a:defRPr>
      </a:lvl5pPr>
      <a:lvl6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6pPr>
      <a:lvl7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7pPr>
      <a:lvl8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8pPr>
      <a:lvl9pPr marL="239994" indent="-239994" algn="l" defTabSz="609585" rtl="0" eaLnBrk="1" latinLnBrk="0" hangingPunct="1">
        <a:lnSpc>
          <a:spcPct val="100000"/>
        </a:lnSpc>
        <a:spcBef>
          <a:spcPts val="0"/>
        </a:spcBef>
        <a:buFont typeface="Franklin Gothic Book" panose="020B0503020102020204" pitchFamily="34" charset="0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98" userDrawn="1">
          <p15:clr>
            <a:srgbClr val="F26B43"/>
          </p15:clr>
        </p15:guide>
        <p15:guide id="4" pos="2593" userDrawn="1">
          <p15:clr>
            <a:srgbClr val="F26B43"/>
          </p15:clr>
        </p15:guide>
        <p15:guide id="5" pos="1345" userDrawn="1">
          <p15:clr>
            <a:srgbClr val="F26B43"/>
          </p15:clr>
        </p15:guide>
        <p15:guide id="6" pos="5087" userDrawn="1">
          <p15:clr>
            <a:srgbClr val="F26B43"/>
          </p15:clr>
        </p15:guide>
        <p15:guide id="7" pos="6335" userDrawn="1">
          <p15:clr>
            <a:srgbClr val="F26B43"/>
          </p15:clr>
        </p15:guide>
        <p15:guide id="8" pos="7582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1" orient="horz" pos="4315" userDrawn="1">
          <p15:clr>
            <a:srgbClr val="F26B43"/>
          </p15:clr>
        </p15:guide>
        <p15:guide id="12" orient="horz" pos="232" userDrawn="1">
          <p15:clr>
            <a:srgbClr val="F26B43"/>
          </p15:clr>
        </p15:guide>
        <p15:guide id="13" orient="horz" pos="1593" userDrawn="1">
          <p15:clr>
            <a:srgbClr val="F26B43"/>
          </p15:clr>
        </p15:guide>
        <p15:guide id="14" orient="horz" pos="2954" userDrawn="1">
          <p15:clr>
            <a:srgbClr val="F26B43"/>
          </p15:clr>
        </p15:guide>
        <p15:guide id="15" orient="horz" pos="3634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Inner Chapter 2020 master content">
  <a:themeElements>
    <a:clrScheme name="Episode 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FFD6D5"/>
      </a:accent1>
      <a:accent2>
        <a:srgbClr val="004479"/>
      </a:accent2>
      <a:accent3>
        <a:srgbClr val="FEFC78"/>
      </a:accent3>
      <a:accent4>
        <a:srgbClr val="000542"/>
      </a:accent4>
      <a:accent5>
        <a:srgbClr val="FEC306"/>
      </a:accent5>
      <a:accent6>
        <a:srgbClr val="FF2741"/>
      </a:accent6>
      <a:hlink>
        <a:srgbClr val="FFD7FF"/>
      </a:hlink>
      <a:folHlink>
        <a:srgbClr val="FF4C41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lIns="0" tIns="0" rIns="0" bIns="0" rtlCol="0" anchor="ctr"/>
      <a:lstStyle>
        <a:defPPr algn="ctr">
          <a:defRPr sz="15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500" b="0" i="0" dirty="0" smtClean="0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89EE1F-454F-164F-9F07-0A5A3628CDB9}" vid="{7ACBC569-B1AD-D44F-A40C-8419DD20B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701224E9594846BD7CB62057E1C90D" ma:contentTypeVersion="18" ma:contentTypeDescription="Create a new document." ma:contentTypeScope="" ma:versionID="a84b6c88b2e1cab64f626c03e21a3ad7">
  <xsd:schema xmlns:xsd="http://www.w3.org/2001/XMLSchema" xmlns:xs="http://www.w3.org/2001/XMLSchema" xmlns:p="http://schemas.microsoft.com/office/2006/metadata/properties" xmlns:ns2="793ab299-2543-419e-9944-2e0bea3dc780" xmlns:ns3="68bac87f-442f-4d01-83f2-eb795099ad63" targetNamespace="http://schemas.microsoft.com/office/2006/metadata/properties" ma:root="true" ma:fieldsID="149421c8bd6bebf74f4c1a7e6e9cdc00" ns2:_="" ns3:_="">
    <xsd:import namespace="793ab299-2543-419e-9944-2e0bea3dc780"/>
    <xsd:import namespace="68bac87f-442f-4d01-83f2-eb795099ad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ab299-2543-419e-9944-2e0bea3dc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fa1188ef-9c9a-4dc0-823e-f7ecebd9c17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bac87f-442f-4d01-83f2-eb795099ad6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491859be-4f03-4e01-8352-ac40edca3c43}" ma:internalName="TaxCatchAll" ma:showField="CatchAllData" ma:web="68bac87f-442f-4d01-83f2-eb795099ad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3ab299-2543-419e-9944-2e0bea3dc780">
      <Terms xmlns="http://schemas.microsoft.com/office/infopath/2007/PartnerControls"/>
    </lcf76f155ced4ddcb4097134ff3c332f>
    <TaxCatchAll xmlns="68bac87f-442f-4d01-83f2-eb795099ad63" xsi:nil="true"/>
    <SharedWithUsers xmlns="68bac87f-442f-4d01-83f2-eb795099ad63">
      <UserInfo>
        <DisplayName>Lawrence Dai</DisplayName>
        <AccountId>12</AccountId>
        <AccountType/>
      </UserInfo>
      <UserInfo>
        <DisplayName>Yaner Xu</DisplayName>
        <AccountId>76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5001D589-7791-4166-8E1F-887124072C4C}">
  <ds:schemaRefs>
    <ds:schemaRef ds:uri="68bac87f-442f-4d01-83f2-eb795099ad63"/>
    <ds:schemaRef ds:uri="793ab299-2543-419e-9944-2e0bea3dc7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A3AC603-B169-4981-B25E-BD14991AA1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58944F-73E0-41C0-8436-ABAB7FE8920B}">
  <ds:schemaRefs>
    <ds:schemaRef ds:uri="68bac87f-442f-4d01-83f2-eb795099ad63"/>
    <ds:schemaRef ds:uri="793ab299-2543-419e-9944-2e0bea3dc7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118c2773-e887-49fc-9da9-984ac5815efe}" enabled="1" method="Standard" siteId="{7d97f400-69b4-4df4-a009-c9806ec70783}" removed="0"/>
  <clbl:label id="{5354cecc-0549-4241-8e61-4e4860470ed6}" enabled="1" method="Privileged" siteId="{26ca13d3-00b1-4326-a52f-094eb0cb809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1" baseType="lpstr">
      <vt:lpstr>GT America Regular</vt:lpstr>
      <vt:lpstr>Noto Mono</vt:lpstr>
      <vt:lpstr>Aptos</vt:lpstr>
      <vt:lpstr>Arial</vt:lpstr>
      <vt:lpstr>Calibri</vt:lpstr>
      <vt:lpstr>Franklin Gothic Book</vt:lpstr>
      <vt:lpstr>Franklin Gothic Demi</vt:lpstr>
      <vt:lpstr>Helvetica</vt:lpstr>
      <vt:lpstr>Helvetica Neue</vt:lpstr>
      <vt:lpstr>Lucida Grande</vt:lpstr>
      <vt:lpstr>Inner Chapter 2020 master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Wilson</dc:creator>
  <cp:lastModifiedBy>Tristan McInnis</cp:lastModifiedBy>
  <cp:revision>15</cp:revision>
  <cp:lastPrinted>2020-08-28T06:19:03Z</cp:lastPrinted>
  <dcterms:created xsi:type="dcterms:W3CDTF">2020-06-09T02:58:34Z</dcterms:created>
  <dcterms:modified xsi:type="dcterms:W3CDTF">2025-09-12T08:52:22Z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0x010100E9701224E9594846BD7CB62057E1C90D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Inner Chapter 2020 master content:5\Inner Chapter 2020 Master Titles:5\3_Inner Chapter 2020 master content white:5</vt:lpwstr>
  </property>
  <property fmtid="{D5CDD505-2E9C-101B-9397-08002B2CF9AE}" pid="5" name="ClassificationContentMarkingFooterText">
    <vt:lpwstr>Internal Use</vt:lpwstr>
  </property>
</Properties>
</file>