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15" r:id="rId4"/>
    <p:sldId id="317" r:id="rId6"/>
    <p:sldId id="341" r:id="rId7"/>
    <p:sldId id="322" r:id="rId8"/>
    <p:sldId id="318" r:id="rId9"/>
    <p:sldId id="319" r:id="rId10"/>
    <p:sldId id="321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3" r:id="rId21"/>
    <p:sldId id="332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6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35293" y="2128519"/>
            <a:ext cx="11321414" cy="110109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35293" y="3403600"/>
            <a:ext cx="11321414" cy="793115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35292" y="3293110"/>
            <a:ext cx="11321415" cy="469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468498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965324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7" y="74168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4168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4188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371600"/>
            <a:ext cx="10515599" cy="4086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">
              <a:schemeClr val="tx2"/>
            </a:gs>
            <a:gs pos="100000">
              <a:schemeClr val="bg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0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5.xml"/><Relationship Id="rId4" Type="http://schemas.openxmlformats.org/officeDocument/2006/relationships/image" Target="../media/image9.jpe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5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4.xm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TypeError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高级前端课程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方怀南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需求文档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产品结构图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5275" y="1825625"/>
            <a:ext cx="652081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57370" y="1825625"/>
            <a:ext cx="347599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0" y="1600200"/>
            <a:ext cx="3695065" cy="3656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60575" y="5574030"/>
            <a:ext cx="807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http://dwz.cn/842abr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冒烟测试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839785" y="225845"/>
            <a:ext cx="10162511" cy="1018755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什么是冒烟测试？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文本占位符 3"/>
          <p:cNvSpPr txBox="1"/>
          <p:nvPr>
            <p:custDataLst>
              <p:tags r:id="rId2"/>
            </p:custDataLst>
          </p:nvPr>
        </p:nvSpPr>
        <p:spPr>
          <a:xfrm>
            <a:off x="839786" y="5437607"/>
            <a:ext cx="10162511" cy="100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在功能主流程上规定若干冒烟点，若测试中发现这些点都测试通过，说明项目质量得到了最基本的保证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\\vmware-host\Shared Folders\shumi\Desktop\冒烟.jpeg冒烟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3101005" y="1397000"/>
            <a:ext cx="5640070" cy="3759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运行环境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运行环境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常用运行环境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开发环境：开发人员随时更改的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开发用的假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测试环境：待测试的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测试用的假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预发环境：待发布的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线上环境：线上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什么是高级前端工程师？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第一章：绪论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作为一个前端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前端开发的瓶颈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复杂应用的开发门槛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业务需求的频繁变更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复杂应用的开发门槛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515" y="1825625"/>
            <a:ext cx="902970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做什么应用就要找什么人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业务需求的频繁变更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9080" y="1825625"/>
            <a:ext cx="659320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如何建立技术体系支持多变的需求？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高级前端工程师的能力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数据结构</a:t>
            </a: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设计模式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图形学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编译原理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665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开发技术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系统性思维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规范化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增值产品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谢谢！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前端工程师的工作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前端工程师和前端爱好者有什么不同？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Demo V.S. </a:t>
            </a:r>
            <a:r>
              <a:rPr lang="zh-CN" altLang="en-US"/>
              <a:t>产品</a:t>
            </a:r>
            <a:endParaRPr lang="zh-CN" altLang="en-US"/>
          </a:p>
        </p:txBody>
      </p:sp>
      <p:pic>
        <p:nvPicPr>
          <p:cNvPr id="4" name="图片 3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1691005"/>
            <a:ext cx="5471795" cy="3990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315" y="1691005"/>
            <a:ext cx="5625465" cy="3989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前端工程师和前端爱好者的区别？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270"/>
            <a:ext cx="10448925" cy="685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55540" y="2712085"/>
            <a:ext cx="42011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全站</a:t>
            </a: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</a:t>
            </a: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desktop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mobile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分别实现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特殊调整过的字体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数据和展示分离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组件化开发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专业的前端工程师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 algn="just">
              <a:lnSpc>
                <a:spcPct val="120000"/>
              </a:lnSpc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美学理解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技术体系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沟通能力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90" y="657225"/>
            <a:ext cx="5364480" cy="5544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前端工程师的日常工作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大团队常见前端开发流程</a:t>
            </a:r>
            <a:endParaRPr lang="zh-CN" altLang="en-US"/>
          </a:p>
        </p:txBody>
      </p:sp>
      <p:pic>
        <p:nvPicPr>
          <p:cNvPr id="7" name="内容占位符 6" descr="前端工作流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9985" y="1691005"/>
            <a:ext cx="9892665" cy="4686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6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4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4*f*1"/>
  <p:tag name="KSO_WM_UNIT_CLEAR" val="1"/>
  <p:tag name="KSO_WM_UNIT_LAYERLEVEL" val="1"/>
  <p:tag name="KSO_WM_UNIT_VALUE" val="150"/>
  <p:tag name="KSO_WM_UNIT_HIGHLIGHT" val="0"/>
  <p:tag name="KSO_WM_UNIT_COMPATIBLE" val="0"/>
  <p:tag name="KSO_WM_UNIT_PRESET_TEXT_INDEX" val="6"/>
  <p:tag name="KSO_WM_UNIT_PRESET_TEXT_LEN" val="101"/>
</p:tagLst>
</file>

<file path=ppt/tags/tag14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58"/>
  <p:tag name="KSO_WM_SLIDE_SIZE" val="828*426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6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5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5*f*1"/>
  <p:tag name="KSO_WM_UNIT_CLEAR" val="1"/>
  <p:tag name="KSO_WM_UNIT_LAYERLEVEL" val="1"/>
  <p:tag name="KSO_WM_UNIT_VALUE" val="64"/>
  <p:tag name="KSO_WM_UNIT_HIGHLIGHT" val="0"/>
  <p:tag name="KSO_WM_UNIT_COMPATIBLE" val="0"/>
  <p:tag name="KSO_WM_UNIT_PRESET_TEXT_INDEX" val="6"/>
  <p:tag name="KSO_WM_UNIT_PRESET_TEXT_LEN" val="5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d"/>
  <p:tag name="KSO_WM_UNIT_INDEX" val="1"/>
  <p:tag name="KSO_WM_UNIT_ID" val="custom20164416_5*d*1"/>
  <p:tag name="KSO_WM_UNIT_LAYERLEVEL" val="1"/>
  <p:tag name="KSO_WM_UNIT_VALUE" val="1043*2821"/>
  <p:tag name="KSO_WM_UNIT_HIGHLIGHT" val="0"/>
  <p:tag name="KSO_WM_UNIT_COMPATIBLE" val="0"/>
  <p:tag name="KSO_WM_UNIT_CLEAR" val="0"/>
</p:tagLst>
</file>

<file path=ppt/tags/tag25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10"/>
  <p:tag name="KSO_WM_SLIDE_SIZE" val="800*397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3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BEAUTIFY_FLAG" val="#wm#"/>
  <p:tag name="KSO_WM_TEMPLATE_THUMBS_INDEX" val="1、2、3、4、5、6、7、8、9、10、11"/>
</p:tagLst>
</file>

<file path=ppt/tags/tag30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34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1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41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b"/>
  <p:tag name="KSO_WM_UNIT_INDEX" val="1"/>
  <p:tag name="KSO_WM_UNIT_ID" val="custom20164416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3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演示</Application>
  <PresentationFormat>宽屏</PresentationFormat>
  <Paragraphs>99</Paragraphs>
  <Slides>26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Office 主题</vt:lpstr>
      <vt:lpstr>自定义设计方案</vt:lpstr>
      <vt:lpstr>TypeError 高级前端课程</vt:lpstr>
      <vt:lpstr>第一章：绪论 - 作为一个前端</vt:lpstr>
      <vt:lpstr>1. 前端工程师的工作</vt:lpstr>
      <vt:lpstr>前端工程师和前端爱好者有什么不同？</vt:lpstr>
      <vt:lpstr>Demo V.S. 产品</vt:lpstr>
      <vt:lpstr>前端工程师和前端爱好者的区别？</vt:lpstr>
      <vt:lpstr>专业的前端工程师</vt:lpstr>
      <vt:lpstr>前端工程师的日常工作</vt:lpstr>
      <vt:lpstr>大团队常见前端开发流程</vt:lpstr>
      <vt:lpstr>需求文档</vt:lpstr>
      <vt:lpstr>产品结构图</vt:lpstr>
      <vt:lpstr>原型</vt:lpstr>
      <vt:lpstr>PowerPoint 演示文稿</vt:lpstr>
      <vt:lpstr>冒烟测试</vt:lpstr>
      <vt:lpstr>什么是冒烟测试？</vt:lpstr>
      <vt:lpstr>运行环境</vt:lpstr>
      <vt:lpstr>运行环境 = 程序 + 数据</vt:lpstr>
      <vt:lpstr>常用运行环境</vt:lpstr>
      <vt:lpstr>什么是高级前端工程师？</vt:lpstr>
      <vt:lpstr>前端开发的瓶颈</vt:lpstr>
      <vt:lpstr>复杂应用的开发门槛</vt:lpstr>
      <vt:lpstr>做什么应用就要找什么人</vt:lpstr>
      <vt:lpstr>业务需求的频繁变更</vt:lpstr>
      <vt:lpstr>如何建立技术体系支持多变的需求？</vt:lpstr>
      <vt:lpstr>高级前端工程师的能力</vt:lpstr>
      <vt:lpstr>谢谢！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106</cp:revision>
  <dcterms:created xsi:type="dcterms:W3CDTF">2016-12-28T11:29:00Z</dcterms:created>
  <dcterms:modified xsi:type="dcterms:W3CDTF">2018-06-22T04:59:35Z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