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8" r:id="rId4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5293" y="2128519"/>
            <a:ext cx="11321414" cy="11010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5293" y="3403600"/>
            <a:ext cx="11321414" cy="79311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35292" y="3293110"/>
            <a:ext cx="11321415" cy="469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468498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965324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7" y="74168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16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4188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371600"/>
            <a:ext cx="10515599" cy="4086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">
              <a:schemeClr val="tx2"/>
            </a:gs>
            <a:gs pos="100000">
              <a:schemeClr val="bg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TypeError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高级前端课程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方怀南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第一章：绪论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作为一个前端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真实世界的前端应用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6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BEAUTIFY_FLAG" val="#wm#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1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b"/>
  <p:tag name="KSO_WM_UNIT_INDEX" val="1"/>
  <p:tag name="KSO_WM_UNIT_ID" val="custom20164416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9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3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8</Paragraphs>
  <Slides>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自定义设计方案</vt:lpstr>
      <vt:lpstr>TypeError 高级前端课程</vt:lpstr>
      <vt:lpstr>第一章：绪论 - 作为一个前端</vt:lpstr>
      <vt:lpstr>2.真实世界的前端应用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2018-03-01T02:03:00Z</dcterms:created>
  <dcterms:modified xsi:type="dcterms:W3CDTF">2018-06-22T05:01:11Z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