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5"/>
  </p:notesMasterIdLst>
  <p:sldIdLst>
    <p:sldId id="258" r:id="rId4"/>
    <p:sldId id="259" r:id="rId6"/>
    <p:sldId id="260" r:id="rId7"/>
    <p:sldId id="262" r:id="rId8"/>
    <p:sldId id="264" r:id="rId9"/>
    <p:sldId id="265" r:id="rId10"/>
    <p:sldId id="266" r:id="rId11"/>
    <p:sldId id="267" r:id="rId12"/>
    <p:sldId id="263" r:id="rId13"/>
    <p:sldId id="261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35293" y="2128519"/>
            <a:ext cx="11321414" cy="110109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35293" y="3403600"/>
            <a:ext cx="11321414" cy="793115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435292" y="3293110"/>
            <a:ext cx="11321415" cy="469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468498"/>
            <a:ext cx="10515600" cy="1469838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3965324"/>
            <a:ext cx="10515600" cy="1007693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757365"/>
            <a:ext cx="5157787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728685"/>
            <a:ext cx="5157787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57365"/>
            <a:ext cx="5183188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728685"/>
            <a:ext cx="5183188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928813"/>
            <a:ext cx="10515600" cy="2162969"/>
          </a:xfrm>
        </p:spPr>
        <p:txBody>
          <a:bodyPr anchor="b" anchorCtr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838200" y="4207330"/>
            <a:ext cx="10515600" cy="14843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9787" y="74168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4168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34188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098156" y="365125"/>
            <a:ext cx="1255643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9099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1371600"/>
            <a:ext cx="10515599" cy="40866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8000">
              <a:schemeClr val="tx2"/>
            </a:gs>
            <a:gs pos="100000">
              <a:schemeClr val="bg2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image" Target="../media/image1.jpe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2.jpe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TypeError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高级前端课程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方怀南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主要模块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前端单页应用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的组件和组件库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前端工程师的核心竞争力和面试指导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联系讲师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62810"/>
            <a:ext cx="3638550" cy="3676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935" y="2115820"/>
            <a:ext cx="3714115" cy="37712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第一章：绪论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作为一个前端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课程安排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教学目标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输入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占位符 6" descr="\\vmware-host\Shared Folders\shumi\Desktop\萌新.jpeg萌新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5184000" y="1515303"/>
            <a:ext cx="6170400" cy="3856355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228600" indent="-228600" algn="just">
              <a:lnSpc>
                <a:spcPct val="120000"/>
              </a:lnSpc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有初步前端编程基础的技术新人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just">
              <a:lnSpc>
                <a:spcPct val="120000"/>
              </a:lnSpc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algn="just">
              <a:lnSpc>
                <a:spcPct val="120000"/>
              </a:lnSpc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有前端领域的职业规划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输出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占位符 6" descr="\\vmware-host\Shared Folders\shumi\Desktop\攻城狮.jpeg攻城狮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5184000" y="1591185"/>
            <a:ext cx="6170400" cy="3704590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228600" indent="-228600" algn="just">
              <a:lnSpc>
                <a:spcPct val="120000"/>
              </a:lnSpc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中等偏上的前端开发技术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8600" indent="-228600" algn="just">
              <a:lnSpc>
                <a:spcPct val="120000"/>
              </a:lnSpc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8600" indent="-228600" algn="just">
              <a:lnSpc>
                <a:spcPct val="120000"/>
              </a:lnSpc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理解前端的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job model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，以及前端的价值体现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8600" indent="-228600" algn="just">
              <a:lnSpc>
                <a:spcPct val="120000"/>
              </a:lnSpc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8600" indent="-228600" algn="just">
              <a:lnSpc>
                <a:spcPct val="120000"/>
              </a:lnSpc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开箱即用的前端攻城狮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我们不教什么？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140" y="2341245"/>
            <a:ext cx="10515600" cy="1325563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en-US" altLang="zh-CN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zh-CN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居</a:t>
            </a:r>
            <a:r>
              <a:rPr lang="zh-CN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</a:t>
            </a:r>
            <a:endParaRPr lang="zh-CN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-2759710" y="25863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清除浮动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-584200" y="10153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zh-CN" altLang="en-US"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</a:t>
            </a:r>
            <a:r>
              <a:rPr lang="en-US" altLang="zh-CN"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zh-CN" altLang="en-US"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详解</a:t>
            </a:r>
            <a:endParaRPr lang="zh-CN" altLang="en-US" sz="6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3479800" y="18808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zh-CN" altLang="en-US" sz="7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网上商城</a:t>
            </a:r>
            <a:endParaRPr lang="zh-CN" altLang="en-US" sz="7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442085" y="3667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1854200" y="3667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altLang="zh-CN"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h5</a:t>
            </a:r>
            <a:endParaRPr lang="en-US" altLang="zh-CN" sz="6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-1318260" y="4159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zh-CN" altLang="en-US" sz="8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小程序</a:t>
            </a:r>
            <a:endParaRPr lang="zh-CN" altLang="en-US" sz="8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3705225" y="42754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altLang="zh-CN"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Slider</a:t>
            </a:r>
            <a:endParaRPr lang="en-US" altLang="zh-CN" sz="6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教学模块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a"/>
  <p:tag name="KSO_WM_UNIT_INDEX" val="1"/>
  <p:tag name="KSO_WM_UNIT_ID" val="custom20164416_4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d"/>
  <p:tag name="KSO_WM_UNIT_INDEX" val="1"/>
  <p:tag name="KSO_WM_UNIT_ID" val="custom20164416_4*d*1"/>
  <p:tag name="KSO_WM_UNIT_LAYERLEVEL" val="1"/>
  <p:tag name="KSO_WM_UNIT_VALUE" val="1500*1713"/>
  <p:tag name="KSO_WM_UNIT_HIGHLIGHT" val="0"/>
  <p:tag name="KSO_WM_UNIT_COMPATIBLE" val="0"/>
  <p:tag name="KSO_WM_UNIT_CLEAR" val="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f"/>
  <p:tag name="KSO_WM_UNIT_INDEX" val="1"/>
  <p:tag name="KSO_WM_UNIT_ID" val="custom20164416_4*f*1"/>
  <p:tag name="KSO_WM_UNIT_CLEAR" val="1"/>
  <p:tag name="KSO_WM_UNIT_LAYERLEVEL" val="1"/>
  <p:tag name="KSO_WM_UNIT_VALUE" val="150"/>
  <p:tag name="KSO_WM_UNIT_HIGHLIGHT" val="0"/>
  <p:tag name="KSO_WM_UNIT_COMPATIBLE" val="0"/>
  <p:tag name="KSO_WM_UNIT_PRESET_TEXT_INDEX" val="6"/>
  <p:tag name="KSO_WM_UNIT_PRESET_TEXT_LEN" val="101"/>
</p:tagLst>
</file>

<file path=ppt/tags/tag16.xml><?xml version="1.0" encoding="utf-8"?>
<p:tagLst xmlns:p="http://schemas.openxmlformats.org/presentationml/2006/main">
  <p:tag name="KSO_WM_TEMPLATE_CATEGORY" val="custom"/>
  <p:tag name="KSO_WM_TEMPLATE_INDEX" val="20164416"/>
  <p:tag name="KSO_WM_TAG_VERSION" val="1.0"/>
  <p:tag name="KSO_WM_SLIDE_ID" val="custom20164416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58"/>
  <p:tag name="KSO_WM_SLIDE_SIZE" val="828*426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a"/>
  <p:tag name="KSO_WM_UNIT_INDEX" val="1"/>
  <p:tag name="KSO_WM_UNIT_ID" val="custom20164416_4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d"/>
  <p:tag name="KSO_WM_UNIT_INDEX" val="1"/>
  <p:tag name="KSO_WM_UNIT_ID" val="custom20164416_4*d*1"/>
  <p:tag name="KSO_WM_UNIT_LAYERLEVEL" val="1"/>
  <p:tag name="KSO_WM_UNIT_VALUE" val="1500*1713"/>
  <p:tag name="KSO_WM_UNIT_HIGHLIGHT" val="0"/>
  <p:tag name="KSO_WM_UNIT_COMPATIBLE" val="0"/>
  <p:tag name="KSO_WM_UNIT_CLEAR" val="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f"/>
  <p:tag name="KSO_WM_UNIT_INDEX" val="1"/>
  <p:tag name="KSO_WM_UNIT_ID" val="custom20164416_4*f*1"/>
  <p:tag name="KSO_WM_UNIT_CLEAR" val="1"/>
  <p:tag name="KSO_WM_UNIT_LAYERLEVEL" val="1"/>
  <p:tag name="KSO_WM_UNIT_VALUE" val="150"/>
  <p:tag name="KSO_WM_UNIT_HIGHLIGHT" val="0"/>
  <p:tag name="KSO_WM_UNIT_COMPATIBLE" val="0"/>
  <p:tag name="KSO_WM_UNIT_PRESET_TEXT_INDEX" val="6"/>
  <p:tag name="KSO_WM_UNIT_PRESET_TEXT_LEN" val="10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p="http://schemas.openxmlformats.org/presentationml/2006/main">
  <p:tag name="KSO_WM_TEMPLATE_CATEGORY" val="custom"/>
  <p:tag name="KSO_WM_TEMPLATE_INDEX" val="20164416"/>
  <p:tag name="KSO_WM_TAG_VERSION" val="1.0"/>
  <p:tag name="KSO_WM_SLIDE_ID" val="custom20164416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58"/>
  <p:tag name="KSO_WM_SLIDE_SIZE" val="828*426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a"/>
  <p:tag name="KSO_WM_UNIT_INDEX" val="1"/>
  <p:tag name="KSO_WM_UNIT_ID" val="custom20164416_3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f"/>
  <p:tag name="KSO_WM_UNIT_INDEX" val="1"/>
  <p:tag name="KSO_WM_UNIT_ID" val="custom20164416_3*f*1"/>
  <p:tag name="KSO_WM_UNIT_CLEAR" val="1"/>
  <p:tag name="KSO_WM_UNIT_LAYERLEVEL" val="1"/>
  <p:tag name="KSO_WM_UNIT_VALUE" val="209"/>
  <p:tag name="KSO_WM_UNIT_HIGHLIGHT" val="0"/>
  <p:tag name="KSO_WM_UNIT_COMPATIBLE" val="0"/>
  <p:tag name="KSO_WM_UNIT_PRESET_TEXT_INDEX" val="6"/>
  <p:tag name="KSO_WM_UNIT_PRESET_TEXT_LEN" val="10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f"/>
  <p:tag name="KSO_WM_UNIT_INDEX" val="2"/>
  <p:tag name="KSO_WM_UNIT_ID" val="custom20164416_3*f*2"/>
  <p:tag name="KSO_WM_UNIT_CLEAR" val="1"/>
  <p:tag name="KSO_WM_UNIT_LAYERLEVEL" val="1"/>
  <p:tag name="KSO_WM_UNIT_VALUE" val="209"/>
  <p:tag name="KSO_WM_UNIT_HIGHLIGHT" val="0"/>
  <p:tag name="KSO_WM_UNIT_COMPATIBLE" val="0"/>
  <p:tag name="KSO_WM_UNIT_PRESET_TEXT_INDEX" val="6"/>
  <p:tag name="KSO_WM_UNIT_PRESET_TEXT_LEN" val="101"/>
</p:tagLst>
</file>

<file path=ppt/tags/tag27.xml><?xml version="1.0" encoding="utf-8"?>
<p:tagLst xmlns:p="http://schemas.openxmlformats.org/presentationml/2006/main">
  <p:tag name="KSO_WM_TEMPLATE_CATEGORY" val="custom"/>
  <p:tag name="KSO_WM_TEMPLATE_INDEX" val="20164416"/>
  <p:tag name="KSO_WM_TAG_VERSION" val="1.0"/>
  <p:tag name="KSO_WM_SLIDE_ID" val="custom20164416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6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64416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64416"/>
</p:tagLst>
</file>

<file path=ppt/tags/tag6.xml><?xml version="1.0" encoding="utf-8"?>
<p:tagLst xmlns:p="http://schemas.openxmlformats.org/presentationml/2006/main">
  <p:tag name="KSO_WM_TEMPLATE_CATEGORY" val="custom"/>
  <p:tag name="KSO_WM_TEMPLATE_INDEX" val="20164416"/>
  <p:tag name="KSO_WM_TAG_VERSION" val="1.0"/>
  <p:tag name="KSO_WM_BEAUTIFY_FLAG" val="#wm#"/>
  <p:tag name="KSO_WM_TEMPLATE_THUMBS_INDEX" val="1、2、3、4、5、6、7、8、9、10、1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a"/>
  <p:tag name="KSO_WM_UNIT_INDEX" val="1"/>
  <p:tag name="KSO_WM_UNIT_ID" val="custom20164416_1*a*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6"/>
  <p:tag name="KSO_WM_UNIT_TYPE" val="b"/>
  <p:tag name="KSO_WM_UNIT_INDEX" val="1"/>
  <p:tag name="KSO_WM_UNIT_ID" val="custom20164416_1*b*1"/>
  <p:tag name="KSO_WM_UNIT_LAYERLEVEL" val="1"/>
  <p:tag name="KSO_WM_UNIT_VALUE" val="27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9.xml><?xml version="1.0" encoding="utf-8"?>
<p:tagLst xmlns:p="http://schemas.openxmlformats.org/presentationml/2006/main">
  <p:tag name="KSO_WM_TEMPLATE_CATEGORY" val="custom"/>
  <p:tag name="KSO_WM_TEMPLATE_INDEX" val="20164416"/>
  <p:tag name="KSO_WM_TAG_VERSION" val="1.0"/>
  <p:tag name="KSO_WM_SLIDE_ID" val="custom2016441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37">
      <a:dk1>
        <a:srgbClr val="000000"/>
      </a:dk1>
      <a:lt1>
        <a:srgbClr val="FFFFFF"/>
      </a:lt1>
      <a:dk2>
        <a:srgbClr val="131C21"/>
      </a:dk2>
      <a:lt2>
        <a:srgbClr val="44546A"/>
      </a:lt2>
      <a:accent1>
        <a:srgbClr val="00B0F0"/>
      </a:accent1>
      <a:accent2>
        <a:srgbClr val="8865DB"/>
      </a:accent2>
      <a:accent3>
        <a:srgbClr val="F56A4A"/>
      </a:accent3>
      <a:accent4>
        <a:srgbClr val="2F729B"/>
      </a:accent4>
      <a:accent5>
        <a:srgbClr val="CB3416"/>
      </a:accent5>
      <a:accent6>
        <a:srgbClr val="203864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WPS 演示</Application>
  <PresentationFormat>宽屏</PresentationFormat>
  <Paragraphs>55</Paragraphs>
  <Slides>11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仿宋</vt:lpstr>
      <vt:lpstr>Office 主题</vt:lpstr>
      <vt:lpstr>自定义设计方案</vt:lpstr>
      <vt:lpstr>TypeError 高级前端课程</vt:lpstr>
      <vt:lpstr>第一章：绪论 - 作为一个前端</vt:lpstr>
      <vt:lpstr>2.真实世界的前端应用</vt:lpstr>
      <vt:lpstr>3.课程安排</vt:lpstr>
      <vt:lpstr>请在此输入您的标题</vt:lpstr>
      <vt:lpstr>请在此输入您的标题</vt:lpstr>
      <vt:lpstr>教学目标</vt:lpstr>
      <vt:lpstr>CSS局中</vt:lpstr>
      <vt:lpstr>教学模块</vt:lpstr>
      <vt:lpstr>请在此输入您的标题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29</cp:revision>
  <dcterms:created xsi:type="dcterms:W3CDTF">2018-03-01T02:03:00Z</dcterms:created>
  <dcterms:modified xsi:type="dcterms:W3CDTF">2018-06-16T11:35:29Z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