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y Nikki Aaron, Tristan Benedict-Hall, Aaron Brinkley, &amp; Kevin Surmacewicz"/>
          <p:cNvSpPr txBox="1"/>
          <p:nvPr>
            <p:ph type="subTitle" sz="quarter" idx="1"/>
          </p:nvPr>
        </p:nvSpPr>
        <p:spPr>
          <a:xfrm>
            <a:off x="2768233" y="6966455"/>
            <a:ext cx="7916005" cy="1295401"/>
          </a:xfrm>
          <a:prstGeom prst="rect">
            <a:avLst/>
          </a:prstGeom>
        </p:spPr>
        <p:txBody>
          <a:bodyPr/>
          <a:lstStyle/>
          <a:p>
            <a:pPr/>
            <a:r>
              <a:t>by Nikki Aaron, Tristan Benedict-Hall, Aaron Brinkley, &amp; Kevin Surmacewicz</a:t>
            </a:r>
          </a:p>
        </p:txBody>
      </p:sp>
      <p:pic>
        <p:nvPicPr>
          <p:cNvPr id="120" name="trailgazer_logo_fff.jpg" descr="trailgazer_logo_ff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03" y="-23229"/>
            <a:ext cx="13162197" cy="6348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pplication conce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concept</a:t>
            </a:r>
          </a:p>
        </p:txBody>
      </p:sp>
      <p:sp>
        <p:nvSpPr>
          <p:cNvPr id="123" name="Easy and accessible way to find hiking trails, length, and difficul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and accessible way to find hiking trails, length, and difficulty</a:t>
            </a:r>
          </a:p>
          <a:p>
            <a:pPr/>
            <a:r>
              <a:t>Wishlist items included: directions, wildlife and their peak times, current weather, topographic map, and allowing users to save favorites and provide those to others.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6" name="We enjoy hiking!…"/>
          <p:cNvSpPr txBox="1"/>
          <p:nvPr>
            <p:ph type="body" sz="half" idx="1"/>
          </p:nvPr>
        </p:nvSpPr>
        <p:spPr>
          <a:xfrm>
            <a:off x="355600" y="2730500"/>
            <a:ext cx="7290148" cy="6299200"/>
          </a:xfrm>
          <a:prstGeom prst="rect">
            <a:avLst/>
          </a:prstGeom>
        </p:spPr>
        <p:txBody>
          <a:bodyPr/>
          <a:lstStyle/>
          <a:p>
            <a:pPr marL="447802" indent="-447802" defTabSz="502412">
              <a:spcBef>
                <a:spcPts val="3900"/>
              </a:spcBef>
              <a:defRPr sz="3956"/>
            </a:pPr>
            <a:r>
              <a:t>We enjoy hiking!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Promoting healthy and active lifestyles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Want users to see how easy an activity it is to enjoy.</a:t>
            </a:r>
          </a:p>
          <a:p>
            <a:pPr marL="447802" indent="-447802" defTabSz="502412">
              <a:spcBef>
                <a:spcPts val="3900"/>
              </a:spcBef>
              <a:defRPr sz="3956"/>
            </a:pPr>
            <a:r>
              <a:t>We even discovered some local trails that we didn’t know about.</a:t>
            </a:r>
          </a:p>
        </p:txBody>
      </p:sp>
      <p:pic>
        <p:nvPicPr>
          <p:cNvPr id="127" name="white-oak-canyon.jpg" descr="white-oak-cany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6283" y="2690016"/>
            <a:ext cx="5237500" cy="582685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hite Oak Canyon - SNP"/>
          <p:cNvSpPr txBox="1"/>
          <p:nvPr/>
        </p:nvSpPr>
        <p:spPr>
          <a:xfrm>
            <a:off x="8474626" y="8712200"/>
            <a:ext cx="36628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White Oak Canyon - SNP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sig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process</a:t>
            </a:r>
          </a:p>
        </p:txBody>
      </p:sp>
      <p:sp>
        <p:nvSpPr>
          <p:cNvPr id="131" name="Simple, clean, and easy to navigate…"/>
          <p:cNvSpPr txBox="1"/>
          <p:nvPr>
            <p:ph type="body" sz="half" idx="1"/>
          </p:nvPr>
        </p:nvSpPr>
        <p:spPr>
          <a:xfrm>
            <a:off x="330200" y="2921000"/>
            <a:ext cx="5592416" cy="6299200"/>
          </a:xfrm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Simple, clean, and easy to navigate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Started with APIs and built out from there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Make images prominent and display on initial load too</a:t>
            </a:r>
          </a:p>
        </p:txBody>
      </p:sp>
      <p:pic>
        <p:nvPicPr>
          <p:cNvPr id="132" name="project01_poss_wireframe.png" descr="project01_poss_wirefr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9858" y="2432159"/>
            <a:ext cx="7036711" cy="667314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original wireframe"/>
          <p:cNvSpPr txBox="1"/>
          <p:nvPr/>
        </p:nvSpPr>
        <p:spPr>
          <a:xfrm>
            <a:off x="7624365" y="9029699"/>
            <a:ext cx="36519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original wireframe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ch used"/>
          <p:cNvSpPr txBox="1"/>
          <p:nvPr>
            <p:ph type="title"/>
          </p:nvPr>
        </p:nvSpPr>
        <p:spPr>
          <a:xfrm>
            <a:off x="413053" y="-320533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Tech used</a:t>
            </a:r>
          </a:p>
        </p:txBody>
      </p:sp>
      <p:pic>
        <p:nvPicPr>
          <p:cNvPr id="136" name="hiking-project-doc.png" descr="hiking-project-d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56" y="1464895"/>
            <a:ext cx="7202109" cy="5115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trails-api-returned-data.png" descr="trails-api-returned-data.png"/>
          <p:cNvPicPr>
            <a:picLocks noChangeAspect="1"/>
          </p:cNvPicPr>
          <p:nvPr/>
        </p:nvPicPr>
        <p:blipFill>
          <a:blip r:embed="rId3">
            <a:extLst/>
          </a:blip>
          <a:srcRect l="4816" t="0" r="5731" b="19116"/>
          <a:stretch>
            <a:fillRect/>
          </a:stretch>
        </p:blipFill>
        <p:spPr>
          <a:xfrm>
            <a:off x="5303568" y="4404100"/>
            <a:ext cx="7872328" cy="51918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Hiking Project API"/>
          <p:cNvSpPr txBox="1"/>
          <p:nvPr/>
        </p:nvSpPr>
        <p:spPr>
          <a:xfrm>
            <a:off x="7854583" y="2397873"/>
            <a:ext cx="42094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Hiking Project API</a:t>
            </a:r>
          </a:p>
        </p:txBody>
      </p:sp>
      <p:sp>
        <p:nvSpPr>
          <p:cNvPr id="139" name="Returned Data"/>
          <p:cNvSpPr txBox="1"/>
          <p:nvPr/>
        </p:nvSpPr>
        <p:spPr>
          <a:xfrm>
            <a:off x="887521" y="7485639"/>
            <a:ext cx="42094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Returned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ch used"/>
          <p:cNvSpPr txBox="1"/>
          <p:nvPr>
            <p:ph type="title"/>
          </p:nvPr>
        </p:nvSpPr>
        <p:spPr>
          <a:xfrm>
            <a:off x="355600" y="-454591"/>
            <a:ext cx="12293600" cy="2438401"/>
          </a:xfrm>
          <a:prstGeom prst="rect">
            <a:avLst/>
          </a:prstGeom>
        </p:spPr>
        <p:txBody>
          <a:bodyPr/>
          <a:lstStyle/>
          <a:p>
            <a:pPr/>
            <a:r>
              <a:t>Tech used</a:t>
            </a:r>
          </a:p>
        </p:txBody>
      </p:sp>
      <p:sp>
        <p:nvSpPr>
          <p:cNvPr id="142" name="iNaturalist API - Returned Data"/>
          <p:cNvSpPr txBox="1"/>
          <p:nvPr/>
        </p:nvSpPr>
        <p:spPr>
          <a:xfrm>
            <a:off x="3220017" y="1363714"/>
            <a:ext cx="668917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iNaturalist API - Returned Data</a:t>
            </a:r>
          </a:p>
        </p:txBody>
      </p:sp>
      <p:pic>
        <p:nvPicPr>
          <p:cNvPr id="143" name="inaturalists-returned-data.png" descr="inaturalists-returned-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74" y="2136147"/>
            <a:ext cx="9443399" cy="759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heron.jpg" descr="her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5824" y="2326484"/>
            <a:ext cx="6350001" cy="422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ch used"/>
          <p:cNvSpPr txBox="1"/>
          <p:nvPr>
            <p:ph type="title"/>
          </p:nvPr>
        </p:nvSpPr>
        <p:spPr>
          <a:xfrm>
            <a:off x="355600" y="119942"/>
            <a:ext cx="12293600" cy="2438401"/>
          </a:xfrm>
          <a:prstGeom prst="rect">
            <a:avLst/>
          </a:prstGeom>
        </p:spPr>
        <p:txBody>
          <a:bodyPr/>
          <a:lstStyle/>
          <a:p>
            <a:pPr/>
            <a:r>
              <a:t>tech used</a:t>
            </a:r>
          </a:p>
        </p:txBody>
      </p:sp>
      <p:pic>
        <p:nvPicPr>
          <p:cNvPr id="147" name="mapbox-logo.png" descr="mapbox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2440" y="3275759"/>
            <a:ext cx="2275359" cy="1908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-maps.png" descr="google-ma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615" y="3092885"/>
            <a:ext cx="2086166" cy="2086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OpenWeatherMap_logo.png" descr="OpenWeatherMap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5727" y="3197392"/>
            <a:ext cx="1933802" cy="1951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firebase-logo.png" descr="firebase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0598" y="6918237"/>
            <a:ext cx="228600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-places.png" descr="google-plac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88240" y="3115093"/>
            <a:ext cx="2058841" cy="205884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Maps, Places, GeoCode"/>
          <p:cNvSpPr txBox="1"/>
          <p:nvPr/>
        </p:nvSpPr>
        <p:spPr>
          <a:xfrm>
            <a:off x="278054" y="2267518"/>
            <a:ext cx="57458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Google Maps, Places, GeoCode</a:t>
            </a:r>
          </a:p>
        </p:txBody>
      </p:sp>
      <p:sp>
        <p:nvSpPr>
          <p:cNvPr id="153" name="Firebase"/>
          <p:cNvSpPr txBox="1"/>
          <p:nvPr/>
        </p:nvSpPr>
        <p:spPr>
          <a:xfrm>
            <a:off x="3674937" y="5860867"/>
            <a:ext cx="158077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Firebase</a:t>
            </a:r>
          </a:p>
        </p:txBody>
      </p:sp>
      <p:pic>
        <p:nvPicPr>
          <p:cNvPr id="154" name="firebase.png" descr="firebas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31134" y="5578859"/>
            <a:ext cx="7264401" cy="485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MapBox"/>
          <p:cNvSpPr txBox="1"/>
          <p:nvPr/>
        </p:nvSpPr>
        <p:spPr>
          <a:xfrm>
            <a:off x="7009833" y="2310856"/>
            <a:ext cx="15997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MapBox</a:t>
            </a:r>
          </a:p>
        </p:txBody>
      </p:sp>
      <p:sp>
        <p:nvSpPr>
          <p:cNvPr id="156" name="OpenWeather"/>
          <p:cNvSpPr txBox="1"/>
          <p:nvPr/>
        </p:nvSpPr>
        <p:spPr>
          <a:xfrm>
            <a:off x="9585737" y="2322949"/>
            <a:ext cx="27536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OpenWeather</a:t>
            </a:r>
          </a:p>
        </p:txBody>
      </p:sp>
      <p:sp>
        <p:nvSpPr>
          <p:cNvPr id="157" name="Chartist"/>
          <p:cNvSpPr txBox="1"/>
          <p:nvPr/>
        </p:nvSpPr>
        <p:spPr>
          <a:xfrm>
            <a:off x="980188" y="5872960"/>
            <a:ext cx="15555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Chartist</a:t>
            </a:r>
          </a:p>
        </p:txBody>
      </p:sp>
      <p:pic>
        <p:nvPicPr>
          <p:cNvPr id="158" name="chartist.png" descr="chartist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7842" y="7079740"/>
            <a:ext cx="2356360" cy="2025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future"/>
          <p:cNvSpPr txBox="1"/>
          <p:nvPr>
            <p:ph type="title"/>
          </p:nvPr>
        </p:nvSpPr>
        <p:spPr>
          <a:xfrm>
            <a:off x="355600" y="-129022"/>
            <a:ext cx="12293600" cy="2438401"/>
          </a:xfrm>
          <a:prstGeom prst="rect">
            <a:avLst/>
          </a:prstGeom>
        </p:spPr>
        <p:txBody>
          <a:bodyPr/>
          <a:lstStyle/>
          <a:p>
            <a:pPr/>
            <a:r>
              <a:t>the future</a:t>
            </a:r>
          </a:p>
        </p:txBody>
      </p:sp>
      <p:sp>
        <p:nvSpPr>
          <p:cNvPr id="163" name="User Accounts…"/>
          <p:cNvSpPr txBox="1"/>
          <p:nvPr>
            <p:ph type="body" idx="1"/>
          </p:nvPr>
        </p:nvSpPr>
        <p:spPr>
          <a:xfrm>
            <a:off x="393902" y="1332470"/>
            <a:ext cx="6136299" cy="8329815"/>
          </a:xfrm>
          <a:prstGeom prst="rect">
            <a:avLst/>
          </a:prstGeom>
        </p:spPr>
        <p:txBody>
          <a:bodyPr/>
          <a:lstStyle/>
          <a:p>
            <a:pPr/>
            <a:r>
              <a:t>User Accounts</a:t>
            </a:r>
          </a:p>
          <a:p>
            <a:pPr/>
            <a:r>
              <a:t>Flickr Image Feed</a:t>
            </a:r>
          </a:p>
          <a:p>
            <a:pPr/>
            <a:r>
              <a:t>Upload new GPS data for trails</a:t>
            </a:r>
          </a:p>
          <a:p>
            <a:pPr/>
            <a:r>
              <a:t>Display nearby businesses to trailheads</a:t>
            </a:r>
          </a:p>
        </p:txBody>
      </p:sp>
      <p:pic>
        <p:nvPicPr>
          <p:cNvPr id="164" name="old-rag.jpg" descr="old-ra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9616" y="2396846"/>
            <a:ext cx="6185996" cy="494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Old Rag Mtn. - SNP"/>
          <p:cNvSpPr txBox="1"/>
          <p:nvPr/>
        </p:nvSpPr>
        <p:spPr>
          <a:xfrm>
            <a:off x="7785741" y="7725581"/>
            <a:ext cx="36765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Old Rag Mtn. - SNP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