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5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7" r:id="rId32"/>
    <p:sldId id="286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92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0D8F1-3F51-46EE-ABD8-0349529B5C90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63BCB-08C4-471B-8C23-553019B11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0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9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1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1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7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7BDA-D8D4-45AC-9480-BB8235B9549D}" type="datetimeFigureOut">
              <a:rPr lang="en-US" smtClean="0"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A1FEE-966B-4B40-9EC8-6B2AD9D7E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Lists, Tuples, Sets, </a:t>
            </a:r>
            <a:r>
              <a:rPr lang="en-US" dirty="0" err="1" smtClean="0"/>
              <a:t>Dicts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5/23/2015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</a:t>
            </a:r>
            <a:r>
              <a:rPr lang="en-US" sz="3600" b="1" dirty="0" smtClean="0">
                <a:solidFill>
                  <a:schemeClr val="accent1"/>
                </a:solidFill>
              </a:rPr>
              <a:t>umber of items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Count the number of items in a sequence</a:t>
            </a: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01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minimum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Find the minimum item in a sequence lexicographically</a:t>
            </a:r>
          </a:p>
          <a:p>
            <a:pPr lvl="1"/>
            <a:r>
              <a:rPr lang="en-US" sz="2400" dirty="0" smtClean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4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maximum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Find the maximum item in a sequence</a:t>
            </a:r>
          </a:p>
          <a:p>
            <a:pPr lvl="1"/>
            <a:r>
              <a:rPr lang="en-US" sz="2400" dirty="0" smtClean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Find the sum of items in a sequence</a:t>
            </a:r>
          </a:p>
          <a:p>
            <a:pPr lvl="1"/>
            <a:r>
              <a:rPr lang="en-US" sz="2400" dirty="0" smtClean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 -&gt; Error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8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sorting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Returns a new list of items in </a:t>
            </a:r>
            <a:r>
              <a:rPr lang="en-US" sz="2400" b="1" dirty="0" smtClean="0"/>
              <a:t>sorted</a:t>
            </a:r>
            <a:r>
              <a:rPr lang="en-US" sz="2400" dirty="0" smtClean="0"/>
              <a:t> order</a:t>
            </a:r>
          </a:p>
          <a:p>
            <a:pPr lvl="1"/>
            <a:r>
              <a:rPr lang="en-US" sz="2400" dirty="0" smtClean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(sorted(x))	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count (item)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x.count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x.count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51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</a:t>
            </a:r>
            <a:r>
              <a:rPr lang="en-US" sz="3600" b="1" dirty="0" smtClean="0">
                <a:solidFill>
                  <a:schemeClr val="accent1"/>
                </a:solidFill>
              </a:rPr>
              <a:t>ndex (item)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x.index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x.index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unpacking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'horse']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a, b, c = x				# now a is 'pig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# c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'horse'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  <a:endParaRPr lang="en-US" sz="2000" b="1" dirty="0" smtClean="0"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cs typeface="Courier New" pitchFamily="49" charset="0"/>
              </a:rPr>
              <a:t>The number of variables must exactly match the length of the list.</a:t>
            </a:r>
            <a:endParaRPr lang="en-US" sz="2000" dirty="0"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All operations from Sequences, plus:</a:t>
            </a:r>
          </a:p>
          <a:p>
            <a:r>
              <a:rPr lang="en-US" sz="2000" dirty="0" smtClean="0"/>
              <a:t>constructors:</a:t>
            </a:r>
          </a:p>
          <a:p>
            <a:r>
              <a:rPr lang="en-US" sz="2000" dirty="0" smtClean="0"/>
              <a:t>del </a:t>
            </a:r>
            <a:r>
              <a:rPr lang="en-US" sz="2000" dirty="0"/>
              <a:t>list1[2</a:t>
            </a:r>
            <a:r>
              <a:rPr lang="en-US" sz="2000" dirty="0" smtClean="0"/>
              <a:t>]			delete item from list1</a:t>
            </a:r>
            <a:endParaRPr lang="en-US" sz="2000" dirty="0"/>
          </a:p>
          <a:p>
            <a:r>
              <a:rPr lang="en-US" sz="2000" dirty="0"/>
              <a:t>list1.append(item</a:t>
            </a:r>
            <a:r>
              <a:rPr lang="en-US" sz="2000" dirty="0" smtClean="0"/>
              <a:t>)		appends an item to list1</a:t>
            </a:r>
            <a:endParaRPr lang="en-US" sz="2000" dirty="0"/>
          </a:p>
          <a:p>
            <a:r>
              <a:rPr lang="en-US" sz="2000" dirty="0"/>
              <a:t>list1.extend(sequence1</a:t>
            </a:r>
            <a:r>
              <a:rPr lang="en-US" sz="2000" dirty="0" smtClean="0"/>
              <a:t>)	appends a sequence to list1</a:t>
            </a:r>
            <a:endParaRPr lang="en-US" sz="2000" dirty="0"/>
          </a:p>
          <a:p>
            <a:r>
              <a:rPr lang="en-US" sz="2000" dirty="0"/>
              <a:t>list1.insert(index, item</a:t>
            </a:r>
            <a:r>
              <a:rPr lang="en-US" sz="2000" dirty="0" smtClean="0"/>
              <a:t>)		inserts item at index</a:t>
            </a:r>
            <a:endParaRPr lang="en-US" sz="2000" dirty="0"/>
          </a:p>
          <a:p>
            <a:r>
              <a:rPr lang="en-US" sz="2000" dirty="0"/>
              <a:t>list1.pop()			</a:t>
            </a:r>
            <a:r>
              <a:rPr lang="en-US" sz="2000" dirty="0" smtClean="0"/>
              <a:t>pops </a:t>
            </a:r>
            <a:r>
              <a:rPr lang="en-US" sz="2000" dirty="0"/>
              <a:t>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</a:t>
            </a:r>
            <a:r>
              <a:rPr lang="en-US" sz="2000" dirty="0" smtClean="0"/>
              <a:t>()			reverses list order</a:t>
            </a:r>
            <a:endParaRPr lang="en-US" sz="2000" dirty="0"/>
          </a:p>
          <a:p>
            <a:r>
              <a:rPr lang="en-US" sz="2000" dirty="0"/>
              <a:t>list1.sort()			</a:t>
            </a:r>
            <a:r>
              <a:rPr lang="en-US" sz="2000" dirty="0" smtClean="0"/>
              <a:t>sorts list in place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01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list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list()</a:t>
            </a:r>
          </a:p>
          <a:p>
            <a:pPr marL="0" indent="0"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['a', 25, 'dog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 smtClean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 smtClean="0">
                <a:cs typeface="Courier New" pitchFamily="49" charset="0"/>
              </a:rPr>
              <a:t>resulting list: 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 smtClean="0">
                <a:latin typeface="Courier New" pitchFamily="49" charset="0"/>
                <a:cs typeface="Courier New" pitchFamily="49" charset="0"/>
              </a:rPr>
            </a:br>
            <a:endParaRPr lang="en-US" sz="4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 smtClean="0">
                <a:cs typeface="Courier New" pitchFamily="49" charset="0"/>
              </a:rPr>
              <a:t>resulting list: 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38000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List</a:t>
            </a:r>
            <a:endParaRPr lang="en-US" sz="2400" b="1" dirty="0" smtClean="0"/>
          </a:p>
          <a:p>
            <a:r>
              <a:rPr lang="en-US" sz="2000" dirty="0" smtClean="0"/>
              <a:t>General purpose</a:t>
            </a:r>
          </a:p>
          <a:p>
            <a:r>
              <a:rPr lang="en-US" sz="2000" dirty="0" smtClean="0"/>
              <a:t>Most widely used data structure </a:t>
            </a:r>
          </a:p>
          <a:p>
            <a:r>
              <a:rPr lang="en-US" sz="2000" dirty="0" smtClean="0"/>
              <a:t>Grow and shrink size as needed</a:t>
            </a:r>
          </a:p>
          <a:p>
            <a:r>
              <a:rPr lang="en-US" sz="2000" dirty="0" smtClean="0"/>
              <a:t>Sequence type</a:t>
            </a:r>
          </a:p>
          <a:p>
            <a:r>
              <a:rPr lang="en-US" sz="2000" dirty="0" smtClean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Tuple</a:t>
            </a:r>
            <a:endParaRPr lang="en-US" sz="2000" b="1" dirty="0" smtClean="0"/>
          </a:p>
          <a:p>
            <a:r>
              <a:rPr lang="en-US" sz="2000" dirty="0" smtClean="0"/>
              <a:t>Immutable (can’t add/change)</a:t>
            </a:r>
          </a:p>
          <a:p>
            <a:r>
              <a:rPr lang="en-US" sz="2000" dirty="0" smtClean="0"/>
              <a:t>Useful for fixed data</a:t>
            </a:r>
          </a:p>
          <a:p>
            <a:r>
              <a:rPr lang="en-US" sz="2000" dirty="0" smtClean="0"/>
              <a:t>Faster than Lists</a:t>
            </a:r>
          </a:p>
          <a:p>
            <a:r>
              <a:rPr lang="en-US" sz="2000" dirty="0" smtClean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Set</a:t>
            </a:r>
            <a:endParaRPr lang="en-US" sz="2000" b="1" dirty="0" smtClean="0"/>
          </a:p>
          <a:p>
            <a:r>
              <a:rPr lang="en-US" sz="2000" dirty="0" smtClean="0"/>
              <a:t>Store non-duplicate items</a:t>
            </a:r>
          </a:p>
          <a:p>
            <a:r>
              <a:rPr lang="en-US" sz="2000" dirty="0" smtClean="0"/>
              <a:t>Very fast access </a:t>
            </a:r>
            <a:r>
              <a:rPr lang="en-US" sz="2000" dirty="0" err="1" smtClean="0"/>
              <a:t>vs</a:t>
            </a:r>
            <a:r>
              <a:rPr lang="en-US" sz="2000" dirty="0" smtClean="0"/>
              <a:t> Lists</a:t>
            </a:r>
          </a:p>
          <a:p>
            <a:r>
              <a:rPr lang="en-US" sz="2000" dirty="0" smtClean="0"/>
              <a:t>Math Set ops (union, intersect)</a:t>
            </a:r>
          </a:p>
          <a:p>
            <a:r>
              <a:rPr lang="en-US" sz="2000" dirty="0" smtClean="0"/>
              <a:t>Unordered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err="1" smtClean="0"/>
              <a:t>Dict</a:t>
            </a:r>
            <a:endParaRPr lang="en-US" sz="2000" b="1" dirty="0" smtClean="0"/>
          </a:p>
          <a:p>
            <a:r>
              <a:rPr lang="en-US" sz="2000" dirty="0" smtClean="0"/>
              <a:t>Key/Value pairs</a:t>
            </a:r>
          </a:p>
          <a:p>
            <a:r>
              <a:rPr lang="en-US" sz="2000" dirty="0" smtClean="0"/>
              <a:t>Associative array, like Java </a:t>
            </a:r>
            <a:r>
              <a:rPr lang="en-US" sz="2000" dirty="0" err="1" smtClean="0"/>
              <a:t>HashMap</a:t>
            </a:r>
            <a:endParaRPr lang="en-US" sz="2000" dirty="0" smtClean="0"/>
          </a:p>
          <a:p>
            <a:r>
              <a:rPr lang="en-US" sz="2000" dirty="0" smtClean="0"/>
              <a:t>Unordered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003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delete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del(x[1])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6]</a:t>
            </a: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append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x.append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(7)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3, 8,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6, 7]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extend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[12, 13]</a:t>
            </a:r>
          </a:p>
          <a:p>
            <a:pPr marL="119063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x.extend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(y)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3, 8,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6, 7, 12, 13]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64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insert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Insert an item at given index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 7)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7, 3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8,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x.insert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(1,['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a','m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'])	# [5, [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', 'm'], 7, 3, 8, 6]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Pops last item off the list, and returns item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x.pop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x.pop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remove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Remove first instance of an item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x.remove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(3)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reverse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Reverse the order of the list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x.reverse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sort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x.sort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  <a:endParaRPr lang="en-US" sz="2000" b="1" dirty="0" smtClean="0"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cs typeface="Courier New" pitchFamily="49" charset="0"/>
              </a:rPr>
              <a:t>sorted(x</a:t>
            </a:r>
            <a:r>
              <a:rPr lang="en-US" sz="2000" dirty="0">
                <a:cs typeface="Courier New" pitchFamily="49" charset="0"/>
              </a:rPr>
              <a:t>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  <a:endParaRPr lang="en-US" sz="2000" dirty="0" smtClean="0"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err="1" smtClean="0">
                <a:cs typeface="Courier New" pitchFamily="49" charset="0"/>
              </a:rPr>
              <a:t>x.sort</a:t>
            </a:r>
            <a:r>
              <a:rPr lang="en-US" sz="2000" dirty="0">
                <a:cs typeface="Courier New" pitchFamily="49" charset="0"/>
              </a:rPr>
              <a:t>() puts the items of x in sorted </a:t>
            </a:r>
            <a:r>
              <a:rPr lang="en-US" sz="2000" dirty="0" smtClean="0">
                <a:cs typeface="Courier New" pitchFamily="49" charset="0"/>
              </a:rPr>
              <a:t>order (sorts in place).</a:t>
            </a:r>
            <a:endParaRPr lang="en-US" sz="2000" dirty="0"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0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</a:t>
            </a:r>
            <a:r>
              <a:rPr lang="en-US" sz="2400" dirty="0" smtClean="0"/>
              <a:t>mmutable</a:t>
            </a:r>
            <a:r>
              <a:rPr lang="en-US" sz="2400" dirty="0"/>
              <a:t>, but member objects </a:t>
            </a:r>
            <a:r>
              <a:rPr lang="en-US" sz="2400" dirty="0" smtClean="0"/>
              <a:t>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</a:t>
            </a:r>
            <a:r>
              <a:rPr lang="en-US" sz="2400" dirty="0" smtClean="0"/>
              <a:t>shouldn’t </a:t>
            </a:r>
            <a:r>
              <a:rPr lang="en-US" sz="2400" dirty="0"/>
              <a:t>change, use </a:t>
            </a:r>
            <a:r>
              <a:rPr lang="en-US" sz="2400" dirty="0" smtClean="0"/>
              <a:t>a tuple </a:t>
            </a:r>
            <a:r>
              <a:rPr lang="en-US" sz="2400" dirty="0"/>
              <a:t>to prevent </a:t>
            </a:r>
            <a:r>
              <a:rPr lang="en-US" sz="2400" dirty="0" smtClean="0"/>
              <a:t>items from </a:t>
            </a:r>
            <a:r>
              <a:rPr lang="en-US" sz="2400" dirty="0"/>
              <a:t>accidently </a:t>
            </a:r>
            <a:r>
              <a:rPr lang="en-US" sz="2400" dirty="0" smtClean="0"/>
              <a:t>being added, changed or deleted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0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tuple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		# no-item tuple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# parenthesis are optional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 single-item tuple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tuple(list1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# tuple from list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SEQUENCES (String, List, Tuple)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42950"/>
            <a:ext cx="70104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</a:t>
            </a:r>
            <a:r>
              <a:rPr lang="en-US" sz="1800" dirty="0" smtClean="0"/>
              <a:t>ndexing: 			x[6]		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licing: 			x[1:4]	</a:t>
            </a:r>
          </a:p>
          <a:p>
            <a:r>
              <a:rPr lang="en-US" sz="1800" dirty="0" smtClean="0"/>
              <a:t>adding/concatenating: 		+</a:t>
            </a:r>
          </a:p>
          <a:p>
            <a:r>
              <a:rPr lang="en-US" sz="1800" dirty="0" smtClean="0"/>
              <a:t>multiplying: 			*</a:t>
            </a:r>
          </a:p>
          <a:p>
            <a:r>
              <a:rPr lang="en-US" sz="1800" dirty="0" smtClean="0"/>
              <a:t>checking membership: 		in/not in	</a:t>
            </a:r>
            <a:endParaRPr lang="en-US" sz="1800" dirty="0"/>
          </a:p>
          <a:p>
            <a:r>
              <a:rPr lang="en-US" sz="1800" dirty="0" smtClean="0"/>
              <a:t>iterating			for </a:t>
            </a:r>
            <a:r>
              <a:rPr lang="en-US" sz="1800" dirty="0" err="1" smtClean="0"/>
              <a:t>i</a:t>
            </a:r>
            <a:r>
              <a:rPr lang="en-US" sz="1800" dirty="0" smtClean="0"/>
              <a:t> in x:	</a:t>
            </a:r>
          </a:p>
          <a:p>
            <a:r>
              <a:rPr lang="en-US" sz="1800" dirty="0" err="1" smtClean="0"/>
              <a:t>len</a:t>
            </a:r>
            <a:r>
              <a:rPr lang="en-US" sz="1800" dirty="0" smtClean="0"/>
              <a:t>(sequence1)</a:t>
            </a:r>
          </a:p>
          <a:p>
            <a:r>
              <a:rPr lang="en-US" sz="1800" dirty="0" smtClean="0"/>
              <a:t>min(sequence1)</a:t>
            </a:r>
          </a:p>
          <a:p>
            <a:r>
              <a:rPr lang="en-US" sz="1800" dirty="0" smtClean="0"/>
              <a:t>max(sequence1)</a:t>
            </a:r>
          </a:p>
          <a:p>
            <a:r>
              <a:rPr lang="en-US" sz="1800" dirty="0" smtClean="0"/>
              <a:t>sum(sequence1[1:3]])</a:t>
            </a:r>
          </a:p>
          <a:p>
            <a:r>
              <a:rPr lang="en-US" sz="1800" dirty="0" smtClean="0"/>
              <a:t>sorted(list1)		</a:t>
            </a:r>
          </a:p>
          <a:p>
            <a:r>
              <a:rPr lang="en-US" sz="1800" dirty="0" smtClean="0"/>
              <a:t>sequence1.count(item)</a:t>
            </a:r>
          </a:p>
          <a:p>
            <a:r>
              <a:rPr lang="en-US" sz="1800" dirty="0" smtClean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359966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immutable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x[1] = 8			# error!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([1,2], 3)		# 2-item tuple: list and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4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set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set()			# empty set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set(list1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# strips duplicates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cs typeface="Courier New" pitchFamily="49" charset="0"/>
              </a:rPr>
              <a:t>Set </a:t>
            </a:r>
            <a:r>
              <a:rPr lang="en-US" sz="2000" b="1" dirty="0">
                <a:cs typeface="Courier New" pitchFamily="49" charset="0"/>
              </a:rPr>
              <a:t>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x&gt;5}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cs typeface="Courier New" pitchFamily="49" charset="0"/>
              </a:rPr>
              <a:t>resulting set: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{18, 21, 24, 27} but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 random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7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85118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/>
                <a:gridCol w="38100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Add item to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x.add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(item)</a:t>
                      </a: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Remove</a:t>
                      </a:r>
                      <a:r>
                        <a:rPr lang="en-US" sz="2000" baseline="0" dirty="0" smtClean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x.remove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(item)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Get length of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(x)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Check membership in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Pop random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x.pop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Delete all items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x.clear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  <a:r>
              <a:rPr lang="en-US" sz="3600" b="1" dirty="0" smtClean="0">
                <a:solidFill>
                  <a:schemeClr val="accent1"/>
                </a:solidFill>
              </a:rPr>
              <a:t>asic set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</a:t>
            </a:r>
            <a:r>
              <a:rPr lang="en-US" sz="3600" b="1" dirty="0" smtClean="0">
                <a:solidFill>
                  <a:schemeClr val="accent1"/>
                </a:solidFill>
              </a:rPr>
              <a:t>tandard mathematical set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240038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/>
                <a:gridCol w="2667000"/>
                <a:gridCol w="26670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 Function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Intersection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Union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Symmetric Difference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Difference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 set1</a:t>
                      </a:r>
                      <a:r>
                        <a:rPr lang="en-US" sz="2000" baseline="0" dirty="0" smtClean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Subset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set2</a:t>
                      </a:r>
                      <a:r>
                        <a:rPr lang="en-US" sz="2000" baseline="0" dirty="0" smtClean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Superset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set1</a:t>
                      </a:r>
                      <a:r>
                        <a:rPr lang="en-US" sz="2000" baseline="0" dirty="0" smtClean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</a:t>
            </a:r>
            <a:r>
              <a:rPr lang="en-US" sz="3600" b="1" dirty="0" err="1" smtClean="0">
                <a:solidFill>
                  <a:schemeClr val="accent1"/>
                </a:solidFill>
              </a:rPr>
              <a:t>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{'pork':25.3, 'beef':33.8, 'chicken':22.7}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([('pork', 25.3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'beef', 33.8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'chicken', 22.7)])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19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65832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/>
                <a:gridCol w="38100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Add or change item in </a:t>
                      </a:r>
                      <a:r>
                        <a:rPr lang="en-US" sz="2000" dirty="0" err="1" smtClean="0"/>
                        <a:t>dict</a:t>
                      </a:r>
                      <a:r>
                        <a:rPr lang="en-US" sz="2000" dirty="0" smtClean="0"/>
                        <a:t>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Remove</a:t>
                      </a:r>
                      <a:r>
                        <a:rPr lang="en-US" sz="2000" baseline="0" dirty="0" smtClean="0"/>
                        <a:t> item from </a:t>
                      </a:r>
                      <a:r>
                        <a:rPr lang="en-US" sz="2000" baseline="0" dirty="0" err="1" smtClean="0"/>
                        <a:t>dict</a:t>
                      </a:r>
                      <a:r>
                        <a:rPr lang="en-US" sz="2000" baseline="0" dirty="0" smtClean="0"/>
                        <a:t>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Get length of </a:t>
                      </a:r>
                      <a:r>
                        <a:rPr lang="en-US" sz="2000" baseline="0" dirty="0" err="1" smtClean="0"/>
                        <a:t>dict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len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(x)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Check membership in x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(only looks in keys, not values)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Delete all items from </a:t>
                      </a:r>
                      <a:r>
                        <a:rPr lang="en-US" sz="2000" baseline="0" dirty="0" err="1" smtClean="0"/>
                        <a:t>dict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ourier New" pitchFamily="49" charset="0"/>
                          <a:cs typeface="Courier New" pitchFamily="49" charset="0"/>
                        </a:rPr>
                        <a:t>x.clear</a:t>
                      </a: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Delete </a:t>
                      </a:r>
                      <a:r>
                        <a:rPr lang="en-US" sz="2000" baseline="0" dirty="0" err="1" smtClean="0"/>
                        <a:t>dict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  <a:r>
              <a:rPr lang="en-US" sz="3600" b="1" dirty="0" smtClean="0">
                <a:solidFill>
                  <a:schemeClr val="accent1"/>
                </a:solidFill>
              </a:rPr>
              <a:t>asic </a:t>
            </a:r>
            <a:r>
              <a:rPr lang="en-US" sz="3600" b="1" dirty="0" err="1" smtClean="0">
                <a:solidFill>
                  <a:schemeClr val="accent1"/>
                </a:solidFill>
              </a:rPr>
              <a:t>dict</a:t>
            </a:r>
            <a:r>
              <a:rPr lang="en-US" sz="3600" b="1" dirty="0" smtClean="0">
                <a:solidFill>
                  <a:schemeClr val="accent1"/>
                </a:solidFill>
              </a:rPr>
              <a:t>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3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accessing keys and values in a </a:t>
            </a:r>
            <a:r>
              <a:rPr lang="en-US" sz="3600" b="1" dirty="0" err="1" smtClean="0">
                <a:solidFill>
                  <a:schemeClr val="accent1"/>
                </a:solidFill>
              </a:rPr>
              <a:t>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x.keys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returns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list of keys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x.values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returns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list of values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x.items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returns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list of key-value tuple pairs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tem in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x.values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tests membership in x: returns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6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iterating a </a:t>
            </a:r>
            <a:r>
              <a:rPr lang="en-US" sz="3600" b="1" dirty="0" err="1" smtClean="0">
                <a:solidFill>
                  <a:schemeClr val="accent1"/>
                </a:solidFill>
              </a:rPr>
              <a:t>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x:	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print(key, x[key])		# print all key/value pairs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k, v in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x.items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():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# iterate key/value pairs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print(k, v)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#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print all key/value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 smtClean="0">
                <a:cs typeface="Courier New" pitchFamily="49" charset="0"/>
              </a:rPr>
              <a:t>Entries in a </a:t>
            </a:r>
            <a:r>
              <a:rPr lang="en-US" sz="1800" dirty="0" err="1" smtClean="0">
                <a:cs typeface="Courier New" pitchFamily="49" charset="0"/>
              </a:rPr>
              <a:t>dict</a:t>
            </a:r>
            <a:r>
              <a:rPr lang="en-US" sz="1800" dirty="0" smtClean="0">
                <a:cs typeface="Courier New" pitchFamily="49" charset="0"/>
              </a:rPr>
              <a:t> are in random order.</a:t>
            </a:r>
            <a:endParaRPr lang="en-US" sz="18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indexing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1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slicing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/>
              <a:t>Slice out substrings, </a:t>
            </a:r>
            <a:r>
              <a:rPr lang="en-US" sz="2400" dirty="0" err="1" smtClean="0"/>
              <a:t>sublists</a:t>
            </a:r>
            <a:r>
              <a:rPr lang="en-US" sz="2400" dirty="0" smtClean="0"/>
              <a:t>, </a:t>
            </a:r>
            <a:r>
              <a:rPr lang="en-US" sz="2400" dirty="0" err="1" smtClean="0"/>
              <a:t>subtuples</a:t>
            </a:r>
            <a:r>
              <a:rPr lang="en-US" sz="2400" dirty="0" smtClean="0"/>
              <a:t> using indexes</a:t>
            </a:r>
          </a:p>
          <a:p>
            <a:pPr marL="457200" lvl="1" indent="0">
              <a:buNone/>
            </a:pPr>
            <a:r>
              <a:rPr lang="en-US" sz="2400" dirty="0" smtClean="0"/>
              <a:t>[start : end+1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6010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/>
                <a:gridCol w="2072054"/>
                <a:gridCol w="3922103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Explanation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</a:t>
                      </a:r>
                      <a:r>
                        <a:rPr lang="en-US" sz="2000" dirty="0" err="1" smtClean="0"/>
                        <a:t>omp</a:t>
                      </a:r>
                      <a:r>
                        <a:rPr lang="en-US" sz="2000" dirty="0" smtClean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</a:t>
                      </a:r>
                      <a:r>
                        <a:rPr lang="en-US" sz="2000" dirty="0" err="1" smtClean="0"/>
                        <a:t>puter</a:t>
                      </a:r>
                      <a:r>
                        <a:rPr lang="en-US" sz="2000" dirty="0" smtClean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</a:t>
                      </a:r>
                      <a:r>
                        <a:rPr lang="en-US" sz="2000" dirty="0" err="1" smtClean="0"/>
                        <a:t>compu</a:t>
                      </a:r>
                      <a:r>
                        <a:rPr lang="en-US" sz="2000" dirty="0" smtClean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</a:t>
                      </a:r>
                      <a:r>
                        <a:rPr lang="en-US" sz="2000" dirty="0" err="1" smtClean="0"/>
                        <a:t>ter</a:t>
                      </a:r>
                      <a:r>
                        <a:rPr lang="en-US" sz="2000" dirty="0" smtClean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</a:t>
                      </a:r>
                      <a:r>
                        <a:rPr lang="en-US" sz="2000" dirty="0" err="1" smtClean="0"/>
                        <a:t>comput</a:t>
                      </a:r>
                      <a:r>
                        <a:rPr lang="en-US" sz="2000" dirty="0" smtClean="0"/>
                        <a:t>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adding / concatenating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Combine 2 sequences of the same type using </a:t>
            </a:r>
            <a:r>
              <a:rPr lang="en-US" sz="2400" b="1" dirty="0" smtClean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7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multiplying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Multiply a sequence using </a:t>
            </a:r>
            <a:r>
              <a:rPr lang="en-US" sz="2400" b="1" dirty="0" smtClean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(x)		# prints ‘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bugbugbug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9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checking membership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Test whether an item is </a:t>
            </a:r>
            <a:r>
              <a:rPr lang="en-US" sz="2400" b="1" dirty="0" smtClean="0"/>
              <a:t>in</a:t>
            </a:r>
            <a:r>
              <a:rPr lang="en-US" sz="2400" dirty="0" smtClean="0"/>
              <a:t> or </a:t>
            </a:r>
            <a:r>
              <a:rPr lang="en-US" sz="2400" b="1" dirty="0" smtClean="0"/>
              <a:t>not in </a:t>
            </a:r>
            <a:r>
              <a:rPr lang="en-US" sz="2400" dirty="0" smtClean="0"/>
              <a:t>a sequence</a:t>
            </a: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iterating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Iterate through the items in</a:t>
            </a:r>
            <a:r>
              <a:rPr lang="en-US" sz="2400" b="1" dirty="0" smtClean="0"/>
              <a:t> </a:t>
            </a:r>
            <a:r>
              <a:rPr lang="en-US" sz="2400" dirty="0" smtClean="0"/>
              <a:t>a sequence</a:t>
            </a: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 smtClean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3800" dirty="0" smtClean="0">
                  <a:latin typeface="Courier New" pitchFamily="49" charset="0"/>
                  <a:cs typeface="Courier New" pitchFamily="49" charset="0"/>
                </a:rPr>
                <a:t>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3800" dirty="0" smtClean="0">
                  <a:latin typeface="Courier New" pitchFamily="49" charset="0"/>
                  <a:cs typeface="Courier New" pitchFamily="49" charset="0"/>
                </a:rPr>
                <a:t>print (item * 2)		# prints 14, 16, 6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Item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Index &amp; Item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1057</Words>
  <Application>Microsoft Office PowerPoint</Application>
  <PresentationFormat>On-screen Show (16:9)</PresentationFormat>
  <Paragraphs>415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Lists, Tuples, Sets, Dicts</vt:lpstr>
      <vt:lpstr>PowerPoint Presentation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PowerPoint Presentation</vt:lpstr>
      <vt:lpstr>SETS</vt:lpstr>
      <vt:lpstr>DICTIONARIES</vt:lpstr>
      <vt:lpstr>DICTIONARIES</vt:lpstr>
      <vt:lpstr>DICTIONARIES</vt:lpstr>
      <vt:lpstr>DICTIONARIES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James</dc:creator>
  <cp:lastModifiedBy>Maui</cp:lastModifiedBy>
  <cp:revision>55</cp:revision>
  <dcterms:created xsi:type="dcterms:W3CDTF">2015-05-22T16:15:21Z</dcterms:created>
  <dcterms:modified xsi:type="dcterms:W3CDTF">2015-05-24T05:48:59Z</dcterms:modified>
</cp:coreProperties>
</file>