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7" r:id="rId2"/>
    <p:sldId id="348" r:id="rId3"/>
    <p:sldId id="325" r:id="rId4"/>
    <p:sldId id="332" r:id="rId5"/>
    <p:sldId id="333" r:id="rId6"/>
    <p:sldId id="331" r:id="rId7"/>
    <p:sldId id="330" r:id="rId8"/>
    <p:sldId id="329" r:id="rId9"/>
    <p:sldId id="328" r:id="rId10"/>
    <p:sldId id="327" r:id="rId11"/>
    <p:sldId id="326" r:id="rId12"/>
    <p:sldId id="334" r:id="rId13"/>
    <p:sldId id="349" r:id="rId14"/>
    <p:sldId id="350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1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A831-54DE-4202-B366-1F9B0391C6D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2BCC-5BC1-46BC-8A35-F30D5BC9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35E8-D27F-441C-A182-597200CB56A1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Binary Search Tree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getHeight</a:t>
            </a: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()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5045" y="2873186"/>
            <a:ext cx="702136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47101" y="2867768"/>
            <a:ext cx="1115500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76225" y="195768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67352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7200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</p:spTree>
    <p:extLst>
      <p:ext uri="{BB962C8B-B14F-4D97-AF65-F5344CB8AC3E}">
        <p14:creationId xmlns:p14="http://schemas.microsoft.com/office/powerpoint/2010/main" val="13177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5045" y="2873186"/>
            <a:ext cx="702136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28753" y="2873186"/>
            <a:ext cx="929447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47101" y="2867768"/>
            <a:ext cx="1115500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76225" y="195768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38875" y="2867768"/>
            <a:ext cx="929447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67352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7200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72400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14661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</p:spTree>
    <p:extLst>
      <p:ext uri="{BB962C8B-B14F-4D97-AF65-F5344CB8AC3E}">
        <p14:creationId xmlns:p14="http://schemas.microsoft.com/office/powerpoint/2010/main" val="37798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9600" y="13525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0397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Binary Search Tree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getSize</a:t>
            </a: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()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Binary Search Tree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getSize</a:t>
            </a: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()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95600" y="987710"/>
            <a:ext cx="166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  <a:r>
              <a:rPr lang="en-US" sz="2400" dirty="0" smtClean="0"/>
              <a:t>oot node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566140" y="1215683"/>
            <a:ext cx="122506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21708" y="13525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3200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2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7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Binary Search Tree</a:t>
            </a:r>
            <a:b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72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getHeight</a:t>
            </a:r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()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25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52241" y="1781023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12533" y="1784660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02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5045" y="2873186"/>
            <a:ext cx="702136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47101" y="2867768"/>
            <a:ext cx="1115500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67352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7200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52241" y="1781023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2533" y="1784660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77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5045" y="2873186"/>
            <a:ext cx="702136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28753" y="2873186"/>
            <a:ext cx="929447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47101" y="2867768"/>
            <a:ext cx="1115500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38875" y="2867768"/>
            <a:ext cx="929447" cy="1913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67352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7200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72400" y="2401030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ight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14661" y="2398725"/>
            <a:ext cx="82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sub-tree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1708" y="135255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7</a:t>
            </a:r>
            <a:endParaRPr lang="en-US" sz="2400" dirty="0"/>
          </a:p>
          <a:p>
            <a:r>
              <a:rPr lang="en-US" sz="2400" dirty="0" smtClean="0"/>
              <a:t>= 1 + size of </a:t>
            </a:r>
            <a:br>
              <a:rPr lang="en-US" sz="2400" dirty="0" smtClean="0"/>
            </a:br>
            <a:r>
              <a:rPr lang="en-US" sz="2400" dirty="0" smtClean="0"/>
              <a:t>    left sub-tree </a:t>
            </a:r>
            <a:br>
              <a:rPr lang="en-US" sz="2400" dirty="0" smtClean="0"/>
            </a:br>
            <a:r>
              <a:rPr lang="en-US" sz="2400" dirty="0" smtClean="0"/>
              <a:t>    + </a:t>
            </a:r>
            <a:r>
              <a:rPr lang="en-US" sz="2400" dirty="0"/>
              <a:t>size of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right sub-tree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3525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29400" y="688207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2241" y="1781023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12533" y="1784660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65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9600" y="13525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557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6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95600" y="987710"/>
            <a:ext cx="166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  <a:r>
              <a:rPr lang="en-US" sz="2400" dirty="0" smtClean="0"/>
              <a:t>oot node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566140" y="1215683"/>
            <a:ext cx="122506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3110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87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60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3434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77000" y="1733550"/>
            <a:ext cx="2026133" cy="3174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3298781"/>
            <a:ext cx="46395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02465" y="1234649"/>
            <a:ext cx="935081" cy="97808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1574" y="2201090"/>
            <a:ext cx="388431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37546" y="1254930"/>
            <a:ext cx="908206" cy="9877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45752" y="2242688"/>
            <a:ext cx="602848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796466" y="2201090"/>
            <a:ext cx="66119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3426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Binary Search 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419600" y="2867768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0790" y="1781436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2867768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2067" y="2867768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60679" y="8191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178143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6800" y="3926863"/>
            <a:ext cx="753733" cy="830997"/>
            <a:chOff x="3476816" y="3429690"/>
            <a:chExt cx="883513" cy="9740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50308" y="13525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/>
              <a:t>4</a:t>
            </a:r>
          </a:p>
          <a:p>
            <a:r>
              <a:rPr lang="en-US" sz="2400" dirty="0" smtClean="0"/>
              <a:t>= 1 + height of </a:t>
            </a:r>
            <a:br>
              <a:rPr lang="en-US" sz="2400" dirty="0" smtClean="0"/>
            </a:br>
            <a:r>
              <a:rPr lang="en-US" sz="2400" dirty="0" smtClean="0"/>
              <a:t>    tallest sub-tree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133344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eft sub-tree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817" y="1338800"/>
            <a:ext cx="16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2000" dirty="0" smtClean="0">
                <a:solidFill>
                  <a:schemeClr val="accent1"/>
                </a:solidFill>
              </a:rPr>
              <a:t>ight sub-tree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9333" y="100381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76225" y="1957685"/>
            <a:ext cx="4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15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457</Words>
  <Application>Microsoft Office PowerPoint</Application>
  <PresentationFormat>On-screen Show (16:9)</PresentationFormat>
  <Paragraphs>296</Paragraphs>
  <Slides>25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Binary Search Tree getHeight()</vt:lpstr>
      <vt:lpstr>Binary Search Tree getHeight()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getSize()</vt:lpstr>
      <vt:lpstr>Binary Search Tree getSize()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Maui</dc:creator>
  <cp:lastModifiedBy>Joe James</cp:lastModifiedBy>
  <cp:revision>33</cp:revision>
  <dcterms:created xsi:type="dcterms:W3CDTF">2015-01-21T04:16:52Z</dcterms:created>
  <dcterms:modified xsi:type="dcterms:W3CDTF">2017-11-22T21:38:12Z</dcterms:modified>
</cp:coreProperties>
</file>