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dbb145a1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dbb145a1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dbb145a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dbb145a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dbb145a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dbb145a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dbb145a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dbb145a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dbb145a1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dbb145a1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dbb145a1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dbb145a1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elmourne/chromium-music-player" TargetMode="External"/><Relationship Id="rId4" Type="http://schemas.openxmlformats.org/officeDocument/2006/relationships/hyperlink" Target="https://app.moqups.com/BDEUpJJ4Kf6EYzsYUYcXZNmmrxpgrpsQ/view/page/ad64222d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Web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Extension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 Dasilva, Justin Elmourne, Alex Grigoratos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4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962700"/>
            <a:ext cx="7367100" cy="29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project is a Spotify Web API Google Chrome Extension.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 enables users to play music from their Spotify account directly in their Chrome browser. It also keeps users informed about nearby concerts tailored to their music taste.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Alongside these core functionalities, the extension offers convenient features like light/dark mode, the ability to save favorite concerts, and a toggle for the concert list view.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722" y="1690920"/>
            <a:ext cx="4003150" cy="27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321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Spotify Track Player</a:t>
            </a:r>
            <a:endParaRPr sz="24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16525" y="2078875"/>
            <a:ext cx="37743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Standard playback options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Shuffle, repeat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Track name, artist, album artwork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feature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30000" y="1318650"/>
            <a:ext cx="3300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Concerts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624675" y="2054800"/>
            <a:ext cx="33009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Toggle on to view concerts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Artist name, tour name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Concert date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Link to buy tickets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Save to favourites</a:t>
            </a:r>
            <a:endParaRPr sz="15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100" y="575679"/>
            <a:ext cx="4027650" cy="39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800" y="577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00" y="1455250"/>
            <a:ext cx="3179574" cy="31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00" y="1455250"/>
            <a:ext cx="3179576" cy="212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50" y="1071825"/>
            <a:ext cx="4223800" cy="3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724950" y="438825"/>
            <a:ext cx="3300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Playlist/Account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724950" y="1509825"/>
            <a:ext cx="33009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Profile picture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Select and play any playlist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Display number of followers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Display saved </a:t>
            </a:r>
            <a:r>
              <a:rPr lang="en"/>
              <a:t>concerts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Logout of spotify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Information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424242"/>
                </a:solidFill>
              </a:rPr>
              <a:t>Number of screen flows: 6 screens</a:t>
            </a:r>
            <a:endParaRPr>
              <a:solidFill>
                <a:srgbClr val="42424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424242"/>
                </a:solidFill>
              </a:rPr>
              <a:t>Chosen Database: PostgreSQL</a:t>
            </a:r>
            <a:endParaRPr>
              <a:solidFill>
                <a:srgbClr val="42424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>
                <a:solidFill>
                  <a:srgbClr val="424242"/>
                </a:solidFill>
              </a:rPr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jelmourne/chromium-music-player</a:t>
            </a:r>
            <a:endParaRPr>
              <a:solidFill>
                <a:srgbClr val="42424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424242"/>
                </a:solidFill>
              </a:rPr>
              <a:t>Mockup: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app.moqups.com/BDEUpJJ4Kf6EYzsYUYcXZNmmrxpgrpsQ/view/page/ad64222d5</a:t>
            </a:r>
            <a:endParaRPr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