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7FEA-34BF-BF8D-A4BF-2B895E374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A259A-CAF1-2A06-37B7-373D89B84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A816-B233-1F06-A81B-C2923015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B9A2-5269-B191-F41B-D41C5277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713B-A67F-CC42-79BD-F2FAA9EA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2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4C07-CA95-5B58-FD6D-70EF436B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1262-EE3D-F24E-AA42-7FEC900D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DC07-04F7-D845-62FF-FDDD5183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E745-6D03-4F01-E1FD-8D2DAA11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AA25-2D9E-4826-FD6A-5C699E38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9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D3805-49CC-8BBF-997E-B71548144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01340-A9A0-BC2F-E63C-F2B089D4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D87D-5239-73D4-923B-6FE9F85F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3C4F-1996-39BD-C005-C5FF3CEA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05C7-2FCF-E253-55D6-04C93C9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25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48F6-E468-0D67-C377-E47F1F83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4B32-391A-94ED-7C67-A411E71D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777E-9CE2-C991-1563-50267EDC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7053-4871-0D1C-1940-2A64CC21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35D7-1B7E-1D9C-4322-47D489B0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95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E493-E550-79F9-D404-4412084D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E9856-7299-250E-335C-28904D03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D031-0F9F-DEBE-827D-19CC43C6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8E47E-6D94-4E41-DCEC-3C04894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9D77-B651-4B11-E5C0-F779D51B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33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E288-6D7B-8D97-3AA0-1F5DA27F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2475-ADB4-BFF0-8118-39998EC4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08138-6E0A-267B-6F1D-12901D5BD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54D4-681E-B638-B057-48801C99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C383E-3A37-4AAE-2B15-9FFFDB2E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177D6-6E2C-C71A-373B-CCF68BB5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64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B4DB-6F2E-EBCE-2AE1-8A0A7CB5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73FA-0D66-D872-A48F-EE7063C6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4ACFF-88DE-975D-776A-95B30A0F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5EBC0-8D6D-BA40-FDB3-2278CE210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49A7C-8A74-B798-6992-F408A54AC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B9127-CFF8-8894-5122-AD534776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BFA70-D030-0DA2-EA56-59B0934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0E79D-14F8-BD54-5944-FE1A37D3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88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B747-CBA9-B7E5-42C6-9835F18B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CC77-50F6-252F-6BB9-D5AD821A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D9F3-54AC-7E1D-D92B-80E508C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BCEAD-6091-E65B-4781-55FD2997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D5C84-828C-D4C5-B47F-D73BB235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A6950-564E-25C4-BE63-1FC4C983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9691-9E3C-5CAD-86DE-7146EDF4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84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CF92-659A-5C5F-E86A-4EA29D99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9564-992B-320C-3FA5-EE843372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AA8A-BD90-76A0-8F1E-2B435743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937F-C622-43C1-6385-22A5CA38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54B3E-37B4-0730-4E65-E7917BB6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D0FB-2E68-53B8-0D14-EAF747FF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00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42E2-6291-4D66-BCCC-F7C0C4D1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B671F-146B-CD46-1843-AA9C17266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212F1-A1AE-0E5C-D05E-5AC0A932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E1CFA-B61A-718B-AC06-AA6B5683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78F8-2149-8D4D-851B-8C76CAFA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D950-18A0-FD20-7753-7CEC8780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99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A23F9-1CBE-A86C-DF82-7221E138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0DF01-25AE-B9B7-1280-A0A78064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5D70-F99B-6C31-B7F5-72B65D6CA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9427-6958-4B58-94CF-17A6EFDCB6AA}" type="datetimeFigureOut">
              <a:rPr lang="nl-NL" smtClean="0"/>
              <a:t>10-3-2023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4844-1BBC-720D-B284-5525C9002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2E23-6ED1-C84A-28A5-77F1A73C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B558-E484-4FA6-83D8-8C82DB799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0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D60F-1C2A-64D1-BF6E-8F011689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l-NL" sz="5000" b="1" dirty="0"/>
              <a:t>Wat is data </a:t>
            </a:r>
            <a:r>
              <a:rPr lang="nl-NL" sz="5000" b="1" dirty="0" err="1"/>
              <a:t>science</a:t>
            </a:r>
            <a:r>
              <a:rPr lang="nl-NL" sz="5000" b="1" dirty="0"/>
              <a:t>?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4BFB-937C-7949-1721-2DD41F1E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2200" dirty="0"/>
              <a:t>Datawetenschap is het vakgebied dat domeinexpertise, programmeervaardigheden en kennis van wiskunde en statistiek combineert om zinvolle inzichten uit gegevens te halen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Datawetenschap kent 5 fases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529054-0DF6-A846-46B9-3BF93449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422829"/>
            <a:ext cx="5458968" cy="40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496A914-D8BB-1824-60FC-6126249910DC}"/>
              </a:ext>
            </a:extLst>
          </p:cNvPr>
          <p:cNvSpPr/>
          <p:nvPr/>
        </p:nvSpPr>
        <p:spPr>
          <a:xfrm rot="20610172">
            <a:off x="4149077" y="4758576"/>
            <a:ext cx="1694868" cy="43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99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6A71-E758-DD85-3635-454A2774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428174" cy="1719072"/>
          </a:xfrm>
        </p:spPr>
        <p:txBody>
          <a:bodyPr anchor="b">
            <a:normAutofit/>
          </a:bodyPr>
          <a:lstStyle/>
          <a:p>
            <a:r>
              <a:rPr lang="nl-NL" sz="4200" b="1" dirty="0"/>
              <a:t>Wat doet een data </a:t>
            </a:r>
            <a:r>
              <a:rPr lang="nl-NL" sz="4200" b="1" dirty="0" err="1"/>
              <a:t>scientist</a:t>
            </a:r>
            <a:r>
              <a:rPr lang="nl-NL" sz="4200" b="1" dirty="0"/>
              <a:t>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208B-F8F3-8552-BDCA-D5E31164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428175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2200" dirty="0"/>
              <a:t>Een data </a:t>
            </a:r>
            <a:r>
              <a:rPr lang="nl-NL" sz="2200" dirty="0" err="1"/>
              <a:t>scientiest</a:t>
            </a:r>
            <a:r>
              <a:rPr lang="nl-NL" sz="2200" dirty="0"/>
              <a:t> zorgt voor </a:t>
            </a:r>
            <a:r>
              <a:rPr lang="nl-NL" sz="2200" dirty="0" err="1"/>
              <a:t>waardevollen</a:t>
            </a:r>
            <a:r>
              <a:rPr lang="nl-NL" sz="2200" dirty="0"/>
              <a:t> inzichten, verkregen uit een grote hoeveelheid gestructureerde of ongestructureerde data, big data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Vaardigheden van een data </a:t>
            </a:r>
            <a:r>
              <a:rPr lang="nl-NL" sz="2200" b="1" dirty="0" err="1"/>
              <a:t>scientist</a:t>
            </a:r>
            <a:endParaRPr lang="nl-NL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E33EC-2A0D-D457-3EA9-55F03C09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57" y="1412978"/>
            <a:ext cx="4985250" cy="48232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43536C4-12C6-C92A-A9E5-2667E4217501}"/>
              </a:ext>
            </a:extLst>
          </p:cNvPr>
          <p:cNvSpPr/>
          <p:nvPr/>
        </p:nvSpPr>
        <p:spPr>
          <a:xfrm rot="19886284">
            <a:off x="4941454" y="4610758"/>
            <a:ext cx="886566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92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Wat is data science?</vt:lpstr>
      <vt:lpstr>Wat doet een data scientist?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Tristan Goossens</dc:creator>
  <cp:lastModifiedBy>Tristan Goossens</cp:lastModifiedBy>
  <cp:revision>3</cp:revision>
  <dcterms:created xsi:type="dcterms:W3CDTF">2023-03-10T10:00:23Z</dcterms:created>
  <dcterms:modified xsi:type="dcterms:W3CDTF">2023-03-10T10:18:20Z</dcterms:modified>
</cp:coreProperties>
</file>