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A9AD-5CF1-4E5D-8274-5AC457813E7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7BCB1-A888-4AA5-9288-D9C3B773A4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Excel</a:t>
          </a:r>
          <a:endParaRPr lang="en-US"/>
        </a:p>
      </dgm:t>
    </dgm:pt>
    <dgm:pt modelId="{FB30D331-90F7-491F-943B-F0372F86ECC5}" type="parTrans" cxnId="{C92A9493-4BC8-4A35-BE5D-A8AC9FB93B7A}">
      <dgm:prSet/>
      <dgm:spPr/>
      <dgm:t>
        <a:bodyPr/>
        <a:lstStyle/>
        <a:p>
          <a:endParaRPr lang="en-US"/>
        </a:p>
      </dgm:t>
    </dgm:pt>
    <dgm:pt modelId="{15D3C42D-1BAD-4BCD-A73F-2E6D5447F338}" type="sibTrans" cxnId="{C92A9493-4BC8-4A35-BE5D-A8AC9FB93B7A}">
      <dgm:prSet/>
      <dgm:spPr/>
      <dgm:t>
        <a:bodyPr/>
        <a:lstStyle/>
        <a:p>
          <a:endParaRPr lang="en-US"/>
        </a:p>
      </dgm:t>
    </dgm:pt>
    <dgm:pt modelId="{E088F8B9-EA52-4095-91AF-E01B2A4C4D4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Wereldwijd bekend programma (veel mensen hebben al vaardigheid)</a:t>
          </a:r>
          <a:endParaRPr lang="en-US"/>
        </a:p>
      </dgm:t>
    </dgm:pt>
    <dgm:pt modelId="{33919FA7-BA90-4D23-9176-559CD8E6FF7F}" type="parTrans" cxnId="{B99C4FE7-A47E-4425-A8FA-9B0201DB0988}">
      <dgm:prSet/>
      <dgm:spPr/>
      <dgm:t>
        <a:bodyPr/>
        <a:lstStyle/>
        <a:p>
          <a:endParaRPr lang="en-US"/>
        </a:p>
      </dgm:t>
    </dgm:pt>
    <dgm:pt modelId="{BC68AA79-EF9B-4B36-BC9E-2D4F84857C17}" type="sibTrans" cxnId="{B99C4FE7-A47E-4425-A8FA-9B0201DB0988}">
      <dgm:prSet/>
      <dgm:spPr/>
      <dgm:t>
        <a:bodyPr/>
        <a:lstStyle/>
        <a:p>
          <a:endParaRPr lang="en-US"/>
        </a:p>
      </dgm:t>
    </dgm:pt>
    <dgm:pt modelId="{3FD87726-932F-47C4-92B9-EDE15B9CF34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Gemakkelijk data opschonen en filteren</a:t>
          </a:r>
          <a:endParaRPr lang="en-US"/>
        </a:p>
      </dgm:t>
    </dgm:pt>
    <dgm:pt modelId="{D7FE765E-DF02-4B85-BDE9-2172236E913E}" type="parTrans" cxnId="{B0A34EE4-A700-4524-BD61-95B3510F8B66}">
      <dgm:prSet/>
      <dgm:spPr/>
      <dgm:t>
        <a:bodyPr/>
        <a:lstStyle/>
        <a:p>
          <a:endParaRPr lang="en-US"/>
        </a:p>
      </dgm:t>
    </dgm:pt>
    <dgm:pt modelId="{F4B99406-4689-4CD8-A8B2-82D29B0261DF}" type="sibTrans" cxnId="{B0A34EE4-A700-4524-BD61-95B3510F8B66}">
      <dgm:prSet/>
      <dgm:spPr/>
      <dgm:t>
        <a:bodyPr/>
        <a:lstStyle/>
        <a:p>
          <a:endParaRPr lang="en-US"/>
        </a:p>
      </dgm:t>
    </dgm:pt>
    <dgm:pt modelId="{4A74C43E-8646-46A7-B1EC-7C2C99CA03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SAS (Statistical Analysis System)</a:t>
          </a:r>
          <a:endParaRPr lang="en-US"/>
        </a:p>
      </dgm:t>
    </dgm:pt>
    <dgm:pt modelId="{EE2D4CEE-B9A9-4E97-AC29-5496A33FD9D6}" type="parTrans" cxnId="{CD4AD578-6715-4C23-AB89-388B2631D8E3}">
      <dgm:prSet/>
      <dgm:spPr/>
      <dgm:t>
        <a:bodyPr/>
        <a:lstStyle/>
        <a:p>
          <a:endParaRPr lang="en-US"/>
        </a:p>
      </dgm:t>
    </dgm:pt>
    <dgm:pt modelId="{5EABD3E4-812C-4A78-9BC8-8033DD21045B}" type="sibTrans" cxnId="{CD4AD578-6715-4C23-AB89-388B2631D8E3}">
      <dgm:prSet/>
      <dgm:spPr/>
      <dgm:t>
        <a:bodyPr/>
        <a:lstStyle/>
        <a:p>
          <a:endParaRPr lang="en-US"/>
        </a:p>
      </dgm:t>
    </dgm:pt>
    <dgm:pt modelId="{1406B30F-AA40-494B-82B4-1234F23F345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Simpele GUI maar krachtige app</a:t>
          </a:r>
          <a:endParaRPr lang="en-US"/>
        </a:p>
      </dgm:t>
    </dgm:pt>
    <dgm:pt modelId="{DF25EA4C-5E65-47C3-B3D2-E44AD599EAA5}" type="parTrans" cxnId="{FCE50585-93B1-48A6-8E18-4AB299826322}">
      <dgm:prSet/>
      <dgm:spPr/>
      <dgm:t>
        <a:bodyPr/>
        <a:lstStyle/>
        <a:p>
          <a:endParaRPr lang="en-US"/>
        </a:p>
      </dgm:t>
    </dgm:pt>
    <dgm:pt modelId="{8A412B2C-23F8-47E8-848C-B3FA151D9B9B}" type="sibTrans" cxnId="{FCE50585-93B1-48A6-8E18-4AB299826322}">
      <dgm:prSet/>
      <dgm:spPr/>
      <dgm:t>
        <a:bodyPr/>
        <a:lstStyle/>
        <a:p>
          <a:endParaRPr lang="en-US"/>
        </a:p>
      </dgm:t>
    </dgm:pt>
    <dgm:pt modelId="{60BEFA2E-946E-46D4-A8C6-0671A38722B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Beginnersvriendelijk</a:t>
          </a:r>
          <a:endParaRPr lang="en-US"/>
        </a:p>
      </dgm:t>
    </dgm:pt>
    <dgm:pt modelId="{A18F5EDF-6A2C-4BB6-9481-C608A2BC2F85}" type="parTrans" cxnId="{F2F65644-68EA-4533-A53B-3B4EFB3536D7}">
      <dgm:prSet/>
      <dgm:spPr/>
      <dgm:t>
        <a:bodyPr/>
        <a:lstStyle/>
        <a:p>
          <a:endParaRPr lang="en-US"/>
        </a:p>
      </dgm:t>
    </dgm:pt>
    <dgm:pt modelId="{F05E7624-F6A9-4DC0-BE82-6A879B85C663}" type="sibTrans" cxnId="{F2F65644-68EA-4533-A53B-3B4EFB3536D7}">
      <dgm:prSet/>
      <dgm:spPr/>
      <dgm:t>
        <a:bodyPr/>
        <a:lstStyle/>
        <a:p>
          <a:endParaRPr lang="en-US"/>
        </a:p>
      </dgm:t>
    </dgm:pt>
    <dgm:pt modelId="{956C67F9-EB3B-44ED-9BF6-7F9E657537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Apache hadoop</a:t>
          </a:r>
          <a:endParaRPr lang="en-US"/>
        </a:p>
      </dgm:t>
    </dgm:pt>
    <dgm:pt modelId="{45CA5251-0321-45B5-8F66-1A2D0B4ADFCB}" type="parTrans" cxnId="{56806457-431A-435A-89F6-C4CE7BD88E15}">
      <dgm:prSet/>
      <dgm:spPr/>
      <dgm:t>
        <a:bodyPr/>
        <a:lstStyle/>
        <a:p>
          <a:endParaRPr lang="en-US"/>
        </a:p>
      </dgm:t>
    </dgm:pt>
    <dgm:pt modelId="{78501107-C5D6-4346-A119-EC093A498A14}" type="sibTrans" cxnId="{56806457-431A-435A-89F6-C4CE7BD88E15}">
      <dgm:prSet/>
      <dgm:spPr/>
      <dgm:t>
        <a:bodyPr/>
        <a:lstStyle/>
        <a:p>
          <a:endParaRPr lang="en-US"/>
        </a:p>
      </dgm:t>
    </dgm:pt>
    <dgm:pt modelId="{5B5166C8-F355-4780-BA91-BAFEF806CB9B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Efficient schalen bij grote hoeveelheid data</a:t>
          </a:r>
          <a:endParaRPr lang="en-US"/>
        </a:p>
      </dgm:t>
    </dgm:pt>
    <dgm:pt modelId="{48F10573-29B3-4A81-BF16-457FD346693E}" type="parTrans" cxnId="{958421C4-5D85-46F3-8B93-13075F3725D7}">
      <dgm:prSet/>
      <dgm:spPr/>
      <dgm:t>
        <a:bodyPr/>
        <a:lstStyle/>
        <a:p>
          <a:endParaRPr lang="en-US"/>
        </a:p>
      </dgm:t>
    </dgm:pt>
    <dgm:pt modelId="{5F1FC796-2843-4B77-BC0C-EBF6DB6493AE}" type="sibTrans" cxnId="{958421C4-5D85-46F3-8B93-13075F3725D7}">
      <dgm:prSet/>
      <dgm:spPr/>
      <dgm:t>
        <a:bodyPr/>
        <a:lstStyle/>
        <a:p>
          <a:endParaRPr lang="en-US"/>
        </a:p>
      </dgm:t>
    </dgm:pt>
    <dgm:pt modelId="{0F1AF806-DD48-4A2A-B646-73C04C911DB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Veel ingebouwde functionaliteiten zoals MapReduce</a:t>
          </a:r>
          <a:endParaRPr lang="en-US"/>
        </a:p>
      </dgm:t>
    </dgm:pt>
    <dgm:pt modelId="{862FBB79-70B8-4CD5-9DFB-D7A39FA11C23}" type="parTrans" cxnId="{447F6276-FFA5-4234-BBCD-6D12A5A5CA38}">
      <dgm:prSet/>
      <dgm:spPr/>
      <dgm:t>
        <a:bodyPr/>
        <a:lstStyle/>
        <a:p>
          <a:endParaRPr lang="en-US"/>
        </a:p>
      </dgm:t>
    </dgm:pt>
    <dgm:pt modelId="{795BD8A1-2837-4311-B61F-C0BB7669B60C}" type="sibTrans" cxnId="{447F6276-FFA5-4234-BBCD-6D12A5A5CA38}">
      <dgm:prSet/>
      <dgm:spPr/>
      <dgm:t>
        <a:bodyPr/>
        <a:lstStyle/>
        <a:p>
          <a:endParaRPr lang="en-US"/>
        </a:p>
      </dgm:t>
    </dgm:pt>
    <dgm:pt modelId="{DA0C91ED-801B-4CC5-8912-29BFCE929A1C}" type="pres">
      <dgm:prSet presAssocID="{E609A9AD-5CF1-4E5D-8274-5AC457813E7B}" presName="root" presStyleCnt="0">
        <dgm:presLayoutVars>
          <dgm:dir/>
          <dgm:resizeHandles val="exact"/>
        </dgm:presLayoutVars>
      </dgm:prSet>
      <dgm:spPr/>
    </dgm:pt>
    <dgm:pt modelId="{88D3BA31-A0C4-48BB-81B0-B10F45036DD1}" type="pres">
      <dgm:prSet presAssocID="{BCA7BCB1-A888-4AA5-9288-D9C3B773A442}" presName="compNode" presStyleCnt="0"/>
      <dgm:spPr/>
    </dgm:pt>
    <dgm:pt modelId="{887BD1BE-44F7-4883-A7B2-1F55AA040420}" type="pres">
      <dgm:prSet presAssocID="{BCA7BCB1-A888-4AA5-9288-D9C3B773A4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5B2F9FC-FF44-451F-A444-F2BB930816FF}" type="pres">
      <dgm:prSet presAssocID="{BCA7BCB1-A888-4AA5-9288-D9C3B773A442}" presName="iconSpace" presStyleCnt="0"/>
      <dgm:spPr/>
    </dgm:pt>
    <dgm:pt modelId="{618092B9-8EC0-4DC3-967B-E8ADD0A4898A}" type="pres">
      <dgm:prSet presAssocID="{BCA7BCB1-A888-4AA5-9288-D9C3B773A442}" presName="parTx" presStyleLbl="revTx" presStyleIdx="0" presStyleCnt="6">
        <dgm:presLayoutVars>
          <dgm:chMax val="0"/>
          <dgm:chPref val="0"/>
        </dgm:presLayoutVars>
      </dgm:prSet>
      <dgm:spPr/>
    </dgm:pt>
    <dgm:pt modelId="{42CF9319-C137-4AD6-BA50-B2973F6B0A11}" type="pres">
      <dgm:prSet presAssocID="{BCA7BCB1-A888-4AA5-9288-D9C3B773A442}" presName="txSpace" presStyleCnt="0"/>
      <dgm:spPr/>
    </dgm:pt>
    <dgm:pt modelId="{242720BC-FA9A-41AD-92C8-82DE0249E98C}" type="pres">
      <dgm:prSet presAssocID="{BCA7BCB1-A888-4AA5-9288-D9C3B773A442}" presName="desTx" presStyleLbl="revTx" presStyleIdx="1" presStyleCnt="6">
        <dgm:presLayoutVars/>
      </dgm:prSet>
      <dgm:spPr/>
    </dgm:pt>
    <dgm:pt modelId="{F030E99A-6988-4DD2-BA0B-F33490445FD1}" type="pres">
      <dgm:prSet presAssocID="{15D3C42D-1BAD-4BCD-A73F-2E6D5447F338}" presName="sibTrans" presStyleCnt="0"/>
      <dgm:spPr/>
    </dgm:pt>
    <dgm:pt modelId="{6FC3DE44-8956-45DA-93B4-12EDD9778CC6}" type="pres">
      <dgm:prSet presAssocID="{4A74C43E-8646-46A7-B1EC-7C2C99CA037B}" presName="compNode" presStyleCnt="0"/>
      <dgm:spPr/>
    </dgm:pt>
    <dgm:pt modelId="{5289BE28-F1B9-43EA-BE8D-222DBD038CF6}" type="pres">
      <dgm:prSet presAssocID="{4A74C43E-8646-46A7-B1EC-7C2C99CA03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0DE711-AEF2-4A9B-AB8D-D97BE7136EDF}" type="pres">
      <dgm:prSet presAssocID="{4A74C43E-8646-46A7-B1EC-7C2C99CA037B}" presName="iconSpace" presStyleCnt="0"/>
      <dgm:spPr/>
    </dgm:pt>
    <dgm:pt modelId="{88489673-6E90-4317-942B-869275B2F867}" type="pres">
      <dgm:prSet presAssocID="{4A74C43E-8646-46A7-B1EC-7C2C99CA037B}" presName="parTx" presStyleLbl="revTx" presStyleIdx="2" presStyleCnt="6">
        <dgm:presLayoutVars>
          <dgm:chMax val="0"/>
          <dgm:chPref val="0"/>
        </dgm:presLayoutVars>
      </dgm:prSet>
      <dgm:spPr/>
    </dgm:pt>
    <dgm:pt modelId="{A7F9D5FF-64FC-4AC1-A3B0-362CB31D48C2}" type="pres">
      <dgm:prSet presAssocID="{4A74C43E-8646-46A7-B1EC-7C2C99CA037B}" presName="txSpace" presStyleCnt="0"/>
      <dgm:spPr/>
    </dgm:pt>
    <dgm:pt modelId="{D539ABD5-2EB5-477E-BA9A-BD8CA6A0A467}" type="pres">
      <dgm:prSet presAssocID="{4A74C43E-8646-46A7-B1EC-7C2C99CA037B}" presName="desTx" presStyleLbl="revTx" presStyleIdx="3" presStyleCnt="6">
        <dgm:presLayoutVars/>
      </dgm:prSet>
      <dgm:spPr/>
    </dgm:pt>
    <dgm:pt modelId="{45AD4487-09EE-4FAB-88D9-587929B73CBD}" type="pres">
      <dgm:prSet presAssocID="{5EABD3E4-812C-4A78-9BC8-8033DD21045B}" presName="sibTrans" presStyleCnt="0"/>
      <dgm:spPr/>
    </dgm:pt>
    <dgm:pt modelId="{90D8AE7A-18B7-43BE-9EB8-7D21B52E7538}" type="pres">
      <dgm:prSet presAssocID="{956C67F9-EB3B-44ED-9BF6-7F9E6575373C}" presName="compNode" presStyleCnt="0"/>
      <dgm:spPr/>
    </dgm:pt>
    <dgm:pt modelId="{A02EB9BB-31F7-44C7-A593-C0CE4554B00D}" type="pres">
      <dgm:prSet presAssocID="{956C67F9-EB3B-44ED-9BF6-7F9E657537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8448FE-7FBA-4726-8FE1-17B350E349CE}" type="pres">
      <dgm:prSet presAssocID="{956C67F9-EB3B-44ED-9BF6-7F9E6575373C}" presName="iconSpace" presStyleCnt="0"/>
      <dgm:spPr/>
    </dgm:pt>
    <dgm:pt modelId="{3FC7B318-83AB-4373-9E47-32932207EB6B}" type="pres">
      <dgm:prSet presAssocID="{956C67F9-EB3B-44ED-9BF6-7F9E6575373C}" presName="parTx" presStyleLbl="revTx" presStyleIdx="4" presStyleCnt="6">
        <dgm:presLayoutVars>
          <dgm:chMax val="0"/>
          <dgm:chPref val="0"/>
        </dgm:presLayoutVars>
      </dgm:prSet>
      <dgm:spPr/>
    </dgm:pt>
    <dgm:pt modelId="{01EB7B8C-CF96-4EAE-A4E0-56A684505450}" type="pres">
      <dgm:prSet presAssocID="{956C67F9-EB3B-44ED-9BF6-7F9E6575373C}" presName="txSpace" presStyleCnt="0"/>
      <dgm:spPr/>
    </dgm:pt>
    <dgm:pt modelId="{B531FE6C-2F76-4D12-87B8-F506E6BE2E62}" type="pres">
      <dgm:prSet presAssocID="{956C67F9-EB3B-44ED-9BF6-7F9E6575373C}" presName="desTx" presStyleLbl="revTx" presStyleIdx="5" presStyleCnt="6">
        <dgm:presLayoutVars/>
      </dgm:prSet>
      <dgm:spPr/>
    </dgm:pt>
  </dgm:ptLst>
  <dgm:cxnLst>
    <dgm:cxn modelId="{2CBA9304-336F-4C2E-B7DB-E1E72DBFB8B7}" type="presOf" srcId="{0F1AF806-DD48-4A2A-B646-73C04C911DB6}" destId="{B531FE6C-2F76-4D12-87B8-F506E6BE2E62}" srcOrd="0" destOrd="1" presId="urn:microsoft.com/office/officeart/2018/5/layout/CenteredIconLabelDescriptionList"/>
    <dgm:cxn modelId="{5B9CB024-FABE-4299-B0D6-0FF1C3D29C09}" type="presOf" srcId="{E088F8B9-EA52-4095-91AF-E01B2A4C4D4A}" destId="{242720BC-FA9A-41AD-92C8-82DE0249E98C}" srcOrd="0" destOrd="0" presId="urn:microsoft.com/office/officeart/2018/5/layout/CenteredIconLabelDescriptionList"/>
    <dgm:cxn modelId="{9F25573D-051F-454F-A599-BFE76AC484A6}" type="presOf" srcId="{956C67F9-EB3B-44ED-9BF6-7F9E6575373C}" destId="{3FC7B318-83AB-4373-9E47-32932207EB6B}" srcOrd="0" destOrd="0" presId="urn:microsoft.com/office/officeart/2018/5/layout/CenteredIconLabelDescriptionList"/>
    <dgm:cxn modelId="{DB34F640-354C-4F9A-B9DA-7A88CB13598C}" type="presOf" srcId="{3FD87726-932F-47C4-92B9-EDE15B9CF347}" destId="{242720BC-FA9A-41AD-92C8-82DE0249E98C}" srcOrd="0" destOrd="1" presId="urn:microsoft.com/office/officeart/2018/5/layout/CenteredIconLabelDescriptionList"/>
    <dgm:cxn modelId="{F2F65644-68EA-4533-A53B-3B4EFB3536D7}" srcId="{4A74C43E-8646-46A7-B1EC-7C2C99CA037B}" destId="{60BEFA2E-946E-46D4-A8C6-0671A38722B1}" srcOrd="1" destOrd="0" parTransId="{A18F5EDF-6A2C-4BB6-9481-C608A2BC2F85}" sibTransId="{F05E7624-F6A9-4DC0-BE82-6A879B85C663}"/>
    <dgm:cxn modelId="{7C33E774-3D6A-44D3-B760-21C29A669366}" type="presOf" srcId="{1406B30F-AA40-494B-82B4-1234F23F345C}" destId="{D539ABD5-2EB5-477E-BA9A-BD8CA6A0A467}" srcOrd="0" destOrd="0" presId="urn:microsoft.com/office/officeart/2018/5/layout/CenteredIconLabelDescriptionList"/>
    <dgm:cxn modelId="{447F6276-FFA5-4234-BBCD-6D12A5A5CA38}" srcId="{956C67F9-EB3B-44ED-9BF6-7F9E6575373C}" destId="{0F1AF806-DD48-4A2A-B646-73C04C911DB6}" srcOrd="1" destOrd="0" parTransId="{862FBB79-70B8-4CD5-9DFB-D7A39FA11C23}" sibTransId="{795BD8A1-2837-4311-B61F-C0BB7669B60C}"/>
    <dgm:cxn modelId="{56806457-431A-435A-89F6-C4CE7BD88E15}" srcId="{E609A9AD-5CF1-4E5D-8274-5AC457813E7B}" destId="{956C67F9-EB3B-44ED-9BF6-7F9E6575373C}" srcOrd="2" destOrd="0" parTransId="{45CA5251-0321-45B5-8F66-1A2D0B4ADFCB}" sibTransId="{78501107-C5D6-4346-A119-EC093A498A14}"/>
    <dgm:cxn modelId="{CD4AD578-6715-4C23-AB89-388B2631D8E3}" srcId="{E609A9AD-5CF1-4E5D-8274-5AC457813E7B}" destId="{4A74C43E-8646-46A7-B1EC-7C2C99CA037B}" srcOrd="1" destOrd="0" parTransId="{EE2D4CEE-B9A9-4E97-AC29-5496A33FD9D6}" sibTransId="{5EABD3E4-812C-4A78-9BC8-8033DD21045B}"/>
    <dgm:cxn modelId="{9A20BD7E-FC93-45D8-826C-2078F8726591}" type="presOf" srcId="{60BEFA2E-946E-46D4-A8C6-0671A38722B1}" destId="{D539ABD5-2EB5-477E-BA9A-BD8CA6A0A467}" srcOrd="0" destOrd="1" presId="urn:microsoft.com/office/officeart/2018/5/layout/CenteredIconLabelDescriptionList"/>
    <dgm:cxn modelId="{FCE50585-93B1-48A6-8E18-4AB299826322}" srcId="{4A74C43E-8646-46A7-B1EC-7C2C99CA037B}" destId="{1406B30F-AA40-494B-82B4-1234F23F345C}" srcOrd="0" destOrd="0" parTransId="{DF25EA4C-5E65-47C3-B3D2-E44AD599EAA5}" sibTransId="{8A412B2C-23F8-47E8-848C-B3FA151D9B9B}"/>
    <dgm:cxn modelId="{72409889-7CB5-47FF-BDE2-F0450DC085DF}" type="presOf" srcId="{E609A9AD-5CF1-4E5D-8274-5AC457813E7B}" destId="{DA0C91ED-801B-4CC5-8912-29BFCE929A1C}" srcOrd="0" destOrd="0" presId="urn:microsoft.com/office/officeart/2018/5/layout/CenteredIconLabelDescriptionList"/>
    <dgm:cxn modelId="{0EAB678A-7017-4870-AA01-DE7BC6D2F474}" type="presOf" srcId="{4A74C43E-8646-46A7-B1EC-7C2C99CA037B}" destId="{88489673-6E90-4317-942B-869275B2F867}" srcOrd="0" destOrd="0" presId="urn:microsoft.com/office/officeart/2018/5/layout/CenteredIconLabelDescriptionList"/>
    <dgm:cxn modelId="{C92A9493-4BC8-4A35-BE5D-A8AC9FB93B7A}" srcId="{E609A9AD-5CF1-4E5D-8274-5AC457813E7B}" destId="{BCA7BCB1-A888-4AA5-9288-D9C3B773A442}" srcOrd="0" destOrd="0" parTransId="{FB30D331-90F7-491F-943B-F0372F86ECC5}" sibTransId="{15D3C42D-1BAD-4BCD-A73F-2E6D5447F338}"/>
    <dgm:cxn modelId="{9357DA95-D750-4BD0-9111-10C7462D4C7B}" type="presOf" srcId="{BCA7BCB1-A888-4AA5-9288-D9C3B773A442}" destId="{618092B9-8EC0-4DC3-967B-E8ADD0A4898A}" srcOrd="0" destOrd="0" presId="urn:microsoft.com/office/officeart/2018/5/layout/CenteredIconLabelDescriptionList"/>
    <dgm:cxn modelId="{958421C4-5D85-46F3-8B93-13075F3725D7}" srcId="{956C67F9-EB3B-44ED-9BF6-7F9E6575373C}" destId="{5B5166C8-F355-4780-BA91-BAFEF806CB9B}" srcOrd="0" destOrd="0" parTransId="{48F10573-29B3-4A81-BF16-457FD346693E}" sibTransId="{5F1FC796-2843-4B77-BC0C-EBF6DB6493AE}"/>
    <dgm:cxn modelId="{B0A34EE4-A700-4524-BD61-95B3510F8B66}" srcId="{BCA7BCB1-A888-4AA5-9288-D9C3B773A442}" destId="{3FD87726-932F-47C4-92B9-EDE15B9CF347}" srcOrd="1" destOrd="0" parTransId="{D7FE765E-DF02-4B85-BDE9-2172236E913E}" sibTransId="{F4B99406-4689-4CD8-A8B2-82D29B0261DF}"/>
    <dgm:cxn modelId="{B6C85BE7-7E14-490C-A9CF-E6EC49BABF21}" type="presOf" srcId="{5B5166C8-F355-4780-BA91-BAFEF806CB9B}" destId="{B531FE6C-2F76-4D12-87B8-F506E6BE2E62}" srcOrd="0" destOrd="0" presId="urn:microsoft.com/office/officeart/2018/5/layout/CenteredIconLabelDescriptionList"/>
    <dgm:cxn modelId="{B99C4FE7-A47E-4425-A8FA-9B0201DB0988}" srcId="{BCA7BCB1-A888-4AA5-9288-D9C3B773A442}" destId="{E088F8B9-EA52-4095-91AF-E01B2A4C4D4A}" srcOrd="0" destOrd="0" parTransId="{33919FA7-BA90-4D23-9176-559CD8E6FF7F}" sibTransId="{BC68AA79-EF9B-4B36-BC9E-2D4F84857C17}"/>
    <dgm:cxn modelId="{711F38AC-39F0-4B6C-80F0-024C4930C910}" type="presParOf" srcId="{DA0C91ED-801B-4CC5-8912-29BFCE929A1C}" destId="{88D3BA31-A0C4-48BB-81B0-B10F45036DD1}" srcOrd="0" destOrd="0" presId="urn:microsoft.com/office/officeart/2018/5/layout/CenteredIconLabelDescriptionList"/>
    <dgm:cxn modelId="{A74C33E6-AF48-41BA-93C4-260E9087E09E}" type="presParOf" srcId="{88D3BA31-A0C4-48BB-81B0-B10F45036DD1}" destId="{887BD1BE-44F7-4883-A7B2-1F55AA040420}" srcOrd="0" destOrd="0" presId="urn:microsoft.com/office/officeart/2018/5/layout/CenteredIconLabelDescriptionList"/>
    <dgm:cxn modelId="{7012C51D-C1A9-4970-B5C6-CBF40E8E9836}" type="presParOf" srcId="{88D3BA31-A0C4-48BB-81B0-B10F45036DD1}" destId="{05B2F9FC-FF44-451F-A444-F2BB930816FF}" srcOrd="1" destOrd="0" presId="urn:microsoft.com/office/officeart/2018/5/layout/CenteredIconLabelDescriptionList"/>
    <dgm:cxn modelId="{8FDCAF5D-87DA-4C02-B02A-5171477CB584}" type="presParOf" srcId="{88D3BA31-A0C4-48BB-81B0-B10F45036DD1}" destId="{618092B9-8EC0-4DC3-967B-E8ADD0A4898A}" srcOrd="2" destOrd="0" presId="urn:microsoft.com/office/officeart/2018/5/layout/CenteredIconLabelDescriptionList"/>
    <dgm:cxn modelId="{DE17000E-C0FB-4DED-B89D-7D8F52CDFD04}" type="presParOf" srcId="{88D3BA31-A0C4-48BB-81B0-B10F45036DD1}" destId="{42CF9319-C137-4AD6-BA50-B2973F6B0A11}" srcOrd="3" destOrd="0" presId="urn:microsoft.com/office/officeart/2018/5/layout/CenteredIconLabelDescriptionList"/>
    <dgm:cxn modelId="{3CE364BB-0B64-498D-89AE-7B33B7A34343}" type="presParOf" srcId="{88D3BA31-A0C4-48BB-81B0-B10F45036DD1}" destId="{242720BC-FA9A-41AD-92C8-82DE0249E98C}" srcOrd="4" destOrd="0" presId="urn:microsoft.com/office/officeart/2018/5/layout/CenteredIconLabelDescriptionList"/>
    <dgm:cxn modelId="{8BE9F650-482B-42FF-BC0F-03D016048C24}" type="presParOf" srcId="{DA0C91ED-801B-4CC5-8912-29BFCE929A1C}" destId="{F030E99A-6988-4DD2-BA0B-F33490445FD1}" srcOrd="1" destOrd="0" presId="urn:microsoft.com/office/officeart/2018/5/layout/CenteredIconLabelDescriptionList"/>
    <dgm:cxn modelId="{1A05472D-4E49-4009-B19B-0AF4DD904F71}" type="presParOf" srcId="{DA0C91ED-801B-4CC5-8912-29BFCE929A1C}" destId="{6FC3DE44-8956-45DA-93B4-12EDD9778CC6}" srcOrd="2" destOrd="0" presId="urn:microsoft.com/office/officeart/2018/5/layout/CenteredIconLabelDescriptionList"/>
    <dgm:cxn modelId="{478F185C-B83C-4A69-B6EC-692CF1543D5D}" type="presParOf" srcId="{6FC3DE44-8956-45DA-93B4-12EDD9778CC6}" destId="{5289BE28-F1B9-43EA-BE8D-222DBD038CF6}" srcOrd="0" destOrd="0" presId="urn:microsoft.com/office/officeart/2018/5/layout/CenteredIconLabelDescriptionList"/>
    <dgm:cxn modelId="{D4DCA000-020E-4C79-8B26-05BA8D659E3F}" type="presParOf" srcId="{6FC3DE44-8956-45DA-93B4-12EDD9778CC6}" destId="{B40DE711-AEF2-4A9B-AB8D-D97BE7136EDF}" srcOrd="1" destOrd="0" presId="urn:microsoft.com/office/officeart/2018/5/layout/CenteredIconLabelDescriptionList"/>
    <dgm:cxn modelId="{5584E897-C78F-426F-A36C-D9AD37C10808}" type="presParOf" srcId="{6FC3DE44-8956-45DA-93B4-12EDD9778CC6}" destId="{88489673-6E90-4317-942B-869275B2F867}" srcOrd="2" destOrd="0" presId="urn:microsoft.com/office/officeart/2018/5/layout/CenteredIconLabelDescriptionList"/>
    <dgm:cxn modelId="{A56508D1-6FC3-42B3-B6DB-45241CCF4A99}" type="presParOf" srcId="{6FC3DE44-8956-45DA-93B4-12EDD9778CC6}" destId="{A7F9D5FF-64FC-4AC1-A3B0-362CB31D48C2}" srcOrd="3" destOrd="0" presId="urn:microsoft.com/office/officeart/2018/5/layout/CenteredIconLabelDescriptionList"/>
    <dgm:cxn modelId="{AAA5AFDB-C690-463A-9C41-97BA08823883}" type="presParOf" srcId="{6FC3DE44-8956-45DA-93B4-12EDD9778CC6}" destId="{D539ABD5-2EB5-477E-BA9A-BD8CA6A0A467}" srcOrd="4" destOrd="0" presId="urn:microsoft.com/office/officeart/2018/5/layout/CenteredIconLabelDescriptionList"/>
    <dgm:cxn modelId="{98978BB7-8794-4934-A327-4DC16F4A7E8F}" type="presParOf" srcId="{DA0C91ED-801B-4CC5-8912-29BFCE929A1C}" destId="{45AD4487-09EE-4FAB-88D9-587929B73CBD}" srcOrd="3" destOrd="0" presId="urn:microsoft.com/office/officeart/2018/5/layout/CenteredIconLabelDescriptionList"/>
    <dgm:cxn modelId="{1C2E1914-F019-40C7-B18F-663E324FD285}" type="presParOf" srcId="{DA0C91ED-801B-4CC5-8912-29BFCE929A1C}" destId="{90D8AE7A-18B7-43BE-9EB8-7D21B52E7538}" srcOrd="4" destOrd="0" presId="urn:microsoft.com/office/officeart/2018/5/layout/CenteredIconLabelDescriptionList"/>
    <dgm:cxn modelId="{CB2F5242-035D-47CC-BC8C-D38D3747B45D}" type="presParOf" srcId="{90D8AE7A-18B7-43BE-9EB8-7D21B52E7538}" destId="{A02EB9BB-31F7-44C7-A593-C0CE4554B00D}" srcOrd="0" destOrd="0" presId="urn:microsoft.com/office/officeart/2018/5/layout/CenteredIconLabelDescriptionList"/>
    <dgm:cxn modelId="{78592067-CC8C-475B-8E3A-72987BD7EEC7}" type="presParOf" srcId="{90D8AE7A-18B7-43BE-9EB8-7D21B52E7538}" destId="{DB8448FE-7FBA-4726-8FE1-17B350E349CE}" srcOrd="1" destOrd="0" presId="urn:microsoft.com/office/officeart/2018/5/layout/CenteredIconLabelDescriptionList"/>
    <dgm:cxn modelId="{5D0ABC65-0426-4C21-B647-3A5C0F33F5C4}" type="presParOf" srcId="{90D8AE7A-18B7-43BE-9EB8-7D21B52E7538}" destId="{3FC7B318-83AB-4373-9E47-32932207EB6B}" srcOrd="2" destOrd="0" presId="urn:microsoft.com/office/officeart/2018/5/layout/CenteredIconLabelDescriptionList"/>
    <dgm:cxn modelId="{2A38219B-DBD5-469C-8C53-23EFDC19C34E}" type="presParOf" srcId="{90D8AE7A-18B7-43BE-9EB8-7D21B52E7538}" destId="{01EB7B8C-CF96-4EAE-A4E0-56A684505450}" srcOrd="3" destOrd="0" presId="urn:microsoft.com/office/officeart/2018/5/layout/CenteredIconLabelDescriptionList"/>
    <dgm:cxn modelId="{06344F55-F9E4-4057-B798-FCA909EDB032}" type="presParOf" srcId="{90D8AE7A-18B7-43BE-9EB8-7D21B52E7538}" destId="{B531FE6C-2F76-4D12-87B8-F506E6BE2E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BD1BE-44F7-4883-A7B2-1F55AA040420}">
      <dsp:nvSpPr>
        <dsp:cNvPr id="0" name=""/>
        <dsp:cNvSpPr/>
      </dsp:nvSpPr>
      <dsp:spPr>
        <a:xfrm>
          <a:off x="1020487" y="94803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92B9-8EC0-4DC3-967B-E8ADD0A4898A}">
      <dsp:nvSpPr>
        <dsp:cNvPr id="0" name=""/>
        <dsp:cNvSpPr/>
      </dsp:nvSpPr>
      <dsp:spPr>
        <a:xfrm>
          <a:off x="393" y="2152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800" kern="1200"/>
            <a:t>Excel</a:t>
          </a:r>
          <a:endParaRPr lang="en-US" sz="1800" kern="1200"/>
        </a:p>
      </dsp:txBody>
      <dsp:txXfrm>
        <a:off x="393" y="2152170"/>
        <a:ext cx="3138750" cy="470812"/>
      </dsp:txXfrm>
    </dsp:sp>
    <dsp:sp modelId="{242720BC-FA9A-41AD-92C8-82DE0249E98C}">
      <dsp:nvSpPr>
        <dsp:cNvPr id="0" name=""/>
        <dsp:cNvSpPr/>
      </dsp:nvSpPr>
      <dsp:spPr>
        <a:xfrm>
          <a:off x="393" y="2672088"/>
          <a:ext cx="3138750" cy="73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Wereldwijd bekend programma (veel mensen hebben al vaardigheid)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Gemakkelijk data opschonen en filteren</a:t>
          </a:r>
          <a:endParaRPr lang="en-US" sz="1400" kern="1200"/>
        </a:p>
      </dsp:txBody>
      <dsp:txXfrm>
        <a:off x="393" y="2672088"/>
        <a:ext cx="3138750" cy="731219"/>
      </dsp:txXfrm>
    </dsp:sp>
    <dsp:sp modelId="{5289BE28-F1B9-43EA-BE8D-222DBD038CF6}">
      <dsp:nvSpPr>
        <dsp:cNvPr id="0" name=""/>
        <dsp:cNvSpPr/>
      </dsp:nvSpPr>
      <dsp:spPr>
        <a:xfrm>
          <a:off x="4708518" y="94803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9673-6E90-4317-942B-869275B2F867}">
      <dsp:nvSpPr>
        <dsp:cNvPr id="0" name=""/>
        <dsp:cNvSpPr/>
      </dsp:nvSpPr>
      <dsp:spPr>
        <a:xfrm>
          <a:off x="3688425" y="2152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800" kern="1200"/>
            <a:t>SAS (Statistical Analysis System)</a:t>
          </a:r>
          <a:endParaRPr lang="en-US" sz="1800" kern="1200"/>
        </a:p>
      </dsp:txBody>
      <dsp:txXfrm>
        <a:off x="3688425" y="2152170"/>
        <a:ext cx="3138750" cy="470812"/>
      </dsp:txXfrm>
    </dsp:sp>
    <dsp:sp modelId="{D539ABD5-2EB5-477E-BA9A-BD8CA6A0A467}">
      <dsp:nvSpPr>
        <dsp:cNvPr id="0" name=""/>
        <dsp:cNvSpPr/>
      </dsp:nvSpPr>
      <dsp:spPr>
        <a:xfrm>
          <a:off x="3688425" y="2672088"/>
          <a:ext cx="3138750" cy="73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Simpele GUI maar krachtige app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Beginnersvriendelijk</a:t>
          </a:r>
          <a:endParaRPr lang="en-US" sz="1400" kern="1200"/>
        </a:p>
      </dsp:txBody>
      <dsp:txXfrm>
        <a:off x="3688425" y="2672088"/>
        <a:ext cx="3138750" cy="731219"/>
      </dsp:txXfrm>
    </dsp:sp>
    <dsp:sp modelId="{A02EB9BB-31F7-44C7-A593-C0CE4554B00D}">
      <dsp:nvSpPr>
        <dsp:cNvPr id="0" name=""/>
        <dsp:cNvSpPr/>
      </dsp:nvSpPr>
      <dsp:spPr>
        <a:xfrm>
          <a:off x="8396550" y="94803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7B318-83AB-4373-9E47-32932207EB6B}">
      <dsp:nvSpPr>
        <dsp:cNvPr id="0" name=""/>
        <dsp:cNvSpPr/>
      </dsp:nvSpPr>
      <dsp:spPr>
        <a:xfrm>
          <a:off x="7376456" y="2152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1800" kern="1200"/>
            <a:t>Apache hadoop</a:t>
          </a:r>
          <a:endParaRPr lang="en-US" sz="1800" kern="1200"/>
        </a:p>
      </dsp:txBody>
      <dsp:txXfrm>
        <a:off x="7376456" y="2152170"/>
        <a:ext cx="3138750" cy="470812"/>
      </dsp:txXfrm>
    </dsp:sp>
    <dsp:sp modelId="{B531FE6C-2F76-4D12-87B8-F506E6BE2E62}">
      <dsp:nvSpPr>
        <dsp:cNvPr id="0" name=""/>
        <dsp:cNvSpPr/>
      </dsp:nvSpPr>
      <dsp:spPr>
        <a:xfrm>
          <a:off x="7376456" y="2672088"/>
          <a:ext cx="3138750" cy="73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Efficient schalen bij grote hoeveelheid data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Veel ingebouwde functionaliteiten zoals MapReduce</a:t>
          </a:r>
          <a:endParaRPr lang="en-US" sz="1400" kern="1200"/>
        </a:p>
      </dsp:txBody>
      <dsp:txXfrm>
        <a:off x="7376456" y="2672088"/>
        <a:ext cx="3138750" cy="731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D5A3-DAFF-D551-D9CF-AEFAABA1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5F27-EC08-EC95-8499-1175AA347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A672-B5AA-8D17-557B-3776DFE4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ECB8-4379-CE53-1E3A-D2FFA0FD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E59D-384B-7288-6838-59A6DB5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4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AEC7-E075-D99E-0B6F-F7F81A88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833C-D8BB-4E35-D3E2-2D2D0D89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D6DC-EC84-04EA-FC21-E319832A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2475-7575-1AE3-9E5D-2B0EBBD1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1C77-69BC-B493-F69B-91EC72FD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3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A300-61F7-2794-AB39-933E9A54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5BFB3-14E6-4B74-6AA6-98900315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0B36-5655-77AD-5603-A80B2919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753E-AE9B-C7AD-CB99-E01FEACD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FE5C-38FF-9E04-C680-060F6530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19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BF24-B78B-0340-91CB-F16C5B0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BB8A-6061-ED83-80AE-2669C9CA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ED22-CF76-79FD-FB71-BB6C6B84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6969-2E60-1AD4-6340-C295478F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8502-4692-9B18-AF5E-60E0BFFB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2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3722-B522-064B-304E-A7E3BC7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ABC0-FC78-D6DF-468E-4E53E9E7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6A52-1726-B54C-E02C-EEA7D9D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F5C3-E058-F6BA-942B-2DB6B87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BC1B-A2F5-A215-4DA1-61279548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E9D-6A1B-CFFB-1E99-AD829A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A83C-A56D-5AC3-BAA0-DF135FBE6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DD20-C82E-B1DC-8EEA-22F66E96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BD42-3AEA-4EFE-8BBB-8A6863A0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D0854-AB26-7F7C-96A4-0D45F359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DF89-126B-8F23-9910-4047622C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7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E19-EBB2-CB54-6F3A-55DEBAF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8EBA-DE2B-E7CA-0E76-CA0E7CC0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1CA6-CB92-9960-4847-10C0145E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9D86-5C1D-1CF2-9103-4735F7EF0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A91F2-CB07-05C9-321C-42ACBEEF6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DAB42-86E1-FFA1-4F41-88D6F169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CA695-A5D4-32C0-3DD7-7629902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3C7D4-87CE-CEDC-CE2B-3BEDD17A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32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4D99-F7C4-6D93-8BFD-9B3B5710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44C4-98A5-FA3F-A43F-478C0FF7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32AB5-BB8E-5760-B00F-0B9857CF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F17A8-BB18-C83F-5FCB-BF8AFF77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E01A-B362-8168-1A5B-A6CE7EA1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55330-D84B-D90A-D1C6-13FAC220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87B8-412B-1D0F-B492-B6C8768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0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1C39-F7CF-C52A-FE81-5A739932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B76F-62F7-A413-DFCE-6DE0E0B9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D1DE9-0C86-5D2F-C254-33AE5FF2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4738-29DD-3BFC-9EB5-7ECA5FFC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C4BA-5712-016C-05CA-7EF7E036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B1BC2-D14A-202F-7D76-53E852F6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0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C4BF-D5F7-F396-DA3F-CFB0B457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6D255-C5BD-AC3C-D2A9-A37A805C6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2AFCB-F647-345E-0672-C35A07F3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8B0A-5F42-9E78-DF91-8879FF7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161C-839E-E9FA-2602-CA86DAC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04C3-42FB-766C-2813-3BF1812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5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D9CF5-CA7E-E028-13B7-21A77A16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67B0-DBE8-65E5-4DFF-C47CEF45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115D-2509-6318-55E8-4E36B289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CCCA-39FF-438B-B7B1-24DC7C37E948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48F2-8F47-D09D-B736-37B9A1F6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A19E-F761-B88B-FA59-F99070935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5B45-7F47-436A-97C4-5C8B1EE490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7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B7C7-827C-7CF8-F4DC-4EAEBA69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Populaire data </a:t>
            </a:r>
            <a:r>
              <a:rPr lang="nl-NL" b="1" dirty="0" err="1"/>
              <a:t>science</a:t>
            </a:r>
            <a:r>
              <a:rPr lang="nl-NL" b="1" dirty="0"/>
              <a:t>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91DDCA-5CF4-7709-DC98-FD7C71C66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78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Populaire data science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Populaire data science tools</dc:title>
  <dc:creator>Tristan Goossens</dc:creator>
  <cp:lastModifiedBy>Tristan Goossens</cp:lastModifiedBy>
  <cp:revision>1</cp:revision>
  <dcterms:created xsi:type="dcterms:W3CDTF">2023-03-10T10:19:49Z</dcterms:created>
  <dcterms:modified xsi:type="dcterms:W3CDTF">2023-03-10T10:30:53Z</dcterms:modified>
</cp:coreProperties>
</file>