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9ACB3-B82B-47B2-85EC-62D30615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van teamwork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CC3169-6A62-410D-8C3B-39041053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444" y="3163825"/>
            <a:ext cx="5378678" cy="1947672"/>
          </a:xfrm>
        </p:spPr>
        <p:txBody>
          <a:bodyPr/>
          <a:lstStyle/>
          <a:p>
            <a:r>
              <a:rPr lang="nl-NL" dirty="0"/>
              <a:t>Leidt tot nieuw ideeën en meer creatie</a:t>
            </a:r>
          </a:p>
          <a:p>
            <a:r>
              <a:rPr lang="nl-NL" dirty="0"/>
              <a:t>Leidt tot verhoogde productiviteit</a:t>
            </a:r>
          </a:p>
          <a:p>
            <a:r>
              <a:rPr lang="nl-NL" dirty="0"/>
              <a:t>Leidt tot verhoogde motivatie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20DDF42-50FE-44C0-9BCD-08B4151B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3154681"/>
            <a:ext cx="5543269" cy="1856232"/>
          </a:xfrm>
        </p:spPr>
        <p:txBody>
          <a:bodyPr/>
          <a:lstStyle/>
          <a:p>
            <a:r>
              <a:rPr lang="nl-NL" dirty="0"/>
              <a:t>Stimuleert het nemen van (gezonde) risico’s</a:t>
            </a:r>
          </a:p>
          <a:p>
            <a:r>
              <a:rPr lang="nl-NL" dirty="0"/>
              <a:t>Heeft als gevolg dat we sneller leren</a:t>
            </a:r>
          </a:p>
          <a:p>
            <a:r>
              <a:rPr lang="nl-NL" dirty="0"/>
              <a:t>Verlaagt stress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1ADC665B-90DF-4CDA-B968-23DCB806B02B}"/>
              </a:ext>
            </a:extLst>
          </p:cNvPr>
          <p:cNvSpPr txBox="1">
            <a:spLocks/>
          </p:cNvSpPr>
          <p:nvPr/>
        </p:nvSpPr>
        <p:spPr>
          <a:xfrm>
            <a:off x="304800" y="2250948"/>
            <a:ext cx="10061448" cy="74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Samenwerken heeft een relatief slechte reputatie. Dit wordt een reminder.</a:t>
            </a:r>
          </a:p>
          <a:p>
            <a:pPr marL="0" indent="0">
              <a:buNone/>
            </a:pPr>
            <a:r>
              <a:rPr lang="nl-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Denk na over wat je herkent.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6F6B3674-E022-49FF-96E9-07129014E331}"/>
              </a:ext>
            </a:extLst>
          </p:cNvPr>
          <p:cNvSpPr txBox="1">
            <a:spLocks/>
          </p:cNvSpPr>
          <p:nvPr/>
        </p:nvSpPr>
        <p:spPr>
          <a:xfrm>
            <a:off x="304800" y="5020057"/>
            <a:ext cx="11518392" cy="122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doen dit al 52 MILJOEN jaar lang! Alles technologische en culturele ontwikkeling OOIT heeft in groepsverband plaatsgevonden! </a:t>
            </a:r>
            <a:r>
              <a:rPr lang="nl-NL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</a:t>
            </a:r>
            <a:endParaRPr lang="nl-NL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26</TotalTime>
  <Words>75</Words>
  <Application>Microsoft Office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Berlijn</vt:lpstr>
      <vt:lpstr>Voordelen van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Voordelen van teamwork</dc:title>
  <dc:creator>tristangraaff@yahoo.com</dc:creator>
  <cp:lastModifiedBy>tristangraaff@yahoo.com</cp:lastModifiedBy>
  <cp:revision>1</cp:revision>
  <dcterms:created xsi:type="dcterms:W3CDTF">2021-11-24T12:25:08Z</dcterms:created>
  <dcterms:modified xsi:type="dcterms:W3CDTF">2021-11-24T12:51:16Z</dcterms:modified>
</cp:coreProperties>
</file>