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0T12:49:57.13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is at about 67 percent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3701559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Product:</a:t>
            </a:r>
            <a:br>
              <a:rPr lang="en-US" sz="4400" dirty="0">
                <a:latin typeface="Bookman Old Style" panose="02050604050505020204" pitchFamily="18" charset="0"/>
              </a:rPr>
            </a:br>
            <a:r>
              <a:rPr lang="en-US" sz="4400" dirty="0">
                <a:latin typeface="Bookman Old Style" panose="02050604050505020204" pitchFamily="18" charset="0"/>
              </a:rPr>
              <a:t>(place holder for Heroku link) 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following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tried using splinter to navigate through every page that existed on the site but that was too slow</a:t>
            </a:r>
          </a:p>
          <a:p>
            <a:r>
              <a:rPr lang="en-US" dirty="0"/>
              <a:t>We pivoted to use splinter to collect all of the URLs in a list</a:t>
            </a:r>
          </a:p>
          <a:p>
            <a:r>
              <a:rPr lang="en-US" dirty="0"/>
              <a:t>Then used Beautiful Soup to iterate through that list and collect our data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/>
          <a:lstStyle/>
          <a:p>
            <a:r>
              <a:rPr lang="en-US" dirty="0"/>
              <a:t>Thankfully the format of each page was more or less uniform</a:t>
            </a:r>
          </a:p>
          <a:p>
            <a:r>
              <a:rPr lang="en-US" dirty="0"/>
              <a:t>There were times where something wasn’t in the same spot as the other pages but we accounted for that</a:t>
            </a:r>
          </a:p>
          <a:p>
            <a:r>
              <a:rPr lang="en-US" dirty="0"/>
              <a:t>Data was then stored</a:t>
            </a:r>
          </a:p>
          <a:p>
            <a:r>
              <a:rPr lang="en-US" dirty="0"/>
              <a:t>There is also a scraper that updates our data with new listing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database for our machine learning model to use later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</a:t>
            </a:r>
          </a:p>
          <a:p>
            <a:pPr lvl="1"/>
            <a:r>
              <a:rPr lang="en-US" dirty="0"/>
              <a:t>Changed </a:t>
            </a:r>
            <a:r>
              <a:rPr lang="en-US" dirty="0" err="1"/>
              <a:t>lot_size</a:t>
            </a:r>
            <a:r>
              <a:rPr lang="en-US" dirty="0"/>
              <a:t> to zero where the house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/>
          <a:lstStyle/>
          <a:p>
            <a:r>
              <a:rPr lang="en-US" dirty="0"/>
              <a:t>Changed </a:t>
            </a:r>
            <a:r>
              <a:rPr lang="en-US" dirty="0" err="1"/>
              <a:t>zipcode</a:t>
            </a:r>
            <a:r>
              <a:rPr lang="en-US" dirty="0"/>
              <a:t> into numerical data ranked by mean housing price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10 bins of price ranges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454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Product: (place holder for Heroku link)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17</cp:revision>
  <dcterms:created xsi:type="dcterms:W3CDTF">2020-05-30T17:32:30Z</dcterms:created>
  <dcterms:modified xsi:type="dcterms:W3CDTF">2020-05-30T20:35:50Z</dcterms:modified>
</cp:coreProperties>
</file>