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57" r:id="rId5"/>
    <p:sldId id="266" r:id="rId6"/>
    <p:sldId id="258" r:id="rId7"/>
    <p:sldId id="267" r:id="rId8"/>
    <p:sldId id="259" r:id="rId9"/>
    <p:sldId id="268" r:id="rId10"/>
    <p:sldId id="260" r:id="rId11"/>
    <p:sldId id="269" r:id="rId12"/>
    <p:sldId id="261" r:id="rId13"/>
    <p:sldId id="27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DDA-78D3-7EF7-CE3C-62FAFF109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B9CBF-216A-97E6-2DF8-F806ACB39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3D8B-CDF0-AC63-72CA-57D4D5DD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D219B-D068-B821-153B-A99662E8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A7F1-C0E0-C154-BD6B-0AEEAD81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4E90-AB8C-1FAD-E986-DA7FC2DE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8CBA1-EFC1-FA0D-FD71-5B044D5A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7F2DA-085A-63BD-3CA0-3F46889F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6C04-AA91-2A90-2E22-B69F492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356D-8DF8-1283-60F8-141562E8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9A7EC-2C5E-3860-9AE9-D0BF914EA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E8A32-8AC4-3688-E15B-C165EEC6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9063-B70B-B8A6-40D9-E2FE8839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5974-67ED-DD23-F356-39ED7AAD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647EC-B8E8-7763-4029-73AC9CFC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DD36-E3DF-4B22-62CE-B61DD774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E6FF-0619-8531-C48D-5B993D97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94A9-A5A5-2049-7876-84793DE4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6943-E5A7-4D2B-1799-671A0F51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B37C-F2B2-E46F-DBBD-3B4784DD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3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77B5-C993-4F0B-FB61-1F133406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DFCDF-946F-B5A3-5940-6D20BC5CB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E4A6-0CDF-AAFE-AC50-7794B9AC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AC04-29CB-11B9-959F-82663D24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89C3-5E05-ABF1-6060-B756F8E2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2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CB30-A22F-CB65-8270-DE313EF2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05B3-765F-6BDE-F5D2-D6A64B8CB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2E7E9-AE6F-27E5-EFFB-A68D6E4D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CBD55-3136-CF93-00EA-9D5B2C02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C5F72-C203-C75C-0B24-8BBA8EFD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F62B0-030E-CF6B-01DD-0D683A42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9C69-00A3-F8E3-25F9-8C80DB8B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0E6F-7F60-60F0-C215-8E22F13D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8392-7CF6-42D8-8657-348A72273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0D29F-1421-4177-78CA-4D3BE60F0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ED5DE-3C3F-3FC8-7A0B-E3C2676AB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BB880-6718-B145-BD51-7981EB48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3DF28-CBD1-D687-854A-0B388550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139D4-51A6-1EDF-F85C-5DD46E87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1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2CE8-8F92-8727-A16E-74F1F466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6E458-D131-4048-D6E9-01C1FE1F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8061B-91A6-0244-6B66-82369D60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E5E6F-27A8-47EA-1727-8DDA2B7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8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991A3-8951-BAF5-DD62-31484F22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7126A-40A4-4D5D-5996-E0968136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9FE9-3180-E810-A072-23A287A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14ED-70F2-90B7-95D1-78E264AD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F1EF-A5F5-0D28-68AC-A57C9C15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3161D-0ABC-8ECA-3EED-433950976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9BE3C-5B73-977C-B11F-1C312C03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523B-C003-30C7-ED3E-9C5E3330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E05B0-4929-BBB7-E83F-F82B57E8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CC17-8B6C-9142-F566-D9E13046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E94BF-2CD0-E604-C8C5-C887B633F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E95B3-C987-70F3-AC31-5BC7EC9CE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32257-ADB4-5CBA-353E-331B52B3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B6CC-5AF6-FBC2-3C9A-7B559C56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986D2-252E-DFE2-FD4A-22400CCE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DE8F5-8459-E24E-94FF-BCC585C2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9DC4-5492-9A4F-741C-27A3F7C3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63CB-41B1-7DBA-F823-D21920676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3B78-74D1-4831-B934-9D36D59BBF9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87BC-A472-7276-91D0-0A33ADEA9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1D39-3CE9-CC06-0FAE-A1EB82C4B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B271-9D3F-4679-A062-33029371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C618E-4D29-4692-3588-AC5747D3A3D1}"/>
              </a:ext>
            </a:extLst>
          </p:cNvPr>
          <p:cNvSpPr txBox="1"/>
          <p:nvPr/>
        </p:nvSpPr>
        <p:spPr>
          <a:xfrm>
            <a:off x="1040236" y="2348916"/>
            <a:ext cx="9756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next slide will show the template document that the invoice generator will fill in on the left.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On the right is the folder where the project and template live currently to show that no “new” invoice has been generated.</a:t>
            </a:r>
          </a:p>
        </p:txBody>
      </p:sp>
    </p:spTree>
    <p:extLst>
      <p:ext uri="{BB962C8B-B14F-4D97-AF65-F5344CB8AC3E}">
        <p14:creationId xmlns:p14="http://schemas.microsoft.com/office/powerpoint/2010/main" val="379165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45D0EEF-64D5-2B0F-D328-92100BA5C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6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E8053-A4E1-7866-5EDE-8F16DEE97479}"/>
              </a:ext>
            </a:extLst>
          </p:cNvPr>
          <p:cNvSpPr txBox="1"/>
          <p:nvPr/>
        </p:nvSpPr>
        <p:spPr>
          <a:xfrm>
            <a:off x="786070" y="3059668"/>
            <a:ext cx="10619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return to the folder where both the program and invoice template live, and low and behold there is a new invoice generated.</a:t>
            </a:r>
          </a:p>
        </p:txBody>
      </p:sp>
    </p:spTree>
    <p:extLst>
      <p:ext uri="{BB962C8B-B14F-4D97-AF65-F5344CB8AC3E}">
        <p14:creationId xmlns:p14="http://schemas.microsoft.com/office/powerpoint/2010/main" val="179523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25A5B6-6AB2-A23A-09E5-CC454EBBB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A49F1-D2BD-0BE6-B84B-DCA128D1DFE3}"/>
              </a:ext>
            </a:extLst>
          </p:cNvPr>
          <p:cNvSpPr txBox="1"/>
          <p:nvPr/>
        </p:nvSpPr>
        <p:spPr>
          <a:xfrm>
            <a:off x="786070" y="2459504"/>
            <a:ext cx="10619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open them side by side to see what has been changed.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On the left is the template we started with.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On the right is the new invoice.</a:t>
            </a:r>
          </a:p>
        </p:txBody>
      </p:sp>
    </p:spTree>
    <p:extLst>
      <p:ext uri="{BB962C8B-B14F-4D97-AF65-F5344CB8AC3E}">
        <p14:creationId xmlns:p14="http://schemas.microsoft.com/office/powerpoint/2010/main" val="412492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C0E83E2-8F78-D90E-C4F2-51946F6F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6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398E09-94AC-C577-214C-6A25907B9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7135D4-5D16-9340-B4F0-5F5735D55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6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38832-D3E1-5EF6-0797-F17E8D4FAB31}"/>
              </a:ext>
            </a:extLst>
          </p:cNvPr>
          <p:cNvSpPr txBox="1"/>
          <p:nvPr/>
        </p:nvSpPr>
        <p:spPr>
          <a:xfrm>
            <a:off x="786070" y="3059668"/>
            <a:ext cx="10619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open my code editor and keep the template on the left.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Both the template invoice document and “practice.py”, live in the same folder.</a:t>
            </a:r>
          </a:p>
        </p:txBody>
      </p:sp>
    </p:spTree>
    <p:extLst>
      <p:ext uri="{BB962C8B-B14F-4D97-AF65-F5344CB8AC3E}">
        <p14:creationId xmlns:p14="http://schemas.microsoft.com/office/powerpoint/2010/main" val="109582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56E1C0-5A0A-98F1-E324-CE0B93D4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4B404E-81A1-CE38-0DBA-B4E19FBE5E36}"/>
              </a:ext>
            </a:extLst>
          </p:cNvPr>
          <p:cNvSpPr txBox="1"/>
          <p:nvPr/>
        </p:nvSpPr>
        <p:spPr>
          <a:xfrm>
            <a:off x="786070" y="2274838"/>
            <a:ext cx="10619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the code editor I run in the terminal, “python practice.py” which runs the program thus opening the “GUI”.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In which you see displayed in the next slide.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(Graphical 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401057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B4655F-81BF-00AA-5F9F-3731136CD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BFF1DD-A366-B8EC-EC99-FCDB803F86C4}"/>
              </a:ext>
            </a:extLst>
          </p:cNvPr>
          <p:cNvSpPr txBox="1"/>
          <p:nvPr/>
        </p:nvSpPr>
        <p:spPr>
          <a:xfrm>
            <a:off x="786070" y="2828835"/>
            <a:ext cx="1061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fill in all the respective fields.</a:t>
            </a:r>
          </a:p>
        </p:txBody>
      </p:sp>
    </p:spTree>
    <p:extLst>
      <p:ext uri="{BB962C8B-B14F-4D97-AF65-F5344CB8AC3E}">
        <p14:creationId xmlns:p14="http://schemas.microsoft.com/office/powerpoint/2010/main" val="109172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16FB52-FB24-61A7-5955-260B56ABD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A4AE4-77ED-6063-BA5F-9B4274C8A3C8}"/>
              </a:ext>
            </a:extLst>
          </p:cNvPr>
          <p:cNvSpPr txBox="1"/>
          <p:nvPr/>
        </p:nvSpPr>
        <p:spPr>
          <a:xfrm>
            <a:off x="786070" y="2828835"/>
            <a:ext cx="1061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click “Generate Invoice”.</a:t>
            </a:r>
          </a:p>
        </p:txBody>
      </p:sp>
    </p:spTree>
    <p:extLst>
      <p:ext uri="{BB962C8B-B14F-4D97-AF65-F5344CB8AC3E}">
        <p14:creationId xmlns:p14="http://schemas.microsoft.com/office/powerpoint/2010/main" val="275847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187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James Chandler</dc:creator>
  <cp:lastModifiedBy>Tristan James Chandler</cp:lastModifiedBy>
  <cp:revision>8</cp:revision>
  <dcterms:created xsi:type="dcterms:W3CDTF">2023-11-26T14:59:39Z</dcterms:created>
  <dcterms:modified xsi:type="dcterms:W3CDTF">2023-11-26T15:09:48Z</dcterms:modified>
</cp:coreProperties>
</file>