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  <p:embeddedFontLst>
    <p:embeddedFont>
      <p:font typeface="Dosis" panose="02010503020202060003"/>
      <p:regular r:id="rId14"/>
    </p:embeddedFont>
    <p:embeddedFont>
      <p:font typeface="Roboto" panose="02000000000000000000"/>
      <p:regular r:id="rId15"/>
    </p:embeddedFont>
    <p:embeddedFont>
      <p:font typeface="Roboto Condensed" panose="02000000000000000000"/>
      <p:regular r:id="rId16"/>
      <p:bold r:id="rId17"/>
      <p:italic r:id="rId18"/>
      <p:boldItalic r:id="rId19"/>
    </p:embeddedFont>
    <p:embeddedFont>
      <p:font typeface="Roboto Condensed Light" panose="0200000000000000000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Tristan Intro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Context:	Bulletproof cloud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&amp; ER: Client unable to find compatible existing solution. Needed tailored solution (other apps too complex &amp; cluttered) Research by our team (Jira, Google Cal, iCal, Outlook, Mavenlink, Asana, Trello etc).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Dan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 mentioned Jira compatibility later in project dev. Client is a cloud consulting firm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ed75ccf_011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ed75ccf_01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Dan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core components were expressed explicitly by client.</a:t>
            </a:r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ed75ccf_01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ed75ccf_0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Junha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Considerations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Waterfall (wasn't client friendly, needed to be able to adapt as client expressed interest in adding further functionality later in project dev)</a:t>
            </a:r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ed75ccf_04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ed75ccf_0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All</a:t>
            </a:r>
            <a:endParaRPr lang="en-GB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Minimum viable product by sprint 8 (working application for presentation and feedback)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Sprint planning and retrospective at the start and end of each two week sprint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Client meeting each sprint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Weekly standup tuesday (10-11) and group work thursday (10-2)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solidFill>
          <a:srgbClr val="22222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Google Shape;91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1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12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8700"/>
        </a:solid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4"/>
          <p:cNvSpPr txBox="1"/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sz="3600" i="1"/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8pPr>
            <a:lvl9pPr marL="4114800" lvl="8" indent="-45720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0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rPr>
              <a:t>“</a:t>
            </a:r>
            <a:endParaRPr sz="15000">
              <a:solidFill>
                <a:srgbClr val="FFFFFF"/>
              </a:solidFill>
              <a:latin typeface="Dosis" panose="02010503020202060003"/>
              <a:ea typeface="Dosis" panose="02010503020202060003"/>
              <a:cs typeface="Dosis" panose="02010503020202060003"/>
              <a:sym typeface="Dosis" panose="02010503020202060003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0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rPr>
              <a:t>”</a:t>
            </a:r>
            <a:endParaRPr sz="15000">
              <a:solidFill>
                <a:srgbClr val="FFFFFF"/>
              </a:solidFill>
              <a:latin typeface="Dosis" panose="02010503020202060003"/>
              <a:ea typeface="Dosis" panose="02010503020202060003"/>
              <a:cs typeface="Dosis" panose="02010503020202060003"/>
              <a:sym typeface="Dosis" panose="02010503020202060003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45;p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/>
        </p:txBody>
      </p:sp>
      <p:sp>
        <p:nvSpPr>
          <p:cNvPr id="48" name="Google Shape;48;p6"/>
          <p:cNvSpPr txBox="1"/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49" name="Google Shape;49;p6"/>
          <p:cNvSpPr txBox="1"/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50" name="Google Shape;50;p6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Google Shape;53;p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7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7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0" name="Google Shape;60;p7"/>
          <p:cNvSpPr txBox="1"/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1" name="Google Shape;61;p7"/>
          <p:cNvSpPr txBox="1"/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2" name="Google Shape;62;p7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Google Shape;65;p8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8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Google Shape;83;p10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0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10"/>
          <p:cNvSpPr txBox="1"/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88" name="Google Shape;88;p10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 panose="02000000000000000000"/>
              <a:buChar char="▸"/>
              <a:defRPr sz="3000">
                <a:solidFill>
                  <a:srgbClr val="2222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 panose="02000000000000000000"/>
              <a:buChar char="▹"/>
              <a:defRPr sz="2400">
                <a:solidFill>
                  <a:srgbClr val="2222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 panose="02000000000000000000"/>
              <a:buChar char="▹"/>
              <a:defRPr sz="2400">
                <a:solidFill>
                  <a:srgbClr val="2222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 panose="02000000000000000000"/>
              <a:buChar char="▹"/>
              <a:defRPr sz="1800">
                <a:solidFill>
                  <a:srgbClr val="2222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 panose="02000000000000000000"/>
              <a:buChar char="▹"/>
              <a:defRPr sz="1800">
                <a:solidFill>
                  <a:srgbClr val="2222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 panose="02000000000000000000"/>
              <a:buChar char="▹"/>
              <a:defRPr sz="1800">
                <a:solidFill>
                  <a:srgbClr val="2222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 panose="02000000000000000000"/>
              <a:buChar char="▹"/>
              <a:defRPr sz="1800">
                <a:solidFill>
                  <a:srgbClr val="2222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 panose="02000000000000000000"/>
              <a:buChar char="▹"/>
              <a:defRPr sz="1800">
                <a:solidFill>
                  <a:srgbClr val="2222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 panose="02000000000000000000"/>
              <a:buChar char="▹"/>
              <a:defRPr sz="1800">
                <a:solidFill>
                  <a:srgbClr val="2222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BULLETPROOF: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WEEKLY PLANNER APP</a:t>
            </a:r>
            <a:endParaRPr sz="3600"/>
          </a:p>
        </p:txBody>
      </p:sp>
      <p:sp>
        <p:nvSpPr>
          <p:cNvPr id="106" name="Google Shape;106;p13"/>
          <p:cNvSpPr txBox="1"/>
          <p:nvPr>
            <p:ph type="body" idx="4294967295"/>
          </p:nvPr>
        </p:nvSpPr>
        <p:spPr>
          <a:xfrm>
            <a:off x="6853550" y="131825"/>
            <a:ext cx="2165400" cy="21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▸"/>
            </a:pPr>
            <a:r>
              <a:rPr lang="en-GB" sz="1000" b="1">
                <a:solidFill>
                  <a:srgbClr val="FFFFFF"/>
                </a:solidFill>
              </a:rPr>
              <a:t>Dan Wood</a:t>
            </a:r>
            <a:endParaRPr sz="1000" b="1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	</a:t>
            </a:r>
            <a:r>
              <a:rPr lang="en-GB" sz="700">
                <a:solidFill>
                  <a:srgbClr val="FFFFFF"/>
                </a:solidFill>
              </a:rPr>
              <a:t>zhv4465@autuni.ac.nz</a:t>
            </a:r>
            <a:endParaRPr sz="700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</a:endParaRPr>
          </a:p>
          <a:p>
            <a:pPr marL="457200" lvl="0" indent="-29210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▸"/>
            </a:pPr>
            <a:r>
              <a:rPr lang="en-GB" sz="1000" b="1">
                <a:solidFill>
                  <a:srgbClr val="FFFFFF"/>
                </a:solidFill>
              </a:rPr>
              <a:t>Junha Yu</a:t>
            </a:r>
            <a:endParaRPr sz="1000" b="1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	</a:t>
            </a:r>
            <a:r>
              <a:rPr lang="en-GB" sz="700">
                <a:solidFill>
                  <a:srgbClr val="FFFFFF"/>
                </a:solidFill>
              </a:rPr>
              <a:t>nbj3293@autuni.ac.nz</a:t>
            </a:r>
            <a:endParaRPr sz="700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457200" lvl="0" indent="-29210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▸"/>
            </a:pPr>
            <a:r>
              <a:rPr lang="en-GB" sz="1000" b="1">
                <a:solidFill>
                  <a:srgbClr val="FFFFFF"/>
                </a:solidFill>
              </a:rPr>
              <a:t>Tristan Kells</a:t>
            </a:r>
            <a:endParaRPr sz="1000" b="1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	</a:t>
            </a:r>
            <a:r>
              <a:rPr lang="en-GB" sz="700">
                <a:solidFill>
                  <a:srgbClr val="FFFFFF"/>
                </a:solidFill>
              </a:rPr>
              <a:t>mjc7321@autuni.ac.nz</a:t>
            </a:r>
            <a:endParaRPr sz="70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RATIONALE</a:t>
            </a:r>
            <a:endParaRPr lang="en-GB"/>
          </a:p>
        </p:txBody>
      </p:sp>
      <p:sp>
        <p:nvSpPr>
          <p:cNvPr id="112" name="Google Shape;112;p14"/>
          <p:cNvSpPr txBox="1"/>
          <p:nvPr>
            <p:ph type="body" idx="2"/>
          </p:nvPr>
        </p:nvSpPr>
        <p:spPr>
          <a:xfrm>
            <a:off x="2859800" y="1848875"/>
            <a:ext cx="427710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highlight>
                <a:srgbClr val="FF8700"/>
              </a:highlight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sz="1800"/>
              <a:t>Why is this project needed?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sz="1800"/>
              <a:t>Context of this project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sz="1800"/>
              <a:t>Existing research completed</a:t>
            </a:r>
            <a:endParaRPr sz="1800"/>
          </a:p>
        </p:txBody>
      </p:sp>
      <p:sp>
        <p:nvSpPr>
          <p:cNvPr id="113" name="Google Shape;113;p14"/>
          <p:cNvSpPr txBox="1"/>
          <p:nvPr/>
        </p:nvSpPr>
        <p:spPr>
          <a:xfrm>
            <a:off x="3304000" y="1466175"/>
            <a:ext cx="28530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8700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rPr>
              <a:t>PROBLEM &amp; PURPOSE</a:t>
            </a:r>
            <a:endParaRPr sz="2200">
              <a:solidFill>
                <a:srgbClr val="2222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</a:t>
            </a:r>
            <a:endParaRPr lang="en-GB"/>
          </a:p>
        </p:txBody>
      </p:sp>
      <p:sp>
        <p:nvSpPr>
          <p:cNvPr id="119" name="Google Shape;119;p15"/>
          <p:cNvSpPr txBox="1"/>
          <p:nvPr>
            <p:ph type="body" idx="1"/>
          </p:nvPr>
        </p:nvSpPr>
        <p:spPr>
          <a:xfrm>
            <a:off x="1104900" y="111457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sz="1800"/>
              <a:t>Web application built on AWS cloud platform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sz="1800"/>
              <a:t>Viewable on multiple devices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sz="1800"/>
              <a:t>High-level consulting overview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sz="1800"/>
              <a:t>Client table generated from input information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sz="1800"/>
              <a:t>Login functionality for admin and team members to add/edit information</a:t>
            </a:r>
            <a:endParaRPr sz="180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/>
        </p:nvSpPr>
        <p:spPr>
          <a:xfrm>
            <a:off x="2505975" y="332300"/>
            <a:ext cx="6320778" cy="432646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16"/>
          <p:cNvSpPr txBox="1"/>
          <p:nvPr>
            <p:ph type="body" idx="4294967295"/>
          </p:nvPr>
        </p:nvSpPr>
        <p:spPr>
          <a:xfrm>
            <a:off x="0" y="761500"/>
            <a:ext cx="2229000" cy="37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8700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rPr>
              <a:t>DESIGN </a:t>
            </a:r>
            <a:endParaRPr sz="1600">
              <a:solidFill>
                <a:srgbClr val="FF8700"/>
              </a:solidFill>
              <a:latin typeface="Dosis" panose="02010503020202060003"/>
              <a:ea typeface="Dosis" panose="02010503020202060003"/>
              <a:cs typeface="Dosis" panose="02010503020202060003"/>
              <a:sym typeface="Dosis" panose="02010503020202060003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8700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rPr>
              <a:t>REQUIREMENTS</a:t>
            </a:r>
            <a:endParaRPr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 b="1"/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Customizable number of team members and clients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Login functionality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Auto-generate client list with associated team members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Simple and easy to use and understand UI/UX.</a:t>
            </a:r>
            <a:endParaRPr sz="1200"/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740089" y="552041"/>
            <a:ext cx="5852347" cy="326470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7598900" y="4192400"/>
            <a:ext cx="10698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rgbClr val="2222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Visualisation</a:t>
            </a:r>
            <a:endParaRPr sz="1000" i="1"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9126792">
            <a:off x="7872288" y="4163406"/>
            <a:ext cx="194575" cy="220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ctrTitle" idx="4294967295"/>
          </p:nvPr>
        </p:nvSpPr>
        <p:spPr>
          <a:xfrm>
            <a:off x="208575" y="986825"/>
            <a:ext cx="6955500" cy="10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rgbClr val="FF8700"/>
                </a:solidFill>
              </a:rPr>
              <a:t>METHODOLOGY</a:t>
            </a:r>
            <a:endParaRPr sz="7200">
              <a:solidFill>
                <a:srgbClr val="FF8700"/>
              </a:solidFill>
            </a:endParaRPr>
          </a:p>
        </p:txBody>
      </p:sp>
      <p:sp>
        <p:nvSpPr>
          <p:cNvPr id="134" name="Google Shape;134;p17"/>
          <p:cNvSpPr txBox="1"/>
          <p:nvPr>
            <p:ph type="subTitle" idx="4294967295"/>
          </p:nvPr>
        </p:nvSpPr>
        <p:spPr>
          <a:xfrm>
            <a:off x="263975" y="2153425"/>
            <a:ext cx="5901300" cy="25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A61C00"/>
                </a:solidFill>
              </a:rPr>
              <a:t>Agile Scrum</a:t>
            </a:r>
            <a:endParaRPr sz="2400">
              <a:solidFill>
                <a:srgbClr val="A61C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i="1"/>
              <a:t>Why?</a:t>
            </a:r>
            <a:endParaRPr sz="1800" i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Familiarity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Benefit of monitored timed iterations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Project requirements (flexibility)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Client satisfaction</a:t>
            </a:r>
            <a:endParaRPr sz="1800"/>
          </a:p>
        </p:txBody>
      </p:sp>
      <p:grpSp>
        <p:nvGrpSpPr>
          <p:cNvPr id="135" name="Google Shape;135;p17"/>
          <p:cNvGrpSpPr/>
          <p:nvPr/>
        </p:nvGrpSpPr>
        <p:grpSpPr>
          <a:xfrm>
            <a:off x="6759209" y="507618"/>
            <a:ext cx="1645833" cy="1645812"/>
            <a:chOff x="6643075" y="3664250"/>
            <a:chExt cx="407950" cy="407975"/>
          </a:xfrm>
        </p:grpSpPr>
        <p:sp>
          <p:nvSpPr>
            <p:cNvPr id="136" name="Google Shape;136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8" name="Google Shape;138;p17"/>
          <p:cNvGrpSpPr/>
          <p:nvPr/>
        </p:nvGrpSpPr>
        <p:grpSpPr>
          <a:xfrm rot="-587494">
            <a:off x="6662475" y="2367985"/>
            <a:ext cx="676638" cy="676644"/>
            <a:chOff x="576250" y="4319400"/>
            <a:chExt cx="442075" cy="442050"/>
          </a:xfrm>
        </p:grpSpPr>
        <p:sp>
          <p:nvSpPr>
            <p:cNvPr id="139" name="Google Shape;139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3" name="Google Shape;143;p17"/>
          <p:cNvSpPr/>
          <p:nvPr/>
        </p:nvSpPr>
        <p:spPr>
          <a:xfrm>
            <a:off x="6365361" y="887713"/>
            <a:ext cx="257246" cy="2456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17"/>
          <p:cNvSpPr/>
          <p:nvPr/>
        </p:nvSpPr>
        <p:spPr>
          <a:xfrm rot="2697415">
            <a:off x="8060604" y="2145273"/>
            <a:ext cx="390522" cy="3728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17"/>
          <p:cNvSpPr/>
          <p:nvPr/>
        </p:nvSpPr>
        <p:spPr>
          <a:xfrm>
            <a:off x="8369546" y="1932400"/>
            <a:ext cx="156409" cy="14941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17"/>
          <p:cNvSpPr/>
          <p:nvPr/>
        </p:nvSpPr>
        <p:spPr>
          <a:xfrm rot="1279885">
            <a:off x="6187127" y="1628627"/>
            <a:ext cx="156402" cy="149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PLAN</a:t>
            </a:r>
            <a:endParaRPr lang="en-GB"/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-5400000">
            <a:off x="2219225" y="2692123"/>
            <a:ext cx="634124" cy="63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/>
          <p:nvPr/>
        </p:nvSpPr>
        <p:spPr>
          <a:xfrm>
            <a:off x="416125" y="1487500"/>
            <a:ext cx="18978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PRODUCT BACKLOG</a:t>
            </a:r>
            <a:endParaRPr sz="1600" b="1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4900925" y="1564025"/>
            <a:ext cx="13206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WEEKLY STANDUP</a:t>
            </a:r>
            <a:endParaRPr sz="1200" b="1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6624625" y="2286550"/>
            <a:ext cx="2331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POTENTIALLY SHIPPABLE PRODUCT INCREMENT</a:t>
            </a:r>
            <a:endParaRPr b="1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grpSp>
        <p:nvGrpSpPr>
          <p:cNvPr id="156" name="Google Shape;156;p18"/>
          <p:cNvGrpSpPr/>
          <p:nvPr/>
        </p:nvGrpSpPr>
        <p:grpSpPr>
          <a:xfrm>
            <a:off x="4067463" y="1715549"/>
            <a:ext cx="2196138" cy="2485397"/>
            <a:chOff x="3762663" y="1639349"/>
            <a:chExt cx="2196138" cy="2485397"/>
          </a:xfrm>
        </p:grpSpPr>
        <p:pic>
          <p:nvPicPr>
            <p:cNvPr id="157" name="Google Shape;157;p18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4336325" y="2502271"/>
              <a:ext cx="1622476" cy="1622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8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3287526">
              <a:off x="3971301" y="1847987"/>
              <a:ext cx="1060124" cy="1060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18"/>
            <p:cNvSpPr txBox="1"/>
            <p:nvPr/>
          </p:nvSpPr>
          <p:spPr>
            <a:xfrm>
              <a:off x="4561064" y="2978032"/>
              <a:ext cx="1173000" cy="7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rPr>
                <a:t>2-WEEK</a:t>
              </a:r>
              <a:endParaRPr sz="16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latin typeface="Roboto Condensed Light" panose="02000000000000000000"/>
                  <a:ea typeface="Roboto Condensed Light" panose="02000000000000000000"/>
                  <a:cs typeface="Roboto Condensed Light" panose="02000000000000000000"/>
                  <a:sym typeface="Roboto Condensed Light" panose="02000000000000000000"/>
                </a:rPr>
                <a:t>SPRINT</a:t>
              </a:r>
              <a:endParaRPr i="1"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endParaRPr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3914875" y="2153638"/>
              <a:ext cx="1173000" cy="4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rPr>
                <a:t>1-WEEK</a:t>
              </a:r>
              <a:endParaRPr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endParaRPr>
            </a:p>
          </p:txBody>
        </p:sp>
      </p:grpSp>
      <p:grpSp>
        <p:nvGrpSpPr>
          <p:cNvPr id="161" name="Google Shape;161;p18"/>
          <p:cNvGrpSpPr/>
          <p:nvPr/>
        </p:nvGrpSpPr>
        <p:grpSpPr>
          <a:xfrm>
            <a:off x="6936125" y="2978023"/>
            <a:ext cx="1708299" cy="1169412"/>
            <a:chOff x="6936125" y="2907448"/>
            <a:chExt cx="1708299" cy="1169412"/>
          </a:xfrm>
        </p:grpSpPr>
        <p:sp>
          <p:nvSpPr>
            <p:cNvPr id="162" name="Google Shape;162;p18"/>
            <p:cNvSpPr/>
            <p:nvPr/>
          </p:nvSpPr>
          <p:spPr>
            <a:xfrm>
              <a:off x="6936125" y="2907448"/>
              <a:ext cx="1708299" cy="1169412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63" name="Google Shape;163;p18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6999404" y="2966843"/>
              <a:ext cx="1581835" cy="8824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4" name="Google Shape;164;p18"/>
          <p:cNvGrpSpPr/>
          <p:nvPr/>
        </p:nvGrpSpPr>
        <p:grpSpPr>
          <a:xfrm>
            <a:off x="510822" y="2041625"/>
            <a:ext cx="1708413" cy="2083130"/>
            <a:chOff x="178760" y="1793650"/>
            <a:chExt cx="1708413" cy="2083130"/>
          </a:xfrm>
        </p:grpSpPr>
        <p:grpSp>
          <p:nvGrpSpPr>
            <p:cNvPr id="165" name="Google Shape;165;p18"/>
            <p:cNvGrpSpPr/>
            <p:nvPr/>
          </p:nvGrpSpPr>
          <p:grpSpPr>
            <a:xfrm>
              <a:off x="178760" y="1793653"/>
              <a:ext cx="1708413" cy="2083127"/>
              <a:chOff x="1268550" y="929175"/>
              <a:chExt cx="407950" cy="497475"/>
            </a:xfrm>
          </p:grpSpPr>
          <p:sp>
            <p:nvSpPr>
              <p:cNvPr id="166" name="Google Shape;166;p18"/>
              <p:cNvSpPr/>
              <p:nvPr/>
            </p:nvSpPr>
            <p:spPr>
              <a:xfrm>
                <a:off x="12685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5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7" y="18534"/>
                    </a:lnTo>
                    <a:lnTo>
                      <a:pt x="15051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2" y="18900"/>
                    </a:lnTo>
                    <a:lnTo>
                      <a:pt x="682" y="18802"/>
                    </a:lnTo>
                    <a:lnTo>
                      <a:pt x="511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7" y="18169"/>
                    </a:lnTo>
                    <a:lnTo>
                      <a:pt x="24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4" y="706"/>
                    </a:lnTo>
                    <a:lnTo>
                      <a:pt x="97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22222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8"/>
              <p:cNvSpPr/>
              <p:nvPr/>
            </p:nvSpPr>
            <p:spPr>
              <a:xfrm>
                <a:off x="12989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6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1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22222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8"/>
              <p:cNvSpPr/>
              <p:nvPr/>
            </p:nvSpPr>
            <p:spPr>
              <a:xfrm>
                <a:off x="15924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22222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69" name="Google Shape;169;p18"/>
            <p:cNvSpPr txBox="1"/>
            <p:nvPr/>
          </p:nvSpPr>
          <p:spPr>
            <a:xfrm>
              <a:off x="382125" y="1793650"/>
              <a:ext cx="1251300" cy="39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u="sng"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rPr>
                <a:t>User Stories</a:t>
              </a:r>
              <a:endParaRPr sz="1200" b="1" u="sng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endParaRPr>
            </a:p>
          </p:txBody>
        </p:sp>
        <p:sp>
          <p:nvSpPr>
            <p:cNvPr id="170" name="Google Shape;170;p18"/>
            <p:cNvSpPr txBox="1"/>
            <p:nvPr/>
          </p:nvSpPr>
          <p:spPr>
            <a:xfrm>
              <a:off x="382125" y="2123688"/>
              <a:ext cx="12513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rPr>
                <a:t>- Access calendar</a:t>
              </a:r>
              <a:endParaRPr sz="10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rPr>
                <a:t>- Account login</a:t>
              </a:r>
              <a:endParaRPr sz="10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rPr>
                <a:t>- Add client</a:t>
              </a:r>
              <a:endParaRPr sz="10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rPr>
                <a:t>- Add team member</a:t>
              </a:r>
              <a:endParaRPr sz="10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rPr>
                <a:t>- Generate client list</a:t>
              </a:r>
              <a:endParaRPr sz="10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endParaRPr>
            </a:p>
          </p:txBody>
        </p:sp>
      </p:grpSp>
      <p:pic>
        <p:nvPicPr>
          <p:cNvPr id="171" name="Google Shape;171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-5400000">
            <a:off x="6193088" y="3116751"/>
            <a:ext cx="588824" cy="588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18"/>
          <p:cNvGrpSpPr/>
          <p:nvPr/>
        </p:nvGrpSpPr>
        <p:grpSpPr>
          <a:xfrm>
            <a:off x="2295413" y="1878750"/>
            <a:ext cx="2213939" cy="2854758"/>
            <a:chOff x="1990613" y="1878750"/>
            <a:chExt cx="2213939" cy="2854758"/>
          </a:xfrm>
        </p:grpSpPr>
        <p:sp>
          <p:nvSpPr>
            <p:cNvPr id="173" name="Google Shape;173;p18"/>
            <p:cNvSpPr txBox="1"/>
            <p:nvPr/>
          </p:nvSpPr>
          <p:spPr>
            <a:xfrm>
              <a:off x="1990613" y="1878750"/>
              <a:ext cx="1897800" cy="4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rPr>
                <a:t>SPRINT BACKLOG</a:t>
              </a:r>
              <a:endParaRPr sz="16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 rot="2700000">
              <a:off x="2642411" y="2385006"/>
              <a:ext cx="858430" cy="835505"/>
            </a:xfrm>
            <a:custGeom>
              <a:avLst/>
              <a:gdLst/>
              <a:ahLst/>
              <a:cxnLst/>
              <a:rect l="l" t="t" r="r" b="b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18"/>
            <p:cNvSpPr/>
            <p:nvPr/>
          </p:nvSpPr>
          <p:spPr>
            <a:xfrm rot="2700000">
              <a:off x="2894527" y="3022519"/>
              <a:ext cx="878396" cy="873297"/>
            </a:xfrm>
            <a:custGeom>
              <a:avLst/>
              <a:gdLst/>
              <a:ahLst/>
              <a:cxnLst/>
              <a:rect l="l" t="t" r="r" b="b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18"/>
            <p:cNvSpPr/>
            <p:nvPr/>
          </p:nvSpPr>
          <p:spPr>
            <a:xfrm rot="2700000">
              <a:off x="3145182" y="3676691"/>
              <a:ext cx="879105" cy="874001"/>
            </a:xfrm>
            <a:custGeom>
              <a:avLst/>
              <a:gdLst/>
              <a:ahLst/>
              <a:cxnLst/>
              <a:rect l="l" t="t" r="r" b="b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18"/>
            <p:cNvSpPr txBox="1"/>
            <p:nvPr/>
          </p:nvSpPr>
          <p:spPr>
            <a:xfrm>
              <a:off x="3288338" y="3965175"/>
              <a:ext cx="916200" cy="2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rPr>
                <a:t>- Create account</a:t>
              </a:r>
              <a:endParaRPr lang="en-GB" sz="10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endParaRPr>
            </a:p>
          </p:txBody>
        </p:sp>
        <p:sp>
          <p:nvSpPr>
            <p:cNvPr id="178" name="Google Shape;178;p18"/>
            <p:cNvSpPr txBox="1"/>
            <p:nvPr/>
          </p:nvSpPr>
          <p:spPr>
            <a:xfrm>
              <a:off x="2922950" y="3310475"/>
              <a:ext cx="916200" cy="2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rPr>
                <a:t>- Add login</a:t>
              </a:r>
              <a:endParaRPr lang="en-GB" sz="10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endParaRPr>
            </a:p>
          </p:txBody>
        </p:sp>
        <p:sp>
          <p:nvSpPr>
            <p:cNvPr id="179" name="Google Shape;179;p18"/>
            <p:cNvSpPr txBox="1"/>
            <p:nvPr/>
          </p:nvSpPr>
          <p:spPr>
            <a:xfrm>
              <a:off x="2735613" y="2632400"/>
              <a:ext cx="916200" cy="2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rPr>
                <a:t>- Create database</a:t>
              </a:r>
              <a:endParaRPr lang="en-GB" sz="10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endParaRPr>
            </a:p>
          </p:txBody>
        </p:sp>
      </p:grpSp>
      <p:pic>
        <p:nvPicPr>
          <p:cNvPr id="180" name="Google Shape;180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2700104">
            <a:off x="5262658" y="1879571"/>
            <a:ext cx="281578" cy="281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FF8700"/>
                </a:solidFill>
              </a:rPr>
              <a:t>THANKS!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186" name="Google Shape;186;p19"/>
          <p:cNvSpPr txBox="1"/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</a:rPr>
              <a:t>Any questions?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WPS Presentation</Application>
  <PresentationFormat/>
  <Paragraphs>94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Arial</vt:lpstr>
      <vt:lpstr>Dosis</vt:lpstr>
      <vt:lpstr>Roboto</vt:lpstr>
      <vt:lpstr>Roboto Condensed</vt:lpstr>
      <vt:lpstr>Roboto Condensed Light</vt:lpstr>
      <vt:lpstr>Microsoft YaHei</vt:lpstr>
      <vt:lpstr>Arial Unicode MS</vt:lpstr>
      <vt:lpstr>William template</vt:lpstr>
      <vt:lpstr>WEEKLY PLANNER APP</vt:lpstr>
      <vt:lpstr>RATIONALE</vt:lpstr>
      <vt:lpstr>SCOPE</vt:lpstr>
      <vt:lpstr>PowerPoint 演示文稿</vt:lpstr>
      <vt:lpstr>METHODOLOGY</vt:lpstr>
      <vt:lpstr>PROJECT PLAN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BULLETPROOF:WEEKLY PLANNER APP</dc:title>
  <dc:creator/>
  <cp:lastModifiedBy>Dan</cp:lastModifiedBy>
  <cp:revision>1</cp:revision>
  <dcterms:created xsi:type="dcterms:W3CDTF">2018-11-01T04:16:15Z</dcterms:created>
  <dcterms:modified xsi:type="dcterms:W3CDTF">2018-11-01T04:16:15Z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1033-10.2.0.7516</vt:lpwstr>
  </property>
</Properties>
</file>