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270" r:id="rId6"/>
    <p:sldId id="259" r:id="rId7"/>
    <p:sldId id="269" r:id="rId8"/>
    <p:sldId id="258" r:id="rId9"/>
    <p:sldId id="267" r:id="rId10"/>
    <p:sldId id="263" r:id="rId11"/>
    <p:sldId id="268" r:id="rId12"/>
    <p:sldId id="264" r:id="rId13"/>
    <p:sldId id="265" r:id="rId14"/>
    <p:sldId id="266" r:id="rId15"/>
    <p:sldId id="260" r:id="rId16"/>
    <p:sldId id="278" r:id="rId17"/>
    <p:sldId id="271" r:id="rId18"/>
    <p:sldId id="272" r:id="rId19"/>
    <p:sldId id="273" r:id="rId20"/>
    <p:sldId id="274" r:id="rId21"/>
    <p:sldId id="261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E2CD3-9639-FD85-178B-A0E50924D749}" v="2" dt="2022-10-07T15:19:32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3"/>
    <p:restoredTop sz="94640"/>
  </p:normalViewPr>
  <p:slideViewPr>
    <p:cSldViewPr snapToGrid="0">
      <p:cViewPr varScale="1">
        <p:scale>
          <a:sx n="82" d="100"/>
          <a:sy n="82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Tran" userId="S::atran2@uccs.edu::b87d4938-dc9e-46b5-bb28-75f21d48a3ed" providerId="AD" clId="Web-{73E00C9D-99E2-E8D4-1344-D17294157879}"/>
    <pc:docChg chg="addSld modSld sldOrd">
      <pc:chgData name="Angela Tran" userId="S::atran2@uccs.edu::b87d4938-dc9e-46b5-bb28-75f21d48a3ed" providerId="AD" clId="Web-{73E00C9D-99E2-E8D4-1344-D17294157879}" dt="2022-09-15T22:08:14.454" v="161" actId="20577"/>
      <pc:docMkLst>
        <pc:docMk/>
      </pc:docMkLst>
      <pc:sldChg chg="addSp delSp modSp new mod ord modClrScheme chgLayout">
        <pc:chgData name="Angela Tran" userId="S::atran2@uccs.edu::b87d4938-dc9e-46b5-bb28-75f21d48a3ed" providerId="AD" clId="Web-{73E00C9D-99E2-E8D4-1344-D17294157879}" dt="2022-09-15T22:07:36.625" v="158"/>
        <pc:sldMkLst>
          <pc:docMk/>
          <pc:sldMk cId="1878307002" sldId="271"/>
        </pc:sldMkLst>
        <pc:spChg chg="mod ord">
          <ac:chgData name="Angela Tran" userId="S::atran2@uccs.edu::b87d4938-dc9e-46b5-bb28-75f21d48a3ed" providerId="AD" clId="Web-{73E00C9D-99E2-E8D4-1344-D17294157879}" dt="2022-09-15T22:05:53.389" v="111"/>
          <ac:spMkLst>
            <pc:docMk/>
            <pc:sldMk cId="1878307002" sldId="271"/>
            <ac:spMk id="2" creationId="{EBE6F4F5-AE1F-AB1E-7352-F66E60AB69F1}"/>
          </ac:spMkLst>
        </pc:spChg>
        <pc:spChg chg="mod ord">
          <ac:chgData name="Angela Tran" userId="S::atran2@uccs.edu::b87d4938-dc9e-46b5-bb28-75f21d48a3ed" providerId="AD" clId="Web-{73E00C9D-99E2-E8D4-1344-D17294157879}" dt="2022-09-15T22:07:03.328" v="146" actId="20577"/>
          <ac:spMkLst>
            <pc:docMk/>
            <pc:sldMk cId="1878307002" sldId="271"/>
            <ac:spMk id="3" creationId="{16369AA6-7E25-F8D6-54C2-CF2239ACE553}"/>
          </ac:spMkLst>
        </pc:spChg>
        <pc:spChg chg="mod ord">
          <ac:chgData name="Angela Tran" userId="S::atran2@uccs.edu::b87d4938-dc9e-46b5-bb28-75f21d48a3ed" providerId="AD" clId="Web-{73E00C9D-99E2-E8D4-1344-D17294157879}" dt="2022-09-15T22:05:53.389" v="111"/>
          <ac:spMkLst>
            <pc:docMk/>
            <pc:sldMk cId="1878307002" sldId="271"/>
            <ac:spMk id="4" creationId="{3DAE2E36-EE25-80B8-8DE2-5E759319B6B7}"/>
          </ac:spMkLst>
        </pc:spChg>
        <pc:spChg chg="add mod">
          <ac:chgData name="Angela Tran" userId="S::atran2@uccs.edu::b87d4938-dc9e-46b5-bb28-75f21d48a3ed" providerId="AD" clId="Web-{73E00C9D-99E2-E8D4-1344-D17294157879}" dt="2022-09-15T22:02:43.949" v="40"/>
          <ac:spMkLst>
            <pc:docMk/>
            <pc:sldMk cId="1878307002" sldId="271"/>
            <ac:spMk id="5" creationId="{AD12135F-1245-B9FB-D23A-92F5EEDD8876}"/>
          </ac:spMkLst>
        </pc:spChg>
        <pc:spChg chg="add mod">
          <ac:chgData name="Angela Tran" userId="S::atran2@uccs.edu::b87d4938-dc9e-46b5-bb28-75f21d48a3ed" providerId="AD" clId="Web-{73E00C9D-99E2-E8D4-1344-D17294157879}" dt="2022-09-15T22:03:31.403" v="51" actId="1076"/>
          <ac:spMkLst>
            <pc:docMk/>
            <pc:sldMk cId="1878307002" sldId="271"/>
            <ac:spMk id="6" creationId="{0A9F5B0B-8925-9F0D-5D75-1990C9F2BCB6}"/>
          </ac:spMkLst>
        </pc:spChg>
        <pc:spChg chg="add mod">
          <ac:chgData name="Angela Tran" userId="S::atran2@uccs.edu::b87d4938-dc9e-46b5-bb28-75f21d48a3ed" providerId="AD" clId="Web-{73E00C9D-99E2-E8D4-1344-D17294157879}" dt="2022-09-15T22:03:58.403" v="59" actId="1076"/>
          <ac:spMkLst>
            <pc:docMk/>
            <pc:sldMk cId="1878307002" sldId="271"/>
            <ac:spMk id="7" creationId="{A4BDA735-DE50-CDFA-1896-4CF8FA6C3321}"/>
          </ac:spMkLst>
        </pc:spChg>
        <pc:spChg chg="add mod">
          <ac:chgData name="Angela Tran" userId="S::atran2@uccs.edu::b87d4938-dc9e-46b5-bb28-75f21d48a3ed" providerId="AD" clId="Web-{73E00C9D-99E2-E8D4-1344-D17294157879}" dt="2022-09-15T22:04:34.091" v="70" actId="1076"/>
          <ac:spMkLst>
            <pc:docMk/>
            <pc:sldMk cId="1878307002" sldId="271"/>
            <ac:spMk id="8" creationId="{406F6A4B-9CAD-D64A-4AB5-19CB05C194E2}"/>
          </ac:spMkLst>
        </pc:spChg>
        <pc:spChg chg="add mod">
          <ac:chgData name="Angela Tran" userId="S::atran2@uccs.edu::b87d4938-dc9e-46b5-bb28-75f21d48a3ed" providerId="AD" clId="Web-{73E00C9D-99E2-E8D4-1344-D17294157879}" dt="2022-09-15T22:04:41.529" v="72" actId="14100"/>
          <ac:spMkLst>
            <pc:docMk/>
            <pc:sldMk cId="1878307002" sldId="271"/>
            <ac:spMk id="9" creationId="{E785D998-8044-170A-BCA9-75B61F8FAFB8}"/>
          </ac:spMkLst>
        </pc:spChg>
        <pc:spChg chg="add mod">
          <ac:chgData name="Angela Tran" userId="S::atran2@uccs.edu::b87d4938-dc9e-46b5-bb28-75f21d48a3ed" providerId="AD" clId="Web-{73E00C9D-99E2-E8D4-1344-D17294157879}" dt="2022-09-15T22:05:08.436" v="79" actId="1076"/>
          <ac:spMkLst>
            <pc:docMk/>
            <pc:sldMk cId="1878307002" sldId="271"/>
            <ac:spMk id="10" creationId="{59DAA24C-3DCB-63C7-EECA-D419A65E5A03}"/>
          </ac:spMkLst>
        </pc:spChg>
        <pc:spChg chg="add mod">
          <ac:chgData name="Angela Tran" userId="S::atran2@uccs.edu::b87d4938-dc9e-46b5-bb28-75f21d48a3ed" providerId="AD" clId="Web-{73E00C9D-99E2-E8D4-1344-D17294157879}" dt="2022-09-15T22:05:19.764" v="84" actId="1076"/>
          <ac:spMkLst>
            <pc:docMk/>
            <pc:sldMk cId="1878307002" sldId="271"/>
            <ac:spMk id="11" creationId="{362F50C9-3975-B6F7-F7BB-2CA06FEC6E16}"/>
          </ac:spMkLst>
        </pc:spChg>
        <pc:spChg chg="add del mod ord">
          <ac:chgData name="Angela Tran" userId="S::atran2@uccs.edu::b87d4938-dc9e-46b5-bb28-75f21d48a3ed" providerId="AD" clId="Web-{73E00C9D-99E2-E8D4-1344-D17294157879}" dt="2022-09-15T22:06:26.171" v="124"/>
          <ac:spMkLst>
            <pc:docMk/>
            <pc:sldMk cId="1878307002" sldId="271"/>
            <ac:spMk id="12" creationId="{AF6160D6-DC12-5B75-3F4E-5E60C79CD81C}"/>
          </ac:spMkLst>
        </pc:spChg>
        <pc:spChg chg="add mod">
          <ac:chgData name="Angela Tran" userId="S::atran2@uccs.edu::b87d4938-dc9e-46b5-bb28-75f21d48a3ed" providerId="AD" clId="Web-{73E00C9D-99E2-E8D4-1344-D17294157879}" dt="2022-09-15T22:07:20.453" v="153" actId="1076"/>
          <ac:spMkLst>
            <pc:docMk/>
            <pc:sldMk cId="1878307002" sldId="271"/>
            <ac:spMk id="13" creationId="{57D14994-FCF0-D4D7-1961-6073905B8F96}"/>
          </ac:spMkLst>
        </pc:spChg>
        <pc:spChg chg="add mod">
          <ac:chgData name="Angela Tran" userId="S::atran2@uccs.edu::b87d4938-dc9e-46b5-bb28-75f21d48a3ed" providerId="AD" clId="Web-{73E00C9D-99E2-E8D4-1344-D17294157879}" dt="2022-09-15T22:07:36.625" v="158"/>
          <ac:spMkLst>
            <pc:docMk/>
            <pc:sldMk cId="1878307002" sldId="271"/>
            <ac:spMk id="14" creationId="{DD9AB1C0-D2D4-588F-54FC-5D04A2D53215}"/>
          </ac:spMkLst>
        </pc:spChg>
      </pc:sldChg>
      <pc:sldChg chg="delSp modSp new mod modClrScheme chgLayout">
        <pc:chgData name="Angela Tran" userId="S::atran2@uccs.edu::b87d4938-dc9e-46b5-bb28-75f21d48a3ed" providerId="AD" clId="Web-{73E00C9D-99E2-E8D4-1344-D17294157879}" dt="2022-09-15T22:08:14.454" v="161" actId="20577"/>
        <pc:sldMkLst>
          <pc:docMk/>
          <pc:sldMk cId="3249573656" sldId="272"/>
        </pc:sldMkLst>
        <pc:spChg chg="mod ord">
          <ac:chgData name="Angela Tran" userId="S::atran2@uccs.edu::b87d4938-dc9e-46b5-bb28-75f21d48a3ed" providerId="AD" clId="Web-{73E00C9D-99E2-E8D4-1344-D17294157879}" dt="2022-09-15T22:08:14.454" v="161" actId="20577"/>
          <ac:spMkLst>
            <pc:docMk/>
            <pc:sldMk cId="3249573656" sldId="272"/>
            <ac:spMk id="2" creationId="{BEBF9763-0633-1079-CDEC-A1274FD4AE64}"/>
          </ac:spMkLst>
        </pc:spChg>
        <pc:spChg chg="mod ord">
          <ac:chgData name="Angela Tran" userId="S::atran2@uccs.edu::b87d4938-dc9e-46b5-bb28-75f21d48a3ed" providerId="AD" clId="Web-{73E00C9D-99E2-E8D4-1344-D17294157879}" dt="2022-09-15T22:08:05.126" v="160"/>
          <ac:spMkLst>
            <pc:docMk/>
            <pc:sldMk cId="3249573656" sldId="272"/>
            <ac:spMk id="3" creationId="{423FB374-4F8C-610F-45F8-F11E807EEAF1}"/>
          </ac:spMkLst>
        </pc:spChg>
        <pc:spChg chg="del">
          <ac:chgData name="Angela Tran" userId="S::atran2@uccs.edu::b87d4938-dc9e-46b5-bb28-75f21d48a3ed" providerId="AD" clId="Web-{73E00C9D-99E2-E8D4-1344-D17294157879}" dt="2022-09-15T22:08:05.126" v="160"/>
          <ac:spMkLst>
            <pc:docMk/>
            <pc:sldMk cId="3249573656" sldId="272"/>
            <ac:spMk id="4" creationId="{4E3AAAA3-86D7-4958-6194-9E4B52F11596}"/>
          </ac:spMkLst>
        </pc:spChg>
        <pc:spChg chg="mod ord">
          <ac:chgData name="Angela Tran" userId="S::atran2@uccs.edu::b87d4938-dc9e-46b5-bb28-75f21d48a3ed" providerId="AD" clId="Web-{73E00C9D-99E2-E8D4-1344-D17294157879}" dt="2022-09-15T22:08:05.126" v="160"/>
          <ac:spMkLst>
            <pc:docMk/>
            <pc:sldMk cId="3249573656" sldId="272"/>
            <ac:spMk id="5" creationId="{3B3A37E1-7CE7-7602-4218-CBC986E71D76}"/>
          </ac:spMkLst>
        </pc:spChg>
      </pc:sldChg>
    </pc:docChg>
  </pc:docChgLst>
  <pc:docChgLst>
    <pc:chgData name="Khaled Almathkour" userId="S::kalmathk@uccs.edu::acb85a3d-326d-4ba4-a06f-7aac2c6c0a1e" providerId="AD" clId="Web-{0219B240-048A-4A5F-88F1-6C9EC411836B}"/>
    <pc:docChg chg="addSld modSld">
      <pc:chgData name="Khaled Almathkour" userId="S::kalmathk@uccs.edu::acb85a3d-326d-4ba4-a06f-7aac2c6c0a1e" providerId="AD" clId="Web-{0219B240-048A-4A5F-88F1-6C9EC411836B}" dt="2022-09-15T17:32:22.397" v="166" actId="20577"/>
      <pc:docMkLst>
        <pc:docMk/>
      </pc:docMkLst>
      <pc:sldChg chg="addSp delSp modSp add replId">
        <pc:chgData name="Khaled Almathkour" userId="S::kalmathk@uccs.edu::acb85a3d-326d-4ba4-a06f-7aac2c6c0a1e" providerId="AD" clId="Web-{0219B240-048A-4A5F-88F1-6C9EC411836B}" dt="2022-09-15T17:32:22.397" v="166" actId="20577"/>
        <pc:sldMkLst>
          <pc:docMk/>
          <pc:sldMk cId="4114300564" sldId="262"/>
        </pc:sldMkLst>
        <pc:spChg chg="mod">
          <ac:chgData name="Khaled Almathkour" userId="S::kalmathk@uccs.edu::acb85a3d-326d-4ba4-a06f-7aac2c6c0a1e" providerId="AD" clId="Web-{0219B240-048A-4A5F-88F1-6C9EC411836B}" dt="2022-09-15T17:32:22.397" v="166" actId="20577"/>
          <ac:spMkLst>
            <pc:docMk/>
            <pc:sldMk cId="4114300564" sldId="262"/>
            <ac:spMk id="3" creationId="{49A890CC-6B73-F119-C4E9-1F9963832BF0}"/>
          </ac:spMkLst>
        </pc:spChg>
        <pc:picChg chg="del">
          <ac:chgData name="Khaled Almathkour" userId="S::kalmathk@uccs.edu::acb85a3d-326d-4ba4-a06f-7aac2c6c0a1e" providerId="AD" clId="Web-{0219B240-048A-4A5F-88F1-6C9EC411836B}" dt="2022-09-15T17:22:45.606" v="2"/>
          <ac:picMkLst>
            <pc:docMk/>
            <pc:sldMk cId="4114300564" sldId="262"/>
            <ac:picMk id="5" creationId="{3637F241-3C45-B617-5D1D-2E73DA869B68}"/>
          </ac:picMkLst>
        </pc:picChg>
        <pc:picChg chg="add mod">
          <ac:chgData name="Khaled Almathkour" userId="S::kalmathk@uccs.edu::acb85a3d-326d-4ba4-a06f-7aac2c6c0a1e" providerId="AD" clId="Web-{0219B240-048A-4A5F-88F1-6C9EC411836B}" dt="2022-09-15T17:26:28.579" v="35" actId="1076"/>
          <ac:picMkLst>
            <pc:docMk/>
            <pc:sldMk cId="4114300564" sldId="262"/>
            <ac:picMk id="6" creationId="{97809206-E48F-F7D2-473C-A31BFCDDB175}"/>
          </ac:picMkLst>
        </pc:picChg>
        <pc:picChg chg="add mod">
          <ac:chgData name="Khaled Almathkour" userId="S::kalmathk@uccs.edu::acb85a3d-326d-4ba4-a06f-7aac2c6c0a1e" providerId="AD" clId="Web-{0219B240-048A-4A5F-88F1-6C9EC411836B}" dt="2022-09-15T17:26:42.829" v="38" actId="1076"/>
          <ac:picMkLst>
            <pc:docMk/>
            <pc:sldMk cId="4114300564" sldId="262"/>
            <ac:picMk id="7" creationId="{0EDC24A1-48F0-01AB-C77A-C9613C443AAB}"/>
          </ac:picMkLst>
        </pc:picChg>
      </pc:sldChg>
    </pc:docChg>
  </pc:docChgLst>
  <pc:docChgLst>
    <pc:chgData name="Tristan Lee" userId="S::tlee2@uccs.edu::3567003e-c7d3-4688-a736-624d0514ec35" providerId="AD" clId="Web-{6CDE2CD3-9639-FD85-178B-A0E50924D749}"/>
    <pc:docChg chg="modSld">
      <pc:chgData name="Tristan Lee" userId="S::tlee2@uccs.edu::3567003e-c7d3-4688-a736-624d0514ec35" providerId="AD" clId="Web-{6CDE2CD3-9639-FD85-178B-A0E50924D749}" dt="2022-10-07T15:19:32.903" v="1" actId="20577"/>
      <pc:docMkLst>
        <pc:docMk/>
      </pc:docMkLst>
      <pc:sldChg chg="modSp">
        <pc:chgData name="Tristan Lee" userId="S::tlee2@uccs.edu::3567003e-c7d3-4688-a736-624d0514ec35" providerId="AD" clId="Web-{6CDE2CD3-9639-FD85-178B-A0E50924D749}" dt="2022-10-07T15:19:32.903" v="1" actId="20577"/>
        <pc:sldMkLst>
          <pc:docMk/>
          <pc:sldMk cId="885071959" sldId="257"/>
        </pc:sldMkLst>
        <pc:spChg chg="mod">
          <ac:chgData name="Tristan Lee" userId="S::tlee2@uccs.edu::3567003e-c7d3-4688-a736-624d0514ec35" providerId="AD" clId="Web-{6CDE2CD3-9639-FD85-178B-A0E50924D749}" dt="2022-10-07T15:19:32.903" v="1" actId="20577"/>
          <ac:spMkLst>
            <pc:docMk/>
            <pc:sldMk cId="885071959" sldId="257"/>
            <ac:spMk id="9" creationId="{00000000-0000-0000-0000-000000000000}"/>
          </ac:spMkLst>
        </pc:spChg>
      </pc:sldChg>
    </pc:docChg>
  </pc:docChgLst>
  <pc:docChgLst>
    <pc:chgData name="Makya Geist-Delgado" userId="S::mgeistde@uccs.edu::0e5af740-ac4f-4bd8-9ea0-27016911bb77" providerId="AD" clId="Web-{680DCD82-196A-3F58-4449-A896E6563312}"/>
    <pc:docChg chg="addSld modSld">
      <pc:chgData name="Makya Geist-Delgado" userId="S::mgeistde@uccs.edu::0e5af740-ac4f-4bd8-9ea0-27016911bb77" providerId="AD" clId="Web-{680DCD82-196A-3F58-4449-A896E6563312}" dt="2022-09-14T17:07:33.679" v="572"/>
      <pc:docMkLst>
        <pc:docMk/>
      </pc:docMkLst>
      <pc:sldChg chg="modSp">
        <pc:chgData name="Makya Geist-Delgado" userId="S::mgeistde@uccs.edu::0e5af740-ac4f-4bd8-9ea0-27016911bb77" providerId="AD" clId="Web-{680DCD82-196A-3F58-4449-A896E6563312}" dt="2022-09-14T16:07:44.062" v="383" actId="20577"/>
        <pc:sldMkLst>
          <pc:docMk/>
          <pc:sldMk cId="602836771" sldId="258"/>
        </pc:sldMkLst>
        <pc:spChg chg="mod">
          <ac:chgData name="Makya Geist-Delgado" userId="S::mgeistde@uccs.edu::0e5af740-ac4f-4bd8-9ea0-27016911bb77" providerId="AD" clId="Web-{680DCD82-196A-3F58-4449-A896E6563312}" dt="2022-09-14T16:07:44.062" v="383" actId="20577"/>
          <ac:spMkLst>
            <pc:docMk/>
            <pc:sldMk cId="602836771" sldId="258"/>
            <ac:spMk id="2" creationId="{B70C4DBC-88EB-CA60-A50F-247750592D97}"/>
          </ac:spMkLst>
        </pc:spChg>
      </pc:sldChg>
      <pc:sldChg chg="addSp delSp modSp new mod modClrScheme chgLayout">
        <pc:chgData name="Makya Geist-Delgado" userId="S::mgeistde@uccs.edu::0e5af740-ac4f-4bd8-9ea0-27016911bb77" providerId="AD" clId="Web-{680DCD82-196A-3F58-4449-A896E6563312}" dt="2022-09-14T16:03:51.519" v="357"/>
        <pc:sldMkLst>
          <pc:docMk/>
          <pc:sldMk cId="1932616369" sldId="259"/>
        </pc:sldMkLst>
        <pc:spChg chg="mod ord">
          <ac:chgData name="Makya Geist-Delgado" userId="S::mgeistde@uccs.edu::0e5af740-ac4f-4bd8-9ea0-27016911bb77" providerId="AD" clId="Web-{680DCD82-196A-3F58-4449-A896E6563312}" dt="2022-09-14T16:03:51.519" v="357"/>
          <ac:spMkLst>
            <pc:docMk/>
            <pc:sldMk cId="1932616369" sldId="259"/>
            <ac:spMk id="2" creationId="{A7AB9A5F-DAD0-54B6-CC8B-BD4A79EBB0AE}"/>
          </ac:spMkLst>
        </pc:spChg>
        <pc:spChg chg="mod ord">
          <ac:chgData name="Makya Geist-Delgado" userId="S::mgeistde@uccs.edu::0e5af740-ac4f-4bd8-9ea0-27016911bb77" providerId="AD" clId="Web-{680DCD82-196A-3F58-4449-A896E6563312}" dt="2022-09-14T16:03:51.519" v="357"/>
          <ac:spMkLst>
            <pc:docMk/>
            <pc:sldMk cId="1932616369" sldId="259"/>
            <ac:spMk id="3" creationId="{62F326FF-CC48-A6B2-CF21-3B8CAD5E38CC}"/>
          </ac:spMkLst>
        </pc:spChg>
        <pc:spChg chg="mod ord">
          <ac:chgData name="Makya Geist-Delgado" userId="S::mgeistde@uccs.edu::0e5af740-ac4f-4bd8-9ea0-27016911bb77" providerId="AD" clId="Web-{680DCD82-196A-3F58-4449-A896E6563312}" dt="2022-09-14T16:03:51.519" v="357"/>
          <ac:spMkLst>
            <pc:docMk/>
            <pc:sldMk cId="1932616369" sldId="259"/>
            <ac:spMk id="4" creationId="{630D7A26-5264-F426-F24F-2C28ABF98D13}"/>
          </ac:spMkLst>
        </pc:spChg>
        <pc:spChg chg="add del mod ord">
          <ac:chgData name="Makya Geist-Delgado" userId="S::mgeistde@uccs.edu::0e5af740-ac4f-4bd8-9ea0-27016911bb77" providerId="AD" clId="Web-{680DCD82-196A-3F58-4449-A896E6563312}" dt="2022-09-14T15:49:26.848" v="241"/>
          <ac:spMkLst>
            <pc:docMk/>
            <pc:sldMk cId="1932616369" sldId="259"/>
            <ac:spMk id="5" creationId="{F66DFF72-1652-C28A-771D-3B3E190A2D94}"/>
          </ac:spMkLst>
        </pc:spChg>
        <pc:picChg chg="add mod">
          <ac:chgData name="Makya Geist-Delgado" userId="S::mgeistde@uccs.edu::0e5af740-ac4f-4bd8-9ea0-27016911bb77" providerId="AD" clId="Web-{680DCD82-196A-3F58-4449-A896E6563312}" dt="2022-09-14T16:03:51.519" v="357"/>
          <ac:picMkLst>
            <pc:docMk/>
            <pc:sldMk cId="1932616369" sldId="259"/>
            <ac:picMk id="6" creationId="{303C7F1F-CF10-AA05-24DE-430C46768924}"/>
          </ac:picMkLst>
        </pc:picChg>
      </pc:sldChg>
      <pc:sldChg chg="addSp modSp new">
        <pc:chgData name="Makya Geist-Delgado" userId="S::mgeistde@uccs.edu::0e5af740-ac4f-4bd8-9ea0-27016911bb77" providerId="AD" clId="Web-{680DCD82-196A-3F58-4449-A896E6563312}" dt="2022-09-14T16:55:19.507" v="495" actId="1076"/>
        <pc:sldMkLst>
          <pc:docMk/>
          <pc:sldMk cId="3722753952" sldId="260"/>
        </pc:sldMkLst>
        <pc:spChg chg="mod">
          <ac:chgData name="Makya Geist-Delgado" userId="S::mgeistde@uccs.edu::0e5af740-ac4f-4bd8-9ea0-27016911bb77" providerId="AD" clId="Web-{680DCD82-196A-3F58-4449-A896E6563312}" dt="2022-09-14T16:34:46.585" v="397" actId="20577"/>
          <ac:spMkLst>
            <pc:docMk/>
            <pc:sldMk cId="3722753952" sldId="260"/>
            <ac:spMk id="2" creationId="{FC597E29-E16D-5A94-8545-C0471E3F8E6D}"/>
          </ac:spMkLst>
        </pc:spChg>
        <pc:spChg chg="mod">
          <ac:chgData name="Makya Geist-Delgado" userId="S::mgeistde@uccs.edu::0e5af740-ac4f-4bd8-9ea0-27016911bb77" providerId="AD" clId="Web-{680DCD82-196A-3F58-4449-A896E6563312}" dt="2022-09-14T16:37:33.812" v="486" actId="20577"/>
          <ac:spMkLst>
            <pc:docMk/>
            <pc:sldMk cId="3722753952" sldId="260"/>
            <ac:spMk id="3" creationId="{49A890CC-6B73-F119-C4E9-1F9963832BF0}"/>
          </ac:spMkLst>
        </pc:spChg>
        <pc:picChg chg="add mod ord">
          <ac:chgData name="Makya Geist-Delgado" userId="S::mgeistde@uccs.edu::0e5af740-ac4f-4bd8-9ea0-27016911bb77" providerId="AD" clId="Web-{680DCD82-196A-3F58-4449-A896E6563312}" dt="2022-09-14T16:55:19.507" v="495" actId="1076"/>
          <ac:picMkLst>
            <pc:docMk/>
            <pc:sldMk cId="3722753952" sldId="260"/>
            <ac:picMk id="5" creationId="{3637F241-3C45-B617-5D1D-2E73DA869B68}"/>
          </ac:picMkLst>
        </pc:picChg>
      </pc:sldChg>
      <pc:sldChg chg="addSp delSp modSp new">
        <pc:chgData name="Makya Geist-Delgado" userId="S::mgeistde@uccs.edu::0e5af740-ac4f-4bd8-9ea0-27016911bb77" providerId="AD" clId="Web-{680DCD82-196A-3F58-4449-A896E6563312}" dt="2022-09-14T17:07:33.679" v="572"/>
        <pc:sldMkLst>
          <pc:docMk/>
          <pc:sldMk cId="3932988696" sldId="261"/>
        </pc:sldMkLst>
        <pc:spChg chg="mod">
          <ac:chgData name="Makya Geist-Delgado" userId="S::mgeistde@uccs.edu::0e5af740-ac4f-4bd8-9ea0-27016911bb77" providerId="AD" clId="Web-{680DCD82-196A-3F58-4449-A896E6563312}" dt="2022-09-14T17:05:26.630" v="509" actId="20577"/>
          <ac:spMkLst>
            <pc:docMk/>
            <pc:sldMk cId="3932988696" sldId="261"/>
            <ac:spMk id="2" creationId="{28D94709-6BA5-7410-776C-CE40E4D3AB3C}"/>
          </ac:spMkLst>
        </pc:spChg>
        <pc:spChg chg="del">
          <ac:chgData name="Makya Geist-Delgado" userId="S::mgeistde@uccs.edu::0e5af740-ac4f-4bd8-9ea0-27016911bb77" providerId="AD" clId="Web-{680DCD82-196A-3F58-4449-A896E6563312}" dt="2022-09-14T17:05:31.927" v="510"/>
          <ac:spMkLst>
            <pc:docMk/>
            <pc:sldMk cId="3932988696" sldId="261"/>
            <ac:spMk id="3" creationId="{CE8ECF76-676B-6B8D-458B-5F92DC105535}"/>
          </ac:spMkLst>
        </pc:spChg>
        <pc:graphicFrameChg chg="add del mod modGraphic">
          <ac:chgData name="Makya Geist-Delgado" userId="S::mgeistde@uccs.edu::0e5af740-ac4f-4bd8-9ea0-27016911bb77" providerId="AD" clId="Web-{680DCD82-196A-3F58-4449-A896E6563312}" dt="2022-09-14T17:06:22.319" v="516"/>
          <ac:graphicFrameMkLst>
            <pc:docMk/>
            <pc:sldMk cId="3932988696" sldId="261"/>
            <ac:graphicFrameMk id="7" creationId="{E1C2706E-C53F-6AD8-A7AB-C62D52141DF0}"/>
          </ac:graphicFrameMkLst>
        </pc:graphicFrameChg>
        <pc:graphicFrameChg chg="add mod modGraphic">
          <ac:chgData name="Makya Geist-Delgado" userId="S::mgeistde@uccs.edu::0e5af740-ac4f-4bd8-9ea0-27016911bb77" providerId="AD" clId="Web-{680DCD82-196A-3F58-4449-A896E6563312}" dt="2022-09-14T17:07:33.679" v="572"/>
          <ac:graphicFrameMkLst>
            <pc:docMk/>
            <pc:sldMk cId="3932988696" sldId="261"/>
            <ac:graphicFrameMk id="9" creationId="{A324CEB9-BB71-1218-32BC-2AC2CC39A9AA}"/>
          </ac:graphicFrameMkLst>
        </pc:graphicFrameChg>
        <pc:picChg chg="add del mod">
          <ac:chgData name="Makya Geist-Delgado" userId="S::mgeistde@uccs.edu::0e5af740-ac4f-4bd8-9ea0-27016911bb77" providerId="AD" clId="Web-{680DCD82-196A-3F58-4449-A896E6563312}" dt="2022-09-14T17:05:47.021" v="512"/>
          <ac:picMkLst>
            <pc:docMk/>
            <pc:sldMk cId="3932988696" sldId="261"/>
            <ac:picMk id="5" creationId="{AAD3FB09-9E03-9084-20AD-77D3729006AF}"/>
          </ac:picMkLst>
        </pc:picChg>
      </pc:sldChg>
    </pc:docChg>
  </pc:docChgLst>
  <pc:docChgLst>
    <pc:chgData name="Angela Tran" userId="S::atran2@uccs.edu::b87d4938-dc9e-46b5-bb28-75f21d48a3ed" providerId="AD" clId="Web-{4664D5D8-3A75-EC0E-F225-C7799D0FF436}"/>
    <pc:docChg chg="addSld delSld modSld">
      <pc:chgData name="Angela Tran" userId="S::atran2@uccs.edu::b87d4938-dc9e-46b5-bb28-75f21d48a3ed" providerId="AD" clId="Web-{4664D5D8-3A75-EC0E-F225-C7799D0FF436}" dt="2022-09-15T22:59:37.664" v="504"/>
      <pc:docMkLst>
        <pc:docMk/>
      </pc:docMkLst>
      <pc:sldChg chg="modSp">
        <pc:chgData name="Angela Tran" userId="S::atran2@uccs.edu::b87d4938-dc9e-46b5-bb28-75f21d48a3ed" providerId="AD" clId="Web-{4664D5D8-3A75-EC0E-F225-C7799D0FF436}" dt="2022-09-15T22:47:12.819" v="386" actId="20577"/>
        <pc:sldMkLst>
          <pc:docMk/>
          <pc:sldMk cId="602836771" sldId="258"/>
        </pc:sldMkLst>
        <pc:spChg chg="mod">
          <ac:chgData name="Angela Tran" userId="S::atran2@uccs.edu::b87d4938-dc9e-46b5-bb28-75f21d48a3ed" providerId="AD" clId="Web-{4664D5D8-3A75-EC0E-F225-C7799D0FF436}" dt="2022-09-15T22:47:12.819" v="386" actId="20577"/>
          <ac:spMkLst>
            <pc:docMk/>
            <pc:sldMk cId="602836771" sldId="258"/>
            <ac:spMk id="2" creationId="{B70C4DBC-88EB-CA60-A50F-247750592D97}"/>
          </ac:spMkLst>
        </pc:spChg>
      </pc:sldChg>
      <pc:sldChg chg="modSp">
        <pc:chgData name="Angela Tran" userId="S::atran2@uccs.edu::b87d4938-dc9e-46b5-bb28-75f21d48a3ed" providerId="AD" clId="Web-{4664D5D8-3A75-EC0E-F225-C7799D0FF436}" dt="2022-09-15T22:56:42.895" v="491" actId="1076"/>
        <pc:sldMkLst>
          <pc:docMk/>
          <pc:sldMk cId="535909925" sldId="265"/>
        </pc:sldMkLst>
        <pc:picChg chg="mod">
          <ac:chgData name="Angela Tran" userId="S::atran2@uccs.edu::b87d4938-dc9e-46b5-bb28-75f21d48a3ed" providerId="AD" clId="Web-{4664D5D8-3A75-EC0E-F225-C7799D0FF436}" dt="2022-09-15T22:56:42.895" v="491" actId="1076"/>
          <ac:picMkLst>
            <pc:docMk/>
            <pc:sldMk cId="535909925" sldId="265"/>
            <ac:picMk id="5" creationId="{2C17714B-6A05-FE9A-AA80-FF613E2127AE}"/>
          </ac:picMkLst>
        </pc:picChg>
      </pc:sldChg>
      <pc:sldChg chg="addSp modSp">
        <pc:chgData name="Angela Tran" userId="S::atran2@uccs.edu::b87d4938-dc9e-46b5-bb28-75f21d48a3ed" providerId="AD" clId="Web-{4664D5D8-3A75-EC0E-F225-C7799D0FF436}" dt="2022-09-15T22:59:37.664" v="504"/>
        <pc:sldMkLst>
          <pc:docMk/>
          <pc:sldMk cId="1878307002" sldId="271"/>
        </pc:sldMkLst>
        <pc:spChg chg="mod">
          <ac:chgData name="Angela Tran" userId="S::atran2@uccs.edu::b87d4938-dc9e-46b5-bb28-75f21d48a3ed" providerId="AD" clId="Web-{4664D5D8-3A75-EC0E-F225-C7799D0FF436}" dt="2022-09-15T22:35:50.037" v="5" actId="20577"/>
          <ac:spMkLst>
            <pc:docMk/>
            <pc:sldMk cId="1878307002" sldId="271"/>
            <ac:spMk id="3" creationId="{16369AA6-7E25-F8D6-54C2-CF2239ACE553}"/>
          </ac:spMkLst>
        </pc:spChg>
        <pc:spChg chg="add mod">
          <ac:chgData name="Angela Tran" userId="S::atran2@uccs.edu::b87d4938-dc9e-46b5-bb28-75f21d48a3ed" providerId="AD" clId="Web-{4664D5D8-3A75-EC0E-F225-C7799D0FF436}" dt="2022-09-15T22:59:37.664" v="504"/>
          <ac:spMkLst>
            <pc:docMk/>
            <pc:sldMk cId="1878307002" sldId="271"/>
            <ac:spMk id="12" creationId="{D12F2736-D56B-E1EA-738A-1D56786CFD50}"/>
          </ac:spMkLst>
        </pc:spChg>
      </pc:sldChg>
      <pc:sldChg chg="modSp">
        <pc:chgData name="Angela Tran" userId="S::atran2@uccs.edu::b87d4938-dc9e-46b5-bb28-75f21d48a3ed" providerId="AD" clId="Web-{4664D5D8-3A75-EC0E-F225-C7799D0FF436}" dt="2022-09-15T22:39:33.292" v="230"/>
        <pc:sldMkLst>
          <pc:docMk/>
          <pc:sldMk cId="733693765" sldId="273"/>
        </pc:sldMkLst>
        <pc:graphicFrameChg chg="mod modGraphic">
          <ac:chgData name="Angela Tran" userId="S::atran2@uccs.edu::b87d4938-dc9e-46b5-bb28-75f21d48a3ed" providerId="AD" clId="Web-{4664D5D8-3A75-EC0E-F225-C7799D0FF436}" dt="2022-09-15T22:39:33.292" v="230"/>
          <ac:graphicFrameMkLst>
            <pc:docMk/>
            <pc:sldMk cId="733693765" sldId="273"/>
            <ac:graphicFrameMk id="8" creationId="{81ED277D-4560-E721-3B6E-BB04CCE63C05}"/>
          </ac:graphicFrameMkLst>
        </pc:graphicFrameChg>
      </pc:sldChg>
      <pc:sldChg chg="addSp modSp">
        <pc:chgData name="Angela Tran" userId="S::atran2@uccs.edu::b87d4938-dc9e-46b5-bb28-75f21d48a3ed" providerId="AD" clId="Web-{4664D5D8-3A75-EC0E-F225-C7799D0FF436}" dt="2022-09-15T22:43:04.532" v="257"/>
        <pc:sldMkLst>
          <pc:docMk/>
          <pc:sldMk cId="1369229438" sldId="274"/>
        </pc:sldMkLst>
        <pc:spChg chg="mod">
          <ac:chgData name="Angela Tran" userId="S::atran2@uccs.edu::b87d4938-dc9e-46b5-bb28-75f21d48a3ed" providerId="AD" clId="Web-{4664D5D8-3A75-EC0E-F225-C7799D0FF436}" dt="2022-09-15T22:40:11.559" v="249" actId="20577"/>
          <ac:spMkLst>
            <pc:docMk/>
            <pc:sldMk cId="1369229438" sldId="274"/>
            <ac:spMk id="3" creationId="{41AA7624-E0A6-0215-B44C-6D689C46A23E}"/>
          </ac:spMkLst>
        </pc:spChg>
        <pc:picChg chg="add mod modCrop">
          <ac:chgData name="Angela Tran" userId="S::atran2@uccs.edu::b87d4938-dc9e-46b5-bb28-75f21d48a3ed" providerId="AD" clId="Web-{4664D5D8-3A75-EC0E-F225-C7799D0FF436}" dt="2022-09-15T22:43:04.532" v="257"/>
          <ac:picMkLst>
            <pc:docMk/>
            <pc:sldMk cId="1369229438" sldId="274"/>
            <ac:picMk id="6" creationId="{F59D019B-B804-DAAC-CFA2-60A58A60D7F5}"/>
          </ac:picMkLst>
        </pc:picChg>
      </pc:sldChg>
      <pc:sldChg chg="modSp">
        <pc:chgData name="Angela Tran" userId="S::atran2@uccs.edu::b87d4938-dc9e-46b5-bb28-75f21d48a3ed" providerId="AD" clId="Web-{4664D5D8-3A75-EC0E-F225-C7799D0FF436}" dt="2022-09-15T22:53:19.671" v="488" actId="20577"/>
        <pc:sldMkLst>
          <pc:docMk/>
          <pc:sldMk cId="45081468" sldId="276"/>
        </pc:sldMkLst>
        <pc:spChg chg="mod">
          <ac:chgData name="Angela Tran" userId="S::atran2@uccs.edu::b87d4938-dc9e-46b5-bb28-75f21d48a3ed" providerId="AD" clId="Web-{4664D5D8-3A75-EC0E-F225-C7799D0FF436}" dt="2022-09-15T22:45:08.472" v="267" actId="20577"/>
          <ac:spMkLst>
            <pc:docMk/>
            <pc:sldMk cId="45081468" sldId="276"/>
            <ac:spMk id="2" creationId="{FAAC3903-37A0-17FC-FFC8-5BA8D6F4D0D1}"/>
          </ac:spMkLst>
        </pc:spChg>
        <pc:spChg chg="mod">
          <ac:chgData name="Angela Tran" userId="S::atran2@uccs.edu::b87d4938-dc9e-46b5-bb28-75f21d48a3ed" providerId="AD" clId="Web-{4664D5D8-3A75-EC0E-F225-C7799D0FF436}" dt="2022-09-15T22:53:19.671" v="488" actId="20577"/>
          <ac:spMkLst>
            <pc:docMk/>
            <pc:sldMk cId="45081468" sldId="276"/>
            <ac:spMk id="3" creationId="{42998A3E-836B-B0D9-227D-4DC0B4571389}"/>
          </ac:spMkLst>
        </pc:spChg>
      </pc:sldChg>
      <pc:sldChg chg="new del">
        <pc:chgData name="Angela Tran" userId="S::atran2@uccs.edu::b87d4938-dc9e-46b5-bb28-75f21d48a3ed" providerId="AD" clId="Web-{4664D5D8-3A75-EC0E-F225-C7799D0FF436}" dt="2022-09-15T22:35:44.740" v="2"/>
        <pc:sldMkLst>
          <pc:docMk/>
          <pc:sldMk cId="2433088467" sldId="277"/>
        </pc:sldMkLst>
      </pc:sldChg>
      <pc:sldChg chg="add">
        <pc:chgData name="Angela Tran" userId="S::atran2@uccs.edu::b87d4938-dc9e-46b5-bb28-75f21d48a3ed" providerId="AD" clId="Web-{4664D5D8-3A75-EC0E-F225-C7799D0FF436}" dt="2022-09-15T22:35:42.084" v="1"/>
        <pc:sldMkLst>
          <pc:docMk/>
          <pc:sldMk cId="1948969782" sldId="278"/>
        </pc:sldMkLst>
      </pc:sldChg>
      <pc:sldChg chg="new del">
        <pc:chgData name="Angela Tran" userId="S::atran2@uccs.edu::b87d4938-dc9e-46b5-bb28-75f21d48a3ed" providerId="AD" clId="Web-{4664D5D8-3A75-EC0E-F225-C7799D0FF436}" dt="2022-09-15T22:52:17.748" v="388"/>
        <pc:sldMkLst>
          <pc:docMk/>
          <pc:sldMk cId="1313570927" sldId="279"/>
        </pc:sldMkLst>
      </pc:sldChg>
    </pc:docChg>
  </pc:docChgLst>
  <pc:docChgLst>
    <pc:chgData name="Angela Tran" userId="S::atran2@uccs.edu::b87d4938-dc9e-46b5-bb28-75f21d48a3ed" providerId="AD" clId="Web-{11CA07AB-BF25-D878-B9B4-DD196A88A728}"/>
    <pc:docChg chg="addSld delSld modSld">
      <pc:chgData name="Angela Tran" userId="S::atran2@uccs.edu::b87d4938-dc9e-46b5-bb28-75f21d48a3ed" providerId="AD" clId="Web-{11CA07AB-BF25-D878-B9B4-DD196A88A728}" dt="2022-09-15T22:33:57.599" v="297"/>
      <pc:docMkLst>
        <pc:docMk/>
      </pc:docMkLst>
      <pc:sldChg chg="del">
        <pc:chgData name="Angela Tran" userId="S::atran2@uccs.edu::b87d4938-dc9e-46b5-bb28-75f21d48a3ed" providerId="AD" clId="Web-{11CA07AB-BF25-D878-B9B4-DD196A88A728}" dt="2022-09-15T22:31:51.066" v="218"/>
        <pc:sldMkLst>
          <pc:docMk/>
          <pc:sldMk cId="4114300564" sldId="262"/>
        </pc:sldMkLst>
      </pc:sldChg>
      <pc:sldChg chg="modSp">
        <pc:chgData name="Angela Tran" userId="S::atran2@uccs.edu::b87d4938-dc9e-46b5-bb28-75f21d48a3ed" providerId="AD" clId="Web-{11CA07AB-BF25-D878-B9B4-DD196A88A728}" dt="2022-09-15T22:31:56.894" v="225" actId="20577"/>
        <pc:sldMkLst>
          <pc:docMk/>
          <pc:sldMk cId="1878307002" sldId="271"/>
        </pc:sldMkLst>
        <pc:spChg chg="mod">
          <ac:chgData name="Angela Tran" userId="S::atran2@uccs.edu::b87d4938-dc9e-46b5-bb28-75f21d48a3ed" providerId="AD" clId="Web-{11CA07AB-BF25-D878-B9B4-DD196A88A728}" dt="2022-09-15T22:31:56.894" v="225" actId="20577"/>
          <ac:spMkLst>
            <pc:docMk/>
            <pc:sldMk cId="1878307002" sldId="271"/>
            <ac:spMk id="3" creationId="{16369AA6-7E25-F8D6-54C2-CF2239ACE553}"/>
          </ac:spMkLst>
        </pc:spChg>
      </pc:sldChg>
      <pc:sldChg chg="addSp delSp modSp mod modClrScheme chgLayout">
        <pc:chgData name="Angela Tran" userId="S::atran2@uccs.edu::b87d4938-dc9e-46b5-bb28-75f21d48a3ed" providerId="AD" clId="Web-{11CA07AB-BF25-D878-B9B4-DD196A88A728}" dt="2022-09-15T22:12:22.045" v="61" actId="20577"/>
        <pc:sldMkLst>
          <pc:docMk/>
          <pc:sldMk cId="3249573656" sldId="272"/>
        </pc:sldMkLst>
        <pc:spChg chg="mod">
          <ac:chgData name="Angela Tran" userId="S::atran2@uccs.edu::b87d4938-dc9e-46b5-bb28-75f21d48a3ed" providerId="AD" clId="Web-{11CA07AB-BF25-D878-B9B4-DD196A88A728}" dt="2022-09-15T22:12:22.045" v="61" actId="20577"/>
          <ac:spMkLst>
            <pc:docMk/>
            <pc:sldMk cId="3249573656" sldId="272"/>
            <ac:spMk id="2" creationId="{BEBF9763-0633-1079-CDEC-A1274FD4AE64}"/>
          </ac:spMkLst>
        </pc:spChg>
        <pc:spChg chg="mod">
          <ac:chgData name="Angela Tran" userId="S::atran2@uccs.edu::b87d4938-dc9e-46b5-bb28-75f21d48a3ed" providerId="AD" clId="Web-{11CA07AB-BF25-D878-B9B4-DD196A88A728}" dt="2022-09-15T22:12:00.873" v="60" actId="1076"/>
          <ac:spMkLst>
            <pc:docMk/>
            <pc:sldMk cId="3249573656" sldId="272"/>
            <ac:spMk id="3" creationId="{423FB374-4F8C-610F-45F8-F11E807EEAF1}"/>
          </ac:spMkLst>
        </pc:spChg>
        <pc:spChg chg="mod">
          <ac:chgData name="Angela Tran" userId="S::atran2@uccs.edu::b87d4938-dc9e-46b5-bb28-75f21d48a3ed" providerId="AD" clId="Web-{11CA07AB-BF25-D878-B9B4-DD196A88A728}" dt="2022-09-15T22:11:33.622" v="49"/>
          <ac:spMkLst>
            <pc:docMk/>
            <pc:sldMk cId="3249573656" sldId="272"/>
            <ac:spMk id="5" creationId="{3B3A37E1-7CE7-7602-4218-CBC986E71D76}"/>
          </ac:spMkLst>
        </pc:spChg>
        <pc:spChg chg="add del mod">
          <ac:chgData name="Angela Tran" userId="S::atran2@uccs.edu::b87d4938-dc9e-46b5-bb28-75f21d48a3ed" providerId="AD" clId="Web-{11CA07AB-BF25-D878-B9B4-DD196A88A728}" dt="2022-09-15T22:11:38.919" v="51"/>
          <ac:spMkLst>
            <pc:docMk/>
            <pc:sldMk cId="3249573656" sldId="272"/>
            <ac:spMk id="11" creationId="{927E12B0-F1C1-A980-99A3-1791AD443BC5}"/>
          </ac:spMkLst>
        </pc:spChg>
        <pc:spChg chg="add del mod">
          <ac:chgData name="Angela Tran" userId="S::atran2@uccs.edu::b87d4938-dc9e-46b5-bb28-75f21d48a3ed" providerId="AD" clId="Web-{11CA07AB-BF25-D878-B9B4-DD196A88A728}" dt="2022-09-15T22:11:41.122" v="53"/>
          <ac:spMkLst>
            <pc:docMk/>
            <pc:sldMk cId="3249573656" sldId="272"/>
            <ac:spMk id="13" creationId="{2F7D4406-2C06-CC7B-8C71-1A63581126F5}"/>
          </ac:spMkLst>
        </pc:spChg>
        <pc:graphicFrameChg chg="add mod modGraphic">
          <ac:chgData name="Angela Tran" userId="S::atran2@uccs.edu::b87d4938-dc9e-46b5-bb28-75f21d48a3ed" providerId="AD" clId="Web-{11CA07AB-BF25-D878-B9B4-DD196A88A728}" dt="2022-09-15T22:11:52.373" v="57" actId="1076"/>
          <ac:graphicFrameMkLst>
            <pc:docMk/>
            <pc:sldMk cId="3249573656" sldId="272"/>
            <ac:graphicFrameMk id="6" creationId="{FA44DACE-E91A-AB19-38AC-7191F097BA3B}"/>
          </ac:graphicFrameMkLst>
        </pc:graphicFrameChg>
      </pc:sldChg>
      <pc:sldChg chg="addSp delSp modSp new mod modClrScheme chgLayout">
        <pc:chgData name="Angela Tran" userId="S::atran2@uccs.edu::b87d4938-dc9e-46b5-bb28-75f21d48a3ed" providerId="AD" clId="Web-{11CA07AB-BF25-D878-B9B4-DD196A88A728}" dt="2022-09-15T22:33:57.599" v="297"/>
        <pc:sldMkLst>
          <pc:docMk/>
          <pc:sldMk cId="733693765" sldId="273"/>
        </pc:sldMkLst>
        <pc:spChg chg="mod ord">
          <ac:chgData name="Angela Tran" userId="S::atran2@uccs.edu::b87d4938-dc9e-46b5-bb28-75f21d48a3ed" providerId="AD" clId="Web-{11CA07AB-BF25-D878-B9B4-DD196A88A728}" dt="2022-09-15T22:13:26.827" v="92" actId="20577"/>
          <ac:spMkLst>
            <pc:docMk/>
            <pc:sldMk cId="733693765" sldId="273"/>
            <ac:spMk id="2" creationId="{433EC89B-46EA-5780-7DA1-D7B58A49EED7}"/>
          </ac:spMkLst>
        </pc:spChg>
        <pc:spChg chg="del">
          <ac:chgData name="Angela Tran" userId="S::atran2@uccs.edu::b87d4938-dc9e-46b5-bb28-75f21d48a3ed" providerId="AD" clId="Web-{11CA07AB-BF25-D878-B9B4-DD196A88A728}" dt="2022-09-15T22:12:29.858" v="63"/>
          <ac:spMkLst>
            <pc:docMk/>
            <pc:sldMk cId="733693765" sldId="273"/>
            <ac:spMk id="3" creationId="{3640FC58-7AEC-1ACC-CAA2-52E2C59974E5}"/>
          </ac:spMkLst>
        </pc:spChg>
        <pc:spChg chg="del mod ord">
          <ac:chgData name="Angela Tran" userId="S::atran2@uccs.edu::b87d4938-dc9e-46b5-bb28-75f21d48a3ed" providerId="AD" clId="Web-{11CA07AB-BF25-D878-B9B4-DD196A88A728}" dt="2022-09-15T22:13:46.734" v="93"/>
          <ac:spMkLst>
            <pc:docMk/>
            <pc:sldMk cId="733693765" sldId="273"/>
            <ac:spMk id="4" creationId="{A18CD526-F8C6-3006-C6E1-F4539AE93CBA}"/>
          </ac:spMkLst>
        </pc:spChg>
        <pc:spChg chg="del">
          <ac:chgData name="Angela Tran" userId="S::atran2@uccs.edu::b87d4938-dc9e-46b5-bb28-75f21d48a3ed" providerId="AD" clId="Web-{11CA07AB-BF25-D878-B9B4-DD196A88A728}" dt="2022-09-15T22:12:29.858" v="63"/>
          <ac:spMkLst>
            <pc:docMk/>
            <pc:sldMk cId="733693765" sldId="273"/>
            <ac:spMk id="5" creationId="{0E2DE4D8-D565-C3C7-D466-0F6B1C21B9E8}"/>
          </ac:spMkLst>
        </pc:spChg>
        <pc:spChg chg="del">
          <ac:chgData name="Angela Tran" userId="S::atran2@uccs.edu::b87d4938-dc9e-46b5-bb28-75f21d48a3ed" providerId="AD" clId="Web-{11CA07AB-BF25-D878-B9B4-DD196A88A728}" dt="2022-09-15T22:12:29.858" v="63"/>
          <ac:spMkLst>
            <pc:docMk/>
            <pc:sldMk cId="733693765" sldId="273"/>
            <ac:spMk id="6" creationId="{C23E53C9-7E3F-2F96-85B7-B0302B684F2B}"/>
          </ac:spMkLst>
        </pc:spChg>
        <pc:spChg chg="mod ord">
          <ac:chgData name="Angela Tran" userId="S::atran2@uccs.edu::b87d4938-dc9e-46b5-bb28-75f21d48a3ed" providerId="AD" clId="Web-{11CA07AB-BF25-D878-B9B4-DD196A88A728}" dt="2022-09-15T22:12:29.858" v="63"/>
          <ac:spMkLst>
            <pc:docMk/>
            <pc:sldMk cId="733693765" sldId="273"/>
            <ac:spMk id="7" creationId="{984B1DBE-A16C-4813-D765-E569EC73ECB0}"/>
          </ac:spMkLst>
        </pc:spChg>
        <pc:graphicFrameChg chg="add mod ord modGraphic">
          <ac:chgData name="Angela Tran" userId="S::atran2@uccs.edu::b87d4938-dc9e-46b5-bb28-75f21d48a3ed" providerId="AD" clId="Web-{11CA07AB-BF25-D878-B9B4-DD196A88A728}" dt="2022-09-15T22:33:57.599" v="297"/>
          <ac:graphicFrameMkLst>
            <pc:docMk/>
            <pc:sldMk cId="733693765" sldId="273"/>
            <ac:graphicFrameMk id="8" creationId="{81ED277D-4560-E721-3B6E-BB04CCE63C05}"/>
          </ac:graphicFrameMkLst>
        </pc:graphicFrameChg>
      </pc:sldChg>
      <pc:sldChg chg="modSp new">
        <pc:chgData name="Angela Tran" userId="S::atran2@uccs.edu::b87d4938-dc9e-46b5-bb28-75f21d48a3ed" providerId="AD" clId="Web-{11CA07AB-BF25-D878-B9B4-DD196A88A728}" dt="2022-09-15T22:15:43.049" v="201" actId="20577"/>
        <pc:sldMkLst>
          <pc:docMk/>
          <pc:sldMk cId="1369229438" sldId="274"/>
        </pc:sldMkLst>
        <pc:spChg chg="mod">
          <ac:chgData name="Angela Tran" userId="S::atran2@uccs.edu::b87d4938-dc9e-46b5-bb28-75f21d48a3ed" providerId="AD" clId="Web-{11CA07AB-BF25-D878-B9B4-DD196A88A728}" dt="2022-09-15T22:15:43.049" v="201" actId="20577"/>
          <ac:spMkLst>
            <pc:docMk/>
            <pc:sldMk cId="1369229438" sldId="274"/>
            <ac:spMk id="2" creationId="{D8672799-11F2-70C4-F6EB-C2455BB9F9B8}"/>
          </ac:spMkLst>
        </pc:spChg>
      </pc:sldChg>
      <pc:sldChg chg="new del">
        <pc:chgData name="Angela Tran" userId="S::atran2@uccs.edu::b87d4938-dc9e-46b5-bb28-75f21d48a3ed" providerId="AD" clId="Web-{11CA07AB-BF25-D878-B9B4-DD196A88A728}" dt="2022-09-15T22:15:55.830" v="217"/>
        <pc:sldMkLst>
          <pc:docMk/>
          <pc:sldMk cId="2565101211" sldId="275"/>
        </pc:sldMkLst>
      </pc:sldChg>
      <pc:sldChg chg="modSp new">
        <pc:chgData name="Angela Tran" userId="S::atran2@uccs.edu::b87d4938-dc9e-46b5-bb28-75f21d48a3ed" providerId="AD" clId="Web-{11CA07AB-BF25-D878-B9B4-DD196A88A728}" dt="2022-09-15T22:15:52.486" v="216" actId="20577"/>
        <pc:sldMkLst>
          <pc:docMk/>
          <pc:sldMk cId="45081468" sldId="276"/>
        </pc:sldMkLst>
        <pc:spChg chg="mod">
          <ac:chgData name="Angela Tran" userId="S::atran2@uccs.edu::b87d4938-dc9e-46b5-bb28-75f21d48a3ed" providerId="AD" clId="Web-{11CA07AB-BF25-D878-B9B4-DD196A88A728}" dt="2022-09-15T22:15:52.486" v="216" actId="20577"/>
          <ac:spMkLst>
            <pc:docMk/>
            <pc:sldMk cId="45081468" sldId="276"/>
            <ac:spMk id="2" creationId="{FAAC3903-37A0-17FC-FFC8-5BA8D6F4D0D1}"/>
          </ac:spMkLst>
        </pc:spChg>
      </pc:sldChg>
    </pc:docChg>
  </pc:docChgLst>
  <pc:docChgLst>
    <pc:chgData name="Makya Geist-Delgado" userId="S::mgeistde@uccs.edu::0e5af740-ac4f-4bd8-9ea0-27016911bb77" providerId="AD" clId="Web-{C4AE1201-0FA2-EFF3-DB45-156BE7790EBC}"/>
    <pc:docChg chg="modSld">
      <pc:chgData name="Makya Geist-Delgado" userId="S::mgeistde@uccs.edu::0e5af740-ac4f-4bd8-9ea0-27016911bb77" providerId="AD" clId="Web-{C4AE1201-0FA2-EFF3-DB45-156BE7790EBC}" dt="2022-09-16T06:14:19.969" v="38"/>
      <pc:docMkLst>
        <pc:docMk/>
      </pc:docMkLst>
      <pc:sldChg chg="addSp delSp modSp">
        <pc:chgData name="Makya Geist-Delgado" userId="S::mgeistde@uccs.edu::0e5af740-ac4f-4bd8-9ea0-27016911bb77" providerId="AD" clId="Web-{C4AE1201-0FA2-EFF3-DB45-156BE7790EBC}" dt="2022-09-16T06:12:03.482" v="6"/>
        <pc:sldMkLst>
          <pc:docMk/>
          <pc:sldMk cId="3722753952" sldId="260"/>
        </pc:sldMkLst>
        <pc:picChg chg="del">
          <ac:chgData name="Makya Geist-Delgado" userId="S::mgeistde@uccs.edu::0e5af740-ac4f-4bd8-9ea0-27016911bb77" providerId="AD" clId="Web-{C4AE1201-0FA2-EFF3-DB45-156BE7790EBC}" dt="2022-09-16T06:11:34.575" v="0"/>
          <ac:picMkLst>
            <pc:docMk/>
            <pc:sldMk cId="3722753952" sldId="260"/>
            <ac:picMk id="5" creationId="{3637F241-3C45-B617-5D1D-2E73DA869B68}"/>
          </ac:picMkLst>
        </pc:picChg>
        <pc:picChg chg="add mod ord">
          <ac:chgData name="Makya Geist-Delgado" userId="S::mgeistde@uccs.edu::0e5af740-ac4f-4bd8-9ea0-27016911bb77" providerId="AD" clId="Web-{C4AE1201-0FA2-EFF3-DB45-156BE7790EBC}" dt="2022-09-16T06:12:03.482" v="6"/>
          <ac:picMkLst>
            <pc:docMk/>
            <pc:sldMk cId="3722753952" sldId="260"/>
            <ac:picMk id="6" creationId="{82A1455C-76B3-6560-689B-FD8C487A0270}"/>
          </ac:picMkLst>
        </pc:picChg>
      </pc:sldChg>
      <pc:sldChg chg="modSp">
        <pc:chgData name="Makya Geist-Delgado" userId="S::mgeistde@uccs.edu::0e5af740-ac4f-4bd8-9ea0-27016911bb77" providerId="AD" clId="Web-{C4AE1201-0FA2-EFF3-DB45-156BE7790EBC}" dt="2022-09-16T06:14:19.969" v="38"/>
        <pc:sldMkLst>
          <pc:docMk/>
          <pc:sldMk cId="733693765" sldId="273"/>
        </pc:sldMkLst>
        <pc:graphicFrameChg chg="mod modGraphic">
          <ac:chgData name="Makya Geist-Delgado" userId="S::mgeistde@uccs.edu::0e5af740-ac4f-4bd8-9ea0-27016911bb77" providerId="AD" clId="Web-{C4AE1201-0FA2-EFF3-DB45-156BE7790EBC}" dt="2022-09-16T06:14:19.969" v="38"/>
          <ac:graphicFrameMkLst>
            <pc:docMk/>
            <pc:sldMk cId="733693765" sldId="273"/>
            <ac:graphicFrameMk id="8" creationId="{81ED277D-4560-E721-3B6E-BB04CCE63C05}"/>
          </ac:graphicFrameMkLst>
        </pc:graphicFrameChg>
      </pc:sldChg>
      <pc:sldChg chg="addSp delSp modSp">
        <pc:chgData name="Makya Geist-Delgado" userId="S::mgeistde@uccs.edu::0e5af740-ac4f-4bd8-9ea0-27016911bb77" providerId="AD" clId="Web-{C4AE1201-0FA2-EFF3-DB45-156BE7790EBC}" dt="2022-09-16T06:13:13.343" v="10" actId="1076"/>
        <pc:sldMkLst>
          <pc:docMk/>
          <pc:sldMk cId="1369229438" sldId="274"/>
        </pc:sldMkLst>
        <pc:picChg chg="add mod">
          <ac:chgData name="Makya Geist-Delgado" userId="S::mgeistde@uccs.edu::0e5af740-ac4f-4bd8-9ea0-27016911bb77" providerId="AD" clId="Web-{C4AE1201-0FA2-EFF3-DB45-156BE7790EBC}" dt="2022-09-16T06:13:13.343" v="10" actId="1076"/>
          <ac:picMkLst>
            <pc:docMk/>
            <pc:sldMk cId="1369229438" sldId="274"/>
            <ac:picMk id="5" creationId="{06E366C4-7B69-AD74-8D3B-406A29E72AEE}"/>
          </ac:picMkLst>
        </pc:picChg>
        <pc:picChg chg="del">
          <ac:chgData name="Makya Geist-Delgado" userId="S::mgeistde@uccs.edu::0e5af740-ac4f-4bd8-9ea0-27016911bb77" providerId="AD" clId="Web-{C4AE1201-0FA2-EFF3-DB45-156BE7790EBC}" dt="2022-09-16T06:12:21.217" v="7"/>
          <ac:picMkLst>
            <pc:docMk/>
            <pc:sldMk cId="1369229438" sldId="274"/>
            <ac:picMk id="6" creationId="{F59D019B-B804-DAAC-CFA2-60A58A60D7F5}"/>
          </ac:picMkLst>
        </pc:picChg>
      </pc:sldChg>
    </pc:docChg>
  </pc:docChgLst>
  <pc:docChgLst>
    <pc:chgData name="Angela Tran" userId="b87d4938-dc9e-46b5-bb28-75f21d48a3ed" providerId="ADAL" clId="{97B325AD-CA26-EB4C-908D-01EE8C09879E}"/>
    <pc:docChg chg="modSld">
      <pc:chgData name="Angela Tran" userId="b87d4938-dc9e-46b5-bb28-75f21d48a3ed" providerId="ADAL" clId="{97B325AD-CA26-EB4C-908D-01EE8C09879E}" dt="2022-09-30T19:42:50.156" v="0" actId="20577"/>
      <pc:docMkLst>
        <pc:docMk/>
      </pc:docMkLst>
      <pc:sldChg chg="modSp mod">
        <pc:chgData name="Angela Tran" userId="b87d4938-dc9e-46b5-bb28-75f21d48a3ed" providerId="ADAL" clId="{97B325AD-CA26-EB4C-908D-01EE8C09879E}" dt="2022-09-30T19:42:50.156" v="0" actId="20577"/>
        <pc:sldMkLst>
          <pc:docMk/>
          <pc:sldMk cId="3722753952" sldId="260"/>
        </pc:sldMkLst>
        <pc:spChg chg="mod">
          <ac:chgData name="Angela Tran" userId="b87d4938-dc9e-46b5-bb28-75f21d48a3ed" providerId="ADAL" clId="{97B325AD-CA26-EB4C-908D-01EE8C09879E}" dt="2022-09-30T19:42:50.156" v="0" actId="20577"/>
          <ac:spMkLst>
            <pc:docMk/>
            <pc:sldMk cId="3722753952" sldId="260"/>
            <ac:spMk id="3" creationId="{49A890CC-6B73-F119-C4E9-1F9963832BF0}"/>
          </ac:spMkLst>
        </pc:spChg>
      </pc:sldChg>
    </pc:docChg>
  </pc:docChgLst>
  <pc:docChgLst>
    <pc:chgData name="Makya Geist-Delgado" userId="S::mgeistde@uccs.edu::0e5af740-ac4f-4bd8-9ea0-27016911bb77" providerId="AD" clId="Web-{D97583DD-28B1-699F-E774-28EB548D2E58}"/>
    <pc:docChg chg="modSld sldOrd">
      <pc:chgData name="Makya Geist-Delgado" userId="S::mgeistde@uccs.edu::0e5af740-ac4f-4bd8-9ea0-27016911bb77" providerId="AD" clId="Web-{D97583DD-28B1-699F-E774-28EB548D2E58}" dt="2022-09-15T22:56:45.814" v="165" actId="1076"/>
      <pc:docMkLst>
        <pc:docMk/>
      </pc:docMkLst>
      <pc:sldChg chg="modSp ord">
        <pc:chgData name="Makya Geist-Delgado" userId="S::mgeistde@uccs.edu::0e5af740-ac4f-4bd8-9ea0-27016911bb77" providerId="AD" clId="Web-{D97583DD-28B1-699F-E774-28EB548D2E58}" dt="2022-09-15T22:51:29.608" v="163"/>
        <pc:sldMkLst>
          <pc:docMk/>
          <pc:sldMk cId="3932988696" sldId="261"/>
        </pc:sldMkLst>
        <pc:graphicFrameChg chg="mod modGraphic">
          <ac:chgData name="Makya Geist-Delgado" userId="S::mgeistde@uccs.edu::0e5af740-ac4f-4bd8-9ea0-27016911bb77" providerId="AD" clId="Web-{D97583DD-28B1-699F-E774-28EB548D2E58}" dt="2022-09-15T22:48:54.153" v="162"/>
          <ac:graphicFrameMkLst>
            <pc:docMk/>
            <pc:sldMk cId="3932988696" sldId="261"/>
            <ac:graphicFrameMk id="9" creationId="{A324CEB9-BB71-1218-32BC-2AC2CC39A9AA}"/>
          </ac:graphicFrameMkLst>
        </pc:graphicFrameChg>
      </pc:sldChg>
      <pc:sldChg chg="modSp">
        <pc:chgData name="Makya Geist-Delgado" userId="S::mgeistde@uccs.edu::0e5af740-ac4f-4bd8-9ea0-27016911bb77" providerId="AD" clId="Web-{D97583DD-28B1-699F-E774-28EB548D2E58}" dt="2022-09-15T22:56:45.814" v="165" actId="1076"/>
        <pc:sldMkLst>
          <pc:docMk/>
          <pc:sldMk cId="359818993" sldId="266"/>
        </pc:sldMkLst>
        <pc:picChg chg="mod">
          <ac:chgData name="Makya Geist-Delgado" userId="S::mgeistde@uccs.edu::0e5af740-ac4f-4bd8-9ea0-27016911bb77" providerId="AD" clId="Web-{D97583DD-28B1-699F-E774-28EB548D2E58}" dt="2022-09-15T22:56:45.814" v="165" actId="1076"/>
          <ac:picMkLst>
            <pc:docMk/>
            <pc:sldMk cId="359818993" sldId="266"/>
            <ac:picMk id="13" creationId="{131CE181-F2A8-9641-B22C-10175CD5B812}"/>
          </ac:picMkLst>
        </pc:picChg>
      </pc:sldChg>
    </pc:docChg>
  </pc:docChgLst>
  <pc:docChgLst>
    <pc:chgData name="Makya Geist-Delgado" userId="S::mgeistde@uccs.edu::0e5af740-ac4f-4bd8-9ea0-27016911bb77" providerId="AD" clId="Web-{CBDBAFE4-C254-9307-114A-6EF13DD41A34}"/>
    <pc:docChg chg="modSld">
      <pc:chgData name="Makya Geist-Delgado" userId="S::mgeistde@uccs.edu::0e5af740-ac4f-4bd8-9ea0-27016911bb77" providerId="AD" clId="Web-{CBDBAFE4-C254-9307-114A-6EF13DD41A34}" dt="2022-09-14T17:09:21.509" v="0"/>
      <pc:docMkLst>
        <pc:docMk/>
      </pc:docMkLst>
      <pc:sldChg chg="modSp">
        <pc:chgData name="Makya Geist-Delgado" userId="S::mgeistde@uccs.edu::0e5af740-ac4f-4bd8-9ea0-27016911bb77" providerId="AD" clId="Web-{CBDBAFE4-C254-9307-114A-6EF13DD41A34}" dt="2022-09-14T17:09:21.509" v="0"/>
        <pc:sldMkLst>
          <pc:docMk/>
          <pc:sldMk cId="3932988696" sldId="261"/>
        </pc:sldMkLst>
        <pc:spChg chg="mod">
          <ac:chgData name="Makya Geist-Delgado" userId="S::mgeistde@uccs.edu::0e5af740-ac4f-4bd8-9ea0-27016911bb77" providerId="AD" clId="Web-{CBDBAFE4-C254-9307-114A-6EF13DD41A34}" dt="2022-09-14T17:09:21.509" v="0"/>
          <ac:spMkLst>
            <pc:docMk/>
            <pc:sldMk cId="3932988696" sldId="261"/>
            <ac:spMk id="2" creationId="{28D94709-6BA5-7410-776C-CE40E4D3AB3C}"/>
          </ac:spMkLst>
        </pc:spChg>
        <pc:spChg chg="mod">
          <ac:chgData name="Makya Geist-Delgado" userId="S::mgeistde@uccs.edu::0e5af740-ac4f-4bd8-9ea0-27016911bb77" providerId="AD" clId="Web-{CBDBAFE4-C254-9307-114A-6EF13DD41A34}" dt="2022-09-14T17:09:21.509" v="0"/>
          <ac:spMkLst>
            <pc:docMk/>
            <pc:sldMk cId="3932988696" sldId="261"/>
            <ac:spMk id="4" creationId="{2C827138-3D3C-5EFD-A86A-ADA7281684C2}"/>
          </ac:spMkLst>
        </pc:spChg>
        <pc:graphicFrameChg chg="mod modGraphic">
          <ac:chgData name="Makya Geist-Delgado" userId="S::mgeistde@uccs.edu::0e5af740-ac4f-4bd8-9ea0-27016911bb77" providerId="AD" clId="Web-{CBDBAFE4-C254-9307-114A-6EF13DD41A34}" dt="2022-09-14T17:09:21.509" v="0"/>
          <ac:graphicFrameMkLst>
            <pc:docMk/>
            <pc:sldMk cId="3932988696" sldId="261"/>
            <ac:graphicFrameMk id="9" creationId="{A324CEB9-BB71-1218-32BC-2AC2CC39A9AA}"/>
          </ac:graphicFrameMkLst>
        </pc:graphicFrameChg>
      </pc:sldChg>
    </pc:docChg>
  </pc:docChgLst>
  <pc:docChgLst>
    <pc:chgData name="Angela Tran" userId="S::atran2@uccs.edu::b87d4938-dc9e-46b5-bb28-75f21d48a3ed" providerId="AD" clId="Web-{0AF1B3A2-2EE4-45AA-BBA2-11F6DD3BE141}"/>
    <pc:docChg chg="addSld delSld modSld addMainMaster modMainMaster">
      <pc:chgData name="Angela Tran" userId="S::atran2@uccs.edu::b87d4938-dc9e-46b5-bb28-75f21d48a3ed" providerId="AD" clId="Web-{0AF1B3A2-2EE4-45AA-BBA2-11F6DD3BE141}" dt="2022-09-12T22:36:10.764" v="131" actId="20577"/>
      <pc:docMkLst>
        <pc:docMk/>
      </pc:docMkLst>
      <pc:sldChg chg="del">
        <pc:chgData name="Angela Tran" userId="S::atran2@uccs.edu::b87d4938-dc9e-46b5-bb28-75f21d48a3ed" providerId="AD" clId="Web-{0AF1B3A2-2EE4-45AA-BBA2-11F6DD3BE141}" dt="2022-09-12T22:23:48.519" v="1"/>
        <pc:sldMkLst>
          <pc:docMk/>
          <pc:sldMk cId="109857222" sldId="256"/>
        </pc:sldMkLst>
      </pc:sldChg>
      <pc:sldChg chg="modSp add">
        <pc:chgData name="Angela Tran" userId="S::atran2@uccs.edu::b87d4938-dc9e-46b5-bb28-75f21d48a3ed" providerId="AD" clId="Web-{0AF1B3A2-2EE4-45AA-BBA2-11F6DD3BE141}" dt="2022-09-12T22:24:32.504" v="18" actId="20577"/>
        <pc:sldMkLst>
          <pc:docMk/>
          <pc:sldMk cId="885071959" sldId="257"/>
        </pc:sldMkLst>
        <pc:spChg chg="mod">
          <ac:chgData name="Angela Tran" userId="S::atran2@uccs.edu::b87d4938-dc9e-46b5-bb28-75f21d48a3ed" providerId="AD" clId="Web-{0AF1B3A2-2EE4-45AA-BBA2-11F6DD3BE141}" dt="2022-09-12T22:24:32.504" v="18" actId="20577"/>
          <ac:spMkLst>
            <pc:docMk/>
            <pc:sldMk cId="885071959" sldId="257"/>
            <ac:spMk id="9" creationId="{00000000-0000-0000-0000-000000000000}"/>
          </ac:spMkLst>
        </pc:spChg>
      </pc:sldChg>
      <pc:sldChg chg="modSp new">
        <pc:chgData name="Angela Tran" userId="S::atran2@uccs.edu::b87d4938-dc9e-46b5-bb28-75f21d48a3ed" providerId="AD" clId="Web-{0AF1B3A2-2EE4-45AA-BBA2-11F6DD3BE141}" dt="2022-09-12T22:36:10.764" v="131" actId="20577"/>
        <pc:sldMkLst>
          <pc:docMk/>
          <pc:sldMk cId="602836771" sldId="258"/>
        </pc:sldMkLst>
        <pc:spChg chg="mod">
          <ac:chgData name="Angela Tran" userId="S::atran2@uccs.edu::b87d4938-dc9e-46b5-bb28-75f21d48a3ed" providerId="AD" clId="Web-{0AF1B3A2-2EE4-45AA-BBA2-11F6DD3BE141}" dt="2022-09-12T22:24:47.207" v="37" actId="20577"/>
          <ac:spMkLst>
            <pc:docMk/>
            <pc:sldMk cId="602836771" sldId="258"/>
            <ac:spMk id="2" creationId="{B70C4DBC-88EB-CA60-A50F-247750592D97}"/>
          </ac:spMkLst>
        </pc:spChg>
        <pc:spChg chg="mod">
          <ac:chgData name="Angela Tran" userId="S::atran2@uccs.edu::b87d4938-dc9e-46b5-bb28-75f21d48a3ed" providerId="AD" clId="Web-{0AF1B3A2-2EE4-45AA-BBA2-11F6DD3BE141}" dt="2022-09-12T22:36:10.764" v="131" actId="20577"/>
          <ac:spMkLst>
            <pc:docMk/>
            <pc:sldMk cId="602836771" sldId="258"/>
            <ac:spMk id="3" creationId="{C28AA1E0-6D61-8A93-84DC-2E25E4074EBF}"/>
          </ac:spMkLst>
        </pc:spChg>
      </pc:sldChg>
      <pc:sldMasterChg chg="add addSldLayout">
        <pc:chgData name="Angela Tran" userId="S::atran2@uccs.edu::b87d4938-dc9e-46b5-bb28-75f21d48a3ed" providerId="AD" clId="Web-{0AF1B3A2-2EE4-45AA-BBA2-11F6DD3BE141}" dt="2022-09-12T22:23:44.597" v="0"/>
        <pc:sldMasterMkLst>
          <pc:docMk/>
          <pc:sldMasterMk cId="0" sldId="2147483648"/>
        </pc:sldMasterMkLst>
        <pc:sldLayoutChg chg="add">
          <pc:chgData name="Angela Tran" userId="S::atran2@uccs.edu::b87d4938-dc9e-46b5-bb28-75f21d48a3ed" providerId="AD" clId="Web-{0AF1B3A2-2EE4-45AA-BBA2-11F6DD3BE141}" dt="2022-09-12T22:23:44.597" v="0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Angela Tran" userId="S::atran2@uccs.edu::b87d4938-dc9e-46b5-bb28-75f21d48a3ed" providerId="AD" clId="Web-{0AF1B3A2-2EE4-45AA-BBA2-11F6DD3BE141}" dt="2022-09-12T22:23:44.597" v="0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Angela Tran" userId="S::atran2@uccs.edu::b87d4938-dc9e-46b5-bb28-75f21d48a3ed" providerId="AD" clId="Web-{0AF1B3A2-2EE4-45AA-BBA2-11F6DD3BE141}" dt="2022-09-12T22:23:44.597" v="0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Angela Tran" userId="S::atran2@uccs.edu::b87d4938-dc9e-46b5-bb28-75f21d48a3ed" providerId="AD" clId="Web-{0AF1B3A2-2EE4-45AA-BBA2-11F6DD3BE141}" dt="2022-09-12T22:23:44.597" v="0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Angela Tran" userId="S::atran2@uccs.edu::b87d4938-dc9e-46b5-bb28-75f21d48a3ed" providerId="AD" clId="Web-{0AF1B3A2-2EE4-45AA-BBA2-11F6DD3BE141}" dt="2022-09-12T22:23:44.597" v="0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Angela Tran" userId="S::atran2@uccs.edu::b87d4938-dc9e-46b5-bb28-75f21d48a3ed" providerId="AD" clId="Web-{0AF1B3A2-2EE4-45AA-BBA2-11F6DD3BE141}" dt="2022-09-12T22:23:44.597" v="0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Angela Tran" userId="S::atran2@uccs.edu::b87d4938-dc9e-46b5-bb28-75f21d48a3ed" providerId="AD" clId="Web-{0AF1B3A2-2EE4-45AA-BBA2-11F6DD3BE141}" dt="2022-09-12T22:23:44.597" v="0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Angela Tran" userId="S::atran2@uccs.edu::b87d4938-dc9e-46b5-bb28-75f21d48a3ed" providerId="AD" clId="Web-{0AF1B3A2-2EE4-45AA-BBA2-11F6DD3BE141}" dt="2022-09-12T22:23:44.597" v="0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Angela Tran" userId="S::atran2@uccs.edu::b87d4938-dc9e-46b5-bb28-75f21d48a3ed" providerId="AD" clId="Web-{0AF1B3A2-2EE4-45AA-BBA2-11F6DD3BE141}" dt="2022-09-12T22:23:44.597" v="0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Angela Tran" userId="S::atran2@uccs.edu::b87d4938-dc9e-46b5-bb28-75f21d48a3ed" providerId="AD" clId="Web-{0AF1B3A2-2EE4-45AA-BBA2-11F6DD3BE141}" dt="2022-09-12T22:23:44.597" v="0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Angela Tran" userId="S::atran2@uccs.edu::b87d4938-dc9e-46b5-bb28-75f21d48a3ed" providerId="AD" clId="Web-{0AF1B3A2-2EE4-45AA-BBA2-11F6DD3BE141}" dt="2022-09-12T22:23:44.597" v="0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Angela Tran" userId="S::atran2@uccs.edu::b87d4938-dc9e-46b5-bb28-75f21d48a3ed" providerId="AD" clId="Web-{0AF1B3A2-2EE4-45AA-BBA2-11F6DD3BE141}" dt="2022-09-12T22:23:44.597" v="0"/>
          <pc:sldLayoutMkLst>
            <pc:docMk/>
            <pc:sldMasterMk cId="0" sldId="2147483648"/>
            <pc:sldLayoutMk cId="173747548" sldId="2147483660"/>
          </pc:sldLayoutMkLst>
        </pc:sldLayoutChg>
      </pc:sldMasterChg>
      <pc:sldMasterChg chg="replId">
        <pc:chgData name="Angela Tran" userId="S::atran2@uccs.edu::b87d4938-dc9e-46b5-bb28-75f21d48a3ed" providerId="AD" clId="Web-{0AF1B3A2-2EE4-45AA-BBA2-11F6DD3BE141}" dt="2022-09-12T22:23:44.597" v="0"/>
        <pc:sldMasterMkLst>
          <pc:docMk/>
          <pc:sldMasterMk cId="2460954070" sldId="2147483672"/>
        </pc:sldMasterMkLst>
      </pc:sldMasterChg>
    </pc:docChg>
  </pc:docChgLst>
  <pc:docChgLst>
    <pc:chgData name="Tristan Lee" userId="S::tlee2@uccs.edu::3567003e-c7d3-4688-a736-624d0514ec35" providerId="AD" clId="Web-{0E1EE41D-069D-9276-FE74-124A15120F77}"/>
    <pc:docChg chg="modSld">
      <pc:chgData name="Tristan Lee" userId="S::tlee2@uccs.edu::3567003e-c7d3-4688-a736-624d0514ec35" providerId="AD" clId="Web-{0E1EE41D-069D-9276-FE74-124A15120F77}" dt="2022-09-16T05:07:17.350" v="1"/>
      <pc:docMkLst>
        <pc:docMk/>
      </pc:docMkLst>
      <pc:sldChg chg="modSp">
        <pc:chgData name="Tristan Lee" userId="S::tlee2@uccs.edu::3567003e-c7d3-4688-a736-624d0514ec35" providerId="AD" clId="Web-{0E1EE41D-069D-9276-FE74-124A15120F77}" dt="2022-09-16T05:07:17.350" v="1"/>
        <pc:sldMkLst>
          <pc:docMk/>
          <pc:sldMk cId="4113555999" sldId="267"/>
        </pc:sldMkLst>
        <pc:graphicFrameChg chg="mod modGraphic">
          <ac:chgData name="Tristan Lee" userId="S::tlee2@uccs.edu::3567003e-c7d3-4688-a736-624d0514ec35" providerId="AD" clId="Web-{0E1EE41D-069D-9276-FE74-124A15120F77}" dt="2022-09-16T05:07:17.350" v="1"/>
          <ac:graphicFrameMkLst>
            <pc:docMk/>
            <pc:sldMk cId="4113555999" sldId="267"/>
            <ac:graphicFrameMk id="7" creationId="{88DC25D0-B2D0-56F5-C6BD-8D3B9BB9762B}"/>
          </ac:graphicFrameMkLst>
        </pc:graphicFrameChg>
      </pc:sldChg>
    </pc:docChg>
  </pc:docChgLst>
  <pc:docChgLst>
    <pc:chgData name="Tristan Lee" userId="S::tlee2@uccs.edu::3567003e-c7d3-4688-a736-624d0514ec35" providerId="AD" clId="Web-{39494986-2873-A86F-66EA-BB55F53E3D54}"/>
    <pc:docChg chg="addSld modSld">
      <pc:chgData name="Tristan Lee" userId="S::tlee2@uccs.edu::3567003e-c7d3-4688-a736-624d0514ec35" providerId="AD" clId="Web-{39494986-2873-A86F-66EA-BB55F53E3D54}" dt="2022-09-15T19:46:42.662" v="503" actId="20577"/>
      <pc:docMkLst>
        <pc:docMk/>
      </pc:docMkLst>
      <pc:sldChg chg="addSp delSp modSp new">
        <pc:chgData name="Tristan Lee" userId="S::tlee2@uccs.edu::3567003e-c7d3-4688-a736-624d0514ec35" providerId="AD" clId="Web-{39494986-2873-A86F-66EA-BB55F53E3D54}" dt="2022-09-15T18:52:24.934" v="214" actId="20577"/>
        <pc:sldMkLst>
          <pc:docMk/>
          <pc:sldMk cId="617160603" sldId="263"/>
        </pc:sldMkLst>
        <pc:spChg chg="mod">
          <ac:chgData name="Tristan Lee" userId="S::tlee2@uccs.edu::3567003e-c7d3-4688-a736-624d0514ec35" providerId="AD" clId="Web-{39494986-2873-A86F-66EA-BB55F53E3D54}" dt="2022-09-15T18:31:44.727" v="35" actId="20577"/>
          <ac:spMkLst>
            <pc:docMk/>
            <pc:sldMk cId="617160603" sldId="263"/>
            <ac:spMk id="2" creationId="{EEA92C04-B475-4E7A-A904-C559E8F767A7}"/>
          </ac:spMkLst>
        </pc:spChg>
        <pc:spChg chg="del">
          <ac:chgData name="Tristan Lee" userId="S::tlee2@uccs.edu::3567003e-c7d3-4688-a736-624d0514ec35" providerId="AD" clId="Web-{39494986-2873-A86F-66EA-BB55F53E3D54}" dt="2022-09-15T18:31:49.899" v="36"/>
          <ac:spMkLst>
            <pc:docMk/>
            <pc:sldMk cId="617160603" sldId="263"/>
            <ac:spMk id="3" creationId="{3650FEA5-BDEB-75CA-194A-67EAA5EBCF44}"/>
          </ac:spMkLst>
        </pc:spChg>
        <pc:spChg chg="add mod">
          <ac:chgData name="Tristan Lee" userId="S::tlee2@uccs.edu::3567003e-c7d3-4688-a736-624d0514ec35" providerId="AD" clId="Web-{39494986-2873-A86F-66EA-BB55F53E3D54}" dt="2022-09-15T18:45:01.802" v="131" actId="1076"/>
          <ac:spMkLst>
            <pc:docMk/>
            <pc:sldMk cId="617160603" sldId="263"/>
            <ac:spMk id="8" creationId="{68B9239D-054D-7ED3-C47F-51449ED13895}"/>
          </ac:spMkLst>
        </pc:spChg>
        <pc:spChg chg="add mod">
          <ac:chgData name="Tristan Lee" userId="S::tlee2@uccs.edu::3567003e-c7d3-4688-a736-624d0514ec35" providerId="AD" clId="Web-{39494986-2873-A86F-66EA-BB55F53E3D54}" dt="2022-09-15T18:45:01.802" v="132" actId="1076"/>
          <ac:spMkLst>
            <pc:docMk/>
            <pc:sldMk cId="617160603" sldId="263"/>
            <ac:spMk id="10" creationId="{01E09613-90CE-50A3-D27B-6BF6A52258D2}"/>
          </ac:spMkLst>
        </pc:spChg>
        <pc:spChg chg="add mod">
          <ac:chgData name="Tristan Lee" userId="S::tlee2@uccs.edu::3567003e-c7d3-4688-a736-624d0514ec35" providerId="AD" clId="Web-{39494986-2873-A86F-66EA-BB55F53E3D54}" dt="2022-09-15T18:52:24.934" v="214" actId="20577"/>
          <ac:spMkLst>
            <pc:docMk/>
            <pc:sldMk cId="617160603" sldId="263"/>
            <ac:spMk id="12" creationId="{F27A4FE8-B557-F99F-4CD7-CBB7DCF504BC}"/>
          </ac:spMkLst>
        </pc:spChg>
        <pc:picChg chg="add mod ord">
          <ac:chgData name="Tristan Lee" userId="S::tlee2@uccs.edu::3567003e-c7d3-4688-a736-624d0514ec35" providerId="AD" clId="Web-{39494986-2873-A86F-66EA-BB55F53E3D54}" dt="2022-09-15T18:42:36.706" v="91" actId="1076"/>
          <ac:picMkLst>
            <pc:docMk/>
            <pc:sldMk cId="617160603" sldId="263"/>
            <ac:picMk id="5" creationId="{E1DEE135-AE90-31F8-0F1D-6CAB925BFA2E}"/>
          </ac:picMkLst>
        </pc:picChg>
        <pc:picChg chg="add mod">
          <ac:chgData name="Tristan Lee" userId="S::tlee2@uccs.edu::3567003e-c7d3-4688-a736-624d0514ec35" providerId="AD" clId="Web-{39494986-2873-A86F-66EA-BB55F53E3D54}" dt="2022-09-15T18:45:01.771" v="129" actId="1076"/>
          <ac:picMkLst>
            <pc:docMk/>
            <pc:sldMk cId="617160603" sldId="263"/>
            <ac:picMk id="6" creationId="{7079693A-B71D-A662-5777-7ACECA0A5A9E}"/>
          </ac:picMkLst>
        </pc:picChg>
        <pc:picChg chg="add mod">
          <ac:chgData name="Tristan Lee" userId="S::tlee2@uccs.edu::3567003e-c7d3-4688-a736-624d0514ec35" providerId="AD" clId="Web-{39494986-2873-A86F-66EA-BB55F53E3D54}" dt="2022-09-15T18:45:01.787" v="130" actId="1076"/>
          <ac:picMkLst>
            <pc:docMk/>
            <pc:sldMk cId="617160603" sldId="263"/>
            <ac:picMk id="7" creationId="{42F25FBB-1F05-6018-FC3D-E4872C3CE77C}"/>
          </ac:picMkLst>
        </pc:picChg>
        <pc:picChg chg="add del mod">
          <ac:chgData name="Tristan Lee" userId="S::tlee2@uccs.edu::3567003e-c7d3-4688-a736-624d0514ec35" providerId="AD" clId="Web-{39494986-2873-A86F-66EA-BB55F53E3D54}" dt="2022-09-15T18:44:14.458" v="117"/>
          <ac:picMkLst>
            <pc:docMk/>
            <pc:sldMk cId="617160603" sldId="263"/>
            <ac:picMk id="9" creationId="{03EEEB6A-DF79-B77B-A608-F716DFA36B5D}"/>
          </ac:picMkLst>
        </pc:picChg>
      </pc:sldChg>
      <pc:sldChg chg="addSp delSp modSp new">
        <pc:chgData name="Tristan Lee" userId="S::tlee2@uccs.edu::3567003e-c7d3-4688-a736-624d0514ec35" providerId="AD" clId="Web-{39494986-2873-A86F-66EA-BB55F53E3D54}" dt="2022-09-15T19:08:24.434" v="315" actId="20577"/>
        <pc:sldMkLst>
          <pc:docMk/>
          <pc:sldMk cId="3506573292" sldId="264"/>
        </pc:sldMkLst>
        <pc:spChg chg="mod">
          <ac:chgData name="Tristan Lee" userId="S::tlee2@uccs.edu::3567003e-c7d3-4688-a736-624d0514ec35" providerId="AD" clId="Web-{39494986-2873-A86F-66EA-BB55F53E3D54}" dt="2022-09-15T18:32:10.024" v="43" actId="20577"/>
          <ac:spMkLst>
            <pc:docMk/>
            <pc:sldMk cId="3506573292" sldId="264"/>
            <ac:spMk id="2" creationId="{7EB418BA-05C4-ED3B-0818-C33C2C5F0F07}"/>
          </ac:spMkLst>
        </pc:spChg>
        <pc:spChg chg="del">
          <ac:chgData name="Tristan Lee" userId="S::tlee2@uccs.edu::3567003e-c7d3-4688-a736-624d0514ec35" providerId="AD" clId="Web-{39494986-2873-A86F-66EA-BB55F53E3D54}" dt="2022-09-15T18:36:07.887" v="82"/>
          <ac:spMkLst>
            <pc:docMk/>
            <pc:sldMk cId="3506573292" sldId="264"/>
            <ac:spMk id="3" creationId="{26DAE542-29C1-C3DB-D6B5-5FBB6C128F9B}"/>
          </ac:spMkLst>
        </pc:spChg>
        <pc:spChg chg="add mod">
          <ac:chgData name="Tristan Lee" userId="S::tlee2@uccs.edu::3567003e-c7d3-4688-a736-624d0514ec35" providerId="AD" clId="Web-{39494986-2873-A86F-66EA-BB55F53E3D54}" dt="2022-09-15T19:08:24.434" v="315" actId="20577"/>
          <ac:spMkLst>
            <pc:docMk/>
            <pc:sldMk cId="3506573292" sldId="264"/>
            <ac:spMk id="7" creationId="{B63E45D9-DDDB-FB50-D9C7-187C5CED1CDB}"/>
          </ac:spMkLst>
        </pc:spChg>
        <pc:picChg chg="add mod ord">
          <ac:chgData name="Tristan Lee" userId="S::tlee2@uccs.edu::3567003e-c7d3-4688-a736-624d0514ec35" providerId="AD" clId="Web-{39494986-2873-A86F-66EA-BB55F53E3D54}" dt="2022-09-15T18:36:11.622" v="86" actId="1076"/>
          <ac:picMkLst>
            <pc:docMk/>
            <pc:sldMk cId="3506573292" sldId="264"/>
            <ac:picMk id="5" creationId="{1BF76CA3-997E-8326-74CB-E94DB373EC30}"/>
          </ac:picMkLst>
        </pc:picChg>
      </pc:sldChg>
      <pc:sldChg chg="addSp delSp modSp new">
        <pc:chgData name="Tristan Lee" userId="S::tlee2@uccs.edu::3567003e-c7d3-4688-a736-624d0514ec35" providerId="AD" clId="Web-{39494986-2873-A86F-66EA-BB55F53E3D54}" dt="2022-09-15T19:17:50.944" v="346" actId="20577"/>
        <pc:sldMkLst>
          <pc:docMk/>
          <pc:sldMk cId="535909925" sldId="265"/>
        </pc:sldMkLst>
        <pc:spChg chg="mod">
          <ac:chgData name="Tristan Lee" userId="S::tlee2@uccs.edu::3567003e-c7d3-4688-a736-624d0514ec35" providerId="AD" clId="Web-{39494986-2873-A86F-66EA-BB55F53E3D54}" dt="2022-09-15T18:32:33.118" v="53" actId="20577"/>
          <ac:spMkLst>
            <pc:docMk/>
            <pc:sldMk cId="535909925" sldId="265"/>
            <ac:spMk id="2" creationId="{66546EE0-6A42-2A60-1A13-C7B69DB8E9A6}"/>
          </ac:spMkLst>
        </pc:spChg>
        <pc:spChg chg="del">
          <ac:chgData name="Tristan Lee" userId="S::tlee2@uccs.edu::3567003e-c7d3-4688-a736-624d0514ec35" providerId="AD" clId="Web-{39494986-2873-A86F-66EA-BB55F53E3D54}" dt="2022-09-15T19:08:42.591" v="316"/>
          <ac:spMkLst>
            <pc:docMk/>
            <pc:sldMk cId="535909925" sldId="265"/>
            <ac:spMk id="3" creationId="{DAB0E662-E91C-3592-7253-1177D4DEB95F}"/>
          </ac:spMkLst>
        </pc:spChg>
        <pc:spChg chg="add del mod">
          <ac:chgData name="Tristan Lee" userId="S::tlee2@uccs.edu::3567003e-c7d3-4688-a736-624d0514ec35" providerId="AD" clId="Web-{39494986-2873-A86F-66EA-BB55F53E3D54}" dt="2022-09-15T19:10:42.780" v="332"/>
          <ac:spMkLst>
            <pc:docMk/>
            <pc:sldMk cId="535909925" sldId="265"/>
            <ac:spMk id="7" creationId="{121E40E2-933B-502B-4954-4822D9C8C33D}"/>
          </ac:spMkLst>
        </pc:spChg>
        <pc:spChg chg="add mod">
          <ac:chgData name="Tristan Lee" userId="S::tlee2@uccs.edu::3567003e-c7d3-4688-a736-624d0514ec35" providerId="AD" clId="Web-{39494986-2873-A86F-66EA-BB55F53E3D54}" dt="2022-09-15T19:17:50.944" v="346" actId="20577"/>
          <ac:spMkLst>
            <pc:docMk/>
            <pc:sldMk cId="535909925" sldId="265"/>
            <ac:spMk id="9" creationId="{7E8BAFC9-C793-B4DD-5085-F05ED8D0F772}"/>
          </ac:spMkLst>
        </pc:spChg>
        <pc:spChg chg="add del">
          <ac:chgData name="Tristan Lee" userId="S::tlee2@uccs.edu::3567003e-c7d3-4688-a736-624d0514ec35" providerId="AD" clId="Web-{39494986-2873-A86F-66EA-BB55F53E3D54}" dt="2022-09-15T19:10:54.327" v="336"/>
          <ac:spMkLst>
            <pc:docMk/>
            <pc:sldMk cId="535909925" sldId="265"/>
            <ac:spMk id="11" creationId="{47EDEDFD-B4A4-75EC-31DB-77ACCDE4C2D0}"/>
          </ac:spMkLst>
        </pc:spChg>
        <pc:picChg chg="add mod ord">
          <ac:chgData name="Tristan Lee" userId="S::tlee2@uccs.edu::3567003e-c7d3-4688-a736-624d0514ec35" providerId="AD" clId="Web-{39494986-2873-A86F-66EA-BB55F53E3D54}" dt="2022-09-15T19:08:44.028" v="317" actId="1076"/>
          <ac:picMkLst>
            <pc:docMk/>
            <pc:sldMk cId="535909925" sldId="265"/>
            <ac:picMk id="5" creationId="{2C17714B-6A05-FE9A-AA80-FF613E2127AE}"/>
          </ac:picMkLst>
        </pc:picChg>
      </pc:sldChg>
      <pc:sldChg chg="addSp delSp modSp new">
        <pc:chgData name="Tristan Lee" userId="S::tlee2@uccs.edu::3567003e-c7d3-4688-a736-624d0514ec35" providerId="AD" clId="Web-{39494986-2873-A86F-66EA-BB55F53E3D54}" dt="2022-09-15T19:27:55.595" v="381" actId="20577"/>
        <pc:sldMkLst>
          <pc:docMk/>
          <pc:sldMk cId="359818993" sldId="266"/>
        </pc:sldMkLst>
        <pc:spChg chg="mod">
          <ac:chgData name="Tristan Lee" userId="S::tlee2@uccs.edu::3567003e-c7d3-4688-a736-624d0514ec35" providerId="AD" clId="Web-{39494986-2873-A86F-66EA-BB55F53E3D54}" dt="2022-09-15T18:32:49.759" v="58" actId="20577"/>
          <ac:spMkLst>
            <pc:docMk/>
            <pc:sldMk cId="359818993" sldId="266"/>
            <ac:spMk id="2" creationId="{C6DCA8A7-25D1-A646-13C6-ADF47C977DC1}"/>
          </ac:spMkLst>
        </pc:spChg>
        <pc:spChg chg="del mod">
          <ac:chgData name="Tristan Lee" userId="S::tlee2@uccs.edu::3567003e-c7d3-4688-a736-624d0514ec35" providerId="AD" clId="Web-{39494986-2873-A86F-66EA-BB55F53E3D54}" dt="2022-09-15T19:20:53.681" v="351"/>
          <ac:spMkLst>
            <pc:docMk/>
            <pc:sldMk cId="359818993" sldId="266"/>
            <ac:spMk id="3" creationId="{47CD9C88-0C72-0861-2718-8FB16F9C1A15}"/>
          </ac:spMkLst>
        </pc:spChg>
        <pc:spChg chg="add del mod">
          <ac:chgData name="Tristan Lee" userId="S::tlee2@uccs.edu::3567003e-c7d3-4688-a736-624d0514ec35" providerId="AD" clId="Web-{39494986-2873-A86F-66EA-BB55F53E3D54}" dt="2022-09-15T19:21:00.791" v="355"/>
          <ac:spMkLst>
            <pc:docMk/>
            <pc:sldMk cId="359818993" sldId="266"/>
            <ac:spMk id="6" creationId="{4876E180-0F55-DCB4-0691-88E02A0C3DF3}"/>
          </ac:spMkLst>
        </pc:spChg>
        <pc:spChg chg="add del mod">
          <ac:chgData name="Tristan Lee" userId="S::tlee2@uccs.edu::3567003e-c7d3-4688-a736-624d0514ec35" providerId="AD" clId="Web-{39494986-2873-A86F-66EA-BB55F53E3D54}" dt="2022-09-15T19:21:16.869" v="361"/>
          <ac:spMkLst>
            <pc:docMk/>
            <pc:sldMk cId="359818993" sldId="266"/>
            <ac:spMk id="8" creationId="{6355F5C2-B6F9-A7FE-4E9C-ABF61CDBEF7E}"/>
          </ac:spMkLst>
        </pc:spChg>
        <pc:spChg chg="add mod">
          <ac:chgData name="Tristan Lee" userId="S::tlee2@uccs.edu::3567003e-c7d3-4688-a736-624d0514ec35" providerId="AD" clId="Web-{39494986-2873-A86F-66EA-BB55F53E3D54}" dt="2022-09-15T19:27:55.595" v="381" actId="20577"/>
          <ac:spMkLst>
            <pc:docMk/>
            <pc:sldMk cId="359818993" sldId="266"/>
            <ac:spMk id="10" creationId="{B1CE4826-6EBD-D8D5-A017-8E13E1F36F0F}"/>
          </ac:spMkLst>
        </pc:spChg>
        <pc:spChg chg="add del">
          <ac:chgData name="Tristan Lee" userId="S::tlee2@uccs.edu::3567003e-c7d3-4688-a736-624d0514ec35" providerId="AD" clId="Web-{39494986-2873-A86F-66EA-BB55F53E3D54}" dt="2022-09-15T19:21:13.432" v="360"/>
          <ac:spMkLst>
            <pc:docMk/>
            <pc:sldMk cId="359818993" sldId="266"/>
            <ac:spMk id="12" creationId="{8634E8C7-2804-B9F1-845B-A6E037520250}"/>
          </ac:spMkLst>
        </pc:spChg>
        <pc:picChg chg="add mod">
          <ac:chgData name="Tristan Lee" userId="S::tlee2@uccs.edu::3567003e-c7d3-4688-a736-624d0514ec35" providerId="AD" clId="Web-{39494986-2873-A86F-66EA-BB55F53E3D54}" dt="2022-09-15T19:27:28.813" v="367" actId="1076"/>
          <ac:picMkLst>
            <pc:docMk/>
            <pc:sldMk cId="359818993" sldId="266"/>
            <ac:picMk id="13" creationId="{131CE181-F2A8-9641-B22C-10175CD5B812}"/>
          </ac:picMkLst>
        </pc:picChg>
      </pc:sldChg>
      <pc:sldChg chg="addSp delSp modSp new mod modClrScheme chgLayout">
        <pc:chgData name="Tristan Lee" userId="S::tlee2@uccs.edu::3567003e-c7d3-4688-a736-624d0514ec35" providerId="AD" clId="Web-{39494986-2873-A86F-66EA-BB55F53E3D54}" dt="2022-09-15T18:54:11.045" v="228"/>
        <pc:sldMkLst>
          <pc:docMk/>
          <pc:sldMk cId="4113555999" sldId="267"/>
        </pc:sldMkLst>
        <pc:spChg chg="mod">
          <ac:chgData name="Tristan Lee" userId="S::tlee2@uccs.edu::3567003e-c7d3-4688-a736-624d0514ec35" providerId="AD" clId="Web-{39494986-2873-A86F-66EA-BB55F53E3D54}" dt="2022-09-15T18:49:28.400" v="188"/>
          <ac:spMkLst>
            <pc:docMk/>
            <pc:sldMk cId="4113555999" sldId="267"/>
            <ac:spMk id="2" creationId="{4588AFE9-C342-EDF3-0805-E0FF9DDE7B34}"/>
          </ac:spMkLst>
        </pc:spChg>
        <pc:spChg chg="del">
          <ac:chgData name="Tristan Lee" userId="S::tlee2@uccs.edu::3567003e-c7d3-4688-a736-624d0514ec35" providerId="AD" clId="Web-{39494986-2873-A86F-66EA-BB55F53E3D54}" dt="2022-09-15T18:35:15.168" v="75"/>
          <ac:spMkLst>
            <pc:docMk/>
            <pc:sldMk cId="4113555999" sldId="267"/>
            <ac:spMk id="3" creationId="{FBA0C62F-AF44-BFA1-A84E-19C7725D6663}"/>
          </ac:spMkLst>
        </pc:spChg>
        <pc:spChg chg="mod">
          <ac:chgData name="Tristan Lee" userId="S::tlee2@uccs.edu::3567003e-c7d3-4688-a736-624d0514ec35" providerId="AD" clId="Web-{39494986-2873-A86F-66EA-BB55F53E3D54}" dt="2022-09-15T18:49:28.400" v="188"/>
          <ac:spMkLst>
            <pc:docMk/>
            <pc:sldMk cId="4113555999" sldId="267"/>
            <ac:spMk id="4" creationId="{4FC9C3CB-BE3D-D8A2-1640-DBCE943D37EB}"/>
          </ac:spMkLst>
        </pc:spChg>
        <pc:graphicFrameChg chg="add mod modGraphic">
          <ac:chgData name="Tristan Lee" userId="S::tlee2@uccs.edu::3567003e-c7d3-4688-a736-624d0514ec35" providerId="AD" clId="Web-{39494986-2873-A86F-66EA-BB55F53E3D54}" dt="2022-09-15T18:54:11.045" v="228"/>
          <ac:graphicFrameMkLst>
            <pc:docMk/>
            <pc:sldMk cId="4113555999" sldId="267"/>
            <ac:graphicFrameMk id="7" creationId="{88DC25D0-B2D0-56F5-C6BD-8D3B9BB9762B}"/>
          </ac:graphicFrameMkLst>
        </pc:graphicFrameChg>
        <pc:picChg chg="add mod ord">
          <ac:chgData name="Tristan Lee" userId="S::tlee2@uccs.edu::3567003e-c7d3-4688-a736-624d0514ec35" providerId="AD" clId="Web-{39494986-2873-A86F-66EA-BB55F53E3D54}" dt="2022-09-15T18:49:28.400" v="188"/>
          <ac:picMkLst>
            <pc:docMk/>
            <pc:sldMk cId="4113555999" sldId="267"/>
            <ac:picMk id="5" creationId="{43B212D5-AB30-E8FF-0E0D-CCE246882A45}"/>
          </ac:picMkLst>
        </pc:picChg>
      </pc:sldChg>
      <pc:sldChg chg="addSp modSp new mod modClrScheme chgLayout">
        <pc:chgData name="Tristan Lee" userId="S::tlee2@uccs.edu::3567003e-c7d3-4688-a736-624d0514ec35" providerId="AD" clId="Web-{39494986-2873-A86F-66EA-BB55F53E3D54}" dt="2022-09-15T19:30:36.848" v="385" actId="1076"/>
        <pc:sldMkLst>
          <pc:docMk/>
          <pc:sldMk cId="1612968432" sldId="268"/>
        </pc:sldMkLst>
        <pc:spChg chg="mod">
          <ac:chgData name="Tristan Lee" userId="S::tlee2@uccs.edu::3567003e-c7d3-4688-a736-624d0514ec35" providerId="AD" clId="Web-{39494986-2873-A86F-66EA-BB55F53E3D54}" dt="2022-09-15T19:04:09.102" v="278"/>
          <ac:spMkLst>
            <pc:docMk/>
            <pc:sldMk cId="1612968432" sldId="268"/>
            <ac:spMk id="2" creationId="{69232CCF-0709-6A3A-64B6-188F65A669D5}"/>
          </ac:spMkLst>
        </pc:spChg>
        <pc:spChg chg="mod">
          <ac:chgData name="Tristan Lee" userId="S::tlee2@uccs.edu::3567003e-c7d3-4688-a736-624d0514ec35" providerId="AD" clId="Web-{39494986-2873-A86F-66EA-BB55F53E3D54}" dt="2022-09-15T19:04:23.946" v="282" actId="20577"/>
          <ac:spMkLst>
            <pc:docMk/>
            <pc:sldMk cId="1612968432" sldId="268"/>
            <ac:spMk id="3" creationId="{EF96102D-194C-8726-5F1F-CE30F228797D}"/>
          </ac:spMkLst>
        </pc:spChg>
        <pc:spChg chg="mod ord">
          <ac:chgData name="Tristan Lee" userId="S::tlee2@uccs.edu::3567003e-c7d3-4688-a736-624d0514ec35" providerId="AD" clId="Web-{39494986-2873-A86F-66EA-BB55F53E3D54}" dt="2022-09-15T19:04:09.102" v="278"/>
          <ac:spMkLst>
            <pc:docMk/>
            <pc:sldMk cId="1612968432" sldId="268"/>
            <ac:spMk id="4" creationId="{D95CD20C-630D-7362-3180-2770213C9B45}"/>
          </ac:spMkLst>
        </pc:spChg>
        <pc:picChg chg="add mod">
          <ac:chgData name="Tristan Lee" userId="S::tlee2@uccs.edu::3567003e-c7d3-4688-a736-624d0514ec35" providerId="AD" clId="Web-{39494986-2873-A86F-66EA-BB55F53E3D54}" dt="2022-09-15T19:30:36.848" v="385" actId="1076"/>
          <ac:picMkLst>
            <pc:docMk/>
            <pc:sldMk cId="1612968432" sldId="268"/>
            <ac:picMk id="5" creationId="{36489BD8-6235-9073-C34D-8F8F7D76E7DD}"/>
          </ac:picMkLst>
        </pc:picChg>
      </pc:sldChg>
      <pc:sldChg chg="addSp delSp modSp new">
        <pc:chgData name="Tristan Lee" userId="S::tlee2@uccs.edu::3567003e-c7d3-4688-a736-624d0514ec35" providerId="AD" clId="Web-{39494986-2873-A86F-66EA-BB55F53E3D54}" dt="2022-09-15T19:45:06.410" v="463" actId="20577"/>
        <pc:sldMkLst>
          <pc:docMk/>
          <pc:sldMk cId="2376347552" sldId="269"/>
        </pc:sldMkLst>
        <pc:spChg chg="mod">
          <ac:chgData name="Tristan Lee" userId="S::tlee2@uccs.edu::3567003e-c7d3-4688-a736-624d0514ec35" providerId="AD" clId="Web-{39494986-2873-A86F-66EA-BB55F53E3D54}" dt="2022-09-15T19:33:53.789" v="394" actId="20577"/>
          <ac:spMkLst>
            <pc:docMk/>
            <pc:sldMk cId="2376347552" sldId="269"/>
            <ac:spMk id="2" creationId="{684D8585-0935-0E44-AE5A-CFE6CDC04000}"/>
          </ac:spMkLst>
        </pc:spChg>
        <pc:spChg chg="del mod">
          <ac:chgData name="Tristan Lee" userId="S::tlee2@uccs.edu::3567003e-c7d3-4688-a736-624d0514ec35" providerId="AD" clId="Web-{39494986-2873-A86F-66EA-BB55F53E3D54}" dt="2022-09-15T19:35:07.369" v="398"/>
          <ac:spMkLst>
            <pc:docMk/>
            <pc:sldMk cId="2376347552" sldId="269"/>
            <ac:spMk id="3" creationId="{0FE12C95-50FF-89C0-3EE8-BDE56A0E7E6E}"/>
          </ac:spMkLst>
        </pc:spChg>
        <pc:spChg chg="add mod">
          <ac:chgData name="Tristan Lee" userId="S::tlee2@uccs.edu::3567003e-c7d3-4688-a736-624d0514ec35" providerId="AD" clId="Web-{39494986-2873-A86F-66EA-BB55F53E3D54}" dt="2022-09-15T19:45:06.410" v="463" actId="20577"/>
          <ac:spMkLst>
            <pc:docMk/>
            <pc:sldMk cId="2376347552" sldId="269"/>
            <ac:spMk id="6" creationId="{3B1D4C9B-5A55-9756-1E59-8928E38B9AD3}"/>
          </ac:spMkLst>
        </pc:spChg>
      </pc:sldChg>
      <pc:sldChg chg="addSp delSp modSp new">
        <pc:chgData name="Tristan Lee" userId="S::tlee2@uccs.edu::3567003e-c7d3-4688-a736-624d0514ec35" providerId="AD" clId="Web-{39494986-2873-A86F-66EA-BB55F53E3D54}" dt="2022-09-15T19:46:42.662" v="503" actId="20577"/>
        <pc:sldMkLst>
          <pc:docMk/>
          <pc:sldMk cId="1788999232" sldId="270"/>
        </pc:sldMkLst>
        <pc:spChg chg="mod">
          <ac:chgData name="Tristan Lee" userId="S::tlee2@uccs.edu::3567003e-c7d3-4688-a736-624d0514ec35" providerId="AD" clId="Web-{39494986-2873-A86F-66EA-BB55F53E3D54}" dt="2022-09-15T19:45:18.161" v="467" actId="20577"/>
          <ac:spMkLst>
            <pc:docMk/>
            <pc:sldMk cId="1788999232" sldId="270"/>
            <ac:spMk id="2" creationId="{A7E19D54-30C8-741E-A8AB-8A9216402935}"/>
          </ac:spMkLst>
        </pc:spChg>
        <pc:spChg chg="del">
          <ac:chgData name="Tristan Lee" userId="S::tlee2@uccs.edu::3567003e-c7d3-4688-a736-624d0514ec35" providerId="AD" clId="Web-{39494986-2873-A86F-66EA-BB55F53E3D54}" dt="2022-09-15T19:45:21.457" v="468"/>
          <ac:spMkLst>
            <pc:docMk/>
            <pc:sldMk cId="1788999232" sldId="270"/>
            <ac:spMk id="3" creationId="{C9EA573C-8BBC-BF83-0DEC-9239D2954D0D}"/>
          </ac:spMkLst>
        </pc:spChg>
        <pc:spChg chg="add mod">
          <ac:chgData name="Tristan Lee" userId="S::tlee2@uccs.edu::3567003e-c7d3-4688-a736-624d0514ec35" providerId="AD" clId="Web-{39494986-2873-A86F-66EA-BB55F53E3D54}" dt="2022-09-15T19:46:42.662" v="503" actId="20577"/>
          <ac:spMkLst>
            <pc:docMk/>
            <pc:sldMk cId="1788999232" sldId="270"/>
            <ac:spMk id="6" creationId="{0B89C8C3-FADA-C34E-3599-85FDAFB00740}"/>
          </ac:spMkLst>
        </pc:spChg>
      </pc:sldChg>
    </pc:docChg>
  </pc:docChgLst>
  <pc:docChgLst>
    <pc:chgData name="Khaled Almathkour" userId="S::kalmathk@uccs.edu::acb85a3d-326d-4ba4-a06f-7aac2c6c0a1e" providerId="AD" clId="Web-{808E9A85-3D15-A790-20F4-A2B4176CBB44}"/>
    <pc:docChg chg="modSld">
      <pc:chgData name="Khaled Almathkour" userId="S::kalmathk@uccs.edu::acb85a3d-326d-4ba4-a06f-7aac2c6c0a1e" providerId="AD" clId="Web-{808E9A85-3D15-A790-20F4-A2B4176CBB44}" dt="2022-09-15T11:22:49.805" v="6" actId="20577"/>
      <pc:docMkLst>
        <pc:docMk/>
      </pc:docMkLst>
      <pc:sldChg chg="modSp">
        <pc:chgData name="Khaled Almathkour" userId="S::kalmathk@uccs.edu::acb85a3d-326d-4ba4-a06f-7aac2c6c0a1e" providerId="AD" clId="Web-{808E9A85-3D15-A790-20F4-A2B4176CBB44}" dt="2022-09-15T11:22:32.883" v="0" actId="20577"/>
        <pc:sldMkLst>
          <pc:docMk/>
          <pc:sldMk cId="885071959" sldId="257"/>
        </pc:sldMkLst>
        <pc:spChg chg="mod">
          <ac:chgData name="Khaled Almathkour" userId="S::kalmathk@uccs.edu::acb85a3d-326d-4ba4-a06f-7aac2c6c0a1e" providerId="AD" clId="Web-{808E9A85-3D15-A790-20F4-A2B4176CBB44}" dt="2022-09-15T11:22:32.883" v="0" actId="20577"/>
          <ac:spMkLst>
            <pc:docMk/>
            <pc:sldMk cId="885071959" sldId="257"/>
            <ac:spMk id="9" creationId="{00000000-0000-0000-0000-000000000000}"/>
          </ac:spMkLst>
        </pc:spChg>
      </pc:sldChg>
      <pc:sldChg chg="modSp">
        <pc:chgData name="Khaled Almathkour" userId="S::kalmathk@uccs.edu::acb85a3d-326d-4ba4-a06f-7aac2c6c0a1e" providerId="AD" clId="Web-{808E9A85-3D15-A790-20F4-A2B4176CBB44}" dt="2022-09-15T11:22:49.805" v="6" actId="20577"/>
        <pc:sldMkLst>
          <pc:docMk/>
          <pc:sldMk cId="602836771" sldId="258"/>
        </pc:sldMkLst>
        <pc:spChg chg="mod">
          <ac:chgData name="Khaled Almathkour" userId="S::kalmathk@uccs.edu::acb85a3d-326d-4ba4-a06f-7aac2c6c0a1e" providerId="AD" clId="Web-{808E9A85-3D15-A790-20F4-A2B4176CBB44}" dt="2022-09-15T11:22:49.805" v="6" actId="20577"/>
          <ac:spMkLst>
            <pc:docMk/>
            <pc:sldMk cId="602836771" sldId="258"/>
            <ac:spMk id="3" creationId="{C28AA1E0-6D61-8A93-84DC-2E25E4074EBF}"/>
          </ac:spMkLst>
        </pc:spChg>
      </pc:sldChg>
      <pc:sldChg chg="modSp">
        <pc:chgData name="Khaled Almathkour" userId="S::kalmathk@uccs.edu::acb85a3d-326d-4ba4-a06f-7aac2c6c0a1e" providerId="AD" clId="Web-{808E9A85-3D15-A790-20F4-A2B4176CBB44}" dt="2022-09-15T11:22:41.961" v="4"/>
        <pc:sldMkLst>
          <pc:docMk/>
          <pc:sldMk cId="3932988696" sldId="261"/>
        </pc:sldMkLst>
        <pc:graphicFrameChg chg="mod modGraphic">
          <ac:chgData name="Khaled Almathkour" userId="S::kalmathk@uccs.edu::acb85a3d-326d-4ba4-a06f-7aac2c6c0a1e" providerId="AD" clId="Web-{808E9A85-3D15-A790-20F4-A2B4176CBB44}" dt="2022-09-15T11:22:41.961" v="4"/>
          <ac:graphicFrameMkLst>
            <pc:docMk/>
            <pc:sldMk cId="3932988696" sldId="261"/>
            <ac:graphicFrameMk id="9" creationId="{A324CEB9-BB71-1218-32BC-2AC2CC39A9AA}"/>
          </ac:graphicFrameMkLst>
        </pc:graphicFrameChg>
      </pc:sldChg>
    </pc:docChg>
  </pc:docChgLst>
  <pc:docChgLst>
    <pc:chgData name="Tristan Lee" userId="S::tlee2@uccs.edu::3567003e-c7d3-4688-a736-624d0514ec35" providerId="AD" clId="Web-{423D9381-2615-7A84-3958-030A552698BB}"/>
    <pc:docChg chg="modSld">
      <pc:chgData name="Tristan Lee" userId="S::tlee2@uccs.edu::3567003e-c7d3-4688-a736-624d0514ec35" providerId="AD" clId="Web-{423D9381-2615-7A84-3958-030A552698BB}" dt="2022-09-15T22:33:47.209" v="31" actId="20577"/>
      <pc:docMkLst>
        <pc:docMk/>
      </pc:docMkLst>
      <pc:sldChg chg="modSp">
        <pc:chgData name="Tristan Lee" userId="S::tlee2@uccs.edu::3567003e-c7d3-4688-a736-624d0514ec35" providerId="AD" clId="Web-{423D9381-2615-7A84-3958-030A552698BB}" dt="2022-09-15T22:33:47.209" v="31" actId="20577"/>
        <pc:sldMkLst>
          <pc:docMk/>
          <pc:sldMk cId="3506573292" sldId="264"/>
        </pc:sldMkLst>
        <pc:spChg chg="mod">
          <ac:chgData name="Tristan Lee" userId="S::tlee2@uccs.edu::3567003e-c7d3-4688-a736-624d0514ec35" providerId="AD" clId="Web-{423D9381-2615-7A84-3958-030A552698BB}" dt="2022-09-15T22:33:47.209" v="31" actId="20577"/>
          <ac:spMkLst>
            <pc:docMk/>
            <pc:sldMk cId="3506573292" sldId="264"/>
            <ac:spMk id="7" creationId="{B63E45D9-DDDB-FB50-D9C7-187C5CED1C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EF9FA-1FF7-4446-86EC-17AB027B99E5}" type="datetimeFigureOut"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8F806-3A24-4535-BE6F-91CC3B3B23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438401"/>
            <a:ext cx="98552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91000"/>
            <a:ext cx="67056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51380"/>
            <a:ext cx="3442365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1" y="6283472"/>
            <a:ext cx="29464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43100" y="914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>
                <a:latin typeface="Times New Roman"/>
                <a:ea typeface="ＭＳ Ｐゴシック"/>
                <a:cs typeface="Times New Roman"/>
              </a:rPr>
              <a:t>Robot Cognition</a:t>
            </a:r>
            <a:endParaRPr lang="en-US" altLang="en-US" b="1">
              <a:latin typeface="Times New Roman"/>
              <a:ea typeface="ＭＳ Ｐゴシック" pitchFamily="34" charset="-128"/>
              <a:cs typeface="Times New Roman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790700" y="1623762"/>
            <a:ext cx="8382000" cy="3329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altLang="ja-JP" sz="1600">
                <a:latin typeface="Times New Roman"/>
                <a:ea typeface="ＭＳ Ｐゴシック"/>
              </a:rPr>
              <a:t>Team Toucan </a:t>
            </a:r>
            <a:endParaRPr lang="en-US" altLang="ja-JP" sz="1600">
              <a:latin typeface="Times New Roman"/>
              <a:ea typeface="ＭＳ Ｐゴシック" pitchFamily="34" charset="-128"/>
            </a:endParaRPr>
          </a:p>
          <a:p>
            <a:pPr marL="0" indent="0" algn="ctr">
              <a:buNone/>
            </a:pPr>
            <a:r>
              <a:rPr lang="en-US" altLang="en-US" sz="2400" b="1">
                <a:latin typeface="Times New Roman"/>
                <a:ea typeface="ＭＳ Ｐゴシック"/>
              </a:rPr>
              <a:t>Conceptual Design Report</a:t>
            </a:r>
            <a:endParaRPr lang="en-US" altLang="en-US" sz="2400">
              <a:latin typeface="Times New Roman"/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latin typeface="Times New Roman"/>
                <a:ea typeface="ＭＳ Ｐゴシック"/>
              </a:rPr>
              <a:t>Sponsor: Bill Michael</a:t>
            </a:r>
            <a:endParaRPr lang="en-US" altLang="en-US" sz="1600">
              <a:latin typeface="Times New Roman"/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latin typeface="Times New Roman"/>
                <a:ea typeface="ＭＳ Ｐゴシック"/>
              </a:rPr>
              <a:t>Faculty Sponsor: Leslie Tekamp</a:t>
            </a:r>
            <a:endParaRPr lang="en-US" altLang="en-US" sz="1600">
              <a:latin typeface="Times New Roman"/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latin typeface="Times New Roman"/>
                <a:ea typeface="ＭＳ Ｐゴシック"/>
              </a:rPr>
              <a:t>10-7-2022</a:t>
            </a:r>
            <a:endParaRPr lang="en-US" altLang="en-US" sz="1600">
              <a:latin typeface="Times New Roman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7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6EE0-6A42-2A60-1A13-C7B69DB8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LIDAR Integration</a:t>
            </a:r>
            <a:endParaRPr lang="en-US" err="1"/>
          </a:p>
        </p:txBody>
      </p:sp>
      <p:pic>
        <p:nvPicPr>
          <p:cNvPr id="5" name="Picture 5" descr="A picture containing seat, ottoman&#10;&#10;Description automatically generated">
            <a:extLst>
              <a:ext uri="{FF2B5EF4-FFF2-40B4-BE49-F238E27FC236}">
                <a16:creationId xmlns:a16="http://schemas.microsoft.com/office/drawing/2014/main" id="{2C17714B-6A05-FE9A-AA80-FF613E212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471" y="2448659"/>
            <a:ext cx="3845800" cy="35915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BAE61-0FAA-25B4-C709-FA64CC87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8BAFC9-C793-B4DD-5085-F05ED8D0F772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6818970" cy="3592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Times New Roman"/>
              </a:rPr>
              <a:t>Velodyne LiDAR PUCK 16 </a:t>
            </a:r>
          </a:p>
          <a:p>
            <a:pPr marL="285750" indent="-285750">
              <a:spcBef>
                <a:spcPts val="0"/>
              </a:spcBef>
              <a:buFont typeface="Arial,Sans-Serif" pitchFamily="34" charset="0"/>
            </a:pPr>
            <a:r>
              <a:rPr lang="en-US">
                <a:latin typeface="Times New Roman"/>
                <a:cs typeface="Times New Roman"/>
              </a:rPr>
              <a:t>Ethernet Communication protocol</a:t>
            </a:r>
            <a:endParaRPr lang="en-US">
              <a:cs typeface="Times New Roman"/>
            </a:endParaRPr>
          </a:p>
          <a:p>
            <a:endParaRPr lang="en-US">
              <a:cs typeface="Times New Roman"/>
            </a:endParaRPr>
          </a:p>
          <a:p>
            <a:pPr marL="457200" lvl="1" indent="0">
              <a:buNone/>
            </a:pPr>
            <a:endParaRPr lang="en-US" b="1">
              <a:latin typeface="Times New Roman"/>
              <a:cs typeface="Times New Roman"/>
            </a:endParaRPr>
          </a:p>
          <a:p>
            <a:pPr lvl="1"/>
            <a:endParaRPr lang="en-US" b="1">
              <a:latin typeface="Times New Roman"/>
              <a:cs typeface="Times New Roman"/>
            </a:endParaRPr>
          </a:p>
          <a:p>
            <a:pPr lvl="1"/>
            <a:endParaRPr lang="en-US" b="1">
              <a:latin typeface="Times New Roman"/>
              <a:cs typeface="Times New Roman"/>
            </a:endParaRPr>
          </a:p>
          <a:p>
            <a:pPr lvl="1"/>
            <a:endParaRPr lang="en-US" b="1">
              <a:latin typeface="Times New Roman"/>
              <a:cs typeface="Arial"/>
            </a:endParaRPr>
          </a:p>
          <a:p>
            <a:pPr lvl="1"/>
            <a:endParaRPr lang="en-US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590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A8A7-25D1-A646-13C6-ADF47C97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Camera Integration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D3DEE-3993-AE17-5DEC-CDA8FEDC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CE4826-6EBD-D8D5-A017-8E13E1F36F0F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6818970" cy="3592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Times New Roman"/>
              </a:rPr>
              <a:t>e-CAM24_CUNX</a:t>
            </a:r>
          </a:p>
          <a:p>
            <a:r>
              <a:rPr lang="en-US">
                <a:latin typeface="Times New Roman"/>
                <a:cs typeface="Times New Roman"/>
              </a:rPr>
              <a:t>MIPI camera serial interface 2 (CSI-2) communication protocol</a:t>
            </a:r>
            <a:endParaRPr lang="en-US">
              <a:cs typeface="Times New Roman"/>
            </a:endParaRPr>
          </a:p>
          <a:p>
            <a:pPr lvl="1"/>
            <a:r>
              <a:rPr lang="en-US">
                <a:latin typeface="Times New Roman"/>
                <a:cs typeface="Times New Roman"/>
              </a:rPr>
              <a:t>Connects directly to Jetson Nano</a:t>
            </a:r>
          </a:p>
          <a:p>
            <a:pPr marL="285750" indent="-285750">
              <a:spcBef>
                <a:spcPts val="0"/>
              </a:spcBef>
              <a:buFont typeface="Arial,Sans-Serif" pitchFamily="34" charset="0"/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cs typeface="Times New Roman"/>
            </a:endParaRPr>
          </a:p>
          <a:p>
            <a:pPr marL="457200" lvl="1" indent="0">
              <a:buNone/>
            </a:pPr>
            <a:endParaRPr lang="en-US" b="1">
              <a:latin typeface="Times New Roman"/>
              <a:cs typeface="Times New Roman"/>
            </a:endParaRPr>
          </a:p>
          <a:p>
            <a:pPr lvl="1"/>
            <a:endParaRPr lang="en-US" b="1">
              <a:latin typeface="Times New Roman"/>
              <a:cs typeface="Times New Roman"/>
            </a:endParaRPr>
          </a:p>
          <a:p>
            <a:pPr lvl="1"/>
            <a:endParaRPr lang="en-US" b="1">
              <a:latin typeface="Times New Roman"/>
              <a:cs typeface="Times New Roman"/>
            </a:endParaRPr>
          </a:p>
          <a:p>
            <a:pPr lvl="1"/>
            <a:endParaRPr lang="en-US" b="1">
              <a:latin typeface="Times New Roman"/>
              <a:cs typeface="Arial"/>
            </a:endParaRPr>
          </a:p>
          <a:p>
            <a:pPr lvl="1"/>
            <a:endParaRPr lang="en-US">
              <a:latin typeface="Times New Roman"/>
              <a:cs typeface="Arial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131CE181-F2A8-9641-B22C-10175CD5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99" y="1826941"/>
            <a:ext cx="4310434" cy="28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, table&#10;&#10;Description automatically generated">
            <a:extLst>
              <a:ext uri="{FF2B5EF4-FFF2-40B4-BE49-F238E27FC236}">
                <a16:creationId xmlns:a16="http://schemas.microsoft.com/office/drawing/2014/main" id="{82A1455C-76B3-6560-689B-FD8C487A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33" y="1597535"/>
            <a:ext cx="7085859" cy="4069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597E29-E16D-5A94-8545-C0471E3F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Design Ideas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90CC-6B73-F119-C4E9-1F996383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Idea #1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Times New Roman"/>
              </a:rPr>
              <a:t>Platform: </a:t>
            </a:r>
            <a:endParaRPr lang="en-US" dirty="0"/>
          </a:p>
          <a:p>
            <a:r>
              <a:rPr lang="en-US" sz="2400" dirty="0">
                <a:latin typeface="Times New Roman"/>
              </a:rPr>
              <a:t>Compact</a:t>
            </a:r>
          </a:p>
          <a:p>
            <a:r>
              <a:rPr lang="en-US" sz="2400" dirty="0">
                <a:latin typeface="Times New Roman"/>
              </a:rPr>
              <a:t>2-3 Levels</a:t>
            </a:r>
          </a:p>
          <a:p>
            <a:r>
              <a:rPr lang="en-US" sz="2400" dirty="0">
                <a:latin typeface="Times New Roman"/>
              </a:rPr>
              <a:t>Convenient Mounting points</a:t>
            </a:r>
          </a:p>
          <a:p>
            <a:r>
              <a:rPr lang="en-US" sz="2400">
                <a:latin typeface="Times New Roman"/>
              </a:rPr>
              <a:t>Open layout</a:t>
            </a:r>
          </a:p>
          <a:p>
            <a:r>
              <a:rPr lang="en-US" sz="2400">
                <a:latin typeface="Times New Roman"/>
              </a:rPr>
              <a:t> (Not closed on sides)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78DB5-1B18-4B2F-1619-96E020BF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5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7E29-E16D-5A94-8545-C0471E3F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Design Ideas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90CC-6B73-F119-C4E9-1F996383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Idea #2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>
                <a:latin typeface="Times New Roman"/>
              </a:rPr>
              <a:t>Mobility: </a:t>
            </a:r>
            <a:endParaRPr lang="en-US"/>
          </a:p>
          <a:p>
            <a:r>
              <a:rPr lang="en-US" sz="2400">
                <a:latin typeface="Times New Roman"/>
              </a:rPr>
              <a:t>2 large powered tires + 1 small (stability)</a:t>
            </a:r>
          </a:p>
          <a:p>
            <a:r>
              <a:rPr lang="en-US" sz="2400" err="1">
                <a:latin typeface="Times New Roman"/>
              </a:rPr>
              <a:t>v.s</a:t>
            </a:r>
            <a:r>
              <a:rPr lang="en-US" sz="2400">
                <a:latin typeface="Times New Roman"/>
              </a:rPr>
              <a:t> 4 tires on a solid chassis.</a:t>
            </a:r>
          </a:p>
          <a:p>
            <a:r>
              <a:rPr lang="en-US" sz="2400">
                <a:latin typeface="Times New Roman"/>
              </a:rPr>
              <a:t>Convenient Mounting points</a:t>
            </a:r>
          </a:p>
          <a:p>
            <a:r>
              <a:rPr lang="en-US" sz="2400">
                <a:latin typeface="Times New Roman"/>
              </a:rPr>
              <a:t>Open layout (Not closed on sides)</a:t>
            </a:r>
          </a:p>
          <a:p>
            <a:r>
              <a:rPr lang="en-US" sz="2400">
                <a:latin typeface="Times New Roman"/>
                <a:cs typeface="Times New Roman"/>
              </a:rPr>
              <a:t>Consumables, budget, variables (speed, power cap..),</a:t>
            </a:r>
          </a:p>
          <a:p>
            <a:r>
              <a:rPr lang="en-US" sz="2400">
                <a:latin typeface="Times New Roman"/>
                <a:cs typeface="Times New Roman"/>
              </a:rPr>
              <a:t>Feature Creep, design complexity and deadlines, etc..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78DB5-1B18-4B2F-1619-96E020BF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6" descr="A picture containing automaton, gear&#10;&#10;Description automatically generated">
            <a:extLst>
              <a:ext uri="{FF2B5EF4-FFF2-40B4-BE49-F238E27FC236}">
                <a16:creationId xmlns:a16="http://schemas.microsoft.com/office/drawing/2014/main" id="{97809206-E48F-F7D2-473C-A31BFCDD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23" y="408717"/>
            <a:ext cx="2143125" cy="2143125"/>
          </a:xfrm>
          <a:prstGeom prst="rect">
            <a:avLst/>
          </a:prstGeom>
        </p:spPr>
      </p:pic>
      <p:pic>
        <p:nvPicPr>
          <p:cNvPr id="7" name="Picture 7" descr="A picture containing metalware, chain, engine&#10;&#10;Description automatically generated">
            <a:extLst>
              <a:ext uri="{FF2B5EF4-FFF2-40B4-BE49-F238E27FC236}">
                <a16:creationId xmlns:a16="http://schemas.microsoft.com/office/drawing/2014/main" id="{0EDC24A1-48F0-01AB-C77A-C9613C44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204" y="260703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6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F4F5-AE1F-AB1E-7352-F66E60A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Design Ideas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9AA6-7E25-F8D6-54C2-CF2239ACE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001674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Idea #3</a:t>
            </a:r>
          </a:p>
          <a:p>
            <a:endParaRPr lang="en-US"/>
          </a:p>
          <a:p>
            <a:r>
              <a:rPr lang="en-US">
                <a:latin typeface="Arial"/>
              </a:rPr>
              <a:t>One platform </a:t>
            </a:r>
          </a:p>
          <a:p>
            <a:pPr lvl="1"/>
            <a:r>
              <a:rPr lang="en-US">
                <a:latin typeface="Arial"/>
                <a:cs typeface="Arial"/>
              </a:rPr>
              <a:t>Lower center of gravity (more stable)</a:t>
            </a:r>
          </a:p>
          <a:p>
            <a:pPr lvl="1"/>
            <a:r>
              <a:rPr lang="en-US">
                <a:latin typeface="Arial"/>
                <a:cs typeface="Arial"/>
              </a:rPr>
              <a:t>3D printed custom platform </a:t>
            </a:r>
          </a:p>
          <a:p>
            <a:pPr lvl="1"/>
            <a:endParaRPr lang="en-US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>
              <a:latin typeface="Arial"/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E2E36-EE25-80B8-8DE2-5E759319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12135F-1245-B9FB-D23A-92F5EEDD8876}"/>
              </a:ext>
            </a:extLst>
          </p:cNvPr>
          <p:cNvSpPr/>
          <p:nvPr/>
        </p:nvSpPr>
        <p:spPr>
          <a:xfrm>
            <a:off x="4716717" y="1659112"/>
            <a:ext cx="5923107" cy="36819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F5B0B-8925-9F0D-5D75-1990C9F2BCB6}"/>
              </a:ext>
            </a:extLst>
          </p:cNvPr>
          <p:cNvSpPr txBox="1"/>
          <p:nvPr/>
        </p:nvSpPr>
        <p:spPr>
          <a:xfrm>
            <a:off x="6883612" y="3316940"/>
            <a:ext cx="1588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Jetson Nano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DA735-DE50-CDFA-1896-4CF8FA6C3321}"/>
              </a:ext>
            </a:extLst>
          </p:cNvPr>
          <p:cNvSpPr txBox="1"/>
          <p:nvPr/>
        </p:nvSpPr>
        <p:spPr>
          <a:xfrm>
            <a:off x="6922033" y="2484504"/>
            <a:ext cx="15111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Extra ports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F6A4B-9CAD-D64A-4AB5-19CB05C194E2}"/>
              </a:ext>
            </a:extLst>
          </p:cNvPr>
          <p:cNvSpPr txBox="1"/>
          <p:nvPr/>
        </p:nvSpPr>
        <p:spPr>
          <a:xfrm>
            <a:off x="5327596" y="3316940"/>
            <a:ext cx="8068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IMU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5D998-8044-170A-BCA9-75B61F8FAFB8}"/>
              </a:ext>
            </a:extLst>
          </p:cNvPr>
          <p:cNvSpPr txBox="1"/>
          <p:nvPr/>
        </p:nvSpPr>
        <p:spPr>
          <a:xfrm>
            <a:off x="9105579" y="3316941"/>
            <a:ext cx="8324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GPS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AA24C-3DCB-63C7-EECA-D419A65E5A03}"/>
              </a:ext>
            </a:extLst>
          </p:cNvPr>
          <p:cNvSpPr txBox="1"/>
          <p:nvPr/>
        </p:nvSpPr>
        <p:spPr>
          <a:xfrm>
            <a:off x="5833462" y="4354286"/>
            <a:ext cx="1088572" cy="3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LIDAR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F50C9-3975-B6F7-F7BB-2CA06FEC6E16}"/>
              </a:ext>
            </a:extLst>
          </p:cNvPr>
          <p:cNvSpPr txBox="1"/>
          <p:nvPr/>
        </p:nvSpPr>
        <p:spPr>
          <a:xfrm>
            <a:off x="8292353" y="4354285"/>
            <a:ext cx="12294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Camera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14994-FCF0-D4D7-1961-6073905B8F96}"/>
              </a:ext>
            </a:extLst>
          </p:cNvPr>
          <p:cNvSpPr txBox="1"/>
          <p:nvPr/>
        </p:nvSpPr>
        <p:spPr>
          <a:xfrm>
            <a:off x="7344655" y="5436453"/>
            <a:ext cx="947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Front</a:t>
            </a:r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D9AB1C0-D2D4-588F-54FC-5D04A2D53215}"/>
              </a:ext>
            </a:extLst>
          </p:cNvPr>
          <p:cNvSpPr/>
          <p:nvPr/>
        </p:nvSpPr>
        <p:spPr>
          <a:xfrm>
            <a:off x="10747852" y="2128571"/>
            <a:ext cx="486655" cy="29263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F2736-D56B-E1EA-738A-1D56786CFD50}"/>
              </a:ext>
            </a:extLst>
          </p:cNvPr>
          <p:cNvSpPr txBox="1"/>
          <p:nvPr/>
        </p:nvSpPr>
        <p:spPr>
          <a:xfrm>
            <a:off x="9038896" y="1860331"/>
            <a:ext cx="13558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Antenna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9763-0633-1079-CDEC-A1274FD4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Problem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B374-4F8C-610F-45F8-F11E807E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953" y="2277329"/>
            <a:ext cx="5386917" cy="2773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</a:rPr>
              <a:t>Requirement: A sensor platform to be built that is capable of taking information from the surrounding area and processing for a cognition robot. 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A37E1-7CE7-7602-4218-CBC986E7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3EFB43-BEAF-4970-A06C-24B01B76FA99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44DACE-E91A-AB19-38AC-7191F097B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3696"/>
              </p:ext>
            </p:extLst>
          </p:nvPr>
        </p:nvGraphicFramePr>
        <p:xfrm>
          <a:off x="6154948" y="1723225"/>
          <a:ext cx="5389032" cy="3625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663">
                  <a:extLst>
                    <a:ext uri="{9D8B030D-6E8A-4147-A177-3AD203B41FA5}">
                      <a16:colId xmlns:a16="http://schemas.microsoft.com/office/drawing/2014/main" val="3221105821"/>
                    </a:ext>
                  </a:extLst>
                </a:gridCol>
                <a:gridCol w="2981369">
                  <a:extLst>
                    <a:ext uri="{9D8B030D-6E8A-4147-A177-3AD203B41FA5}">
                      <a16:colId xmlns:a16="http://schemas.microsoft.com/office/drawing/2014/main" val="375251949"/>
                    </a:ext>
                  </a:extLst>
                </a:gridCol>
              </a:tblGrid>
              <a:tr h="33793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Requirement​</a:t>
                      </a:r>
                      <a:endParaRPr lang="en-US" sz="15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804" marR="76804" marT="38402" marB="38402" anchor="ctr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500">
                          <a:effectLst/>
                        </a:rPr>
                        <a:t>​</a:t>
                      </a:r>
                      <a:endParaRPr lang="en-US" sz="15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804" marR="76804" marT="38402" marB="38402" anchor="ctr"/>
                </a:tc>
                <a:extLst>
                  <a:ext uri="{0D108BD9-81ED-4DB2-BD59-A6C34878D82A}">
                    <a16:rowId xmlns:a16="http://schemas.microsoft.com/office/drawing/2014/main" val="676920610"/>
                  </a:ext>
                </a:extLst>
              </a:tr>
              <a:tr h="33793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Power Supply​</a:t>
                      </a:r>
                    </a:p>
                  </a:txBody>
                  <a:tcPr marL="76804" marR="76804" marT="38402" marB="3840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18-48V​</a:t>
                      </a:r>
                    </a:p>
                  </a:txBody>
                  <a:tcPr marL="76804" marR="76804" marT="38402" marB="38402" anchor="ctr"/>
                </a:tc>
                <a:extLst>
                  <a:ext uri="{0D108BD9-81ED-4DB2-BD59-A6C34878D82A}">
                    <a16:rowId xmlns:a16="http://schemas.microsoft.com/office/drawing/2014/main" val="1969740648"/>
                  </a:ext>
                </a:extLst>
              </a:tr>
              <a:tr h="33793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Peripherals​</a:t>
                      </a:r>
                    </a:p>
                  </a:txBody>
                  <a:tcPr marL="76804" marR="76804" marT="38402" marB="3840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GPS, IMU, LIDAR, Camera​</a:t>
                      </a:r>
                    </a:p>
                  </a:txBody>
                  <a:tcPr marL="76804" marR="76804" marT="38402" marB="38402" anchor="ctr"/>
                </a:tc>
                <a:extLst>
                  <a:ext uri="{0D108BD9-81ED-4DB2-BD59-A6C34878D82A}">
                    <a16:rowId xmlns:a16="http://schemas.microsoft.com/office/drawing/2014/main" val="2921875797"/>
                  </a:ext>
                </a:extLst>
              </a:tr>
              <a:tr h="33793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Power Output ​</a:t>
                      </a:r>
                    </a:p>
                  </a:txBody>
                  <a:tcPr marL="76804" marR="76804" marT="38402" marB="3840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5VDC at 10A​</a:t>
                      </a:r>
                    </a:p>
                  </a:txBody>
                  <a:tcPr marL="76804" marR="76804" marT="38402" marB="38402" anchor="ctr"/>
                </a:tc>
                <a:extLst>
                  <a:ext uri="{0D108BD9-81ED-4DB2-BD59-A6C34878D82A}">
                    <a16:rowId xmlns:a16="http://schemas.microsoft.com/office/drawing/2014/main" val="236019124"/>
                  </a:ext>
                </a:extLst>
              </a:tr>
              <a:tr h="33793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Power Output​</a:t>
                      </a:r>
                    </a:p>
                  </a:txBody>
                  <a:tcPr marL="76804" marR="76804" marT="38402" marB="3840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3.3VDC at 10A​</a:t>
                      </a:r>
                    </a:p>
                  </a:txBody>
                  <a:tcPr marL="76804" marR="76804" marT="38402" marB="38402" anchor="ctr"/>
                </a:tc>
                <a:extLst>
                  <a:ext uri="{0D108BD9-81ED-4DB2-BD59-A6C34878D82A}">
                    <a16:rowId xmlns:a16="http://schemas.microsoft.com/office/drawing/2014/main" val="3127792791"/>
                  </a:ext>
                </a:extLst>
              </a:tr>
              <a:tr h="33793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Power Output​</a:t>
                      </a:r>
                    </a:p>
                  </a:txBody>
                  <a:tcPr marL="76804" marR="76804" marT="38402" marB="3840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12VDC at 5A​</a:t>
                      </a:r>
                    </a:p>
                  </a:txBody>
                  <a:tcPr marL="76804" marR="76804" marT="38402" marB="38402" anchor="ctr"/>
                </a:tc>
                <a:extLst>
                  <a:ext uri="{0D108BD9-81ED-4DB2-BD59-A6C34878D82A}">
                    <a16:rowId xmlns:a16="http://schemas.microsoft.com/office/drawing/2014/main" val="552537293"/>
                  </a:ext>
                </a:extLst>
              </a:tr>
              <a:tr h="568349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Generates​</a:t>
                      </a:r>
                    </a:p>
                  </a:txBody>
                  <a:tcPr marL="76804" marR="76804" marT="38402" marB="3840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Point-cloud data, spatial and image data, location data​</a:t>
                      </a:r>
                    </a:p>
                  </a:txBody>
                  <a:tcPr marL="76804" marR="76804" marT="38402" marB="38402" anchor="ctr"/>
                </a:tc>
                <a:extLst>
                  <a:ext uri="{0D108BD9-81ED-4DB2-BD59-A6C34878D82A}">
                    <a16:rowId xmlns:a16="http://schemas.microsoft.com/office/drawing/2014/main" val="3277978720"/>
                  </a:ext>
                </a:extLst>
              </a:tr>
              <a:tr h="1029172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Collects ​</a:t>
                      </a:r>
                    </a:p>
                  </a:txBody>
                  <a:tcPr marL="76804" marR="76804" marT="38402" marB="3840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Accurate geo positioning, image and video collection, attitude and gyroscope data, inertial data​</a:t>
                      </a:r>
                    </a:p>
                  </a:txBody>
                  <a:tcPr marL="76804" marR="76804" marT="38402" marB="38402" anchor="ctr"/>
                </a:tc>
                <a:extLst>
                  <a:ext uri="{0D108BD9-81ED-4DB2-BD59-A6C34878D82A}">
                    <a16:rowId xmlns:a16="http://schemas.microsoft.com/office/drawing/2014/main" val="367222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57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C89B-46EA-5780-7DA1-D7B58A49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Arial"/>
              </a:rPr>
              <a:t>Comparison of Solution Concepts to Problem Requirements and Decision Matrix</a:t>
            </a:r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1ED277D-4560-E721-3B6E-BB04CCE63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085673"/>
              </p:ext>
            </p:extLst>
          </p:nvPr>
        </p:nvGraphicFramePr>
        <p:xfrm>
          <a:off x="558373" y="1856335"/>
          <a:ext cx="10972800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43344826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087775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8746734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986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1 (Multiplatform)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3 (Single platform)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95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Capable of taking in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camera and LIDAR with full view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Objects intersecting view of camera and LIDAR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2718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1DBE-A16C-4813-D765-E569EC73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9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2799-11F2-70C4-F6EB-C2455BB9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Concept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7624-E0A6-0215-B44C-6D689C46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Recommend design idea 1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7E612-0EE6-A036-1FAB-603339A0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6" descr="A picture containing table, dining table&#10;&#10;Description automatically generated">
            <a:extLst>
              <a:ext uri="{FF2B5EF4-FFF2-40B4-BE49-F238E27FC236}">
                <a16:creationId xmlns:a16="http://schemas.microsoft.com/office/drawing/2014/main" id="{06E366C4-7B69-AD74-8D3B-406A29E7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19" y="2337993"/>
            <a:ext cx="4859044" cy="36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2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4709-6BA5-7410-776C-CE40E4D3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/>
              <a:t>Bill of Materials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27138-3D3C-5EFD-A86A-ADA72816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3EFB43-BEAF-4970-A06C-24B01B76FA99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24CEB9-BB71-1218-32BC-2AC2CC39A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60637"/>
              </p:ext>
            </p:extLst>
          </p:nvPr>
        </p:nvGraphicFramePr>
        <p:xfrm>
          <a:off x="1435848" y="1600201"/>
          <a:ext cx="9320306" cy="4419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3502">
                  <a:extLst>
                    <a:ext uri="{9D8B030D-6E8A-4147-A177-3AD203B41FA5}">
                      <a16:colId xmlns:a16="http://schemas.microsoft.com/office/drawing/2014/main" val="3214449166"/>
                    </a:ext>
                  </a:extLst>
                </a:gridCol>
                <a:gridCol w="1293218">
                  <a:extLst>
                    <a:ext uri="{9D8B030D-6E8A-4147-A177-3AD203B41FA5}">
                      <a16:colId xmlns:a16="http://schemas.microsoft.com/office/drawing/2014/main" val="3427767797"/>
                    </a:ext>
                  </a:extLst>
                </a:gridCol>
                <a:gridCol w="1198270">
                  <a:extLst>
                    <a:ext uri="{9D8B030D-6E8A-4147-A177-3AD203B41FA5}">
                      <a16:colId xmlns:a16="http://schemas.microsoft.com/office/drawing/2014/main" val="55777747"/>
                    </a:ext>
                  </a:extLst>
                </a:gridCol>
                <a:gridCol w="1293218">
                  <a:extLst>
                    <a:ext uri="{9D8B030D-6E8A-4147-A177-3AD203B41FA5}">
                      <a16:colId xmlns:a16="http://schemas.microsoft.com/office/drawing/2014/main" val="1222669102"/>
                    </a:ext>
                  </a:extLst>
                </a:gridCol>
                <a:gridCol w="1772484">
                  <a:extLst>
                    <a:ext uri="{9D8B030D-6E8A-4147-A177-3AD203B41FA5}">
                      <a16:colId xmlns:a16="http://schemas.microsoft.com/office/drawing/2014/main" val="1509827636"/>
                    </a:ext>
                  </a:extLst>
                </a:gridCol>
                <a:gridCol w="1669614">
                  <a:extLst>
                    <a:ext uri="{9D8B030D-6E8A-4147-A177-3AD203B41FA5}">
                      <a16:colId xmlns:a16="http://schemas.microsoft.com/office/drawing/2014/main" val="2457178803"/>
                    </a:ext>
                  </a:extLst>
                </a:gridCol>
              </a:tblGrid>
              <a:tr h="438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Item</a:t>
                      </a:r>
                    </a:p>
                  </a:txBody>
                  <a:tcPr marL="17233" marR="17233" marT="17233" marB="82718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000">
                          <a:effectLst/>
                        </a:rPr>
                        <a:t>Unit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000">
                          <a:effectLst/>
                        </a:rPr>
                        <a:t>Quantity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000">
                          <a:effectLst/>
                        </a:rPr>
                        <a:t>Total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000">
                          <a:effectLst/>
                        </a:rPr>
                        <a:t>Manufacturer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17233" marR="17233" marT="17233" marB="82718" anchor="b"/>
                </a:tc>
                <a:extLst>
                  <a:ext uri="{0D108BD9-81ED-4DB2-BD59-A6C34878D82A}">
                    <a16:rowId xmlns:a16="http://schemas.microsoft.com/office/drawing/2014/main" val="65233770"/>
                  </a:ext>
                </a:extLst>
              </a:tr>
              <a:tr h="438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e-CAM24_CUNX</a:t>
                      </a:r>
                    </a:p>
                  </a:txBody>
                  <a:tcPr marL="17233" marR="17233" marT="17233" marB="8271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$154.00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$154.00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E-con Systems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Camera</a:t>
                      </a:r>
                    </a:p>
                  </a:txBody>
                  <a:tcPr marL="17233" marR="17233" marT="17233" marB="82718" anchor="b"/>
                </a:tc>
                <a:extLst>
                  <a:ext uri="{0D108BD9-81ED-4DB2-BD59-A6C34878D82A}">
                    <a16:rowId xmlns:a16="http://schemas.microsoft.com/office/drawing/2014/main" val="2690549950"/>
                  </a:ext>
                </a:extLst>
              </a:tr>
              <a:tr h="742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NVIDIA Jetson Nano</a:t>
                      </a:r>
                    </a:p>
                  </a:txBody>
                  <a:tcPr marL="17233" marR="17233" marT="17233" marB="8271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$59.00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$59.00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Nvidia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processing unit</a:t>
                      </a:r>
                    </a:p>
                  </a:txBody>
                  <a:tcPr marL="17233" marR="17233" marT="17233" marB="82718" anchor="b"/>
                </a:tc>
                <a:extLst>
                  <a:ext uri="{0D108BD9-81ED-4DB2-BD59-A6C34878D82A}">
                    <a16:rowId xmlns:a16="http://schemas.microsoft.com/office/drawing/2014/main" val="1172697636"/>
                  </a:ext>
                </a:extLst>
              </a:tr>
              <a:tr h="742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Velodyne LIDAR PUCK 16</a:t>
                      </a:r>
                    </a:p>
                  </a:txBody>
                  <a:tcPr marL="17233" marR="17233" marT="17233" marB="8271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$4,000.00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$4,000.00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Velodyne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LIDAR</a:t>
                      </a:r>
                    </a:p>
                  </a:txBody>
                  <a:tcPr marL="17233" marR="17233" marT="17233" marB="82718" anchor="b"/>
                </a:tc>
                <a:extLst>
                  <a:ext uri="{0D108BD9-81ED-4DB2-BD59-A6C34878D82A}">
                    <a16:rowId xmlns:a16="http://schemas.microsoft.com/office/drawing/2014/main" val="3720133453"/>
                  </a:ext>
                </a:extLst>
              </a:tr>
              <a:tr h="742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err="1">
                          <a:effectLst/>
                        </a:rPr>
                        <a:t>Xsens</a:t>
                      </a:r>
                      <a:r>
                        <a:rPr lang="en-US" sz="2000">
                          <a:effectLst/>
                        </a:rPr>
                        <a:t> MTI-10-2A8G4</a:t>
                      </a:r>
                    </a:p>
                  </a:txBody>
                  <a:tcPr marL="17233" marR="17233" marT="17233" marB="8271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$759.00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$759.00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err="1">
                          <a:effectLst/>
                        </a:rPr>
                        <a:t>Xsens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IMU</a:t>
                      </a:r>
                    </a:p>
                  </a:txBody>
                  <a:tcPr marL="17233" marR="17233" marT="17233" marB="82718" anchor="b"/>
                </a:tc>
                <a:extLst>
                  <a:ext uri="{0D108BD9-81ED-4DB2-BD59-A6C34878D82A}">
                    <a16:rowId xmlns:a16="http://schemas.microsoft.com/office/drawing/2014/main" val="3503224136"/>
                  </a:ext>
                </a:extLst>
              </a:tr>
              <a:tr h="438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err="1">
                          <a:effectLst/>
                        </a:rPr>
                        <a:t>Ublox</a:t>
                      </a:r>
                      <a:r>
                        <a:rPr lang="en-US" sz="2000">
                          <a:effectLst/>
                        </a:rPr>
                        <a:t> LEA-M8T</a:t>
                      </a:r>
                    </a:p>
                  </a:txBody>
                  <a:tcPr marL="17233" marR="17233" marT="17233" marB="8271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$89.00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$89.00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U-</a:t>
                      </a:r>
                      <a:r>
                        <a:rPr lang="en-US" sz="2000" err="1">
                          <a:effectLst/>
                        </a:rPr>
                        <a:t>blox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GPS</a:t>
                      </a:r>
                    </a:p>
                  </a:txBody>
                  <a:tcPr marL="17233" marR="17233" marT="17233" marB="82718" anchor="b"/>
                </a:tc>
                <a:extLst>
                  <a:ext uri="{0D108BD9-81ED-4DB2-BD59-A6C34878D82A}">
                    <a16:rowId xmlns:a16="http://schemas.microsoft.com/office/drawing/2014/main" val="2729857809"/>
                  </a:ext>
                </a:extLst>
              </a:tr>
              <a:tr h="438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3D Print Platform </a:t>
                      </a:r>
                    </a:p>
                  </a:txBody>
                  <a:tcPr marL="17233" marR="17233" marT="17233" marB="8271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?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?</a:t>
                      </a: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>
                        <a:effectLst/>
                      </a:endParaRPr>
                    </a:p>
                  </a:txBody>
                  <a:tcPr marL="17233" marR="17233" marT="17233" marB="82718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>
                        <a:effectLst/>
                      </a:endParaRPr>
                    </a:p>
                  </a:txBody>
                  <a:tcPr marL="17233" marR="17233" marT="17233" marB="82718" anchor="b"/>
                </a:tc>
                <a:extLst>
                  <a:ext uri="{0D108BD9-81ED-4DB2-BD59-A6C34878D82A}">
                    <a16:rowId xmlns:a16="http://schemas.microsoft.com/office/drawing/2014/main" val="1966640222"/>
                  </a:ext>
                </a:extLst>
              </a:tr>
              <a:tr h="4385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</a:p>
                  </a:txBody>
                  <a:tcPr marL="17232" marR="17232" marT="17232" marB="827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>
                        <a:effectLst/>
                      </a:endParaRPr>
                    </a:p>
                  </a:txBody>
                  <a:tcPr marL="17232" marR="17232" marT="17232" marB="827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>
                        <a:effectLst/>
                      </a:endParaRPr>
                    </a:p>
                  </a:txBody>
                  <a:tcPr marL="17232" marR="17232" marT="17232" marB="827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</a:rPr>
                        <a:t>$5061.00</a:t>
                      </a:r>
                    </a:p>
                  </a:txBody>
                  <a:tcPr marL="17232" marR="17232" marT="17232" marB="827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>
                        <a:effectLst/>
                      </a:endParaRPr>
                    </a:p>
                  </a:txBody>
                  <a:tcPr marL="17232" marR="17232" marT="17232" marB="827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>
                        <a:effectLst/>
                      </a:endParaRPr>
                    </a:p>
                  </a:txBody>
                  <a:tcPr marL="17232" marR="17232" marT="17232" marB="82717"/>
                </a:tc>
                <a:extLst>
                  <a:ext uri="{0D108BD9-81ED-4DB2-BD59-A6C34878D82A}">
                    <a16:rowId xmlns:a16="http://schemas.microsoft.com/office/drawing/2014/main" val="29574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98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3903-37A0-17FC-FFC8-5BA8D6F4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Plan to Complete Design (Deadlines)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8A3E-836B-B0D9-227D-4DC0B457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September 16: Conceptual Design Report</a:t>
            </a:r>
          </a:p>
          <a:p>
            <a:r>
              <a:rPr lang="en-US"/>
              <a:t>October 7: Critical Design Documents</a:t>
            </a:r>
          </a:p>
          <a:p>
            <a:r>
              <a:rPr lang="en-US"/>
              <a:t>October 14: Finish sensor integration</a:t>
            </a:r>
          </a:p>
          <a:p>
            <a:r>
              <a:rPr lang="en-US"/>
              <a:t>November 11: Finish software integration</a:t>
            </a:r>
          </a:p>
          <a:p>
            <a:r>
              <a:rPr lang="en-US"/>
              <a:t>December 2: Final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E4C4F-5505-C265-E597-BF74FAD3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9D54-30C8-741E-A8AB-8A921640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Contents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355C7-B6B9-8B40-69BC-69286394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9C8C3-FADA-C34E-3599-85FDAFB0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419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Problem Specification</a:t>
            </a:r>
          </a:p>
          <a:p>
            <a:r>
              <a:rPr lang="en-US">
                <a:latin typeface="Times New Roman"/>
                <a:cs typeface="Times New Roman"/>
              </a:rPr>
              <a:t>Hardware Integration</a:t>
            </a:r>
          </a:p>
          <a:p>
            <a:r>
              <a:rPr lang="en-US">
                <a:latin typeface="Times New Roman"/>
                <a:cs typeface="Times New Roman"/>
              </a:rPr>
              <a:t>Platform Structure Design</a:t>
            </a: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899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9A5F-DAD0-54B6-CC8B-BD4A79EB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Problem Specification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26FF-CC48-A6B2-CF21-3B8CAD5E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</a:rPr>
              <a:t>The goal of this project is to create a platform that can incorporate sensors to allow for the mapping of its surrounding area. </a:t>
            </a:r>
          </a:p>
          <a:p>
            <a:pPr lvl="1"/>
            <a:r>
              <a:rPr lang="en-US" sz="2400">
                <a:latin typeface="Times New Roman"/>
              </a:rPr>
              <a:t>Sensors that will be used are:  </a:t>
            </a:r>
            <a:endParaRPr lang="en-US" sz="2400">
              <a:latin typeface="Times New Roman"/>
              <a:cs typeface="Times New Roman"/>
            </a:endParaRPr>
          </a:p>
          <a:p>
            <a:pPr lvl="2"/>
            <a:r>
              <a:rPr lang="en-US" b="0" i="0">
                <a:latin typeface="Times New Roman"/>
                <a:cs typeface="Times New Roman"/>
              </a:rPr>
              <a:t>GPS</a:t>
            </a:r>
          </a:p>
          <a:p>
            <a:pPr lvl="2"/>
            <a:r>
              <a:rPr lang="en-US" b="0" i="0">
                <a:latin typeface="Times New Roman"/>
                <a:cs typeface="Times New Roman"/>
              </a:rPr>
              <a:t>Inertial Measurement Unit (IMU)</a:t>
            </a:r>
          </a:p>
          <a:p>
            <a:pPr lvl="2"/>
            <a:r>
              <a:rPr lang="en-US" b="0" i="0">
                <a:latin typeface="Times New Roman"/>
                <a:cs typeface="Times New Roman"/>
              </a:rPr>
              <a:t>LIDAR</a:t>
            </a:r>
          </a:p>
          <a:p>
            <a:pPr lvl="2"/>
            <a:r>
              <a:rPr lang="en-US" b="0" i="0">
                <a:latin typeface="Times New Roman"/>
                <a:cs typeface="Times New Roman"/>
              </a:rPr>
              <a:t>Camera</a:t>
            </a:r>
            <a:endParaRPr lang="en-US">
              <a:latin typeface="Arial"/>
              <a:cs typeface="Arial"/>
            </a:endParaRPr>
          </a:p>
          <a:p>
            <a:pPr lvl="1"/>
            <a:r>
              <a:rPr lang="en-US" sz="2400" b="0" i="0">
                <a:latin typeface="Times New Roman"/>
                <a:cs typeface="Times New Roman"/>
              </a:rPr>
              <a:t>The platform must weigh less than 5kg </a:t>
            </a:r>
          </a:p>
          <a:p>
            <a:pPr lvl="1"/>
            <a:r>
              <a:rPr lang="en-US" sz="2400">
                <a:latin typeface="Times New Roman"/>
                <a:cs typeface="Times New Roman"/>
              </a:rPr>
              <a:t>Formats data into a single processing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D7A26-5264-F426-F24F-2C28ABF9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6" descr="A picture containing toiletry, seat&#10;&#10;Description automatically generated">
            <a:extLst>
              <a:ext uri="{FF2B5EF4-FFF2-40B4-BE49-F238E27FC236}">
                <a16:creationId xmlns:a16="http://schemas.microsoft.com/office/drawing/2014/main" id="{303C7F1F-CF10-AA05-24DE-430C4676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156" y="2609064"/>
            <a:ext cx="3741105" cy="35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1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8585-0935-0E44-AE5A-CFE6CDC0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Problem Specification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6D193-694F-3414-0604-770D0C3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D4C9B-5A55-9756-1E59-8928E38B9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419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</a:rPr>
              <a:t>The platform must also provide additional ports: </a:t>
            </a:r>
          </a:p>
          <a:p>
            <a:pPr lvl="1"/>
            <a:r>
              <a:rPr lang="en-US" sz="2400">
                <a:ea typeface="+mn-lt"/>
                <a:cs typeface="+mn-lt"/>
              </a:rPr>
              <a:t>5VDC at 10A </a:t>
            </a:r>
            <a:endParaRPr lang="en-US"/>
          </a:p>
          <a:p>
            <a:pPr lvl="1"/>
            <a:r>
              <a:rPr lang="en-US" sz="2400">
                <a:ea typeface="+mn-lt"/>
                <a:cs typeface="+mn-lt"/>
              </a:rPr>
              <a:t>3.3VDC at 10A </a:t>
            </a:r>
            <a:endParaRPr lang="en-US"/>
          </a:p>
          <a:p>
            <a:pPr lvl="1"/>
            <a:r>
              <a:rPr lang="en-US" sz="2400">
                <a:ea typeface="+mn-lt"/>
                <a:cs typeface="+mn-lt"/>
              </a:rPr>
              <a:t>12VDC at 5A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latin typeface="Arial"/>
                <a:cs typeface="Arial"/>
              </a:rPr>
              <a:t>Must be fully functional from –10</a:t>
            </a:r>
            <a:r>
              <a:rPr lang="en-US" sz="2400" baseline="30000">
                <a:latin typeface="Arial"/>
                <a:cs typeface="Arial"/>
              </a:rPr>
              <a:t>o</a:t>
            </a:r>
            <a:r>
              <a:rPr lang="en-US" sz="2400">
                <a:latin typeface="Arial"/>
                <a:cs typeface="Arial"/>
              </a:rPr>
              <a:t> to 40</a:t>
            </a:r>
            <a:r>
              <a:rPr lang="en-US" sz="2400" baseline="30000">
                <a:latin typeface="Arial"/>
                <a:cs typeface="Arial"/>
              </a:rPr>
              <a:t>o</a:t>
            </a:r>
            <a:r>
              <a:rPr lang="en-US" sz="2400">
                <a:latin typeface="Arial"/>
                <a:cs typeface="Arial"/>
              </a:rPr>
              <a:t> C </a:t>
            </a:r>
          </a:p>
          <a:p>
            <a:pPr lvl="2"/>
            <a:endParaRPr lang="en-US" sz="2400" b="0" i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634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4DBC-88EB-CA60-A50F-24775059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Arial"/>
              </a:rPr>
              <a:t> Major Hardware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A1E0-6D61-8A93-84DC-2E25E407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</a:rPr>
              <a:t>Processor: NVIDIA Jetson Nano</a:t>
            </a:r>
          </a:p>
          <a:p>
            <a:r>
              <a:rPr lang="en-US">
                <a:latin typeface="Times New Roman"/>
              </a:rPr>
              <a:t>Integrate the following onto one platform: </a:t>
            </a:r>
          </a:p>
          <a:p>
            <a:pPr lvl="1"/>
            <a:r>
              <a:rPr lang="en-US">
                <a:latin typeface="Times New Roman"/>
                <a:cs typeface="Arial"/>
              </a:rPr>
              <a:t>Xsens MTI-10-2A8G4 (Inertial measurement unit)</a:t>
            </a:r>
          </a:p>
          <a:p>
            <a:pPr lvl="1"/>
            <a:r>
              <a:rPr lang="en-US">
                <a:latin typeface="Times New Roman"/>
                <a:ea typeface="+mn-lt"/>
                <a:cs typeface="Times New Roman"/>
              </a:rPr>
              <a:t>Ublox LEA-M8T with WD22UGRC interface board (Global positioning system)</a:t>
            </a:r>
          </a:p>
          <a:p>
            <a:pPr lvl="1"/>
            <a:r>
              <a:rPr lang="en-US">
                <a:latin typeface="Times New Roman"/>
                <a:ea typeface="+mn-lt"/>
                <a:cs typeface="Times New Roman"/>
              </a:rPr>
              <a:t>Velodyne LiDAR PUCK 16 (LIDAR) </a:t>
            </a:r>
          </a:p>
          <a:p>
            <a:pPr lvl="1"/>
            <a:r>
              <a:rPr lang="en-US">
                <a:latin typeface="Times New Roman"/>
                <a:ea typeface="+mn-lt"/>
                <a:cs typeface="Times New Roman"/>
              </a:rPr>
              <a:t>e-CAM24_CUNX (Camera) </a:t>
            </a:r>
          </a:p>
          <a:p>
            <a:pPr lvl="1"/>
            <a:r>
              <a:rPr lang="en-US">
                <a:latin typeface="Times New Roman"/>
                <a:ea typeface="+mn-lt"/>
                <a:cs typeface="Times New Roman"/>
              </a:rPr>
              <a:t>Need to consider a power source</a:t>
            </a:r>
          </a:p>
          <a:p>
            <a:pPr marL="457200" lvl="1" indent="0">
              <a:buNone/>
            </a:pPr>
            <a:endParaRPr lang="en-US" b="1">
              <a:latin typeface="Times New Roman"/>
              <a:ea typeface="+mn-lt"/>
              <a:cs typeface="Times New Roman"/>
            </a:endParaRPr>
          </a:p>
          <a:p>
            <a:pPr lvl="1"/>
            <a:endParaRPr lang="en-US" b="1">
              <a:latin typeface="Times New Roman"/>
              <a:cs typeface="Times New Roman"/>
            </a:endParaRPr>
          </a:p>
          <a:p>
            <a:pPr lvl="1"/>
            <a:endParaRPr lang="en-US" b="1">
              <a:latin typeface="Times New Roman"/>
              <a:cs typeface="Times New Roman"/>
            </a:endParaRPr>
          </a:p>
          <a:p>
            <a:pPr lvl="1"/>
            <a:endParaRPr lang="en-US" b="1">
              <a:latin typeface="Times New Roman"/>
              <a:cs typeface="Arial"/>
            </a:endParaRPr>
          </a:p>
          <a:p>
            <a:pPr lvl="1"/>
            <a:endParaRPr lang="en-US">
              <a:latin typeface="Times New Roman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C53A2-D021-A2FC-80C5-02D75629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AFE9-C342-EDF3-0805-E0FF9DDE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/>
              <a:t>NVIDIA Jetson Nano </a:t>
            </a:r>
          </a:p>
        </p:txBody>
      </p:sp>
      <p:pic>
        <p:nvPicPr>
          <p:cNvPr id="5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43B212D5-AB30-E8FF-0E0D-CCE246882A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7018" y="1600201"/>
            <a:ext cx="4525963" cy="4525963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C3CB-BE3D-D8A2-1640-DBCE943D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3EFB43-BEAF-4970-A06C-24B01B76FA9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DC25D0-B2D0-56F5-C6BD-8D3B9BB9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44193"/>
              </p:ext>
            </p:extLst>
          </p:nvPr>
        </p:nvGraphicFramePr>
        <p:xfrm>
          <a:off x="740858" y="1600201"/>
          <a:ext cx="5122285" cy="4525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3238">
                  <a:extLst>
                    <a:ext uri="{9D8B030D-6E8A-4147-A177-3AD203B41FA5}">
                      <a16:colId xmlns:a16="http://schemas.microsoft.com/office/drawing/2014/main" val="3667497344"/>
                    </a:ext>
                  </a:extLst>
                </a:gridCol>
                <a:gridCol w="3259047">
                  <a:extLst>
                    <a:ext uri="{9D8B030D-6E8A-4147-A177-3AD203B41FA5}">
                      <a16:colId xmlns:a16="http://schemas.microsoft.com/office/drawing/2014/main" val="66506522"/>
                    </a:ext>
                  </a:extLst>
                </a:gridCol>
              </a:tblGrid>
              <a:tr h="31100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GPU</a:t>
                      </a:r>
                    </a:p>
                  </a:txBody>
                  <a:tcPr marL="51152" marR="51152" marT="51152" marB="511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128-core NVIDIA Maxwell™</a:t>
                      </a:r>
                    </a:p>
                  </a:txBody>
                  <a:tcPr marL="51152" marR="51152" marT="51152" marB="51152"/>
                </a:tc>
                <a:extLst>
                  <a:ext uri="{0D108BD9-81ED-4DB2-BD59-A6C34878D82A}">
                    <a16:rowId xmlns:a16="http://schemas.microsoft.com/office/drawing/2014/main" val="1025872505"/>
                  </a:ext>
                </a:extLst>
              </a:tr>
              <a:tr h="31100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CPU</a:t>
                      </a:r>
                    </a:p>
                  </a:txBody>
                  <a:tcPr marL="51152" marR="51152" marT="51152" marB="511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Quad-core ARM® A57 @ 1.43 GHz</a:t>
                      </a:r>
                    </a:p>
                  </a:txBody>
                  <a:tcPr marL="51152" marR="51152" marT="51152" marB="51152"/>
                </a:tc>
                <a:extLst>
                  <a:ext uri="{0D108BD9-81ED-4DB2-BD59-A6C34878D82A}">
                    <a16:rowId xmlns:a16="http://schemas.microsoft.com/office/drawing/2014/main" val="3754230358"/>
                  </a:ext>
                </a:extLst>
              </a:tr>
              <a:tr h="31100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Memory</a:t>
                      </a:r>
                    </a:p>
                  </a:txBody>
                  <a:tcPr marL="51152" marR="51152" marT="51152" marB="511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2 GB 64-bit LPDDR4 25.6 GB/s</a:t>
                      </a:r>
                    </a:p>
                  </a:txBody>
                  <a:tcPr marL="51152" marR="51152" marT="51152" marB="51152"/>
                </a:tc>
                <a:extLst>
                  <a:ext uri="{0D108BD9-81ED-4DB2-BD59-A6C34878D82A}">
                    <a16:rowId xmlns:a16="http://schemas.microsoft.com/office/drawing/2014/main" val="299418224"/>
                  </a:ext>
                </a:extLst>
              </a:tr>
              <a:tr h="31100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Storage</a:t>
                      </a:r>
                    </a:p>
                  </a:txBody>
                  <a:tcPr marL="51152" marR="51152" marT="51152" marB="511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microSD </a:t>
                      </a:r>
                      <a:endParaRPr lang="en-US" sz="1200">
                        <a:effectLst/>
                      </a:endParaRPr>
                    </a:p>
                  </a:txBody>
                  <a:tcPr marL="51152" marR="51152" marT="51152" marB="51152"/>
                </a:tc>
                <a:extLst>
                  <a:ext uri="{0D108BD9-81ED-4DB2-BD59-A6C34878D82A}">
                    <a16:rowId xmlns:a16="http://schemas.microsoft.com/office/drawing/2014/main" val="1280431216"/>
                  </a:ext>
                </a:extLst>
              </a:tr>
              <a:tr h="495156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Video Encode</a:t>
                      </a:r>
                    </a:p>
                  </a:txBody>
                  <a:tcPr marL="51152" marR="51152" marT="51152" marB="511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4Kp30 | 4x 1080p30 | 9x 720p30 (H.264/H.265)</a:t>
                      </a:r>
                    </a:p>
                  </a:txBody>
                  <a:tcPr marL="51152" marR="51152" marT="51152" marB="51152"/>
                </a:tc>
                <a:extLst>
                  <a:ext uri="{0D108BD9-81ED-4DB2-BD59-A6C34878D82A}">
                    <a16:rowId xmlns:a16="http://schemas.microsoft.com/office/drawing/2014/main" val="674956496"/>
                  </a:ext>
                </a:extLst>
              </a:tr>
              <a:tr h="495156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Video Decode</a:t>
                      </a:r>
                    </a:p>
                  </a:txBody>
                  <a:tcPr marL="51152" marR="51152" marT="51152" marB="511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4Kp60 | 2x 4Kp30 | 8x 1080p30 | 18x 720p30 (H.264/H.265)</a:t>
                      </a:r>
                    </a:p>
                  </a:txBody>
                  <a:tcPr marL="51152" marR="51152" marT="51152" marB="51152"/>
                </a:tc>
                <a:extLst>
                  <a:ext uri="{0D108BD9-81ED-4DB2-BD59-A6C34878D82A}">
                    <a16:rowId xmlns:a16="http://schemas.microsoft.com/office/drawing/2014/main" val="641559219"/>
                  </a:ext>
                </a:extLst>
              </a:tr>
              <a:tr h="31100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Connectivity</a:t>
                      </a:r>
                    </a:p>
                  </a:txBody>
                  <a:tcPr marL="51152" marR="51152" marT="51152" marB="511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Gigabit Ethernet, 802.11ac wireless</a:t>
                      </a:r>
                    </a:p>
                  </a:txBody>
                  <a:tcPr marL="51152" marR="51152" marT="51152" marB="51152"/>
                </a:tc>
                <a:extLst>
                  <a:ext uri="{0D108BD9-81ED-4DB2-BD59-A6C34878D82A}">
                    <a16:rowId xmlns:a16="http://schemas.microsoft.com/office/drawing/2014/main" val="2446550065"/>
                  </a:ext>
                </a:extLst>
              </a:tr>
              <a:tr h="31100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Camera</a:t>
                      </a:r>
                    </a:p>
                  </a:txBody>
                  <a:tcPr marL="51152" marR="51152" marT="51152" marB="511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1x MIPI CSI-2 connector</a:t>
                      </a:r>
                    </a:p>
                  </a:txBody>
                  <a:tcPr marL="51152" marR="51152" marT="51152" marB="51152"/>
                </a:tc>
                <a:extLst>
                  <a:ext uri="{0D108BD9-81ED-4DB2-BD59-A6C34878D82A}">
                    <a16:rowId xmlns:a16="http://schemas.microsoft.com/office/drawing/2014/main" val="422344287"/>
                  </a:ext>
                </a:extLst>
              </a:tr>
              <a:tr h="31100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Display</a:t>
                      </a:r>
                    </a:p>
                  </a:txBody>
                  <a:tcPr marL="51152" marR="51152" marT="51152" marB="511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HDMI</a:t>
                      </a:r>
                    </a:p>
                  </a:txBody>
                  <a:tcPr marL="51152" marR="51152" marT="51152" marB="51152"/>
                </a:tc>
                <a:extLst>
                  <a:ext uri="{0D108BD9-81ED-4DB2-BD59-A6C34878D82A}">
                    <a16:rowId xmlns:a16="http://schemas.microsoft.com/office/drawing/2014/main" val="3237319612"/>
                  </a:ext>
                </a:extLst>
              </a:tr>
              <a:tr h="495156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USB</a:t>
                      </a:r>
                    </a:p>
                  </a:txBody>
                  <a:tcPr marL="51152" marR="51152" marT="51152" marB="511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1x USB 3.0 Type A,2x USB 2.0 Type A, USB 2.0 Micro-B</a:t>
                      </a:r>
                    </a:p>
                  </a:txBody>
                  <a:tcPr marL="51152" marR="51152" marT="51152" marB="51152"/>
                </a:tc>
                <a:extLst>
                  <a:ext uri="{0D108BD9-81ED-4DB2-BD59-A6C34878D82A}">
                    <a16:rowId xmlns:a16="http://schemas.microsoft.com/office/drawing/2014/main" val="307651989"/>
                  </a:ext>
                </a:extLst>
              </a:tr>
              <a:tr h="86345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Others</a:t>
                      </a:r>
                    </a:p>
                  </a:txBody>
                  <a:tcPr marL="51152" marR="51152" marT="51152" marB="511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40-pin header (GPIO, I2C, I2S, SPI, UART)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12-pin header (Power and related signals, UART)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4-pin Fan header</a:t>
                      </a:r>
                    </a:p>
                  </a:txBody>
                  <a:tcPr marL="51152" marR="51152" marT="51152" marB="51152"/>
                </a:tc>
                <a:extLst>
                  <a:ext uri="{0D108BD9-81ED-4DB2-BD59-A6C34878D82A}">
                    <a16:rowId xmlns:a16="http://schemas.microsoft.com/office/drawing/2014/main" val="185418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55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C04-B475-4E7A-A904-C559E8F7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IMU Integration </a:t>
            </a:r>
            <a:endParaRPr lang="en-US"/>
          </a:p>
        </p:txBody>
      </p:sp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DEE135-AE90-31F8-0F1D-6CAB925BF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782" y="123941"/>
            <a:ext cx="2028825" cy="16478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34DEF-4DAD-5B04-A6F3-00E15DAF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079693A-B71D-A662-5777-7ACECA0A5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451302"/>
            <a:ext cx="1786054" cy="178605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2F25FBB-1F05-6018-FC3D-E4872C3CE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327" y="3051716"/>
            <a:ext cx="2259981" cy="2259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B9239D-054D-7ED3-C47F-51449ED13895}"/>
              </a:ext>
            </a:extLst>
          </p:cNvPr>
          <p:cNvSpPr txBox="1"/>
          <p:nvPr/>
        </p:nvSpPr>
        <p:spPr>
          <a:xfrm>
            <a:off x="6402657" y="5417634"/>
            <a:ext cx="1644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CA-MP2-MTI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09613-90CE-50A3-D27B-6BF6A52258D2}"/>
              </a:ext>
            </a:extLst>
          </p:cNvPr>
          <p:cNvSpPr txBox="1"/>
          <p:nvPr/>
        </p:nvSpPr>
        <p:spPr>
          <a:xfrm>
            <a:off x="9868827" y="5417634"/>
            <a:ext cx="1644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CA-USB-MTI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7A4FE8-B557-F99F-4CD7-CBB7DCF504BC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5490118" cy="3592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Xsens</a:t>
            </a:r>
            <a:r>
              <a:rPr lang="en-US"/>
              <a:t> MTI-10-2A8G4 </a:t>
            </a:r>
          </a:p>
          <a:p>
            <a:r>
              <a:rPr lang="en-US">
                <a:latin typeface="Times New Roman"/>
              </a:rPr>
              <a:t>Currently have CA-MP2-MTI</a:t>
            </a:r>
            <a:endParaRPr lang="en-US"/>
          </a:p>
          <a:p>
            <a:pPr lvl="1"/>
            <a:r>
              <a:rPr lang="en-US">
                <a:latin typeface="Times New Roman"/>
                <a:ea typeface="+mn-lt"/>
                <a:cs typeface="Times New Roman"/>
              </a:rPr>
              <a:t>Serial connector </a:t>
            </a:r>
          </a:p>
          <a:p>
            <a:r>
              <a:rPr lang="en-US">
                <a:latin typeface="Times New Roman"/>
                <a:ea typeface="+mn-lt"/>
                <a:cs typeface="Times New Roman"/>
              </a:rPr>
              <a:t>Alternative CA-USB-MTI</a:t>
            </a:r>
          </a:p>
          <a:p>
            <a:pPr lvl="1"/>
            <a:r>
              <a:rPr lang="en-US">
                <a:latin typeface="Times New Roman"/>
                <a:ea typeface="+mn-lt"/>
                <a:cs typeface="Times New Roman"/>
              </a:rPr>
              <a:t>Allow for easier integration with USB</a:t>
            </a:r>
          </a:p>
          <a:p>
            <a:pPr marL="457200" lvl="1" indent="0">
              <a:buNone/>
            </a:pPr>
            <a:endParaRPr lang="en-US" b="1">
              <a:latin typeface="Times New Roman"/>
              <a:cs typeface="Times New Roman"/>
            </a:endParaRPr>
          </a:p>
          <a:p>
            <a:pPr lvl="1"/>
            <a:endParaRPr lang="en-US" b="1">
              <a:latin typeface="Times New Roman"/>
              <a:cs typeface="Times New Roman"/>
            </a:endParaRPr>
          </a:p>
          <a:p>
            <a:pPr lvl="1"/>
            <a:endParaRPr lang="en-US" b="1">
              <a:latin typeface="Times New Roman"/>
              <a:cs typeface="Times New Roman"/>
            </a:endParaRPr>
          </a:p>
          <a:p>
            <a:pPr lvl="1"/>
            <a:endParaRPr lang="en-US" b="1">
              <a:latin typeface="Times New Roman"/>
              <a:cs typeface="Arial"/>
            </a:endParaRPr>
          </a:p>
          <a:p>
            <a:pPr lvl="1"/>
            <a:endParaRPr lang="en-US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16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CCF-0709-6A3A-64B6-188F65A6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/>
              <a:t>IMU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102D-194C-8726-5F1F-CE30F2287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/>
              <a:t>Xsens</a:t>
            </a:r>
            <a:r>
              <a:rPr lang="en-US" b="1"/>
              <a:t> MTI-OEM</a:t>
            </a:r>
            <a:endParaRPr lang="en-US"/>
          </a:p>
          <a:p>
            <a:r>
              <a:rPr lang="en-US"/>
              <a:t>UART Communication Protocol </a:t>
            </a:r>
            <a:endParaRPr lang="en-US" b="1"/>
          </a:p>
          <a:p>
            <a:pPr lvl="1"/>
            <a:r>
              <a:rPr lang="en-US" sz="2800"/>
              <a:t>Provides flexibility if we run into integration issues</a:t>
            </a:r>
          </a:p>
          <a:p>
            <a:endParaRPr lang="en-US" b="1"/>
          </a:p>
          <a:p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6489BD8-6235-9073-C34D-8F8F7D76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23" y="1993310"/>
            <a:ext cx="2578411" cy="2141404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CD20C-630D-7362-3180-2770213C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3EFB43-BEAF-4970-A06C-24B01B76FA9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6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18BA-05C4-ED3B-0818-C33C2C5F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GPS Integration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BF76CA3-997E-8326-74CB-E94DB373E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808" y="1154151"/>
            <a:ext cx="3267309" cy="32673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3FC1C-C995-2EC5-B642-FD1F93C1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E45D9-DDDB-FB50-D9C7-187C5CED1CDB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6818970" cy="3592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ea typeface="+mn-lt"/>
                <a:cs typeface="Times New Roman"/>
              </a:rPr>
              <a:t>Ublox</a:t>
            </a:r>
            <a:r>
              <a:rPr lang="en-US">
                <a:ea typeface="+mn-lt"/>
                <a:cs typeface="Times New Roman"/>
              </a:rPr>
              <a:t> LEA-M8T</a:t>
            </a:r>
          </a:p>
          <a:p>
            <a:pPr marL="285750" indent="-285750">
              <a:spcBef>
                <a:spcPts val="0"/>
              </a:spcBef>
              <a:buFont typeface="Arial,Sans-Serif" pitchFamily="34" charset="0"/>
            </a:pPr>
            <a:r>
              <a:rPr lang="en-US">
                <a:latin typeface="Times New Roman"/>
                <a:cs typeface="Times New Roman"/>
              </a:rPr>
              <a:t>SPI (serial peripheral interface)</a:t>
            </a:r>
            <a:endParaRPr lang="en-US">
              <a:cs typeface="Times New Roman"/>
            </a:endParaRPr>
          </a:p>
          <a:p>
            <a:pPr marL="285750" indent="-285750">
              <a:spcBef>
                <a:spcPts val="0"/>
              </a:spcBef>
              <a:buFont typeface="Arial,Sans-Serif" pitchFamily="34" charset="0"/>
            </a:pPr>
            <a:r>
              <a:rPr lang="en-US">
                <a:latin typeface="Times New Roman"/>
                <a:cs typeface="Times New Roman"/>
              </a:rPr>
              <a:t>UART</a:t>
            </a:r>
            <a:endParaRPr lang="en-US">
              <a:cs typeface="Times New Roman"/>
            </a:endParaRPr>
          </a:p>
          <a:p>
            <a:pPr marL="285750" indent="-285750">
              <a:spcBef>
                <a:spcPts val="0"/>
              </a:spcBef>
              <a:buFont typeface="Arial,Sans-Serif" pitchFamily="34" charset="0"/>
            </a:pPr>
            <a:r>
              <a:rPr lang="en-US">
                <a:latin typeface="Times New Roman"/>
                <a:cs typeface="Times New Roman"/>
              </a:rPr>
              <a:t>I2C (inter-integrated circuit) communication protocols</a:t>
            </a:r>
            <a:endParaRPr lang="en-US">
              <a:cs typeface="Times New Roman"/>
            </a:endParaRPr>
          </a:p>
          <a:p>
            <a:pPr marL="285750" indent="-285750">
              <a:spcBef>
                <a:spcPts val="0"/>
              </a:spcBef>
              <a:buFont typeface="Arial,Sans-Serif" pitchFamily="34" charset="0"/>
            </a:pPr>
            <a:r>
              <a:rPr lang="en-US">
                <a:latin typeface="Times New Roman"/>
                <a:cs typeface="Times New Roman"/>
              </a:rPr>
              <a:t>Plan to use UART communication protocol</a:t>
            </a:r>
          </a:p>
          <a:p>
            <a:pPr marL="285750" indent="-285750">
              <a:spcBef>
                <a:spcPts val="0"/>
              </a:spcBef>
              <a:buFont typeface="Arial,Sans-Serif" pitchFamily="34" charset="0"/>
            </a:pPr>
            <a:r>
              <a:rPr lang="en-US">
                <a:latin typeface="Times New Roman"/>
                <a:cs typeface="Times New Roman"/>
              </a:rPr>
              <a:t>Needs to be integrated with an Antenna</a:t>
            </a:r>
          </a:p>
          <a:p>
            <a:pPr marL="0" indent="0">
              <a:buNone/>
            </a:pPr>
            <a:endParaRPr lang="en-US">
              <a:cs typeface="Times New Roman"/>
            </a:endParaRPr>
          </a:p>
          <a:p>
            <a:pPr marL="457200" lvl="1" indent="0">
              <a:buNone/>
            </a:pPr>
            <a:endParaRPr lang="en-US" b="1">
              <a:latin typeface="Times New Roman"/>
              <a:cs typeface="Times New Roman"/>
            </a:endParaRPr>
          </a:p>
          <a:p>
            <a:pPr lvl="1"/>
            <a:endParaRPr lang="en-US" b="1">
              <a:latin typeface="Times New Roman"/>
              <a:cs typeface="Times New Roman"/>
            </a:endParaRPr>
          </a:p>
          <a:p>
            <a:pPr lvl="1"/>
            <a:endParaRPr lang="en-US" b="1">
              <a:latin typeface="Times New Roman"/>
              <a:cs typeface="Times New Roman"/>
            </a:endParaRPr>
          </a:p>
          <a:p>
            <a:pPr lvl="1"/>
            <a:endParaRPr lang="en-US" b="1">
              <a:latin typeface="Times New Roman"/>
              <a:cs typeface="Arial"/>
            </a:endParaRPr>
          </a:p>
          <a:p>
            <a:pPr lvl="1"/>
            <a:endParaRPr lang="en-US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573292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facdfd-8a7c-44e5-86a0-756ad517bdcd" xsi:nil="true"/>
    <lcf76f155ced4ddcb4097134ff3c332f xmlns="41131974-f1ef-422a-8b29-84da6b73dfc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9F4D60A2CD4C469B5D3FCAE2445860" ma:contentTypeVersion="10" ma:contentTypeDescription="Create a new document." ma:contentTypeScope="" ma:versionID="afde6cd07ed42d9fb4d6195e1f11149a">
  <xsd:schema xmlns:xsd="http://www.w3.org/2001/XMLSchema" xmlns:xs="http://www.w3.org/2001/XMLSchema" xmlns:p="http://schemas.microsoft.com/office/2006/metadata/properties" xmlns:ns2="41131974-f1ef-422a-8b29-84da6b73dfca" xmlns:ns3="10facdfd-8a7c-44e5-86a0-756ad517bdcd" targetNamespace="http://schemas.microsoft.com/office/2006/metadata/properties" ma:root="true" ma:fieldsID="fae1a7ddc4355b0399e266baa8c46024" ns2:_="" ns3:_="">
    <xsd:import namespace="41131974-f1ef-422a-8b29-84da6b73dfca"/>
    <xsd:import namespace="10facdfd-8a7c-44e5-86a0-756ad517bd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31974-f1ef-422a-8b29-84da6b73df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7373dcc-d629-4f14-9a28-796bffe9265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acdfd-8a7c-44e5-86a0-756ad517bdc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0d8f9f0-e3b2-4224-ba35-05acb846f91d}" ma:internalName="TaxCatchAll" ma:showField="CatchAllData" ma:web="10facdfd-8a7c-44e5-86a0-756ad517bd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876E2D-0DBB-45E1-826D-56BE07FF98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91FC92-7213-4403-B9E5-EDD067F902DF}">
  <ds:schemaRefs>
    <ds:schemaRef ds:uri="http://purl.org/dc/terms/"/>
    <ds:schemaRef ds:uri="http://purl.org/dc/elements/1.1/"/>
    <ds:schemaRef ds:uri="http://schemas.microsoft.com/office/infopath/2007/PartnerControls"/>
    <ds:schemaRef ds:uri="41131974-f1ef-422a-8b29-84da6b73dfca"/>
    <ds:schemaRef ds:uri="http://schemas.microsoft.com/office/2006/documentManagement/types"/>
    <ds:schemaRef ds:uri="10facdfd-8a7c-44e5-86a0-756ad517bdcd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B50A2A6-58B0-45F1-9099-1E34F01F3E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131974-f1ef-422a-8b29-84da6b73dfca"/>
    <ds:schemaRef ds:uri="10facdfd-8a7c-44e5-86a0-756ad517bd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749</Words>
  <Application>Microsoft Office PowerPoint</Application>
  <PresentationFormat>Widescreen</PresentationFormat>
  <Paragraphs>234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uccs-powerpoint-template-2014-cobranded</vt:lpstr>
      <vt:lpstr>PowerPoint Presentation</vt:lpstr>
      <vt:lpstr>Contents</vt:lpstr>
      <vt:lpstr>Problem Specification </vt:lpstr>
      <vt:lpstr>Problem Specification</vt:lpstr>
      <vt:lpstr> Major Hardware</vt:lpstr>
      <vt:lpstr>NVIDIA Jetson Nano </vt:lpstr>
      <vt:lpstr>IMU Integration </vt:lpstr>
      <vt:lpstr>IMU Alternative</vt:lpstr>
      <vt:lpstr>GPS Integration</vt:lpstr>
      <vt:lpstr>LIDAR Integration</vt:lpstr>
      <vt:lpstr>Camera Integration</vt:lpstr>
      <vt:lpstr>Design Ideas</vt:lpstr>
      <vt:lpstr>Design Ideas</vt:lpstr>
      <vt:lpstr>Design Ideas</vt:lpstr>
      <vt:lpstr>Problem Requirements</vt:lpstr>
      <vt:lpstr>Comparison of Solution Concepts to Problem Requirements and Decision Matrix</vt:lpstr>
      <vt:lpstr>Concept Recommendation</vt:lpstr>
      <vt:lpstr>Bill of Materials </vt:lpstr>
      <vt:lpstr>Plan to Complete Design (Deadlines)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Angela Tran</cp:lastModifiedBy>
  <cp:revision>17</cp:revision>
  <dcterms:created xsi:type="dcterms:W3CDTF">2022-09-12T22:23:06Z</dcterms:created>
  <dcterms:modified xsi:type="dcterms:W3CDTF">2022-10-07T15:19:38Z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0x0101009C9F4D60A2CD4C469B5D3FCAE2445860</vt:lpwstr>
  </property>
  <property fmtid="{D5CDD505-2E9C-101B-9397-08002B2CF9AE}" pid="3" name="MediaServiceImageTags">
    <vt:lpwstr/>
  </property>
</Properties>
</file>