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0BAA9-C864-37BC-819B-BBAFE57919B2}" v="366" dt="2022-12-06T23:41:15.175"/>
    <p1510:client id="{269CE515-2548-F2BE-CED6-F942D8DC2406}" v="712" dt="2022-12-06T23:38:55.573"/>
    <p1510:client id="{8905B2CA-50C3-4A4D-7D92-CF1B37351ABE}" v="136" dt="2022-12-06T23:40:44.737"/>
    <p1510:client id="{D8D72AF3-BA50-B282-281D-73D7CADCA41C}" v="50" dt="2022-12-06T21:24:59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Tran" userId="S::atran2@uccs.edu::b87d4938-dc9e-46b5-bb28-75f21d48a3ed" providerId="AD" clId="Web-{8905B2CA-50C3-4A4D-7D92-CF1B37351ABE}"/>
    <pc:docChg chg="modSld">
      <pc:chgData name="Angela Tran" userId="S::atran2@uccs.edu::b87d4938-dc9e-46b5-bb28-75f21d48a3ed" providerId="AD" clId="Web-{8905B2CA-50C3-4A4D-7D92-CF1B37351ABE}" dt="2022-12-06T23:40:44.737" v="102" actId="20577"/>
      <pc:docMkLst>
        <pc:docMk/>
      </pc:docMkLst>
      <pc:sldChg chg="addSp modSp">
        <pc:chgData name="Angela Tran" userId="S::atran2@uccs.edu::b87d4938-dc9e-46b5-bb28-75f21d48a3ed" providerId="AD" clId="Web-{8905B2CA-50C3-4A4D-7D92-CF1B37351ABE}" dt="2022-12-06T23:40:44.737" v="102" actId="20577"/>
        <pc:sldMkLst>
          <pc:docMk/>
          <pc:sldMk cId="0" sldId="256"/>
        </pc:sldMkLst>
        <pc:spChg chg="mod">
          <ac:chgData name="Angela Tran" userId="S::atran2@uccs.edu::b87d4938-dc9e-46b5-bb28-75f21d48a3ed" providerId="AD" clId="Web-{8905B2CA-50C3-4A4D-7D92-CF1B37351ABE}" dt="2022-12-06T23:40:44.737" v="10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gela Tran" userId="S::atran2@uccs.edu::b87d4938-dc9e-46b5-bb28-75f21d48a3ed" providerId="AD" clId="Web-{8905B2CA-50C3-4A4D-7D92-CF1B37351ABE}" dt="2022-12-06T23:34:30.387" v="88" actId="20577"/>
          <ac:spMkLst>
            <pc:docMk/>
            <pc:sldMk cId="0" sldId="256"/>
            <ac:spMk id="3" creationId="{BB1ABA26-6046-EB01-7316-B44F71B62A6D}"/>
          </ac:spMkLst>
        </pc:spChg>
        <pc:spChg chg="mod">
          <ac:chgData name="Angela Tran" userId="S::atran2@uccs.edu::b87d4938-dc9e-46b5-bb28-75f21d48a3ed" providerId="AD" clId="Web-{8905B2CA-50C3-4A4D-7D92-CF1B37351ABE}" dt="2022-12-06T23:34:55.090" v="95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Angela Tran" userId="S::atran2@uccs.edu::b87d4938-dc9e-46b5-bb28-75f21d48a3ed" providerId="AD" clId="Web-{8905B2CA-50C3-4A4D-7D92-CF1B37351ABE}" dt="2022-12-06T23:34:00.543" v="55" actId="20577"/>
          <ac:spMkLst>
            <pc:docMk/>
            <pc:sldMk cId="0" sldId="256"/>
            <ac:spMk id="18" creationId="{00000000-0000-0000-0000-000000000000}"/>
          </ac:spMkLst>
        </pc:spChg>
        <pc:picChg chg="add mod">
          <ac:chgData name="Angela Tran" userId="S::atran2@uccs.edu::b87d4938-dc9e-46b5-bb28-75f21d48a3ed" providerId="AD" clId="Web-{8905B2CA-50C3-4A4D-7D92-CF1B37351ABE}" dt="2022-12-06T23:24:32.783" v="7" actId="1076"/>
          <ac:picMkLst>
            <pc:docMk/>
            <pc:sldMk cId="0" sldId="256"/>
            <ac:picMk id="7" creationId="{89127A7E-E573-FD3B-E002-B129024B073F}"/>
          </ac:picMkLst>
        </pc:picChg>
        <pc:picChg chg="mod">
          <ac:chgData name="Angela Tran" userId="S::atran2@uccs.edu::b87d4938-dc9e-46b5-bb28-75f21d48a3ed" providerId="AD" clId="Web-{8905B2CA-50C3-4A4D-7D92-CF1B37351ABE}" dt="2022-12-06T23:34:58.606" v="96" actId="1076"/>
          <ac:picMkLst>
            <pc:docMk/>
            <pc:sldMk cId="0" sldId="256"/>
            <ac:picMk id="8" creationId="{C9773836-2430-28FF-7D2C-4A5CA39A44C5}"/>
          </ac:picMkLst>
        </pc:picChg>
        <pc:picChg chg="mod">
          <ac:chgData name="Angela Tran" userId="S::atran2@uccs.edu::b87d4938-dc9e-46b5-bb28-75f21d48a3ed" providerId="AD" clId="Web-{8905B2CA-50C3-4A4D-7D92-CF1B37351ABE}" dt="2022-12-06T23:33:23.511" v="8" actId="1076"/>
          <ac:picMkLst>
            <pc:docMk/>
            <pc:sldMk cId="0" sldId="256"/>
            <ac:picMk id="10" creationId="{894FE5B0-2392-116F-E8E8-524F7000993D}"/>
          </ac:picMkLst>
        </pc:picChg>
        <pc:picChg chg="add mod">
          <ac:chgData name="Angela Tran" userId="S::atran2@uccs.edu::b87d4938-dc9e-46b5-bb28-75f21d48a3ed" providerId="AD" clId="Web-{8905B2CA-50C3-4A4D-7D92-CF1B37351ABE}" dt="2022-12-06T23:39:41.314" v="100" actId="1076"/>
          <ac:picMkLst>
            <pc:docMk/>
            <pc:sldMk cId="0" sldId="256"/>
            <ac:picMk id="12" creationId="{9BC27687-0D7D-53CD-AB21-E828CF672560}"/>
          </ac:picMkLst>
        </pc:picChg>
      </pc:sldChg>
    </pc:docChg>
  </pc:docChgLst>
  <pc:docChgLst>
    <pc:chgData name="Makya Geist-Delgado" userId="S::mgeistde@uccs.edu::0e5af740-ac4f-4bd8-9ea0-27016911bb77" providerId="AD" clId="Web-{269CE515-2548-F2BE-CED6-F942D8DC2406}"/>
    <pc:docChg chg="modSld">
      <pc:chgData name="Makya Geist-Delgado" userId="S::mgeistde@uccs.edu::0e5af740-ac4f-4bd8-9ea0-27016911bb77" providerId="AD" clId="Web-{269CE515-2548-F2BE-CED6-F942D8DC2406}" dt="2022-12-06T23:38:55.573" v="679" actId="20577"/>
      <pc:docMkLst>
        <pc:docMk/>
      </pc:docMkLst>
      <pc:sldChg chg="addSp delSp modSp">
        <pc:chgData name="Makya Geist-Delgado" userId="S::mgeistde@uccs.edu::0e5af740-ac4f-4bd8-9ea0-27016911bb77" providerId="AD" clId="Web-{269CE515-2548-F2BE-CED6-F942D8DC2406}" dt="2022-12-06T23:38:55.573" v="679" actId="20577"/>
        <pc:sldMkLst>
          <pc:docMk/>
          <pc:sldMk cId="0" sldId="256"/>
        </pc:sldMkLst>
        <pc:spChg chg="mod">
          <ac:chgData name="Makya Geist-Delgado" userId="S::mgeistde@uccs.edu::0e5af740-ac4f-4bd8-9ea0-27016911bb77" providerId="AD" clId="Web-{269CE515-2548-F2BE-CED6-F942D8DC2406}" dt="2022-12-06T19:29:05.895" v="57" actId="20577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Makya Geist-Delgado" userId="S::mgeistde@uccs.edu::0e5af740-ac4f-4bd8-9ea0-27016911bb77" providerId="AD" clId="Web-{269CE515-2548-F2BE-CED6-F942D8DC2406}" dt="2022-12-06T23:35:32.160" v="668"/>
          <ac:spMkLst>
            <pc:docMk/>
            <pc:sldMk cId="0" sldId="256"/>
            <ac:spMk id="3" creationId="{BB1ABA26-6046-EB01-7316-B44F71B62A6D}"/>
          </ac:spMkLst>
        </pc:spChg>
        <pc:spChg chg="mod">
          <ac:chgData name="Makya Geist-Delgado" userId="S::mgeistde@uccs.edu::0e5af740-ac4f-4bd8-9ea0-27016911bb77" providerId="AD" clId="Web-{269CE515-2548-F2BE-CED6-F942D8DC2406}" dt="2022-12-06T19:29:33.756" v="65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Makya Geist-Delgado" userId="S::mgeistde@uccs.edu::0e5af740-ac4f-4bd8-9ea0-27016911bb77" providerId="AD" clId="Web-{269CE515-2548-F2BE-CED6-F942D8DC2406}" dt="2022-12-06T20:36:17.294" v="592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Makya Geist-Delgado" userId="S::mgeistde@uccs.edu::0e5af740-ac4f-4bd8-9ea0-27016911bb77" providerId="AD" clId="Web-{269CE515-2548-F2BE-CED6-F942D8DC2406}" dt="2022-12-06T23:35:46.629" v="675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Makya Geist-Delgado" userId="S::mgeistde@uccs.edu::0e5af740-ac4f-4bd8-9ea0-27016911bb77" providerId="AD" clId="Web-{269CE515-2548-F2BE-CED6-F942D8DC2406}" dt="2022-12-06T19:29:48.209" v="75" actId="20577"/>
          <ac:spMkLst>
            <pc:docMk/>
            <pc:sldMk cId="0" sldId="256"/>
            <ac:spMk id="26" creationId="{00000000-0000-0000-0000-000000000000}"/>
          </ac:spMkLst>
        </pc:spChg>
        <pc:spChg chg="mod">
          <ac:chgData name="Makya Geist-Delgado" userId="S::mgeistde@uccs.edu::0e5af740-ac4f-4bd8-9ea0-27016911bb77" providerId="AD" clId="Web-{269CE515-2548-F2BE-CED6-F942D8DC2406}" dt="2022-12-06T23:38:55.573" v="679" actId="20577"/>
          <ac:spMkLst>
            <pc:docMk/>
            <pc:sldMk cId="0" sldId="256"/>
            <ac:spMk id="27" creationId="{00000000-0000-0000-0000-000000000000}"/>
          </ac:spMkLst>
        </pc:spChg>
        <pc:graphicFrameChg chg="add mod modGraphic">
          <ac:chgData name="Makya Geist-Delgado" userId="S::mgeistde@uccs.edu::0e5af740-ac4f-4bd8-9ea0-27016911bb77" providerId="AD" clId="Web-{269CE515-2548-F2BE-CED6-F942D8DC2406}" dt="2022-12-06T20:31:44.023" v="477"/>
          <ac:graphicFrameMkLst>
            <pc:docMk/>
            <pc:sldMk cId="0" sldId="256"/>
            <ac:graphicFrameMk id="5" creationId="{0B6E24CA-DF23-7C5F-B76D-0506DE2990C1}"/>
          </ac:graphicFrameMkLst>
        </pc:graphicFrameChg>
        <pc:picChg chg="add mod">
          <ac:chgData name="Makya Geist-Delgado" userId="S::mgeistde@uccs.edu::0e5af740-ac4f-4bd8-9ea0-27016911bb77" providerId="AD" clId="Web-{269CE515-2548-F2BE-CED6-F942D8DC2406}" dt="2022-12-06T20:32:06.164" v="479" actId="1076"/>
          <ac:picMkLst>
            <pc:docMk/>
            <pc:sldMk cId="0" sldId="256"/>
            <ac:picMk id="6" creationId="{E00E5884-D569-E5F7-8D51-FDB5E9E044C3}"/>
          </ac:picMkLst>
        </pc:picChg>
        <pc:picChg chg="mod">
          <ac:chgData name="Makya Geist-Delgado" userId="S::mgeistde@uccs.edu::0e5af740-ac4f-4bd8-9ea0-27016911bb77" providerId="AD" clId="Web-{269CE515-2548-F2BE-CED6-F942D8DC2406}" dt="2022-12-06T23:37:50.555" v="677" actId="14100"/>
          <ac:picMkLst>
            <pc:docMk/>
            <pc:sldMk cId="0" sldId="256"/>
            <ac:picMk id="7" creationId="{89127A7E-E573-FD3B-E002-B129024B073F}"/>
          </ac:picMkLst>
        </pc:picChg>
        <pc:picChg chg="mod">
          <ac:chgData name="Makya Geist-Delgado" userId="S::mgeistde@uccs.edu::0e5af740-ac4f-4bd8-9ea0-27016911bb77" providerId="AD" clId="Web-{269CE515-2548-F2BE-CED6-F942D8DC2406}" dt="2022-12-06T23:37:40.070" v="676" actId="1076"/>
          <ac:picMkLst>
            <pc:docMk/>
            <pc:sldMk cId="0" sldId="256"/>
            <ac:picMk id="8" creationId="{C9773836-2430-28FF-7D2C-4A5CA39A44C5}"/>
          </ac:picMkLst>
        </pc:picChg>
      </pc:sldChg>
    </pc:docChg>
  </pc:docChgLst>
  <pc:docChgLst>
    <pc:chgData name="Tristan Lee" userId="S::tlee2@uccs.edu::3567003e-c7d3-4688-a736-624d0514ec35" providerId="AD" clId="Web-{D8D72AF3-BA50-B282-281D-73D7CADCA41C}"/>
    <pc:docChg chg="modSld">
      <pc:chgData name="Tristan Lee" userId="S::tlee2@uccs.edu::3567003e-c7d3-4688-a736-624d0514ec35" providerId="AD" clId="Web-{D8D72AF3-BA50-B282-281D-73D7CADCA41C}" dt="2022-12-06T21:24:59.897" v="48" actId="1076"/>
      <pc:docMkLst>
        <pc:docMk/>
      </pc:docMkLst>
      <pc:sldChg chg="modSp">
        <pc:chgData name="Tristan Lee" userId="S::tlee2@uccs.edu::3567003e-c7d3-4688-a736-624d0514ec35" providerId="AD" clId="Web-{D8D72AF3-BA50-B282-281D-73D7CADCA41C}" dt="2022-12-06T21:24:59.897" v="48" actId="1076"/>
        <pc:sldMkLst>
          <pc:docMk/>
          <pc:sldMk cId="0" sldId="256"/>
        </pc:sldMkLst>
        <pc:spChg chg="mod">
          <ac:chgData name="Tristan Lee" userId="S::tlee2@uccs.edu::3567003e-c7d3-4688-a736-624d0514ec35" providerId="AD" clId="Web-{D8D72AF3-BA50-B282-281D-73D7CADCA41C}" dt="2022-12-06T21:24:59.897" v="48" actId="1076"/>
          <ac:spMkLst>
            <pc:docMk/>
            <pc:sldMk cId="0" sldId="256"/>
            <ac:spMk id="3" creationId="{BB1ABA26-6046-EB01-7316-B44F71B62A6D}"/>
          </ac:spMkLst>
        </pc:spChg>
        <pc:spChg chg="mod">
          <ac:chgData name="Tristan Lee" userId="S::tlee2@uccs.edu::3567003e-c7d3-4688-a736-624d0514ec35" providerId="AD" clId="Web-{D8D72AF3-BA50-B282-281D-73D7CADCA41C}" dt="2022-12-06T21:24:47.318" v="46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Tristan Lee" userId="S::tlee2@uccs.edu::3567003e-c7d3-4688-a736-624d0514ec35" providerId="AD" clId="Web-{D8D72AF3-BA50-B282-281D-73D7CADCA41C}" dt="2022-12-06T21:24:41.677" v="45" actId="20577"/>
          <ac:spMkLst>
            <pc:docMk/>
            <pc:sldMk cId="0" sldId="256"/>
            <ac:spMk id="29" creationId="{00000000-0000-0000-0000-000000000000}"/>
          </ac:spMkLst>
        </pc:spChg>
      </pc:sldChg>
    </pc:docChg>
  </pc:docChgLst>
  <pc:docChgLst>
    <pc:chgData name="Tristan Lee" userId="S::tlee2@uccs.edu::3567003e-c7d3-4688-a736-624d0514ec35" providerId="AD" clId="Web-{1370BAA9-C864-37BC-819B-BBAFE57919B2}"/>
    <pc:docChg chg="modSld">
      <pc:chgData name="Tristan Lee" userId="S::tlee2@uccs.edu::3567003e-c7d3-4688-a736-624d0514ec35" providerId="AD" clId="Web-{1370BAA9-C864-37BC-819B-BBAFE57919B2}" dt="2022-12-06T23:41:15.175" v="356" actId="20577"/>
      <pc:docMkLst>
        <pc:docMk/>
      </pc:docMkLst>
      <pc:sldChg chg="addSp delSp modSp">
        <pc:chgData name="Tristan Lee" userId="S::tlee2@uccs.edu::3567003e-c7d3-4688-a736-624d0514ec35" providerId="AD" clId="Web-{1370BAA9-C864-37BC-819B-BBAFE57919B2}" dt="2022-12-06T23:41:15.175" v="356" actId="20577"/>
        <pc:sldMkLst>
          <pc:docMk/>
          <pc:sldMk cId="0" sldId="256"/>
        </pc:sldMkLst>
        <pc:spChg chg="mod">
          <ac:chgData name="Tristan Lee" userId="S::tlee2@uccs.edu::3567003e-c7d3-4688-a736-624d0514ec35" providerId="AD" clId="Web-{1370BAA9-C864-37BC-819B-BBAFE57919B2}" dt="2022-12-06T23:41:15.175" v="35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ristan Lee" userId="S::tlee2@uccs.edu::3567003e-c7d3-4688-a736-624d0514ec35" providerId="AD" clId="Web-{1370BAA9-C864-37BC-819B-BBAFE57919B2}" dt="2022-12-06T23:26:53.684" v="306" actId="1076"/>
          <ac:spMkLst>
            <pc:docMk/>
            <pc:sldMk cId="0" sldId="256"/>
            <ac:spMk id="3" creationId="{BB1ABA26-6046-EB01-7316-B44F71B62A6D}"/>
          </ac:spMkLst>
        </pc:spChg>
        <pc:spChg chg="mod">
          <ac:chgData name="Tristan Lee" userId="S::tlee2@uccs.edu::3567003e-c7d3-4688-a736-624d0514ec35" providerId="AD" clId="Web-{1370BAA9-C864-37BC-819B-BBAFE57919B2}" dt="2022-12-06T23:35:43.088" v="339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Tristan Lee" userId="S::tlee2@uccs.edu::3567003e-c7d3-4688-a736-624d0514ec35" providerId="AD" clId="Web-{1370BAA9-C864-37BC-819B-BBAFE57919B2}" dt="2022-12-06T23:37:17.169" v="346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Tristan Lee" userId="S::tlee2@uccs.edu::3567003e-c7d3-4688-a736-624d0514ec35" providerId="AD" clId="Web-{1370BAA9-C864-37BC-819B-BBAFE57919B2}" dt="2022-12-06T23:27:32.920" v="336" actId="20577"/>
          <ac:spMkLst>
            <pc:docMk/>
            <pc:sldMk cId="0" sldId="256"/>
            <ac:spMk id="27" creationId="{00000000-0000-0000-0000-000000000000}"/>
          </ac:spMkLst>
        </pc:spChg>
        <pc:spChg chg="del">
          <ac:chgData name="Tristan Lee" userId="S::tlee2@uccs.edu::3567003e-c7d3-4688-a736-624d0514ec35" providerId="AD" clId="Web-{1370BAA9-C864-37BC-819B-BBAFE57919B2}" dt="2022-12-06T23:25:41.589" v="302"/>
          <ac:spMkLst>
            <pc:docMk/>
            <pc:sldMk cId="0" sldId="256"/>
            <ac:spMk id="28" creationId="{00000000-0000-0000-0000-000000000000}"/>
          </ac:spMkLst>
        </pc:spChg>
        <pc:spChg chg="mod">
          <ac:chgData name="Tristan Lee" userId="S::tlee2@uccs.edu::3567003e-c7d3-4688-a736-624d0514ec35" providerId="AD" clId="Web-{1370BAA9-C864-37BC-819B-BBAFE57919B2}" dt="2022-12-06T23:25:51.402" v="305" actId="20577"/>
          <ac:spMkLst>
            <pc:docMk/>
            <pc:sldMk cId="0" sldId="256"/>
            <ac:spMk id="29" creationId="{00000000-0000-0000-0000-000000000000}"/>
          </ac:spMkLst>
        </pc:spChg>
        <pc:picChg chg="mod">
          <ac:chgData name="Tristan Lee" userId="S::tlee2@uccs.edu::3567003e-c7d3-4688-a736-624d0514ec35" providerId="AD" clId="Web-{1370BAA9-C864-37BC-819B-BBAFE57919B2}" dt="2022-12-06T22:59:32.510" v="18" actId="14100"/>
          <ac:picMkLst>
            <pc:docMk/>
            <pc:sldMk cId="0" sldId="256"/>
            <ac:picMk id="6" creationId="{E00E5884-D569-E5F7-8D51-FDB5E9E044C3}"/>
          </ac:picMkLst>
        </pc:picChg>
        <pc:picChg chg="add del mod">
          <ac:chgData name="Tristan Lee" userId="S::tlee2@uccs.edu::3567003e-c7d3-4688-a736-624d0514ec35" providerId="AD" clId="Web-{1370BAA9-C864-37BC-819B-BBAFE57919B2}" dt="2022-12-06T22:56:28.677" v="7"/>
          <ac:picMkLst>
            <pc:docMk/>
            <pc:sldMk cId="0" sldId="256"/>
            <ac:picMk id="7" creationId="{61180269-74DE-EB5A-E4DB-01D6482BF056}"/>
          </ac:picMkLst>
        </pc:picChg>
        <pc:picChg chg="add mod">
          <ac:chgData name="Tristan Lee" userId="S::tlee2@uccs.edu::3567003e-c7d3-4688-a736-624d0514ec35" providerId="AD" clId="Web-{1370BAA9-C864-37BC-819B-BBAFE57919B2}" dt="2022-12-06T23:28:05.624" v="337" actId="1076"/>
          <ac:picMkLst>
            <pc:docMk/>
            <pc:sldMk cId="0" sldId="256"/>
            <ac:picMk id="8" creationId="{C9773836-2430-28FF-7D2C-4A5CA39A44C5}"/>
          </ac:picMkLst>
        </pc:picChg>
        <pc:picChg chg="add mod">
          <ac:chgData name="Tristan Lee" userId="S::tlee2@uccs.edu::3567003e-c7d3-4688-a736-624d0514ec35" providerId="AD" clId="Web-{1370BAA9-C864-37BC-819B-BBAFE57919B2}" dt="2022-12-06T23:27:16.966" v="307" actId="1076"/>
          <ac:picMkLst>
            <pc:docMk/>
            <pc:sldMk cId="0" sldId="256"/>
            <ac:picMk id="10" creationId="{894FE5B0-2392-116F-E8E8-524F700099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Robot Cognition Platform</a:t>
            </a:r>
            <a:br>
              <a:rPr lang="en-US" sz="9600" dirty="0"/>
            </a:br>
            <a:r>
              <a:rPr lang="en-US" sz="5500" dirty="0"/>
              <a:t>Sponsor:</a:t>
            </a:r>
            <a:r>
              <a:rPr lang="en-US" sz="5500" b="1" dirty="0"/>
              <a:t> Bill Michael</a:t>
            </a:r>
            <a:br>
              <a:rPr lang="en-US" sz="5500" dirty="0"/>
            </a:br>
            <a:r>
              <a:rPr lang="en-US" sz="5500" dirty="0"/>
              <a:t>Advisor: </a:t>
            </a:r>
            <a:r>
              <a:rPr lang="en-US" sz="5500" b="1" dirty="0"/>
              <a:t>Leslie </a:t>
            </a:r>
            <a:r>
              <a:rPr lang="en-US" sz="5500" b="1"/>
              <a:t>Tekamp</a:t>
            </a:r>
            <a:br>
              <a:rPr lang="en-US" sz="5500" dirty="0"/>
            </a:br>
            <a:r>
              <a:rPr lang="en-US" sz="5500" b="1" dirty="0">
                <a:ea typeface="+mj-lt"/>
                <a:cs typeface="+mj-lt"/>
              </a:rPr>
              <a:t>Khaled </a:t>
            </a:r>
            <a:r>
              <a:rPr lang="en-US" sz="5500" b="1">
                <a:ea typeface="+mj-lt"/>
                <a:cs typeface="+mj-lt"/>
              </a:rPr>
              <a:t>Almathkour</a:t>
            </a:r>
            <a:r>
              <a:rPr lang="en-US" sz="5500" b="1" dirty="0">
                <a:ea typeface="+mj-lt"/>
                <a:cs typeface="+mj-lt"/>
              </a:rPr>
              <a:t>,</a:t>
            </a:r>
            <a:r>
              <a:rPr lang="en-US" sz="5500" b="1" dirty="0"/>
              <a:t> </a:t>
            </a:r>
            <a:r>
              <a:rPr lang="en-US" sz="5500" b="1" dirty="0">
                <a:ea typeface="+mj-lt"/>
                <a:cs typeface="+mj-lt"/>
              </a:rPr>
              <a:t>Makya Geist-Delgado,</a:t>
            </a:r>
            <a:r>
              <a:rPr lang="en-US" sz="5500" b="1" dirty="0"/>
              <a:t> Tristan Lee, Angela Tran   </a:t>
            </a:r>
            <a:endParaRPr lang="en-US" sz="5500" dirty="0"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42600" y="1149144"/>
            <a:ext cx="634861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8000">
              <a:latin typeface="+mj-lt"/>
              <a:cs typeface="Arial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26746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t"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000" b="1" dirty="0">
                <a:latin typeface="+mj-lt"/>
              </a:rPr>
              <a:t>Design</a:t>
            </a:r>
            <a:endParaRPr lang="en-US" sz="6000" b="1" dirty="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r>
              <a:rPr lang="en-US" sz="6000" dirty="0">
                <a:latin typeface="+mj-lt"/>
                <a:cs typeface="Arial"/>
              </a:rPr>
              <a:t>   </a:t>
            </a:r>
            <a:endParaRPr lang="en-US" dirty="0">
              <a:latin typeface="Times New Roman"/>
              <a:cs typeface="Times New Roman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r>
              <a:rPr lang="en-US" sz="6000" dirty="0">
                <a:latin typeface="+mj-lt"/>
                <a:cs typeface="Arial"/>
              </a:rPr>
              <a:t>Three-tiered design with mounting points for each sensor</a:t>
            </a:r>
            <a:endParaRPr lang="en-US">
              <a:cs typeface="Times New Roman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r>
              <a:rPr lang="en-US" sz="6000" dirty="0">
                <a:latin typeface="+mj-lt"/>
                <a:cs typeface="Arial"/>
              </a:rPr>
              <a:t>PCB and DC/DC Power converters used to power peripherals</a:t>
            </a:r>
            <a:endParaRPr lang="en-US" dirty="0"/>
          </a:p>
          <a:p>
            <a:pPr marL="1645920" indent="-1645920" algn="l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0"/>
            <a:ext cx="13844016" cy="26774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t"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000" b="1" dirty="0">
                <a:latin typeface="+mj-lt"/>
              </a:rPr>
              <a:t>Requirements</a:t>
            </a:r>
            <a:endParaRPr lang="en-US" sz="6000" b="1" dirty="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Font typeface="Arial" pitchFamily="34" charset="0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6000" dirty="0">
                <a:latin typeface="+mj-lt"/>
                <a:cs typeface="Arial"/>
              </a:rPr>
              <a:t>Must  weigh less than 5kg</a:t>
            </a:r>
            <a:br>
              <a:rPr lang="en-US" sz="6000" dirty="0">
                <a:latin typeface="+mj-lt"/>
                <a:cs typeface="Arial"/>
              </a:rPr>
            </a:br>
            <a:br>
              <a:rPr lang="en-US" sz="6000" dirty="0">
                <a:latin typeface="+mj-lt"/>
                <a:cs typeface="Arial"/>
              </a:rPr>
            </a:br>
            <a:r>
              <a:rPr lang="en-US" sz="6000" dirty="0">
                <a:latin typeface="+mj-lt"/>
                <a:cs typeface="Arial"/>
              </a:rPr>
              <a:t>                 </a:t>
            </a:r>
            <a:r>
              <a:rPr lang="en-US" sz="6000" b="1" dirty="0">
                <a:latin typeface="+mj-lt"/>
                <a:cs typeface="Arial"/>
              </a:rPr>
              <a:t>Sensors</a:t>
            </a:r>
            <a:endParaRPr lang="en-US">
              <a:cs typeface="Times New Roman"/>
            </a:endParaRPr>
          </a:p>
          <a:p>
            <a:pPr marL="1645920" indent="-164592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6000" dirty="0">
                <a:latin typeface="+mj-lt"/>
                <a:cs typeface="Arial"/>
              </a:rPr>
              <a:t>LiDAR (Point-Cloud Dada)</a:t>
            </a:r>
          </a:p>
          <a:p>
            <a:pPr marL="1645920" indent="-164592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6000" dirty="0">
                <a:latin typeface="+mj-lt"/>
                <a:cs typeface="Arial"/>
              </a:rPr>
              <a:t>GPS (Location Data)</a:t>
            </a:r>
          </a:p>
          <a:p>
            <a:pPr marL="1645920" indent="-1645920" algn="l">
              <a:spcBef>
                <a:spcPct val="20000"/>
              </a:spcBef>
              <a:buFont typeface="Arial,Sans-Serif" pitchFamily="34" charset="0"/>
              <a:buChar char="•"/>
              <a:defRPr/>
            </a:pPr>
            <a:r>
              <a:rPr lang="en-US" sz="6000">
                <a:latin typeface="+mj-lt"/>
                <a:cs typeface="Arial"/>
              </a:rPr>
              <a:t>Camera (Visual Data)</a:t>
            </a:r>
            <a:endParaRPr lang="en-US" sz="6000">
              <a:ea typeface="+mn-lt"/>
              <a:cs typeface="+mn-lt"/>
            </a:endParaRPr>
          </a:p>
          <a:p>
            <a:pPr marL="1645920" indent="-1645920" algn="l">
              <a:spcBef>
                <a:spcPct val="20000"/>
              </a:spcBef>
              <a:buFont typeface="Arial,Sans-Serif" pitchFamily="34" charset="0"/>
              <a:buChar char="•"/>
              <a:defRPr/>
            </a:pPr>
            <a:r>
              <a:rPr lang="en-US" sz="6000">
                <a:latin typeface="+mj-lt"/>
                <a:cs typeface="Arial"/>
              </a:rPr>
              <a:t>IMU (Inertial Data)</a:t>
            </a:r>
            <a:endParaRPr lang="en-US"/>
          </a:p>
          <a:p>
            <a:pPr algn="l">
              <a:spcBef>
                <a:spcPct val="20000"/>
              </a:spcBef>
              <a:defRPr/>
            </a:pPr>
            <a:r>
              <a:rPr lang="en-US" sz="6000" dirty="0">
                <a:latin typeface="+mj-lt"/>
                <a:cs typeface="Arial"/>
              </a:rPr>
              <a:t>The platform will use a Jetson Nano to process and run all sensors.</a:t>
            </a:r>
            <a:endParaRPr lang="en-US">
              <a:cs typeface="Times New Roman"/>
            </a:endParaRPr>
          </a:p>
          <a:p>
            <a:pPr algn="l">
              <a:spcBef>
                <a:spcPct val="20000"/>
              </a:spcBef>
              <a:defRPr/>
            </a:pPr>
            <a:endParaRPr lang="en-US" sz="6000">
              <a:latin typeface="+mj-lt"/>
              <a:cs typeface="Arial"/>
            </a:endParaRPr>
          </a:p>
          <a:p>
            <a:pPr marL="1645920" indent="-1645920" algn="l">
              <a:spcBef>
                <a:spcPct val="20000"/>
              </a:spcBef>
              <a:buFont typeface="Arial"/>
              <a:buChar char="•"/>
              <a:defRPr/>
            </a:pPr>
            <a:endParaRPr lang="en-US" sz="6000">
              <a:latin typeface="+mj-lt"/>
              <a:cs typeface="Arial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>
              <a:buNone/>
            </a:pPr>
            <a:r>
              <a:rPr lang="en-US" sz="5200" b="1"/>
              <a:t>Team Toucan</a:t>
            </a:r>
            <a:endParaRPr lang="en-US"/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257800"/>
            <a:ext cx="13844016" cy="1684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t"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/>
          </a:p>
          <a:p>
            <a:pPr lvl="0"/>
            <a:r>
              <a:rPr lang="en-US" b="1"/>
              <a:t>Design</a:t>
            </a:r>
            <a:endParaRPr lang="en-US" b="1">
              <a:cs typeface="Arial"/>
            </a:endParaRPr>
          </a:p>
          <a:p>
            <a:pPr marL="0" indent="0" algn="l">
              <a:spcBef>
                <a:spcPts val="1400"/>
              </a:spcBef>
            </a:pPr>
            <a:r>
              <a:rPr lang="en-US" sz="5400">
                <a:latin typeface="Arial"/>
                <a:cs typeface="Arial"/>
              </a:rPr>
              <a:t>All peripherals are powered by a 6s-12 LiPo Battery connected using EC5, providing 5V at 2A to the Jetson Nano and 12V at 3A to the LiDAR. Other Sensors are powered by the Nano.</a:t>
            </a: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29422725" y="22326600"/>
            <a:ext cx="13844016" cy="78436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Glossary</a:t>
            </a:r>
            <a:endParaRPr lang="en-US" sz="5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cs typeface="Arial"/>
            </a:endParaRPr>
          </a:p>
          <a:p>
            <a:pPr marL="1645920" indent="-1645920" algn="ctr">
              <a:spcBef>
                <a:spcPct val="20000"/>
              </a:spcBef>
              <a:buNone/>
              <a:defRPr/>
            </a:pPr>
            <a:r>
              <a:rPr lang="en-US" sz="5400">
                <a:cs typeface="Arial"/>
              </a:rPr>
              <a:t>LiDAR: Light Detection and Ranging</a:t>
            </a:r>
          </a:p>
          <a:p>
            <a:pPr marL="1645920" indent="-1645920" algn="ctr">
              <a:spcBef>
                <a:spcPct val="20000"/>
              </a:spcBef>
              <a:buNone/>
              <a:defRPr/>
            </a:pPr>
            <a:r>
              <a:rPr lang="en-US" sz="5400">
                <a:cs typeface="Arial"/>
              </a:rPr>
              <a:t>GPS: Global Positioning System</a:t>
            </a:r>
          </a:p>
          <a:p>
            <a:pPr marL="1645920" indent="-1645920" algn="ctr">
              <a:spcBef>
                <a:spcPct val="20000"/>
              </a:spcBef>
              <a:buNone/>
              <a:defRPr/>
            </a:pPr>
            <a:r>
              <a:rPr lang="en-US" sz="5400">
                <a:cs typeface="Arial"/>
              </a:rPr>
              <a:t>IMU: Inertial Measurement Unit</a:t>
            </a:r>
          </a:p>
          <a:p>
            <a:pPr marL="1645920" indent="-1645920" algn="ctr">
              <a:spcBef>
                <a:spcPct val="20000"/>
              </a:spcBef>
              <a:buNone/>
              <a:defRPr/>
            </a:pPr>
            <a:r>
              <a:rPr lang="en-US" sz="5400">
                <a:cs typeface="Arial"/>
              </a:rPr>
              <a:t>PCB: Printed Circuit Board</a:t>
            </a:r>
          </a:p>
          <a:p>
            <a:pPr marL="1645920" indent="-1645920" algn="ctr">
              <a:spcBef>
                <a:spcPct val="20000"/>
              </a:spcBef>
              <a:buNone/>
              <a:defRPr/>
            </a:pPr>
            <a:r>
              <a:rPr lang="en-US" sz="5400">
                <a:cs typeface="Arial"/>
              </a:rPr>
              <a:t>LiPo: Lithium Polymer</a:t>
            </a:r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45105E60-2383-4B99-A279-10F657CC39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10929373" cy="150003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6E24CA-DF23-7C5F-B76D-0506DE299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26728"/>
              </p:ext>
            </p:extLst>
          </p:nvPr>
        </p:nvGraphicFramePr>
        <p:xfrm>
          <a:off x="713232" y="7434072"/>
          <a:ext cx="13831051" cy="1011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8893">
                  <a:extLst>
                    <a:ext uri="{9D8B030D-6E8A-4147-A177-3AD203B41FA5}">
                      <a16:colId xmlns:a16="http://schemas.microsoft.com/office/drawing/2014/main" val="3531381121"/>
                    </a:ext>
                  </a:extLst>
                </a:gridCol>
                <a:gridCol w="7662158">
                  <a:extLst>
                    <a:ext uri="{9D8B030D-6E8A-4147-A177-3AD203B41FA5}">
                      <a16:colId xmlns:a16="http://schemas.microsoft.com/office/drawing/2014/main" val="826683979"/>
                    </a:ext>
                  </a:extLst>
                </a:gridCol>
              </a:tblGrid>
              <a:tr h="7086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Requirement​​</a:t>
                      </a:r>
                      <a:endParaRPr lang="en-US" sz="4400" b="1" i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​​</a:t>
                      </a:r>
                      <a:endParaRPr lang="en-US" sz="4400" b="1" i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202554"/>
                  </a:ext>
                </a:extLst>
              </a:tr>
              <a:tr h="7086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Power Supply​​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18-48V​​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99038"/>
                  </a:ext>
                </a:extLst>
              </a:tr>
              <a:tr h="7086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Peripherals​​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GPS, IMU, LIDAR, Camera​​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282"/>
                  </a:ext>
                </a:extLst>
              </a:tr>
              <a:tr h="7086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Power Output 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5VDC at 10A​​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980994"/>
                  </a:ext>
                </a:extLst>
              </a:tr>
              <a:tr h="7086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Power Output​​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3.3VDC at 10A​​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784582"/>
                  </a:ext>
                </a:extLst>
              </a:tr>
              <a:tr h="7086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Power Output​​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12VDC at 5A​​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1821"/>
                  </a:ext>
                </a:extLst>
              </a:tr>
              <a:tr h="17989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Generates​​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Point-cloud data, spatial and image data, location data​​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393338"/>
                  </a:ext>
                </a:extLst>
              </a:tr>
              <a:tr h="23441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Collects 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4400">
                          <a:effectLst/>
                          <a:latin typeface="Arial"/>
                        </a:rPr>
                        <a:t>Accurate geo positioning, image and video collection, attitude and gyroscope data, inertial data​​</a:t>
                      </a:r>
                      <a:endParaRPr lang="en-US" sz="44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476544"/>
                  </a:ext>
                </a:extLst>
              </a:tr>
            </a:tbl>
          </a:graphicData>
        </a:graphic>
      </p:graphicFrame>
      <p:pic>
        <p:nvPicPr>
          <p:cNvPr id="6" name="Picture 6" descr="A picture containing text, furniture, table, worktable&#10;&#10;Description automatically generated">
            <a:extLst>
              <a:ext uri="{FF2B5EF4-FFF2-40B4-BE49-F238E27FC236}">
                <a16:creationId xmlns:a16="http://schemas.microsoft.com/office/drawing/2014/main" id="{E00E5884-D569-E5F7-8D51-FDB5E9E0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51" y="7285412"/>
            <a:ext cx="13668183" cy="11200833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C9773836-2430-28FF-7D2C-4A5CA39A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1516" y="21792884"/>
            <a:ext cx="9723288" cy="8345010"/>
          </a:xfrm>
          <a:prstGeom prst="rect">
            <a:avLst/>
          </a:prstGeom>
        </p:spPr>
      </p:pic>
      <p:pic>
        <p:nvPicPr>
          <p:cNvPr id="10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94FE5B0-2392-116F-E8E8-524F70009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5167" y="12877464"/>
            <a:ext cx="7593835" cy="7806450"/>
          </a:xfrm>
          <a:prstGeom prst="rect">
            <a:avLst/>
          </a:prstGeom>
        </p:spPr>
      </p:pic>
      <p:pic>
        <p:nvPicPr>
          <p:cNvPr id="7" name="Picture 1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9127A7E-E573-FD3B-E002-B129024B0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953" y="28045666"/>
            <a:ext cx="4111801" cy="3772628"/>
          </a:xfrm>
          <a:prstGeom prst="rect">
            <a:avLst/>
          </a:prstGeom>
        </p:spPr>
      </p:pic>
      <p:pic>
        <p:nvPicPr>
          <p:cNvPr id="12" name="Picture 12" descr="A picture containing toucan, bird, branch&#10;&#10;Description automatically generated">
            <a:extLst>
              <a:ext uri="{FF2B5EF4-FFF2-40B4-BE49-F238E27FC236}">
                <a16:creationId xmlns:a16="http://schemas.microsoft.com/office/drawing/2014/main" id="{9BC27687-0D7D-53CD-AB21-E828CF672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35508" y="1073418"/>
            <a:ext cx="4424004" cy="27053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rDesPosterTemplat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9F4D60A2CD4C469B5D3FCAE2445860" ma:contentTypeVersion="11" ma:contentTypeDescription="Create a new document." ma:contentTypeScope="" ma:versionID="e9b5c456d844b866d076205733ed7684">
  <xsd:schema xmlns:xsd="http://www.w3.org/2001/XMLSchema" xmlns:xs="http://www.w3.org/2001/XMLSchema" xmlns:p="http://schemas.microsoft.com/office/2006/metadata/properties" xmlns:ns2="41131974-f1ef-422a-8b29-84da6b73dfca" xmlns:ns3="10facdfd-8a7c-44e5-86a0-756ad517bdcd" targetNamespace="http://schemas.microsoft.com/office/2006/metadata/properties" ma:root="true" ma:fieldsID="b217f62cc07f281e012afc16ff918721" ns2:_="" ns3:_="">
    <xsd:import namespace="41131974-f1ef-422a-8b29-84da6b73dfca"/>
    <xsd:import namespace="10facdfd-8a7c-44e5-86a0-756ad517bd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31974-f1ef-422a-8b29-84da6b73df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7373dcc-d629-4f14-9a28-796bffe926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acdfd-8a7c-44e5-86a0-756ad517bdc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0d8f9f0-e3b2-4224-ba35-05acb846f91d}" ma:internalName="TaxCatchAll" ma:showField="CatchAllData" ma:web="10facdfd-8a7c-44e5-86a0-756ad517bd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facdfd-8a7c-44e5-86a0-756ad517bdcd" xsi:nil="true"/>
    <lcf76f155ced4ddcb4097134ff3c332f xmlns="41131974-f1ef-422a-8b29-84da6b73dfc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DAF521-BD14-4B2F-A629-2D4CF75038CD}">
  <ds:schemaRefs>
    <ds:schemaRef ds:uri="10facdfd-8a7c-44e5-86a0-756ad517bdcd"/>
    <ds:schemaRef ds:uri="41131974-f1ef-422a-8b29-84da6b73df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5744EE-6196-4A8C-BD6F-C5F9FEA94B2D}">
  <ds:schemaRefs>
    <ds:schemaRef ds:uri="10facdfd-8a7c-44e5-86a0-756ad517bdcd"/>
    <ds:schemaRef ds:uri="41131974-f1ef-422a-8b29-84da6b73dfc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918109-D8F9-44B5-969E-98687154D3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senior-design-poster-template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SrDesPosterTemplate-1</vt:lpstr>
      <vt:lpstr>Robot Cognition Platform Sponsor: Bill Michael Advisor: Leslie Tekamp Khaled Almathkour, Makya Geist-Delgado, Tristan Lee, Angela Tran   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Poster, Bold, 80-120 points Sponsor: Sponsoring Company or Person Advisor(s): Name(s) of Advisors(s) Names of Team Members, Bold, 45-65 points</dc:title>
  <dc:creator>William Michael</dc:creator>
  <cp:revision>92</cp:revision>
  <dcterms:created xsi:type="dcterms:W3CDTF">2021-01-07T19:15:15Z</dcterms:created>
  <dcterms:modified xsi:type="dcterms:W3CDTF">2022-12-07T00:14:41Z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0x0101009C9F4D60A2CD4C469B5D3FCAE2445860</vt:lpwstr>
  </property>
  <property fmtid="{D5CDD505-2E9C-101B-9397-08002B2CF9AE}" pid="3" name="MediaServiceImageTags">
    <vt:lpwstr/>
  </property>
</Properties>
</file>