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F85"/>
    <a:srgbClr val="098CD2"/>
    <a:srgbClr val="33A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7EB97-8DE7-47CC-AE83-72AEC2A8DE4E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2943-6B81-421D-891B-AB7A2A9615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9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C1796-1A67-433D-B0D8-88518942E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BFB4DC-330A-4CAB-9C13-EFFCB701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30712-38AA-48EF-AC55-DAB4F3CF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B14-0E37-4145-8A51-9D04AB98844C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8DB6C-9C7F-418B-88F3-1A285235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94C76C-97A1-45CB-97BA-31EB73CE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1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A30F4-828C-4CF7-A3CA-D7C938C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87EF85-A5A2-4A9F-9503-625D7EE70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6DE81-C2A0-44BF-9D8B-2A0C13F1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D370-58B6-47DC-8CF1-AC206098D044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03FBB-0988-40A7-AE80-7B97753E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358461-91C4-4688-962E-4F442032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9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AAB0D3-9C01-45FE-BE90-735AA3CDA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C736EB-7498-465F-BE00-3CBBA5F07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D3EAC-7855-4E92-BE4C-68F98C53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81DA-9239-49DA-BD4A-A7992F823080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A5EEC-54AC-408D-8F4A-AAE3BAC5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054FE2-1EAD-4D78-9183-81842ED6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BF83C-F626-4FC8-8334-2DC72C78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AF02D-0012-4FB0-A821-05FFCB0F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27A46-6E35-4AC0-BEF5-0BBD4357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8ECA-BCC9-43E1-B218-F9EF5B71D193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79E19-CE59-40CF-BF5B-50DFF347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08EB7-BCFB-4617-B5DC-97CA669B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9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71C35-A601-4ADB-B7EF-1230B475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44E4E-1775-412F-AEB9-46ECD507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24F14-0D31-4BEA-803D-51093E12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E44-B4A5-43B3-B11A-76F267DB95EE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360AF-1CD8-4BFE-B52C-266CD903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2BCC0-2B22-411F-A5BF-DDF720D8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2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68F7D-10BB-4FC5-AF12-068C3C3A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947E7-011B-4FBD-BEED-35226DB66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00A54E-80FA-4A16-9045-5DC2CCA4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6FD3EA-52A9-41FE-BBDF-565F3AA7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91DD-DEE4-41F0-BB82-412302BA5BAC}" type="datetime1">
              <a:rPr lang="en-GB" smtClean="0"/>
              <a:t>21/11/2021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8A101-9D91-4033-A480-30E02B31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4BBC2E-369F-4A27-8AEC-ED283D42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C7DBD-58A1-4B5B-A517-050410D9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960C67-D265-46C4-B2C1-65406232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C53AE7-9B63-496D-A51E-ECB4E90D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B8E8CE-8ADC-4BDA-AA53-08DBC07E2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E375F-B604-4E87-8847-7EC971914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EA19EF-57C6-4F62-93FC-6E4C8780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3B4F-83FF-4806-80CA-C4C183639F57}" type="datetime1">
              <a:rPr lang="en-GB" smtClean="0"/>
              <a:t>21/11/2021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EC9119-B659-4017-9B48-6472681C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5F02-A914-4918-8F3E-0444ABF6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D82AB-960D-4D6C-9663-7328ED0B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7DB5EB-A017-479E-94ED-0A4C39C4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5B37-64B0-4E5B-925B-DACED2DEA347}" type="datetime1">
              <a:rPr lang="en-GB" smtClean="0"/>
              <a:t>21/11/2021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FBF322-D037-4B55-9AF0-BD0D871E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33D48-BA51-4628-A3F2-061B3620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7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632219-7D0F-4A7B-8C20-10863EF8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A28A-C03D-4489-8A77-BB41A0CFF8CD}" type="datetime1">
              <a:rPr lang="en-GB" smtClean="0"/>
              <a:t>21/11/2021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8909BC-CF0B-42D1-B31A-56A1D106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135D26-26A9-4363-BE40-831174D8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F9D6C-1AC2-450E-A313-35DB2AC5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556F8-C351-448A-A490-AA2614F21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1FC683-65C9-4E8C-AE98-639B9B03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FB49E2-B0DC-4433-A58F-A624F96E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7-A1C3-482F-990E-1C341C01773A}" type="datetime1">
              <a:rPr lang="en-GB" smtClean="0"/>
              <a:t>21/11/2021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2980F5-1C46-40FA-95EB-C643BF8F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457E9-3A8C-46E0-9911-C24DD3FC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9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85C32-A1CC-41F3-AB83-2A056774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324E0E-820E-44E5-BF60-6C92B41AA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FDA5AB-9AA9-4D87-91C2-14A4C4FB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75FD9-6610-4FC6-A193-3BA30313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C611-ADA5-476A-A4EE-A9D84106A4E1}" type="datetime1">
              <a:rPr lang="en-GB" smtClean="0"/>
              <a:t>21/11/2021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191C06-4FD8-4303-B1A7-2C42D0CD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34146-ED24-403F-A63E-BAC35FD2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E4725A-6574-4834-8356-D6A22D48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5576BF-93F7-492A-8099-89F4398C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FAAEA2-0C4A-4A50-A77A-79C155E14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CC6E-3572-4344-8FF3-63DE0A6CF25B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1D3B7-6922-4AF3-BDE9-3F0E4BEC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370C2-1577-44F6-8DA0-3C6548C2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4BE60-2921-40F5-9B51-02BDB44D1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Stage en neurologie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964DFA-EAB9-46DE-AE87-287ADB25B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Hôpital de Châlon-sur-Saône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FBE6E6-C368-4EEC-9203-C62D99B14FDB}"/>
              </a:ext>
            </a:extLst>
          </p:cNvPr>
          <p:cNvSpPr txBox="1"/>
          <p:nvPr/>
        </p:nvSpPr>
        <p:spPr>
          <a:xfrm>
            <a:off x="0" y="6273225"/>
            <a:ext cx="2762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Tristan LE PARE</a:t>
            </a:r>
            <a:endParaRPr lang="en-GB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8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Origine du projet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200" y="1357746"/>
            <a:ext cx="525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Présentation: parcours</a:t>
            </a:r>
          </a:p>
          <a:p>
            <a:endParaRPr lang="fr-F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Bac scientifique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Licence MIASHS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Développement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Médiplus</a:t>
            </a:r>
            <a:endParaRPr lang="en-GB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D96ABD-05CA-47D2-A1DA-4A2C9B6F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197EA2-4B40-4E4F-A880-C37E73ED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2" y="13836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9ABDF5-1A7F-4447-B7EF-61FC4882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596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5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Origine du projet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200" y="1357746"/>
            <a:ext cx="57639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Présentation: Médecine et neurologie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800" b="1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Pourquoi médecine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Contact humain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Aider les gens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Aspect intellectuel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fr-FR" sz="22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Pourquoi neurologie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fr-FR" sz="2200" b="1" i="0" u="none" strike="noStrike" kern="1200" cap="none" spc="0" normalizeH="0" baseline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Siège de la conscience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Applications variées</a:t>
            </a:r>
            <a:endParaRPr kumimoji="0" lang="en-GB" sz="22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18F6FA-4F79-4B59-BA1C-594BB4CB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C7CC339-16CC-45DD-9B15-DEBA2475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36" y="2213383"/>
            <a:ext cx="4497192" cy="326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Observations réalisées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200" y="1357746"/>
            <a:ext cx="53706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Organisation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Nombre de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fr-FR" sz="22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places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Nombre de personnel soignant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200" b="1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Dossiers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fr-FR" sz="22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fr-FR" sz="24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DA492D-049B-424B-9AB2-97392DF9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7F1018-2D49-4A48-B73A-46DC5E7F9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15" y="2683309"/>
            <a:ext cx="4260646" cy="23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5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Observations réalisées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200" y="1357746"/>
            <a:ext cx="47140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1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Patients différents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fr-FR" sz="22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Pathologies variées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200" b="1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Problématique de soins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fr-FR" sz="22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Risques des traitements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F4B661-99C5-41C4-8B65-3AF2A0B69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256" y="1690688"/>
            <a:ext cx="6472669" cy="41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6D43E9-8968-408A-AC4A-D143D491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5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Enseignements retirés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200" y="1357746"/>
            <a:ext cx="53948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Savoirs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Pathologies neurologiques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Lecture d’imagerie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8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Savoir-faire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Ponction lombaire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Passation de tests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2800" b="1" dirty="0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Savoir-être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Empathie (</a:t>
            </a:r>
            <a:r>
              <a:rPr lang="en-GB" sz="24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≠ </a:t>
            </a:r>
            <a:r>
              <a:rPr lang="fr-FR" sz="24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sympathie</a:t>
            </a:r>
            <a:r>
              <a:rPr lang="en-GB" sz="24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 ≠ compassion) </a:t>
            </a:r>
            <a:endParaRPr lang="fr-FR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Détachement émotionnel</a:t>
            </a:r>
            <a:endParaRPr kumimoji="0" lang="en-GB" sz="24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589E1F-94A5-4FBC-9856-EAE67AB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195B378-52F3-425B-9DAC-64B24A57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25" y="2302893"/>
            <a:ext cx="29718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1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183</TotalTime>
  <Words>107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Stage en neurologie</vt:lpstr>
      <vt:lpstr>Origine du projet</vt:lpstr>
      <vt:lpstr>Origine du projet</vt:lpstr>
      <vt:lpstr>Observations réalisées</vt:lpstr>
      <vt:lpstr>Observations réalisées</vt:lpstr>
      <vt:lpstr>Enseignements retirés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Le pare</dc:creator>
  <cp:lastModifiedBy>Tristan Le pare</cp:lastModifiedBy>
  <cp:revision>85</cp:revision>
  <dcterms:created xsi:type="dcterms:W3CDTF">2021-11-17T19:33:31Z</dcterms:created>
  <dcterms:modified xsi:type="dcterms:W3CDTF">2021-11-21T12:19:15Z</dcterms:modified>
</cp:coreProperties>
</file>