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8" r:id="rId3"/>
    <p:sldId id="262" r:id="rId4"/>
    <p:sldId id="263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CBCE-7F37-4CB0-BB38-C9D8195C6C97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DF21-356A-4435-9638-8B133789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CBCE-7F37-4CB0-BB38-C9D8195C6C97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DF21-356A-4435-9638-8B133789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CBCE-7F37-4CB0-BB38-C9D8195C6C97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DF21-356A-4435-9638-8B133789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CBCE-7F37-4CB0-BB38-C9D8195C6C97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DF21-356A-4435-9638-8B133789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CBCE-7F37-4CB0-BB38-C9D8195C6C97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DF21-356A-4435-9638-8B133789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CBCE-7F37-4CB0-BB38-C9D8195C6C97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DF21-356A-4435-9638-8B133789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CBCE-7F37-4CB0-BB38-C9D8195C6C97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DF21-356A-4435-9638-8B133789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CBCE-7F37-4CB0-BB38-C9D8195C6C97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DF21-356A-4435-9638-8B133789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CBCE-7F37-4CB0-BB38-C9D8195C6C97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DF21-356A-4435-9638-8B133789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CBCE-7F37-4CB0-BB38-C9D8195C6C97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DF21-356A-4435-9638-8B133789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CBCE-7F37-4CB0-BB38-C9D8195C6C97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DF21-356A-4435-9638-8B133789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5CBCE-7F37-4CB0-BB38-C9D8195C6C97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5DF21-356A-4435-9638-8B133789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Live-Cell Tracking using Phase Stretch Transform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 </a:t>
            </a:r>
            <a:r>
              <a:rPr lang="en-US" dirty="0" err="1" smtClean="0"/>
              <a:t>Kubiak</a:t>
            </a:r>
            <a:r>
              <a:rPr lang="en-US" dirty="0" smtClean="0"/>
              <a:t>, Tristan Melton, Can Vu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Live Cell Imaging is the study of living cells using time-lapse microscopy</a:t>
            </a:r>
          </a:p>
          <a:p>
            <a:pPr lvl="1"/>
            <a:r>
              <a:rPr lang="en-US" sz="2000" dirty="0" smtClean="0"/>
              <a:t>essential to advance the understanding of the cellular dynamics which influence cell fate</a:t>
            </a:r>
          </a:p>
          <a:p>
            <a:pPr lvl="1">
              <a:buNone/>
            </a:pPr>
            <a:endParaRPr lang="en-US" sz="2000" dirty="0" smtClean="0"/>
          </a:p>
          <a:p>
            <a:r>
              <a:rPr lang="en-US" sz="2000" dirty="0" smtClean="0"/>
              <a:t>Currently, there is a lack of automated software tools for live-cell detection, tracking, and quantification suitable for long term time-lapse microscopy experiments</a:t>
            </a:r>
          </a:p>
          <a:p>
            <a:pPr lvl="1"/>
            <a:r>
              <a:rPr lang="en-US" sz="2000" dirty="0" smtClean="0"/>
              <a:t>Although long-term imaging is possible, it involves numerous technical challenges such as phototoxicity</a:t>
            </a:r>
          </a:p>
          <a:p>
            <a:pPr lvl="1">
              <a:buNone/>
            </a:pPr>
            <a:endParaRPr lang="en-US" sz="2000" dirty="0" smtClean="0"/>
          </a:p>
          <a:p>
            <a:r>
              <a:rPr lang="en-US" sz="2000" dirty="0" smtClean="0"/>
              <a:t>One technique is to employ Phase Stretch Transform (PST)</a:t>
            </a:r>
          </a:p>
          <a:p>
            <a:endParaRPr lang="en-US" sz="2000" dirty="0" smtClean="0"/>
          </a:p>
          <a:p>
            <a:endParaRPr lang="en-US" sz="1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Phase Stretch Transform: Introduction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PST is a physics-inspired, computational approach to signal and image processing with applications to feature detection and classification</a:t>
            </a:r>
          </a:p>
          <a:p>
            <a:pPr lvl="1"/>
            <a:r>
              <a:rPr lang="en-US" sz="1800" dirty="0" smtClean="0"/>
              <a:t>It transforms an image by emulating propagation through a diffractive </a:t>
            </a:r>
            <a:r>
              <a:rPr lang="en-US" sz="1800" dirty="0"/>
              <a:t>medium with </a:t>
            </a:r>
            <a:r>
              <a:rPr lang="en-US" sz="1800" dirty="0" smtClean="0"/>
              <a:t>an engineered refractive index that has a frequency dependent property</a:t>
            </a:r>
          </a:p>
          <a:p>
            <a:pPr lvl="1"/>
            <a:r>
              <a:rPr lang="en-US" sz="1800" dirty="0" smtClean="0"/>
              <a:t>The phase of the transform has properties which are useful for detection of edges and sharp transitions of an image</a:t>
            </a:r>
            <a:endParaRPr lang="en-US" sz="1800" dirty="0"/>
          </a:p>
          <a:p>
            <a:pPr lvl="1"/>
            <a:r>
              <a:rPr lang="en-US" sz="1800" dirty="0" smtClean="0"/>
              <a:t>PST functionally operates similarly to phase-contrast microscopy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r>
              <a:rPr lang="en-US" sz="1800" dirty="0">
                <a:solidFill>
                  <a:srgbClr val="FF0000"/>
                </a:solidFill>
              </a:rPr>
              <a:t>Edge Detection in Digital Images Using </a:t>
            </a:r>
            <a:r>
              <a:rPr lang="en-US" sz="1800" dirty="0" smtClean="0">
                <a:solidFill>
                  <a:srgbClr val="FF0000"/>
                </a:solidFill>
              </a:rPr>
              <a:t>Dispersive Phase </a:t>
            </a:r>
            <a:r>
              <a:rPr lang="en-US" sz="1800" dirty="0">
                <a:solidFill>
                  <a:srgbClr val="FF0000"/>
                </a:solidFill>
              </a:rPr>
              <a:t>Stretch </a:t>
            </a:r>
            <a:r>
              <a:rPr lang="en-US" sz="1800" dirty="0" smtClean="0">
                <a:solidFill>
                  <a:srgbClr val="FF0000"/>
                </a:solidFill>
              </a:rPr>
              <a:t>Transform (source)</a:t>
            </a:r>
          </a:p>
          <a:p>
            <a:pPr lvl="1"/>
            <a:endParaRPr lang="en-US" sz="1800" dirty="0"/>
          </a:p>
          <a:p>
            <a:pPr lvl="1">
              <a:buNone/>
            </a:pPr>
            <a:endParaRPr lang="en-US" sz="2200" dirty="0" smtClean="0"/>
          </a:p>
          <a:p>
            <a:pPr lvl="1"/>
            <a:endParaRPr lang="en-US" sz="1600" dirty="0" smtClean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4343400"/>
            <a:ext cx="6400800" cy="1243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Phase Stretch Transform</a:t>
            </a:r>
            <a:r>
              <a:rPr lang="en-US" sz="3200" dirty="0" smtClean="0"/>
              <a:t>: Operational Principles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Our Project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For our project:</a:t>
            </a:r>
          </a:p>
          <a:p>
            <a:pPr lvl="1"/>
            <a:r>
              <a:rPr lang="en-US" sz="1800" dirty="0" smtClean="0"/>
              <a:t>Extend the algorithm to accommodate three dimensions</a:t>
            </a:r>
          </a:p>
          <a:p>
            <a:pPr lvl="1"/>
            <a:r>
              <a:rPr lang="en-US" sz="1800" dirty="0" smtClean="0"/>
              <a:t>Analyze 3D + time dataset</a:t>
            </a:r>
          </a:p>
          <a:p>
            <a:pPr lvl="1"/>
            <a:r>
              <a:rPr lang="en-US" sz="1800" dirty="0" smtClean="0"/>
              <a:t>Visualize input and PST output </a:t>
            </a:r>
          </a:p>
          <a:p>
            <a:pPr lvl="1"/>
            <a:r>
              <a:rPr lang="en-US" sz="1800" dirty="0" smtClean="0"/>
              <a:t>Use PST edge maps to detect cells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214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Live-Cell Tracking using Phase Stretch Transform</vt:lpstr>
      <vt:lpstr>Background</vt:lpstr>
      <vt:lpstr>Phase Stretch Transform: Introduction</vt:lpstr>
      <vt:lpstr>Phase Stretch Transform: Operational Principles</vt:lpstr>
      <vt:lpstr>Our Project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Can</dc:creator>
  <cp:lastModifiedBy>Can</cp:lastModifiedBy>
  <cp:revision>13</cp:revision>
  <dcterms:created xsi:type="dcterms:W3CDTF">2021-05-03T05:30:59Z</dcterms:created>
  <dcterms:modified xsi:type="dcterms:W3CDTF">2021-05-03T08:14:08Z</dcterms:modified>
</cp:coreProperties>
</file>