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6da864388_2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6da864388_2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6da86438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6da86438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7358ceba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7358ceba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6da864388_2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6da864388_2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Could explain that due to low total population of Hyde county, comparisons could be inconclusive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7358ceb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7358ceb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7011ab49d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7011ab49d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7358ceba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7358ceba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6da864388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6da864388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6da86438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6da86438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6da864388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6da864388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6da864388_2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6da864388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6da86438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6da86438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7358ceba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7358ceba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3400" y="435550"/>
            <a:ext cx="6642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Introduction Project Team 2: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Kayla Jehnzen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Zach Pedersen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Tristan Perry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Justen Hix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Why did we select these counties and where are they?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34850" y="2334900"/>
            <a:ext cx="6642600" cy="36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8F8F8"/>
                </a:highlight>
              </a:rPr>
              <a:t>Climate Change Floods North Carolina’s Housing Market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4850" y="2897950"/>
            <a:ext cx="6642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As sea level and extreme weather risks rise, larger down payments, inequities in insurance, and heirs’ properties could leave coastal residents drowning in debt and devalued homes.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34850" y="3706150"/>
            <a:ext cx="664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B2B2B"/>
                </a:solidFill>
                <a:highlight>
                  <a:srgbClr val="FFFFFF"/>
                </a:highlight>
              </a:rPr>
              <a:t>Of the five coastal communities most frequently hit by hurricanes between 1960 and 2008, three were North Carolina counties: Carteret, Dare, and Hyde. Over the last decade, Hurricanes Matthew, Irene, Florence, and Dorian have all struck one or more of them. 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flipH="1" rot="10800000">
            <a:off x="600125" y="4850450"/>
            <a:ext cx="8343900" cy="81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" name="Google Shape;59;p13"/>
          <p:cNvCxnSpPr/>
          <p:nvPr/>
        </p:nvCxnSpPr>
        <p:spPr>
          <a:xfrm flipH="1" rot="10800000">
            <a:off x="138350" y="339150"/>
            <a:ext cx="5868000" cy="108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100" y="4112385"/>
            <a:ext cx="1015800" cy="103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803450" y="558888"/>
            <a:ext cx="68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Property Values and Migration: Dare County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938" y="-12"/>
            <a:ext cx="1228075" cy="122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2"/>
          <p:cNvCxnSpPr/>
          <p:nvPr/>
        </p:nvCxnSpPr>
        <p:spPr>
          <a:xfrm flipH="1" rot="10800000">
            <a:off x="600125" y="4850450"/>
            <a:ext cx="8343900" cy="81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2" name="Google Shape;152;p22"/>
          <p:cNvCxnSpPr/>
          <p:nvPr/>
        </p:nvCxnSpPr>
        <p:spPr>
          <a:xfrm>
            <a:off x="138350" y="349950"/>
            <a:ext cx="7744500" cy="15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4100" y="4112385"/>
            <a:ext cx="1015800" cy="103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474" y="1315600"/>
            <a:ext cx="3791575" cy="2846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3050" y="1228050"/>
            <a:ext cx="4458774" cy="2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315550" y="458625"/>
            <a:ext cx="664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Wind Speed</a:t>
            </a:r>
            <a:r>
              <a:rPr lang="en" sz="1800">
                <a:solidFill>
                  <a:schemeClr val="dk2"/>
                </a:solidFill>
              </a:rPr>
              <a:t> Trends: Hyde County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726" y="0"/>
            <a:ext cx="1268850" cy="127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3"/>
          <p:cNvCxnSpPr/>
          <p:nvPr/>
        </p:nvCxnSpPr>
        <p:spPr>
          <a:xfrm flipH="1" rot="10800000">
            <a:off x="600125" y="4850450"/>
            <a:ext cx="8343900" cy="81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3" name="Google Shape;163;p23"/>
          <p:cNvCxnSpPr/>
          <p:nvPr/>
        </p:nvCxnSpPr>
        <p:spPr>
          <a:xfrm flipH="1" rot="10800000">
            <a:off x="138350" y="333450"/>
            <a:ext cx="7591200" cy="165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4100" y="4112385"/>
            <a:ext cx="1015800" cy="103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750" y="1029013"/>
            <a:ext cx="7774439" cy="3703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627725" y="392850"/>
            <a:ext cx="664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Precipitation trends: Hyde County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726" y="0"/>
            <a:ext cx="1268850" cy="127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4"/>
          <p:cNvCxnSpPr/>
          <p:nvPr/>
        </p:nvCxnSpPr>
        <p:spPr>
          <a:xfrm flipH="1" rot="10800000">
            <a:off x="600125" y="4850450"/>
            <a:ext cx="8343900" cy="81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24"/>
          <p:cNvCxnSpPr/>
          <p:nvPr/>
        </p:nvCxnSpPr>
        <p:spPr>
          <a:xfrm flipH="1" rot="10800000">
            <a:off x="138350" y="333450"/>
            <a:ext cx="7591200" cy="165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4100" y="4112385"/>
            <a:ext cx="1015800" cy="103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5">
            <a:alphaModFix/>
          </a:blip>
          <a:srcRect b="0" l="0" r="0" t="1497"/>
          <a:stretch/>
        </p:blipFill>
        <p:spPr>
          <a:xfrm>
            <a:off x="304800" y="1213725"/>
            <a:ext cx="7532926" cy="34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/>
        </p:nvSpPr>
        <p:spPr>
          <a:xfrm>
            <a:off x="379525" y="358775"/>
            <a:ext cx="664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Property Values and Migration: Hyde County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2051300" y="4201375"/>
            <a:ext cx="58065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800" y="55250"/>
            <a:ext cx="1221750" cy="122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5"/>
          <p:cNvCxnSpPr/>
          <p:nvPr/>
        </p:nvCxnSpPr>
        <p:spPr>
          <a:xfrm flipH="1" rot="10800000">
            <a:off x="600125" y="4850450"/>
            <a:ext cx="8343900" cy="81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4" name="Google Shape;184;p25"/>
          <p:cNvCxnSpPr/>
          <p:nvPr/>
        </p:nvCxnSpPr>
        <p:spPr>
          <a:xfrm>
            <a:off x="138350" y="349950"/>
            <a:ext cx="7600200" cy="105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4100" y="4112385"/>
            <a:ext cx="1015800" cy="103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475" y="1315600"/>
            <a:ext cx="3553950" cy="266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0625" y="1214025"/>
            <a:ext cx="4297711" cy="28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26"/>
          <p:cNvCxnSpPr/>
          <p:nvPr/>
        </p:nvCxnSpPr>
        <p:spPr>
          <a:xfrm flipH="1" rot="10800000">
            <a:off x="600125" y="4850450"/>
            <a:ext cx="8343900" cy="81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3" name="Google Shape;193;p26"/>
          <p:cNvCxnSpPr/>
          <p:nvPr/>
        </p:nvCxnSpPr>
        <p:spPr>
          <a:xfrm>
            <a:off x="138350" y="349950"/>
            <a:ext cx="7744500" cy="15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100" y="4112385"/>
            <a:ext cx="1015800" cy="103111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1733675" y="810725"/>
            <a:ext cx="522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2"/>
                </a:solidFill>
              </a:rPr>
              <a:t>What did we </a:t>
            </a:r>
            <a:r>
              <a:rPr b="1" lang="en" sz="3800">
                <a:solidFill>
                  <a:schemeClr val="dk2"/>
                </a:solidFill>
              </a:rPr>
              <a:t>learn?</a:t>
            </a:r>
            <a:endParaRPr sz="3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688" y="1475200"/>
            <a:ext cx="5014625" cy="32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839525" y="3556500"/>
            <a:ext cx="34254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50">
                <a:solidFill>
                  <a:schemeClr val="dk1"/>
                </a:solidFill>
                <a:highlight>
                  <a:schemeClr val="lt1"/>
                </a:highlight>
              </a:rPr>
              <a:t>#https://tidesandcurrents.noaa.gov/sltrends/sltrends_station.shtml?id=8652587</a:t>
            </a:r>
            <a:endParaRPr b="1" sz="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50">
                <a:solidFill>
                  <a:schemeClr val="dk1"/>
                </a:solidFill>
                <a:highlight>
                  <a:schemeClr val="lt1"/>
                </a:highlight>
              </a:rPr>
              <a:t>#Data collected by NOAA Station 8652587, Oregon Inlet Marina, North Carolina.</a:t>
            </a:r>
            <a:endParaRPr b="1" sz="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50">
                <a:solidFill>
                  <a:schemeClr val="dk1"/>
                </a:solidFill>
                <a:highlight>
                  <a:schemeClr val="lt1"/>
                </a:highlight>
              </a:rPr>
              <a:t>#Monthly mean sea levels with the average seasonal cycle removed.</a:t>
            </a:r>
            <a:endParaRPr b="1" sz="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50">
                <a:solidFill>
                  <a:schemeClr val="dk1"/>
                </a:solidFill>
                <a:highlight>
                  <a:schemeClr val="lt1"/>
                </a:highlight>
              </a:rPr>
              <a:t>#The values are in meters relative to the most recent Mean Sea Level datum established by CO-OPS.</a:t>
            </a:r>
            <a:endParaRPr b="1" sz="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50">
                <a:solidFill>
                  <a:schemeClr val="dk1"/>
                </a:solidFill>
                <a:highlight>
                  <a:schemeClr val="lt1"/>
                </a:highlight>
              </a:rPr>
              <a:t>#Column values are the Year; Month; Monthly Mean; Relative Sea Level Trend Line; Higher 95% Confidence Interval; and Lower 95% Confidence Interval.</a:t>
            </a:r>
            <a:endParaRPr b="1" sz="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b="1" sz="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66" name="Google Shape;66;p14"/>
          <p:cNvCxnSpPr/>
          <p:nvPr/>
        </p:nvCxnSpPr>
        <p:spPr>
          <a:xfrm flipH="1" rot="10800000">
            <a:off x="600125" y="4850450"/>
            <a:ext cx="8343900" cy="81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7" name="Google Shape;67;p14"/>
          <p:cNvCxnSpPr/>
          <p:nvPr/>
        </p:nvCxnSpPr>
        <p:spPr>
          <a:xfrm flipH="1" rot="10800000">
            <a:off x="138350" y="324450"/>
            <a:ext cx="8591400" cy="255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100" y="4112385"/>
            <a:ext cx="1015800" cy="103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-1440" l="4687" r="8030" t="1439"/>
          <a:stretch/>
        </p:blipFill>
        <p:spPr>
          <a:xfrm>
            <a:off x="4432888" y="446975"/>
            <a:ext cx="4511126" cy="32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175" y="443999"/>
            <a:ext cx="4172400" cy="31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839525" y="3556500"/>
            <a:ext cx="34254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b="1" sz="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76" name="Google Shape;76;p15"/>
          <p:cNvCxnSpPr/>
          <p:nvPr/>
        </p:nvCxnSpPr>
        <p:spPr>
          <a:xfrm flipH="1" rot="10800000">
            <a:off x="600125" y="4850450"/>
            <a:ext cx="8343900" cy="81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7" name="Google Shape;77;p15"/>
          <p:cNvCxnSpPr/>
          <p:nvPr/>
        </p:nvCxnSpPr>
        <p:spPr>
          <a:xfrm flipH="1" rot="10800000">
            <a:off x="138350" y="324450"/>
            <a:ext cx="8591400" cy="255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100" y="4112385"/>
            <a:ext cx="1015800" cy="103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625" y="536900"/>
            <a:ext cx="5744200" cy="387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553550" y="509750"/>
            <a:ext cx="5839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Data Sources and Technology Used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Zillow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NCEI/NOAA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US Census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NC Office of State Budget and Management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Dare County, NC Website/Hurricane History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Carteret County, NC Website/Hurricane History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Hyde County, NC Website/Hurricane History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Data Cleaning Process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Downloading CSV, Pandas Dataframe, Matplotlib Visualization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API Calls GeoViews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775" y="961750"/>
            <a:ext cx="1015800" cy="10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588" y="2186488"/>
            <a:ext cx="1052150" cy="105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 flipH="1" rot="10800000">
            <a:off x="600125" y="4850450"/>
            <a:ext cx="8343900" cy="81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8" name="Google Shape;88;p16"/>
          <p:cNvCxnSpPr/>
          <p:nvPr/>
        </p:nvCxnSpPr>
        <p:spPr>
          <a:xfrm>
            <a:off x="138350" y="349950"/>
            <a:ext cx="7113900" cy="15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4100" y="4112385"/>
            <a:ext cx="1015800" cy="103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0072" y="39325"/>
            <a:ext cx="1229899" cy="92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4098" y="3422875"/>
            <a:ext cx="1795800" cy="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684800" y="349950"/>
            <a:ext cx="664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Wind Speed Trends: Carteret County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9325" y="71482"/>
            <a:ext cx="1015800" cy="10357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/>
          <p:nvPr/>
        </p:nvCxnSpPr>
        <p:spPr>
          <a:xfrm flipH="1" rot="10800000">
            <a:off x="600125" y="4850450"/>
            <a:ext cx="8343900" cy="81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9" name="Google Shape;99;p17"/>
          <p:cNvCxnSpPr/>
          <p:nvPr/>
        </p:nvCxnSpPr>
        <p:spPr>
          <a:xfrm flipH="1" rot="10800000">
            <a:off x="138350" y="342450"/>
            <a:ext cx="7735500" cy="75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4100" y="4112385"/>
            <a:ext cx="1015800" cy="103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125" y="767350"/>
            <a:ext cx="7628201" cy="366569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5094100" y="4433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https://www.weather.gov/mhx/Isabel#:~:text=Hurricane%20Isabel%20left%20her%20permanent,by%20falling%20trees%20or%20limbs.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684800" y="403200"/>
            <a:ext cx="664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Precipitation Trends</a:t>
            </a:r>
            <a:r>
              <a:rPr lang="en" sz="1800">
                <a:solidFill>
                  <a:schemeClr val="dk2"/>
                </a:solidFill>
              </a:rPr>
              <a:t>: Carteret County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9325" y="71482"/>
            <a:ext cx="1015800" cy="10357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flipH="1" rot="10800000">
            <a:off x="600125" y="4850450"/>
            <a:ext cx="8343900" cy="81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0" name="Google Shape;110;p18"/>
          <p:cNvCxnSpPr/>
          <p:nvPr/>
        </p:nvCxnSpPr>
        <p:spPr>
          <a:xfrm flipH="1" rot="10800000">
            <a:off x="138350" y="342450"/>
            <a:ext cx="7735500" cy="75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4100" y="4112385"/>
            <a:ext cx="1015800" cy="103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5">
            <a:alphaModFix/>
          </a:blip>
          <a:srcRect b="-2364" l="0" r="-2385" t="0"/>
          <a:stretch/>
        </p:blipFill>
        <p:spPr>
          <a:xfrm>
            <a:off x="557350" y="831725"/>
            <a:ext cx="7180624" cy="34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6139250" y="4322550"/>
            <a:ext cx="173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https://www.weather.gov/ilm/HurricaneFlorence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1003325" y="553575"/>
            <a:ext cx="63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Property Values and Migration: Carteret County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300" y="71482"/>
            <a:ext cx="1015800" cy="10357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 flipH="1" rot="10800000">
            <a:off x="600125" y="4850450"/>
            <a:ext cx="8343900" cy="81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138350" y="349950"/>
            <a:ext cx="7726500" cy="105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4100" y="4112385"/>
            <a:ext cx="1015800" cy="103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25" y="1107200"/>
            <a:ext cx="4026131" cy="30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3050" y="1036475"/>
            <a:ext cx="4458774" cy="31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534500" y="525238"/>
            <a:ext cx="664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Wind Speed Trends: Dare County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925" y="-12"/>
            <a:ext cx="1228075" cy="122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/>
          <p:nvPr/>
        </p:nvCxnSpPr>
        <p:spPr>
          <a:xfrm flipH="1" rot="10800000">
            <a:off x="600125" y="4850450"/>
            <a:ext cx="8343900" cy="81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153425" y="349925"/>
            <a:ext cx="7762500" cy="15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4100" y="4112385"/>
            <a:ext cx="1015800" cy="103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300" y="1052125"/>
            <a:ext cx="7135399" cy="35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477125" y="592950"/>
            <a:ext cx="664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Precipitation trends: Dare County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925" y="-12"/>
            <a:ext cx="1228075" cy="122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1"/>
          <p:cNvCxnSpPr/>
          <p:nvPr/>
        </p:nvCxnSpPr>
        <p:spPr>
          <a:xfrm flipH="1" rot="10800000">
            <a:off x="600125" y="4850450"/>
            <a:ext cx="8343900" cy="81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153425" y="349925"/>
            <a:ext cx="7762500" cy="15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4100" y="4112385"/>
            <a:ext cx="1015800" cy="103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550" y="1131175"/>
            <a:ext cx="7762500" cy="34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