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5040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703"/>
  </p:normalViewPr>
  <p:slideViewPr>
    <p:cSldViewPr snapToGrid="0">
      <p:cViewPr>
        <p:scale>
          <a:sx n="130" d="100"/>
          <a:sy n="130" d="100"/>
        </p:scale>
        <p:origin x="440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39CA5-CF1C-DC49-855D-284BA3B3410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7913" y="1143000"/>
            <a:ext cx="2162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3FDE5-911D-D340-92C0-D44A4AE5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0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5750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1pPr>
    <a:lvl2pPr marL="272875" algn="l" defTabSz="545750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2pPr>
    <a:lvl3pPr marL="545750" algn="l" defTabSz="545750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3pPr>
    <a:lvl4pPr marL="818624" algn="l" defTabSz="545750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4pPr>
    <a:lvl5pPr marL="1091499" algn="l" defTabSz="545750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5pPr>
    <a:lvl6pPr marL="1364374" algn="l" defTabSz="545750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6pPr>
    <a:lvl7pPr marL="1637249" algn="l" defTabSz="545750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7pPr>
    <a:lvl8pPr marL="1910124" algn="l" defTabSz="545750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8pPr>
    <a:lvl9pPr marL="2182999" algn="l" defTabSz="545750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7913" y="1143000"/>
            <a:ext cx="2162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3FDE5-911D-D340-92C0-D44A4AE575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2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1178222"/>
            <a:ext cx="4284266" cy="2506427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3781306"/>
            <a:ext cx="3780235" cy="1738167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8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383297"/>
            <a:ext cx="1086817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383297"/>
            <a:ext cx="3197449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2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9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794831"/>
            <a:ext cx="4347270" cy="2994714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4817876"/>
            <a:ext cx="4347270" cy="157484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7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916484"/>
            <a:ext cx="2142133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916484"/>
            <a:ext cx="2142133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3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83299"/>
            <a:ext cx="4347270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764832"/>
            <a:ext cx="2132288" cy="86491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2629749"/>
            <a:ext cx="2132288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764832"/>
            <a:ext cx="2142790" cy="86491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2629749"/>
            <a:ext cx="214279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0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7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6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79954"/>
            <a:ext cx="1625632" cy="1679840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1036570"/>
            <a:ext cx="2551658" cy="5116178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159794"/>
            <a:ext cx="1625632" cy="40012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7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79954"/>
            <a:ext cx="1625632" cy="1679840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1036570"/>
            <a:ext cx="2551658" cy="5116178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159794"/>
            <a:ext cx="1625632" cy="40012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5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383299"/>
            <a:ext cx="434727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916484"/>
            <a:ext cx="434727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6672698"/>
            <a:ext cx="113407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83D7-C5FA-744E-A04A-6B20D556DD7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6672698"/>
            <a:ext cx="170110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6672698"/>
            <a:ext cx="113407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5CD567E1-046A-281F-9678-125E009186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10" r="42815" b="21993"/>
          <a:stretch/>
        </p:blipFill>
        <p:spPr>
          <a:xfrm>
            <a:off x="2246368" y="409983"/>
            <a:ext cx="2333046" cy="222656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8E6FB5D-A789-75B3-3E3B-0CD98F538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88" t="21910" b="21993"/>
          <a:stretch/>
        </p:blipFill>
        <p:spPr>
          <a:xfrm>
            <a:off x="714109" y="257578"/>
            <a:ext cx="1630922" cy="213900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60DC280-5578-C0CF-A85E-E6F57A014399}"/>
              </a:ext>
            </a:extLst>
          </p:cNvPr>
          <p:cNvSpPr txBox="1"/>
          <p:nvPr/>
        </p:nvSpPr>
        <p:spPr>
          <a:xfrm>
            <a:off x="257739" y="368747"/>
            <a:ext cx="594688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686F46-2572-EF4B-3F82-B9D7384B8536}"/>
              </a:ext>
            </a:extLst>
          </p:cNvPr>
          <p:cNvSpPr txBox="1"/>
          <p:nvPr/>
        </p:nvSpPr>
        <p:spPr>
          <a:xfrm>
            <a:off x="274733" y="4093828"/>
            <a:ext cx="594688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6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503158-BFB1-6388-DC85-2855AC797D46}"/>
              </a:ext>
            </a:extLst>
          </p:cNvPr>
          <p:cNvSpPr txBox="1"/>
          <p:nvPr/>
        </p:nvSpPr>
        <p:spPr>
          <a:xfrm>
            <a:off x="257739" y="2628623"/>
            <a:ext cx="594688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6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EA678E-6786-5DE8-CB9A-A5DFE5506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27" y="2589528"/>
            <a:ext cx="3325194" cy="15722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3E1940-290D-269D-6746-4F95A1923FBA}"/>
              </a:ext>
            </a:extLst>
          </p:cNvPr>
          <p:cNvSpPr txBox="1"/>
          <p:nvPr/>
        </p:nvSpPr>
        <p:spPr>
          <a:xfrm rot="16200000">
            <a:off x="1972653" y="1392033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Latitude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F6B51-E7A3-D61E-9D30-1E5D6344552A}"/>
              </a:ext>
            </a:extLst>
          </p:cNvPr>
          <p:cNvSpPr txBox="1"/>
          <p:nvPr/>
        </p:nvSpPr>
        <p:spPr>
          <a:xfrm>
            <a:off x="3148235" y="2543042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Longitude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52907B-035C-5E49-61B3-38BBD4330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04" y="4252782"/>
            <a:ext cx="3306528" cy="274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15162</TotalTime>
  <Words>6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Dennis</dc:creator>
  <cp:lastModifiedBy>Tristan Dennis</cp:lastModifiedBy>
  <cp:revision>11</cp:revision>
  <dcterms:created xsi:type="dcterms:W3CDTF">2023-12-23T09:39:14Z</dcterms:created>
  <dcterms:modified xsi:type="dcterms:W3CDTF">2024-07-29T13:36:22Z</dcterms:modified>
</cp:coreProperties>
</file>