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9"/>
    <p:restoredTop sz="94673"/>
  </p:normalViewPr>
  <p:slideViewPr>
    <p:cSldViewPr snapToGrid="0">
      <p:cViewPr>
        <p:scale>
          <a:sx n="138" d="100"/>
          <a:sy n="138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8386-7522-FE40-9441-1F3247D06E57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0563" y="1143000"/>
            <a:ext cx="293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A4CA9-2693-CC4B-B36D-7F057093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0563" y="1143000"/>
            <a:ext cx="2936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A4CA9-2693-CC4B-B36D-7F0570938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9896-3B13-854C-B876-3465B71964D6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45C8-D69B-E742-B774-F25E9E94E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6DF0A23-C786-5ED5-13A7-BC914F73494B}"/>
              </a:ext>
            </a:extLst>
          </p:cNvPr>
          <p:cNvGrpSpPr/>
          <p:nvPr/>
        </p:nvGrpSpPr>
        <p:grpSpPr>
          <a:xfrm>
            <a:off x="131690" y="268516"/>
            <a:ext cx="6594620" cy="6840170"/>
            <a:chOff x="131690" y="268516"/>
            <a:chExt cx="6594620" cy="68401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AAF40E-6F32-7F81-8F8D-7FF0F4598A48}"/>
                </a:ext>
              </a:extLst>
            </p:cNvPr>
            <p:cNvSpPr txBox="1"/>
            <p:nvPr/>
          </p:nvSpPr>
          <p:spPr>
            <a:xfrm>
              <a:off x="2226716" y="4358572"/>
              <a:ext cx="3900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6693DB-F488-2BA3-B4C8-9D5F81EC0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90" y="2595761"/>
              <a:ext cx="6594620" cy="20077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FE8672-A060-D61C-8465-21A80422E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812"/>
            <a:stretch/>
          </p:blipFill>
          <p:spPr>
            <a:xfrm>
              <a:off x="131690" y="422405"/>
              <a:ext cx="5703135" cy="21733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F4E34B-8640-8A77-DB21-EFF2E6207F0E}"/>
                </a:ext>
              </a:extLst>
            </p:cNvPr>
            <p:cNvSpPr txBox="1"/>
            <p:nvPr/>
          </p:nvSpPr>
          <p:spPr>
            <a:xfrm>
              <a:off x="305614" y="268516"/>
              <a:ext cx="3900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F1F106-3C74-EEF0-F2A8-428D1911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7829" y="4615229"/>
              <a:ext cx="2493457" cy="24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78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13057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Dennis</dc:creator>
  <cp:lastModifiedBy>Tristan Dennis</cp:lastModifiedBy>
  <cp:revision>9</cp:revision>
  <dcterms:created xsi:type="dcterms:W3CDTF">2024-01-11T16:00:04Z</dcterms:created>
  <dcterms:modified xsi:type="dcterms:W3CDTF">2024-05-08T17:42:06Z</dcterms:modified>
</cp:coreProperties>
</file>