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4" r:id="rId6"/>
    <p:sldId id="263" r:id="rId7"/>
    <p:sldId id="257" r:id="rId8"/>
    <p:sldId id="259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3F3C5-C065-4337-9213-454AADB02544}" v="248" dt="2021-11-01T22:24:49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108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Querton" userId="5e662bd8dc5173d5" providerId="LiveId" clId="{76F3F3C5-C065-4337-9213-454AADB02544}"/>
    <pc:docChg chg="undo custSel addSld modSld sldOrd">
      <pc:chgData name="Tristan Querton" userId="5e662bd8dc5173d5" providerId="LiveId" clId="{76F3F3C5-C065-4337-9213-454AADB02544}" dt="2021-11-01T22:25:02.405" v="1108" actId="20577"/>
      <pc:docMkLst>
        <pc:docMk/>
      </pc:docMkLst>
      <pc:sldChg chg="addSp delSp modSp mod">
        <pc:chgData name="Tristan Querton" userId="5e662bd8dc5173d5" providerId="LiveId" clId="{76F3F3C5-C065-4337-9213-454AADB02544}" dt="2021-10-30T13:43:05.983" v="111" actId="1076"/>
        <pc:sldMkLst>
          <pc:docMk/>
          <pc:sldMk cId="1562326265" sldId="256"/>
        </pc:sldMkLst>
        <pc:spChg chg="add mod">
          <ac:chgData name="Tristan Querton" userId="5e662bd8dc5173d5" providerId="LiveId" clId="{76F3F3C5-C065-4337-9213-454AADB02544}" dt="2021-10-30T13:39:07.111" v="7" actId="1076"/>
          <ac:spMkLst>
            <pc:docMk/>
            <pc:sldMk cId="1562326265" sldId="256"/>
            <ac:spMk id="5" creationId="{9A12D7CE-332E-4F70-8A28-6242650C8B82}"/>
          </ac:spMkLst>
        </pc:spChg>
        <pc:spChg chg="mod">
          <ac:chgData name="Tristan Querton" userId="5e662bd8dc5173d5" providerId="LiveId" clId="{76F3F3C5-C065-4337-9213-454AADB02544}" dt="2021-10-30T13:42:52.262" v="98" actId="1076"/>
          <ac:spMkLst>
            <pc:docMk/>
            <pc:sldMk cId="1562326265" sldId="256"/>
            <ac:spMk id="12" creationId="{B3517A86-E4A6-4939-8A44-1364C30CC49D}"/>
          </ac:spMkLst>
        </pc:spChg>
        <pc:spChg chg="del">
          <ac:chgData name="Tristan Querton" userId="5e662bd8dc5173d5" providerId="LiveId" clId="{76F3F3C5-C065-4337-9213-454AADB02544}" dt="2021-10-30T13:40:36.264" v="72" actId="478"/>
          <ac:spMkLst>
            <pc:docMk/>
            <pc:sldMk cId="1562326265" sldId="256"/>
            <ac:spMk id="16" creationId="{7A2EE48B-FDAB-4140-8D8E-7A7B742E17A6}"/>
          </ac:spMkLst>
        </pc:spChg>
        <pc:spChg chg="add mod">
          <ac:chgData name="Tristan Querton" userId="5e662bd8dc5173d5" providerId="LiveId" clId="{76F3F3C5-C065-4337-9213-454AADB02544}" dt="2021-10-30T13:39:25.926" v="19" actId="1076"/>
          <ac:spMkLst>
            <pc:docMk/>
            <pc:sldMk cId="1562326265" sldId="256"/>
            <ac:spMk id="18" creationId="{80B6C941-8B75-49DF-8770-69B0CA505CE8}"/>
          </ac:spMkLst>
        </pc:spChg>
        <pc:spChg chg="add mod">
          <ac:chgData name="Tristan Querton" userId="5e662bd8dc5173d5" providerId="LiveId" clId="{76F3F3C5-C065-4337-9213-454AADB02544}" dt="2021-10-30T13:39:36.738" v="30" actId="20577"/>
          <ac:spMkLst>
            <pc:docMk/>
            <pc:sldMk cId="1562326265" sldId="256"/>
            <ac:spMk id="19" creationId="{06E053CD-7235-46DB-8AB2-96EFA01CA553}"/>
          </ac:spMkLst>
        </pc:spChg>
        <pc:spChg chg="add mod">
          <ac:chgData name="Tristan Querton" userId="5e662bd8dc5173d5" providerId="LiveId" clId="{76F3F3C5-C065-4337-9213-454AADB02544}" dt="2021-10-30T13:39:51.536" v="42" actId="20577"/>
          <ac:spMkLst>
            <pc:docMk/>
            <pc:sldMk cId="1562326265" sldId="256"/>
            <ac:spMk id="20" creationId="{AB4D0758-EFE2-436B-92BA-841B756CD168}"/>
          </ac:spMkLst>
        </pc:spChg>
        <pc:spChg chg="add mod">
          <ac:chgData name="Tristan Querton" userId="5e662bd8dc5173d5" providerId="LiveId" clId="{76F3F3C5-C065-4337-9213-454AADB02544}" dt="2021-10-30T13:41:07.789" v="86" actId="1076"/>
          <ac:spMkLst>
            <pc:docMk/>
            <pc:sldMk cId="1562326265" sldId="256"/>
            <ac:spMk id="21" creationId="{23D1C36F-4C60-4D61-9EE3-4FD21618F532}"/>
          </ac:spMkLst>
        </pc:spChg>
        <pc:spChg chg="add mod">
          <ac:chgData name="Tristan Querton" userId="5e662bd8dc5173d5" providerId="LiveId" clId="{76F3F3C5-C065-4337-9213-454AADB02544}" dt="2021-10-30T13:40:11.718" v="61" actId="20577"/>
          <ac:spMkLst>
            <pc:docMk/>
            <pc:sldMk cId="1562326265" sldId="256"/>
            <ac:spMk id="22" creationId="{26A9F484-B703-4E93-8752-C4A4F020AF86}"/>
          </ac:spMkLst>
        </pc:spChg>
        <pc:spChg chg="add del mod">
          <ac:chgData name="Tristan Querton" userId="5e662bd8dc5173d5" providerId="LiveId" clId="{76F3F3C5-C065-4337-9213-454AADB02544}" dt="2021-10-30T13:40:37.862" v="73" actId="478"/>
          <ac:spMkLst>
            <pc:docMk/>
            <pc:sldMk cId="1562326265" sldId="256"/>
            <ac:spMk id="23" creationId="{F22D4496-BB26-4BFC-8B61-B2EA2E5C2E40}"/>
          </ac:spMkLst>
        </pc:spChg>
        <pc:spChg chg="add mod">
          <ac:chgData name="Tristan Querton" userId="5e662bd8dc5173d5" providerId="LiveId" clId="{76F3F3C5-C065-4337-9213-454AADB02544}" dt="2021-10-30T13:40:56.832" v="77" actId="20577"/>
          <ac:spMkLst>
            <pc:docMk/>
            <pc:sldMk cId="1562326265" sldId="256"/>
            <ac:spMk id="24" creationId="{6DB71D71-04D9-44E2-95E3-70E24FB4098D}"/>
          </ac:spMkLst>
        </pc:spChg>
        <pc:spChg chg="add mod">
          <ac:chgData name="Tristan Querton" userId="5e662bd8dc5173d5" providerId="LiveId" clId="{76F3F3C5-C065-4337-9213-454AADB02544}" dt="2021-10-30T13:41:15.750" v="94" actId="20577"/>
          <ac:spMkLst>
            <pc:docMk/>
            <pc:sldMk cId="1562326265" sldId="256"/>
            <ac:spMk id="25" creationId="{F82B8CF1-8BB2-4345-9F9A-97D381BBCA00}"/>
          </ac:spMkLst>
        </pc:spChg>
        <pc:spChg chg="add mod">
          <ac:chgData name="Tristan Querton" userId="5e662bd8dc5173d5" providerId="LiveId" clId="{76F3F3C5-C065-4337-9213-454AADB02544}" dt="2021-10-30T13:43:04.039" v="110" actId="20577"/>
          <ac:spMkLst>
            <pc:docMk/>
            <pc:sldMk cId="1562326265" sldId="256"/>
            <ac:spMk id="26" creationId="{CDD35C75-E9B4-42D1-B04D-F08244D5670C}"/>
          </ac:spMkLst>
        </pc:spChg>
        <pc:picChg chg="mod">
          <ac:chgData name="Tristan Querton" userId="5e662bd8dc5173d5" providerId="LiveId" clId="{76F3F3C5-C065-4337-9213-454AADB02544}" dt="2021-10-30T13:43:05.983" v="111" actId="1076"/>
          <ac:picMkLst>
            <pc:docMk/>
            <pc:sldMk cId="1562326265" sldId="256"/>
            <ac:picMk id="1030" creationId="{03C23532-5241-40C2-8C03-7818BB36372F}"/>
          </ac:picMkLst>
        </pc:picChg>
      </pc:sldChg>
      <pc:sldChg chg="addSp delSp modSp new mod">
        <pc:chgData name="Tristan Querton" userId="5e662bd8dc5173d5" providerId="LiveId" clId="{76F3F3C5-C065-4337-9213-454AADB02544}" dt="2021-10-30T14:40:13.618" v="628" actId="20577"/>
        <pc:sldMkLst>
          <pc:docMk/>
          <pc:sldMk cId="3256424680" sldId="257"/>
        </pc:sldMkLst>
        <pc:spChg chg="del">
          <ac:chgData name="Tristan Querton" userId="5e662bd8dc5173d5" providerId="LiveId" clId="{76F3F3C5-C065-4337-9213-454AADB02544}" dt="2021-10-30T13:48:30.918" v="145" actId="478"/>
          <ac:spMkLst>
            <pc:docMk/>
            <pc:sldMk cId="3256424680" sldId="257"/>
            <ac:spMk id="2" creationId="{3FBB6C38-69A1-44A0-9104-0F240B0E5925}"/>
          </ac:spMkLst>
        </pc:spChg>
        <pc:spChg chg="del">
          <ac:chgData name="Tristan Querton" userId="5e662bd8dc5173d5" providerId="LiveId" clId="{76F3F3C5-C065-4337-9213-454AADB02544}" dt="2021-10-30T13:45:34.112" v="113" actId="478"/>
          <ac:spMkLst>
            <pc:docMk/>
            <pc:sldMk cId="3256424680" sldId="257"/>
            <ac:spMk id="3" creationId="{5BB5E977-3DAA-496B-8659-832932DCC897}"/>
          </ac:spMkLst>
        </pc:spChg>
        <pc:spChg chg="add mod ord">
          <ac:chgData name="Tristan Querton" userId="5e662bd8dc5173d5" providerId="LiveId" clId="{76F3F3C5-C065-4337-9213-454AADB02544}" dt="2021-10-30T14:32:10.137" v="409" actId="207"/>
          <ac:spMkLst>
            <pc:docMk/>
            <pc:sldMk cId="3256424680" sldId="257"/>
            <ac:spMk id="4" creationId="{6AEC0843-4344-4A5C-A890-EB8E0ECD6D13}"/>
          </ac:spMkLst>
        </pc:spChg>
        <pc:spChg chg="add mod">
          <ac:chgData name="Tristan Querton" userId="5e662bd8dc5173d5" providerId="LiveId" clId="{76F3F3C5-C065-4337-9213-454AADB02544}" dt="2021-10-30T14:39:44.262" v="575" actId="20577"/>
          <ac:spMkLst>
            <pc:docMk/>
            <pc:sldMk cId="3256424680" sldId="257"/>
            <ac:spMk id="6" creationId="{21B1179E-41B2-44A1-AECF-B2CFCE5E21B4}"/>
          </ac:spMkLst>
        </pc:spChg>
        <pc:spChg chg="add mod">
          <ac:chgData name="Tristan Querton" userId="5e662bd8dc5173d5" providerId="LiveId" clId="{76F3F3C5-C065-4337-9213-454AADB02544}" dt="2021-10-30T14:30:05.660" v="390" actId="1076"/>
          <ac:spMkLst>
            <pc:docMk/>
            <pc:sldMk cId="3256424680" sldId="257"/>
            <ac:spMk id="10" creationId="{4C8FAA2A-EFD6-4659-8CA7-5D16032C4B5E}"/>
          </ac:spMkLst>
        </pc:spChg>
        <pc:spChg chg="mod">
          <ac:chgData name="Tristan Querton" userId="5e662bd8dc5173d5" providerId="LiveId" clId="{76F3F3C5-C065-4337-9213-454AADB02544}" dt="2021-10-30T14:35:54.482" v="475" actId="1076"/>
          <ac:spMkLst>
            <pc:docMk/>
            <pc:sldMk cId="3256424680" sldId="257"/>
            <ac:spMk id="15" creationId="{A38CD1AC-5B91-48E2-875A-B43B3F7B686B}"/>
          </ac:spMkLst>
        </pc:spChg>
        <pc:spChg chg="mod">
          <ac:chgData name="Tristan Querton" userId="5e662bd8dc5173d5" providerId="LiveId" clId="{76F3F3C5-C065-4337-9213-454AADB02544}" dt="2021-10-30T14:39:49.204" v="585" actId="20577"/>
          <ac:spMkLst>
            <pc:docMk/>
            <pc:sldMk cId="3256424680" sldId="257"/>
            <ac:spMk id="16" creationId="{63B3CC8C-A6DB-409D-A799-FE3106A9F76B}"/>
          </ac:spMkLst>
        </pc:spChg>
        <pc:spChg chg="mod">
          <ac:chgData name="Tristan Querton" userId="5e662bd8dc5173d5" providerId="LiveId" clId="{76F3F3C5-C065-4337-9213-454AADB02544}" dt="2021-10-30T14:32:19.381" v="412"/>
          <ac:spMkLst>
            <pc:docMk/>
            <pc:sldMk cId="3256424680" sldId="257"/>
            <ac:spMk id="18" creationId="{B60847AE-5E97-4ED3-8957-A8D48FA1C595}"/>
          </ac:spMkLst>
        </pc:spChg>
        <pc:spChg chg="mod">
          <ac:chgData name="Tristan Querton" userId="5e662bd8dc5173d5" providerId="LiveId" clId="{76F3F3C5-C065-4337-9213-454AADB02544}" dt="2021-10-30T14:40:08.243" v="615" actId="20577"/>
          <ac:spMkLst>
            <pc:docMk/>
            <pc:sldMk cId="3256424680" sldId="257"/>
            <ac:spMk id="19" creationId="{AFDFC102-84F3-4A21-A679-8D4FD4A7F6B0}"/>
          </ac:spMkLst>
        </pc:spChg>
        <pc:spChg chg="mod">
          <ac:chgData name="Tristan Querton" userId="5e662bd8dc5173d5" providerId="LiveId" clId="{76F3F3C5-C065-4337-9213-454AADB02544}" dt="2021-10-30T14:32:22.942" v="414"/>
          <ac:spMkLst>
            <pc:docMk/>
            <pc:sldMk cId="3256424680" sldId="257"/>
            <ac:spMk id="21" creationId="{7741E194-5FF7-4308-AEB1-4B47F261B8E5}"/>
          </ac:spMkLst>
        </pc:spChg>
        <pc:spChg chg="mod">
          <ac:chgData name="Tristan Querton" userId="5e662bd8dc5173d5" providerId="LiveId" clId="{76F3F3C5-C065-4337-9213-454AADB02544}" dt="2021-10-30T14:39:57.067" v="593" actId="20577"/>
          <ac:spMkLst>
            <pc:docMk/>
            <pc:sldMk cId="3256424680" sldId="257"/>
            <ac:spMk id="22" creationId="{41308E84-3F24-4A1E-9102-ED8DC0AEDFF9}"/>
          </ac:spMkLst>
        </pc:spChg>
        <pc:spChg chg="mod">
          <ac:chgData name="Tristan Querton" userId="5e662bd8dc5173d5" providerId="LiveId" clId="{76F3F3C5-C065-4337-9213-454AADB02544}" dt="2021-10-30T14:32:27.046" v="416"/>
          <ac:spMkLst>
            <pc:docMk/>
            <pc:sldMk cId="3256424680" sldId="257"/>
            <ac:spMk id="24" creationId="{3B2FFD92-AF10-4813-BEAD-81E55378D110}"/>
          </ac:spMkLst>
        </pc:spChg>
        <pc:spChg chg="mod">
          <ac:chgData name="Tristan Querton" userId="5e662bd8dc5173d5" providerId="LiveId" clId="{76F3F3C5-C065-4337-9213-454AADB02544}" dt="2021-10-30T14:40:02.516" v="606" actId="20577"/>
          <ac:spMkLst>
            <pc:docMk/>
            <pc:sldMk cId="3256424680" sldId="257"/>
            <ac:spMk id="25" creationId="{081E26A5-9E23-44F3-AC10-ABA5CC6ACF33}"/>
          </ac:spMkLst>
        </pc:spChg>
        <pc:spChg chg="mod">
          <ac:chgData name="Tristan Querton" userId="5e662bd8dc5173d5" providerId="LiveId" clId="{76F3F3C5-C065-4337-9213-454AADB02544}" dt="2021-10-30T14:32:30.551" v="418"/>
          <ac:spMkLst>
            <pc:docMk/>
            <pc:sldMk cId="3256424680" sldId="257"/>
            <ac:spMk id="27" creationId="{7B4D3F3E-866B-44BF-B72A-BD590A4A1AE7}"/>
          </ac:spMkLst>
        </pc:spChg>
        <pc:spChg chg="mod">
          <ac:chgData name="Tristan Querton" userId="5e662bd8dc5173d5" providerId="LiveId" clId="{76F3F3C5-C065-4337-9213-454AADB02544}" dt="2021-10-30T14:40:13.618" v="628" actId="20577"/>
          <ac:spMkLst>
            <pc:docMk/>
            <pc:sldMk cId="3256424680" sldId="257"/>
            <ac:spMk id="28" creationId="{B269B613-05E4-4AC9-80A9-87583C6ABD27}"/>
          </ac:spMkLst>
        </pc:spChg>
        <pc:grpChg chg="add mod ord">
          <ac:chgData name="Tristan Querton" userId="5e662bd8dc5173d5" providerId="LiveId" clId="{76F3F3C5-C065-4337-9213-454AADB02544}" dt="2021-10-30T14:35:37.566" v="472" actId="164"/>
          <ac:grpSpMkLst>
            <pc:docMk/>
            <pc:sldMk cId="3256424680" sldId="257"/>
            <ac:grpSpMk id="7" creationId="{B922519C-08BE-4225-A8AA-274522742CED}"/>
          </ac:grpSpMkLst>
        </pc:grpChg>
        <pc:grpChg chg="add mod">
          <ac:chgData name="Tristan Querton" userId="5e662bd8dc5173d5" providerId="LiveId" clId="{76F3F3C5-C065-4337-9213-454AADB02544}" dt="2021-10-30T14:35:37.566" v="472" actId="164"/>
          <ac:grpSpMkLst>
            <pc:docMk/>
            <pc:sldMk cId="3256424680" sldId="257"/>
            <ac:grpSpMk id="8" creationId="{1DD050E9-8744-40BF-A96A-98D33D703B9A}"/>
          </ac:grpSpMkLst>
        </pc:grpChg>
        <pc:grpChg chg="add mod">
          <ac:chgData name="Tristan Querton" userId="5e662bd8dc5173d5" providerId="LiveId" clId="{76F3F3C5-C065-4337-9213-454AADB02544}" dt="2021-10-30T14:35:54.482" v="475" actId="1076"/>
          <ac:grpSpMkLst>
            <pc:docMk/>
            <pc:sldMk cId="3256424680" sldId="257"/>
            <ac:grpSpMk id="9" creationId="{2E7DD8EC-948C-4CD1-8104-DB4B1B00E07E}"/>
          </ac:grpSpMkLst>
        </pc:grpChg>
        <pc:grpChg chg="add mod">
          <ac:chgData name="Tristan Querton" userId="5e662bd8dc5173d5" providerId="LiveId" clId="{76F3F3C5-C065-4337-9213-454AADB02544}" dt="2021-10-30T14:35:48.820" v="474" actId="164"/>
          <ac:grpSpMkLst>
            <pc:docMk/>
            <pc:sldMk cId="3256424680" sldId="257"/>
            <ac:grpSpMk id="11" creationId="{F8708887-AE6A-486A-8242-6E69224AB0F1}"/>
          </ac:grpSpMkLst>
        </pc:grpChg>
        <pc:grpChg chg="add mod">
          <ac:chgData name="Tristan Querton" userId="5e662bd8dc5173d5" providerId="LiveId" clId="{76F3F3C5-C065-4337-9213-454AADB02544}" dt="2021-10-30T14:35:59.410" v="476" actId="164"/>
          <ac:grpSpMkLst>
            <pc:docMk/>
            <pc:sldMk cId="3256424680" sldId="257"/>
            <ac:grpSpMk id="12" creationId="{C80E4534-190F-4A47-90A3-24B31BE12A2C}"/>
          </ac:grpSpMkLst>
        </pc:grpChg>
        <pc:grpChg chg="add mod">
          <ac:chgData name="Tristan Querton" userId="5e662bd8dc5173d5" providerId="LiveId" clId="{76F3F3C5-C065-4337-9213-454AADB02544}" dt="2021-10-30T14:36:04.633" v="477" actId="164"/>
          <ac:grpSpMkLst>
            <pc:docMk/>
            <pc:sldMk cId="3256424680" sldId="257"/>
            <ac:grpSpMk id="13" creationId="{BAF9F672-60D7-4482-BE4F-F6924EA8BDEC}"/>
          </ac:grpSpMkLst>
        </pc:grpChg>
        <pc:grpChg chg="add mod ord">
          <ac:chgData name="Tristan Querton" userId="5e662bd8dc5173d5" providerId="LiveId" clId="{76F3F3C5-C065-4337-9213-454AADB02544}" dt="2021-10-30T14:35:54.482" v="475" actId="1076"/>
          <ac:grpSpMkLst>
            <pc:docMk/>
            <pc:sldMk cId="3256424680" sldId="257"/>
            <ac:grpSpMk id="14" creationId="{EE56D8B0-D207-4D8E-B9D5-9DCFD8288FDC}"/>
          </ac:grpSpMkLst>
        </pc:grpChg>
        <pc:grpChg chg="add mod ord">
          <ac:chgData name="Tristan Querton" userId="5e662bd8dc5173d5" providerId="LiveId" clId="{76F3F3C5-C065-4337-9213-454AADB02544}" dt="2021-10-30T14:36:04.633" v="477" actId="164"/>
          <ac:grpSpMkLst>
            <pc:docMk/>
            <pc:sldMk cId="3256424680" sldId="257"/>
            <ac:grpSpMk id="17" creationId="{FF89C3C5-9AEF-401F-8CCA-793B92F92D95}"/>
          </ac:grpSpMkLst>
        </pc:grpChg>
        <pc:grpChg chg="add mod ord">
          <ac:chgData name="Tristan Querton" userId="5e662bd8dc5173d5" providerId="LiveId" clId="{76F3F3C5-C065-4337-9213-454AADB02544}" dt="2021-10-30T14:35:48.820" v="474" actId="164"/>
          <ac:grpSpMkLst>
            <pc:docMk/>
            <pc:sldMk cId="3256424680" sldId="257"/>
            <ac:grpSpMk id="20" creationId="{F3831AAC-FE9C-4B27-A956-26C5E03B8F95}"/>
          </ac:grpSpMkLst>
        </pc:grpChg>
        <pc:grpChg chg="add mod ord">
          <ac:chgData name="Tristan Querton" userId="5e662bd8dc5173d5" providerId="LiveId" clId="{76F3F3C5-C065-4337-9213-454AADB02544}" dt="2021-10-30T14:35:59.410" v="476" actId="164"/>
          <ac:grpSpMkLst>
            <pc:docMk/>
            <pc:sldMk cId="3256424680" sldId="257"/>
            <ac:grpSpMk id="23" creationId="{D0A9FC63-CBD9-4A08-A739-A288CCE2DAB0}"/>
          </ac:grpSpMkLst>
        </pc:grpChg>
        <pc:grpChg chg="add mod ord">
          <ac:chgData name="Tristan Querton" userId="5e662bd8dc5173d5" providerId="LiveId" clId="{76F3F3C5-C065-4337-9213-454AADB02544}" dt="2021-10-30T14:36:08.926" v="478" actId="164"/>
          <ac:grpSpMkLst>
            <pc:docMk/>
            <pc:sldMk cId="3256424680" sldId="257"/>
            <ac:grpSpMk id="26" creationId="{3FD754FE-B6D6-4565-B760-CBB4C1DD85D4}"/>
          </ac:grpSpMkLst>
        </pc:grpChg>
        <pc:grpChg chg="add mod">
          <ac:chgData name="Tristan Querton" userId="5e662bd8dc5173d5" providerId="LiveId" clId="{76F3F3C5-C065-4337-9213-454AADB02544}" dt="2021-10-30T14:36:08.926" v="478" actId="164"/>
          <ac:grpSpMkLst>
            <pc:docMk/>
            <pc:sldMk cId="3256424680" sldId="257"/>
            <ac:grpSpMk id="29" creationId="{951370C7-833B-44AF-B4B1-3745EF22135F}"/>
          </ac:grpSpMkLst>
        </pc:grpChg>
        <pc:picChg chg="add mod">
          <ac:chgData name="Tristan Querton" userId="5e662bd8dc5173d5" providerId="LiveId" clId="{76F3F3C5-C065-4337-9213-454AADB02544}" dt="2021-10-30T14:35:48.820" v="474" actId="164"/>
          <ac:picMkLst>
            <pc:docMk/>
            <pc:sldMk cId="3256424680" sldId="257"/>
            <ac:picMk id="5" creationId="{7DE48104-DDD0-4822-A326-EDCE689D9D70}"/>
          </ac:picMkLst>
        </pc:picChg>
        <pc:picChg chg="add mod">
          <ac:chgData name="Tristan Querton" userId="5e662bd8dc5173d5" providerId="LiveId" clId="{76F3F3C5-C065-4337-9213-454AADB02544}" dt="2021-10-30T14:35:54.482" v="475" actId="1076"/>
          <ac:picMkLst>
            <pc:docMk/>
            <pc:sldMk cId="3256424680" sldId="257"/>
            <ac:picMk id="2050" creationId="{F1774642-C2DD-4B32-BF49-C9C3E347EDE9}"/>
          </ac:picMkLst>
        </pc:picChg>
        <pc:picChg chg="add mod">
          <ac:chgData name="Tristan Querton" userId="5e662bd8dc5173d5" providerId="LiveId" clId="{76F3F3C5-C065-4337-9213-454AADB02544}" dt="2021-10-30T14:35:59.410" v="476" actId="164"/>
          <ac:picMkLst>
            <pc:docMk/>
            <pc:sldMk cId="3256424680" sldId="257"/>
            <ac:picMk id="2052" creationId="{3F45E25C-0D40-4816-A6DE-B2407A4B14FE}"/>
          </ac:picMkLst>
        </pc:picChg>
        <pc:picChg chg="add mod">
          <ac:chgData name="Tristan Querton" userId="5e662bd8dc5173d5" providerId="LiveId" clId="{76F3F3C5-C065-4337-9213-454AADB02544}" dt="2021-10-30T14:36:04.633" v="477" actId="164"/>
          <ac:picMkLst>
            <pc:docMk/>
            <pc:sldMk cId="3256424680" sldId="257"/>
            <ac:picMk id="2054" creationId="{A587C44B-4D36-408D-AAAE-AD50DF484E9E}"/>
          </ac:picMkLst>
        </pc:picChg>
        <pc:picChg chg="add mod">
          <ac:chgData name="Tristan Querton" userId="5e662bd8dc5173d5" providerId="LiveId" clId="{76F3F3C5-C065-4337-9213-454AADB02544}" dt="2021-10-30T14:36:08.926" v="478" actId="164"/>
          <ac:picMkLst>
            <pc:docMk/>
            <pc:sldMk cId="3256424680" sldId="257"/>
            <ac:picMk id="2056" creationId="{49DE6074-0D32-48EB-BA60-2255FBA8D737}"/>
          </ac:picMkLst>
        </pc:picChg>
        <pc:picChg chg="add mod">
          <ac:chgData name="Tristan Querton" userId="5e662bd8dc5173d5" providerId="LiveId" clId="{76F3F3C5-C065-4337-9213-454AADB02544}" dt="2021-10-30T14:35:37.566" v="472" actId="164"/>
          <ac:picMkLst>
            <pc:docMk/>
            <pc:sldMk cId="3256424680" sldId="257"/>
            <ac:picMk id="2058" creationId="{C9771DE5-9E6C-4659-BE10-A77955840E6D}"/>
          </ac:picMkLst>
        </pc:picChg>
      </pc:sldChg>
      <pc:sldChg chg="addSp delSp modSp new mod ord">
        <pc:chgData name="Tristan Querton" userId="5e662bd8dc5173d5" providerId="LiveId" clId="{76F3F3C5-C065-4337-9213-454AADB02544}" dt="2021-11-01T22:13:09.706" v="1015" actId="1076"/>
        <pc:sldMkLst>
          <pc:docMk/>
          <pc:sldMk cId="2203463176" sldId="258"/>
        </pc:sldMkLst>
        <pc:spChg chg="del">
          <ac:chgData name="Tristan Querton" userId="5e662bd8dc5173d5" providerId="LiveId" clId="{76F3F3C5-C065-4337-9213-454AADB02544}" dt="2021-10-30T14:25:22.154" v="363" actId="478"/>
          <ac:spMkLst>
            <pc:docMk/>
            <pc:sldMk cId="2203463176" sldId="258"/>
            <ac:spMk id="2" creationId="{57907646-8975-4480-B5F4-EB506857352F}"/>
          </ac:spMkLst>
        </pc:spChg>
        <pc:spChg chg="del">
          <ac:chgData name="Tristan Querton" userId="5e662bd8dc5173d5" providerId="LiveId" clId="{76F3F3C5-C065-4337-9213-454AADB02544}" dt="2021-10-30T14:25:21.107" v="362" actId="478"/>
          <ac:spMkLst>
            <pc:docMk/>
            <pc:sldMk cId="2203463176" sldId="258"/>
            <ac:spMk id="3" creationId="{FF51794C-CE83-45ED-82C7-D8D1D0FA353E}"/>
          </ac:spMkLst>
        </pc:spChg>
        <pc:spChg chg="add del">
          <ac:chgData name="Tristan Querton" userId="5e662bd8dc5173d5" providerId="LiveId" clId="{76F3F3C5-C065-4337-9213-454AADB02544}" dt="2021-10-30T14:15:15.764" v="312" actId="11529"/>
          <ac:spMkLst>
            <pc:docMk/>
            <pc:sldMk cId="2203463176" sldId="258"/>
            <ac:spMk id="4" creationId="{37B4C3CD-02DB-4DF7-B917-0A1132D32AA2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8" creationId="{82F8E1B1-7C64-41F4-A285-D38E024C78BB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9" creationId="{54FEFCCE-B031-4479-ADF3-F97974EAB546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0" creationId="{A7E6E3D6-96CC-49CC-8DAD-81BB0C92FBA3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1" creationId="{E9930731-FE0D-4047-80E4-CA18FFA9DF26}"/>
          </ac:spMkLst>
        </pc:spChg>
        <pc:spChg chg="del mod">
          <ac:chgData name="Tristan Querton" userId="5e662bd8dc5173d5" providerId="LiveId" clId="{76F3F3C5-C065-4337-9213-454AADB02544}" dt="2021-10-30T14:22:13.751" v="340" actId="21"/>
          <ac:spMkLst>
            <pc:docMk/>
            <pc:sldMk cId="2203463176" sldId="258"/>
            <ac:spMk id="12" creationId="{5CAFCD27-BCBE-4D55-9879-5BC940C81567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3" creationId="{3B696D1D-B2F5-4D5F-B84F-0A149C2185BC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4" creationId="{340F6C64-D331-43A4-A9D8-BB80B1334D6A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5" creationId="{2E148AF0-6FAE-404F-BFD6-0B75898E0CCD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6" creationId="{31CD2E8E-960A-4300-A223-9A7BEBE01BEC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7" creationId="{29B087A5-A9CD-4BA8-8EDD-3DED63F9DEC2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8" creationId="{88758D48-078B-408E-97FB-B9D8B6A88FCD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9" creationId="{69F8E3C0-884B-4F7A-B9E4-0F3A89764F6E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0" creationId="{4E1791D7-A388-4E92-A4FC-97302562010A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1" creationId="{6FF92C47-1386-4B66-A8FE-DC607D98A261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2" creationId="{B12EF84A-BC38-4D06-B30D-27048D9878F7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3" creationId="{1E68000F-F291-4182-81B7-E0D208B45BD3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4" creationId="{D5898A68-B068-48F3-874A-7CFD6FCF6F1F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5" creationId="{441A3F27-0B6C-4516-BF34-8139EE45432F}"/>
          </ac:spMkLst>
        </pc:spChg>
        <pc:spChg chg="add mod">
          <ac:chgData name="Tristan Querton" userId="5e662bd8dc5173d5" providerId="LiveId" clId="{76F3F3C5-C065-4337-9213-454AADB02544}" dt="2021-11-01T22:13:09.706" v="1015" actId="1076"/>
          <ac:spMkLst>
            <pc:docMk/>
            <pc:sldMk cId="2203463176" sldId="258"/>
            <ac:spMk id="26" creationId="{069AD839-600F-4DD4-BCDA-614DEE22A7EC}"/>
          </ac:spMkLst>
        </pc:spChg>
        <pc:spChg chg="add mod">
          <ac:chgData name="Tristan Querton" userId="5e662bd8dc5173d5" providerId="LiveId" clId="{76F3F3C5-C065-4337-9213-454AADB02544}" dt="2021-10-30T14:26:09.215" v="369" actId="164"/>
          <ac:spMkLst>
            <pc:docMk/>
            <pc:sldMk cId="2203463176" sldId="258"/>
            <ac:spMk id="27" creationId="{EFEC2585-2200-479A-8CC4-542FBAD27B54}"/>
          </ac:spMkLst>
        </pc:spChg>
        <pc:spChg chg="add del mod">
          <ac:chgData name="Tristan Querton" userId="5e662bd8dc5173d5" providerId="LiveId" clId="{76F3F3C5-C065-4337-9213-454AADB02544}" dt="2021-10-30T14:22:33.298" v="347" actId="21"/>
          <ac:spMkLst>
            <pc:docMk/>
            <pc:sldMk cId="2203463176" sldId="258"/>
            <ac:spMk id="28" creationId="{A9A6014E-0E27-43EC-B0F9-AE75FE451B67}"/>
          </ac:spMkLst>
        </pc:spChg>
        <pc:spChg chg="add del mod">
          <ac:chgData name="Tristan Querton" userId="5e662bd8dc5173d5" providerId="LiveId" clId="{76F3F3C5-C065-4337-9213-454AADB02544}" dt="2021-10-30T14:22:35.910" v="349" actId="21"/>
          <ac:spMkLst>
            <pc:docMk/>
            <pc:sldMk cId="2203463176" sldId="258"/>
            <ac:spMk id="29" creationId="{AA979D05-58B5-4599-8F7B-7D7925DB63D6}"/>
          </ac:spMkLst>
        </pc:spChg>
        <pc:spChg chg="add del mod">
          <ac:chgData name="Tristan Querton" userId="5e662bd8dc5173d5" providerId="LiveId" clId="{76F3F3C5-C065-4337-9213-454AADB02544}" dt="2021-10-30T14:22:24.342" v="343" actId="21"/>
          <ac:spMkLst>
            <pc:docMk/>
            <pc:sldMk cId="2203463176" sldId="258"/>
            <ac:spMk id="30" creationId="{1C4E07F6-74FF-41B2-974B-56D49E966A4A}"/>
          </ac:spMkLst>
        </pc:spChg>
        <pc:spChg chg="add mod">
          <ac:chgData name="Tristan Querton" userId="5e662bd8dc5173d5" providerId="LiveId" clId="{76F3F3C5-C065-4337-9213-454AADB02544}" dt="2021-10-30T14:23:44.852" v="354" actId="208"/>
          <ac:spMkLst>
            <pc:docMk/>
            <pc:sldMk cId="2203463176" sldId="258"/>
            <ac:spMk id="31" creationId="{8CE53AE8-41C0-41C1-8CFF-DB27BA9BABB5}"/>
          </ac:spMkLst>
        </pc:spChg>
        <pc:spChg chg="add del mod">
          <ac:chgData name="Tristan Querton" userId="5e662bd8dc5173d5" providerId="LiveId" clId="{76F3F3C5-C065-4337-9213-454AADB02544}" dt="2021-10-30T14:22:30.775" v="345" actId="21"/>
          <ac:spMkLst>
            <pc:docMk/>
            <pc:sldMk cId="2203463176" sldId="258"/>
            <ac:spMk id="32" creationId="{39E80D4B-B2FE-4B00-97B1-2D494729402D}"/>
          </ac:spMkLst>
        </pc:spChg>
        <pc:spChg chg="add mod">
          <ac:chgData name="Tristan Querton" userId="5e662bd8dc5173d5" providerId="LiveId" clId="{76F3F3C5-C065-4337-9213-454AADB02544}" dt="2021-10-30T14:23:44.852" v="354" actId="208"/>
          <ac:spMkLst>
            <pc:docMk/>
            <pc:sldMk cId="2203463176" sldId="258"/>
            <ac:spMk id="33" creationId="{EF924D50-D571-4C70-A734-30ED1C7357BD}"/>
          </ac:spMkLst>
        </pc:spChg>
        <pc:spChg chg="add mod">
          <ac:chgData name="Tristan Querton" userId="5e662bd8dc5173d5" providerId="LiveId" clId="{76F3F3C5-C065-4337-9213-454AADB02544}" dt="2021-10-30T14:24:05.612" v="356" actId="1076"/>
          <ac:spMkLst>
            <pc:docMk/>
            <pc:sldMk cId="2203463176" sldId="258"/>
            <ac:spMk id="34" creationId="{66632D65-10CD-48EF-B46A-37C9FD4B5F0E}"/>
          </ac:spMkLst>
        </pc:spChg>
        <pc:spChg chg="add mod">
          <ac:chgData name="Tristan Querton" userId="5e662bd8dc5173d5" providerId="LiveId" clId="{76F3F3C5-C065-4337-9213-454AADB02544}" dt="2021-10-30T14:23:44.852" v="354" actId="208"/>
          <ac:spMkLst>
            <pc:docMk/>
            <pc:sldMk cId="2203463176" sldId="258"/>
            <ac:spMk id="35" creationId="{2C40B251-67F0-490A-8150-50D5586B0E0C}"/>
          </ac:spMkLst>
        </pc:spChg>
        <pc:spChg chg="add mod">
          <ac:chgData name="Tristan Querton" userId="5e662bd8dc5173d5" providerId="LiveId" clId="{76F3F3C5-C065-4337-9213-454AADB02544}" dt="2021-10-30T14:26:09.215" v="369" actId="164"/>
          <ac:spMkLst>
            <pc:docMk/>
            <pc:sldMk cId="2203463176" sldId="258"/>
            <ac:spMk id="36" creationId="{2ECDD622-42CD-459A-B4DD-7CD5E6012E9C}"/>
          </ac:spMkLst>
        </pc:spChg>
        <pc:spChg chg="add mod">
          <ac:chgData name="Tristan Querton" userId="5e662bd8dc5173d5" providerId="LiveId" clId="{76F3F3C5-C065-4337-9213-454AADB02544}" dt="2021-10-30T14:23:44.852" v="354" actId="208"/>
          <ac:spMkLst>
            <pc:docMk/>
            <pc:sldMk cId="2203463176" sldId="258"/>
            <ac:spMk id="38" creationId="{533E69FF-1DA1-444B-A5AD-8527A1BCDD80}"/>
          </ac:spMkLst>
        </pc:spChg>
        <pc:spChg chg="add mod">
          <ac:chgData name="Tristan Querton" userId="5e662bd8dc5173d5" providerId="LiveId" clId="{76F3F3C5-C065-4337-9213-454AADB02544}" dt="2021-10-30T14:24:10.962" v="357" actId="1076"/>
          <ac:spMkLst>
            <pc:docMk/>
            <pc:sldMk cId="2203463176" sldId="258"/>
            <ac:spMk id="39" creationId="{0FC3B52B-AA02-4AD2-853A-13BB23714E74}"/>
          </ac:spMkLst>
        </pc:spChg>
        <pc:spChg chg="add mod">
          <ac:chgData name="Tristan Querton" userId="5e662bd8dc5173d5" providerId="LiveId" clId="{76F3F3C5-C065-4337-9213-454AADB02544}" dt="2021-10-30T14:25:11.771" v="360" actId="1076"/>
          <ac:spMkLst>
            <pc:docMk/>
            <pc:sldMk cId="2203463176" sldId="258"/>
            <ac:spMk id="40" creationId="{47215225-7117-4F29-BB29-F5985018F412}"/>
          </ac:spMkLst>
        </pc:spChg>
        <pc:spChg chg="add mod">
          <ac:chgData name="Tristan Querton" userId="5e662bd8dc5173d5" providerId="LiveId" clId="{76F3F3C5-C065-4337-9213-454AADB02544}" dt="2021-10-30T14:26:01.850" v="368" actId="1076"/>
          <ac:spMkLst>
            <pc:docMk/>
            <pc:sldMk cId="2203463176" sldId="258"/>
            <ac:spMk id="41" creationId="{9CAFFF8B-CA44-41D3-B0CF-BE1AFBD08815}"/>
          </ac:spMkLst>
        </pc:spChg>
        <pc:spChg chg="add mod">
          <ac:chgData name="Tristan Querton" userId="5e662bd8dc5173d5" providerId="LiveId" clId="{76F3F3C5-C065-4337-9213-454AADB02544}" dt="2021-10-30T14:25:55.394" v="367" actId="1076"/>
          <ac:spMkLst>
            <pc:docMk/>
            <pc:sldMk cId="2203463176" sldId="258"/>
            <ac:spMk id="42" creationId="{21E32C31-ADDC-47ED-BBB1-16541AD65F8C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47" creationId="{609CF038-1BE6-4712-8E0C-AA7B498C0417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48" creationId="{F74E7F0D-8A78-4F2C-AAD8-6F6A75457954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49" creationId="{DE843050-86A5-48BE-8CDC-7B515C98F039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1" creationId="{AAABB002-54AC-4256-AE33-8F7C7EA9A05F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2" creationId="{99D4E078-D7EA-4A40-B009-9B58F1AE9223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3" creationId="{4B9D925F-1516-4E12-BF70-4F577EC91766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4" creationId="{BB88B914-ED90-4CCA-8945-C9A8869AD210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5" creationId="{E3CA3FFD-F2D0-4126-934E-F17132098094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6" creationId="{6DC8E42B-6DDF-4F1D-8C61-B2F7E16FD71A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7" creationId="{F299BC53-D915-465E-8134-2BF182DF0F53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8" creationId="{CC6C699F-4E4C-4F3A-846E-45C3CDC8A04C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9" creationId="{F0C663A2-7A16-476E-A538-F0BEF44E3828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1" creationId="{AA062065-5C20-417B-B19C-ACF307CA52FB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2" creationId="{1C9025AC-A1A4-4242-BB85-EEF86E3EDDB8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3" creationId="{B6F1E94B-29C6-432D-ABEA-528B52CB81CF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4" creationId="{AA8432CE-1947-4529-A943-E5526CBD0A76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5" creationId="{8706BDB2-D3FE-4FB7-A6F9-85D14032F4BB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6" creationId="{4CCD3C78-F19A-4E59-AF06-ED592CB64AAF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7" creationId="{69649636-8444-499D-A44A-F403DD63587B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8" creationId="{299C4606-99AB-4E23-926E-7E64E78F3927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9" creationId="{FD559571-D966-4762-B68D-47DA9E79D9DF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0" creationId="{FF097F2D-7FAD-495D-9106-AE08A1C481AA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1" creationId="{560548B6-9364-41E9-8098-B72FCD7F9BC9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2" creationId="{565EEE88-FDD7-497B-8FD4-165B1415D8E5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3" creationId="{763B74BD-4939-49B7-809F-E9A5EEDB6DAE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4" creationId="{F65A9252-BDA3-4228-94C7-3FBB031B3901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5" creationId="{011F1677-BDCF-41C5-AD0F-9AE28E89D239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6" creationId="{436780B0-1D3E-48D0-BDFB-A60E29C18B39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7" creationId="{BE5BD1D4-424E-42AE-8EF0-4A3738FE1559}"/>
          </ac:spMkLst>
        </pc:spChg>
        <pc:grpChg chg="add mod">
          <ac:chgData name="Tristan Querton" userId="5e662bd8dc5173d5" providerId="LiveId" clId="{76F3F3C5-C065-4337-9213-454AADB02544}" dt="2021-10-30T14:26:09.215" v="369" actId="164"/>
          <ac:grpSpMkLst>
            <pc:docMk/>
            <pc:sldMk cId="2203463176" sldId="258"/>
            <ac:grpSpMk id="6" creationId="{F2D345FF-6513-4D0D-8BFB-A84A1D15879E}"/>
          </ac:grpSpMkLst>
        </pc:grpChg>
        <pc:grpChg chg="add mod">
          <ac:chgData name="Tristan Querton" userId="5e662bd8dc5173d5" providerId="LiveId" clId="{76F3F3C5-C065-4337-9213-454AADB02544}" dt="2021-10-30T14:26:09.215" v="369" actId="164"/>
          <ac:grpSpMkLst>
            <pc:docMk/>
            <pc:sldMk cId="2203463176" sldId="258"/>
            <ac:grpSpMk id="37" creationId="{29D911C0-F883-41DB-B34A-74F126E38CDB}"/>
          </ac:grpSpMkLst>
        </pc:grpChg>
        <pc:grpChg chg="add mod">
          <ac:chgData name="Tristan Querton" userId="5e662bd8dc5173d5" providerId="LiveId" clId="{76F3F3C5-C065-4337-9213-454AADB02544}" dt="2021-10-30T14:26:09.215" v="369" actId="164"/>
          <ac:grpSpMkLst>
            <pc:docMk/>
            <pc:sldMk cId="2203463176" sldId="258"/>
            <ac:grpSpMk id="43" creationId="{12F2B7B9-CD2C-4893-B9A7-8AD57565CD0D}"/>
          </ac:grpSpMkLst>
        </pc:grpChg>
        <pc:grpChg chg="add del mod">
          <ac:chgData name="Tristan Querton" userId="5e662bd8dc5173d5" providerId="LiveId" clId="{76F3F3C5-C065-4337-9213-454AADB02544}" dt="2021-10-30T14:26:23.796" v="373"/>
          <ac:grpSpMkLst>
            <pc:docMk/>
            <pc:sldMk cId="2203463176" sldId="258"/>
            <ac:grpSpMk id="45" creationId="{ACC0E4B1-8A81-40B2-803E-260854760D56}"/>
          </ac:grpSpMkLst>
        </pc:grpChg>
        <pc:grpChg chg="mod">
          <ac:chgData name="Tristan Querton" userId="5e662bd8dc5173d5" providerId="LiveId" clId="{76F3F3C5-C065-4337-9213-454AADB02544}" dt="2021-10-30T14:26:22.480" v="372"/>
          <ac:grpSpMkLst>
            <pc:docMk/>
            <pc:sldMk cId="2203463176" sldId="258"/>
            <ac:grpSpMk id="46" creationId="{8E6B4A34-2B73-4572-BE6A-A17FDB7968BE}"/>
          </ac:grpSpMkLst>
        </pc:grpChg>
        <pc:grpChg chg="mod">
          <ac:chgData name="Tristan Querton" userId="5e662bd8dc5173d5" providerId="LiveId" clId="{76F3F3C5-C065-4337-9213-454AADB02544}" dt="2021-10-30T14:26:22.480" v="372"/>
          <ac:grpSpMkLst>
            <pc:docMk/>
            <pc:sldMk cId="2203463176" sldId="258"/>
            <ac:grpSpMk id="50" creationId="{C689843C-826D-475E-9210-E8568062E8F5}"/>
          </ac:grpSpMkLst>
        </pc:grpChg>
        <pc:picChg chg="add del mod">
          <ac:chgData name="Tristan Querton" userId="5e662bd8dc5173d5" providerId="LiveId" clId="{76F3F3C5-C065-4337-9213-454AADB02544}" dt="2021-10-30T14:14:25.159" v="309" actId="478"/>
          <ac:picMkLst>
            <pc:docMk/>
            <pc:sldMk cId="2203463176" sldId="258"/>
            <ac:picMk id="5" creationId="{652BF991-E4E4-481B-BAA7-E81C1B2F9DCC}"/>
          </ac:picMkLst>
        </pc:picChg>
        <pc:picChg chg="mod">
          <ac:chgData name="Tristan Querton" userId="5e662bd8dc5173d5" providerId="LiveId" clId="{76F3F3C5-C065-4337-9213-454AADB02544}" dt="2021-10-30T14:25:34.099" v="365" actId="1076"/>
          <ac:picMkLst>
            <pc:docMk/>
            <pc:sldMk cId="2203463176" sldId="258"/>
            <ac:picMk id="7" creationId="{937C462A-EFED-4776-A675-844629C562DB}"/>
          </ac:picMkLst>
        </pc:picChg>
        <pc:picChg chg="mod">
          <ac:chgData name="Tristan Querton" userId="5e662bd8dc5173d5" providerId="LiveId" clId="{76F3F3C5-C065-4337-9213-454AADB02544}" dt="2021-10-30T14:26:22.480" v="372"/>
          <ac:picMkLst>
            <pc:docMk/>
            <pc:sldMk cId="2203463176" sldId="258"/>
            <ac:picMk id="60" creationId="{9D7246C7-1866-462B-9EB0-CD4B449C4534}"/>
          </ac:picMkLst>
        </pc:picChg>
        <pc:picChg chg="add del">
          <ac:chgData name="Tristan Querton" userId="5e662bd8dc5173d5" providerId="LiveId" clId="{76F3F3C5-C065-4337-9213-454AADB02544}" dt="2021-10-30T13:54:28.501" v="178" actId="478"/>
          <ac:picMkLst>
            <pc:docMk/>
            <pc:sldMk cId="2203463176" sldId="258"/>
            <ac:picMk id="3074" creationId="{92DD2C13-DD83-4D34-8F98-EB717A85D9E4}"/>
          </ac:picMkLst>
        </pc:picChg>
      </pc:sldChg>
      <pc:sldChg chg="addSp delSp modSp new mod">
        <pc:chgData name="Tristan Querton" userId="5e662bd8dc5173d5" providerId="LiveId" clId="{76F3F3C5-C065-4337-9213-454AADB02544}" dt="2021-11-01T20:54:04.532" v="1013" actId="1076"/>
        <pc:sldMkLst>
          <pc:docMk/>
          <pc:sldMk cId="1607036625" sldId="259"/>
        </pc:sldMkLst>
        <pc:spChg chg="del">
          <ac:chgData name="Tristan Querton" userId="5e662bd8dc5173d5" providerId="LiveId" clId="{76F3F3C5-C065-4337-9213-454AADB02544}" dt="2021-10-30T13:55:36.663" v="189" actId="478"/>
          <ac:spMkLst>
            <pc:docMk/>
            <pc:sldMk cId="1607036625" sldId="259"/>
            <ac:spMk id="2" creationId="{56039CF8-75A6-41B8-AF47-EF91D14CA6EE}"/>
          </ac:spMkLst>
        </pc:spChg>
        <pc:spChg chg="del">
          <ac:chgData name="Tristan Querton" userId="5e662bd8dc5173d5" providerId="LiveId" clId="{76F3F3C5-C065-4337-9213-454AADB02544}" dt="2021-10-30T13:55:35.717" v="188" actId="478"/>
          <ac:spMkLst>
            <pc:docMk/>
            <pc:sldMk cId="1607036625" sldId="259"/>
            <ac:spMk id="3" creationId="{E29161E1-8C40-4270-82AB-83F82614FD3D}"/>
          </ac:spMkLst>
        </pc:spChg>
        <pc:spChg chg="add mod">
          <ac:chgData name="Tristan Querton" userId="5e662bd8dc5173d5" providerId="LiveId" clId="{76F3F3C5-C065-4337-9213-454AADB02544}" dt="2021-10-30T14:34:59.002" v="465" actId="1076"/>
          <ac:spMkLst>
            <pc:docMk/>
            <pc:sldMk cId="1607036625" sldId="259"/>
            <ac:spMk id="4" creationId="{4C773B4F-AD81-4B1D-9F06-D9894F802E05}"/>
          </ac:spMkLst>
        </pc:spChg>
        <pc:spChg chg="mod">
          <ac:chgData name="Tristan Querton" userId="5e662bd8dc5173d5" providerId="LiveId" clId="{76F3F3C5-C065-4337-9213-454AADB02544}" dt="2021-10-30T14:34:12.213" v="447" actId="207"/>
          <ac:spMkLst>
            <pc:docMk/>
            <pc:sldMk cId="1607036625" sldId="259"/>
            <ac:spMk id="13" creationId="{E538F325-D538-4778-B1FC-95C3E960CB19}"/>
          </ac:spMkLst>
        </pc:spChg>
        <pc:spChg chg="mod">
          <ac:chgData name="Tristan Querton" userId="5e662bd8dc5173d5" providerId="LiveId" clId="{76F3F3C5-C065-4337-9213-454AADB02544}" dt="2021-10-30T14:39:38.782" v="567" actId="313"/>
          <ac:spMkLst>
            <pc:docMk/>
            <pc:sldMk cId="1607036625" sldId="259"/>
            <ac:spMk id="14" creationId="{D6E3EC0B-2537-40BD-BE36-8C1134B54F00}"/>
          </ac:spMkLst>
        </pc:spChg>
        <pc:spChg chg="mod">
          <ac:chgData name="Tristan Querton" userId="5e662bd8dc5173d5" providerId="LiveId" clId="{76F3F3C5-C065-4337-9213-454AADB02544}" dt="2021-10-30T14:33:02.162" v="422"/>
          <ac:spMkLst>
            <pc:docMk/>
            <pc:sldMk cId="1607036625" sldId="259"/>
            <ac:spMk id="16" creationId="{2E9B91EB-95D7-414D-AC82-4CB8DBFB4B2E}"/>
          </ac:spMkLst>
        </pc:spChg>
        <pc:spChg chg="mod">
          <ac:chgData name="Tristan Querton" userId="5e662bd8dc5173d5" providerId="LiveId" clId="{76F3F3C5-C065-4337-9213-454AADB02544}" dt="2021-10-30T14:33:02.162" v="422"/>
          <ac:spMkLst>
            <pc:docMk/>
            <pc:sldMk cId="1607036625" sldId="259"/>
            <ac:spMk id="17" creationId="{D471D1CB-C277-43A8-B8C2-029C3646C04A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19" creationId="{9B2A33B8-85E0-4A00-801E-FD14C6CE1E07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0" creationId="{60116FA5-6A79-49B5-B417-5CD5A071A473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2" creationId="{93B865AB-F320-42B8-814F-237B351B00A4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3" creationId="{82731A52-3853-4E2D-B36F-71A8C9AD3287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5" creationId="{F4400B62-BC1D-4AA9-91AD-DA052DBDE08C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6" creationId="{E17ED042-7625-4A44-B929-6F0B365BFF7C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8" creationId="{BD969034-829C-45CC-BCEF-C88F6952426C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9" creationId="{CBD5B5A0-E022-4CDB-9920-AD5AC969727E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31" creationId="{0A54FACE-44A0-4031-85E8-879D1E1D33B3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32" creationId="{98E044CB-4E61-420F-8E5F-48E786C020EF}"/>
          </ac:spMkLst>
        </pc:spChg>
        <pc:spChg chg="mod">
          <ac:chgData name="Tristan Querton" userId="5e662bd8dc5173d5" providerId="LiveId" clId="{76F3F3C5-C065-4337-9213-454AADB02544}" dt="2021-11-01T20:53:58.892" v="1011" actId="1076"/>
          <ac:spMkLst>
            <pc:docMk/>
            <pc:sldMk cId="1607036625" sldId="259"/>
            <ac:spMk id="34" creationId="{31DBC8AA-5271-4372-A803-8B4F5FBBE0A9}"/>
          </ac:spMkLst>
        </pc:spChg>
        <pc:spChg chg="mod">
          <ac:chgData name="Tristan Querton" userId="5e662bd8dc5173d5" providerId="LiveId" clId="{76F3F3C5-C065-4337-9213-454AADB02544}" dt="2021-11-01T20:53:58.892" v="1011" actId="1076"/>
          <ac:spMkLst>
            <pc:docMk/>
            <pc:sldMk cId="1607036625" sldId="259"/>
            <ac:spMk id="35" creationId="{E6CDEBC8-E17A-47C1-8928-B223907F35A3}"/>
          </ac:spMkLst>
        </pc:spChg>
        <pc:spChg chg="mod">
          <ac:chgData name="Tristan Querton" userId="5e662bd8dc5173d5" providerId="LiveId" clId="{76F3F3C5-C065-4337-9213-454AADB02544}" dt="2021-10-30T14:34:29.027" v="456"/>
          <ac:spMkLst>
            <pc:docMk/>
            <pc:sldMk cId="1607036625" sldId="259"/>
            <ac:spMk id="37" creationId="{8D9614DB-D7D8-4337-9FDC-625D6E55ACED}"/>
          </ac:spMkLst>
        </pc:spChg>
        <pc:spChg chg="mod">
          <ac:chgData name="Tristan Querton" userId="5e662bd8dc5173d5" providerId="LiveId" clId="{76F3F3C5-C065-4337-9213-454AADB02544}" dt="2021-10-30T14:39:23.922" v="554" actId="20577"/>
          <ac:spMkLst>
            <pc:docMk/>
            <pc:sldMk cId="1607036625" sldId="259"/>
            <ac:spMk id="38" creationId="{CD04D6EC-90A8-4E01-9A9A-2AA8E1FED6C1}"/>
          </ac:spMkLst>
        </pc:spChg>
        <pc:spChg chg="mod">
          <ac:chgData name="Tristan Querton" userId="5e662bd8dc5173d5" providerId="LiveId" clId="{76F3F3C5-C065-4337-9213-454AADB02544}" dt="2021-10-30T14:34:32.845" v="458"/>
          <ac:spMkLst>
            <pc:docMk/>
            <pc:sldMk cId="1607036625" sldId="259"/>
            <ac:spMk id="40" creationId="{0F185DFF-A371-45EF-BDED-8DF89BCF1E9E}"/>
          </ac:spMkLst>
        </pc:spChg>
        <pc:spChg chg="mod">
          <ac:chgData name="Tristan Querton" userId="5e662bd8dc5173d5" providerId="LiveId" clId="{76F3F3C5-C065-4337-9213-454AADB02544}" dt="2021-10-30T14:39:31.815" v="566" actId="20577"/>
          <ac:spMkLst>
            <pc:docMk/>
            <pc:sldMk cId="1607036625" sldId="259"/>
            <ac:spMk id="41" creationId="{AB16B035-5A02-4B49-A7A6-6EFB11ABAEB3}"/>
          </ac:spMkLst>
        </pc:spChg>
        <pc:spChg chg="mod">
          <ac:chgData name="Tristan Querton" userId="5e662bd8dc5173d5" providerId="LiveId" clId="{76F3F3C5-C065-4337-9213-454AADB02544}" dt="2021-10-30T14:34:35.831" v="460"/>
          <ac:spMkLst>
            <pc:docMk/>
            <pc:sldMk cId="1607036625" sldId="259"/>
            <ac:spMk id="43" creationId="{88558424-66F2-49B6-AFC5-03B2EDEADC04}"/>
          </ac:spMkLst>
        </pc:spChg>
        <pc:spChg chg="mod">
          <ac:chgData name="Tristan Querton" userId="5e662bd8dc5173d5" providerId="LiveId" clId="{76F3F3C5-C065-4337-9213-454AADB02544}" dt="2021-10-30T14:39:27.804" v="555" actId="313"/>
          <ac:spMkLst>
            <pc:docMk/>
            <pc:sldMk cId="1607036625" sldId="259"/>
            <ac:spMk id="44" creationId="{D78933E8-EC20-4677-9BDA-EAC88534F7A6}"/>
          </ac:spMkLst>
        </pc:spChg>
        <pc:spChg chg="mod">
          <ac:chgData name="Tristan Querton" userId="5e662bd8dc5173d5" providerId="LiveId" clId="{76F3F3C5-C065-4337-9213-454AADB02544}" dt="2021-11-01T20:54:04.532" v="1013" actId="1076"/>
          <ac:spMkLst>
            <pc:docMk/>
            <pc:sldMk cId="1607036625" sldId="259"/>
            <ac:spMk id="46" creationId="{AB903718-9ED7-4339-A351-93ED526FBB0C}"/>
          </ac:spMkLst>
        </pc:spChg>
        <pc:spChg chg="mod">
          <ac:chgData name="Tristan Querton" userId="5e662bd8dc5173d5" providerId="LiveId" clId="{76F3F3C5-C065-4337-9213-454AADB02544}" dt="2021-11-01T20:54:04.532" v="1013" actId="1076"/>
          <ac:spMkLst>
            <pc:docMk/>
            <pc:sldMk cId="1607036625" sldId="259"/>
            <ac:spMk id="47" creationId="{5240AE49-7DD2-4114-94AD-F32952D74CBD}"/>
          </ac:spMkLst>
        </pc:spChg>
        <pc:grpChg chg="add mod">
          <ac:chgData name="Tristan Querton" userId="5e662bd8dc5173d5" providerId="LiveId" clId="{76F3F3C5-C065-4337-9213-454AADB02544}" dt="2021-10-30T14:35:06.449" v="466" actId="164"/>
          <ac:grpSpMkLst>
            <pc:docMk/>
            <pc:sldMk cId="1607036625" sldId="259"/>
            <ac:grpSpMk id="6" creationId="{8119F177-97C8-4E57-B387-97E06F45B93C}"/>
          </ac:grpSpMkLst>
        </pc:grpChg>
        <pc:grpChg chg="add mod">
          <ac:chgData name="Tristan Querton" userId="5e662bd8dc5173d5" providerId="LiveId" clId="{76F3F3C5-C065-4337-9213-454AADB02544}" dt="2021-11-01T20:53:58.892" v="1011" actId="1076"/>
          <ac:grpSpMkLst>
            <pc:docMk/>
            <pc:sldMk cId="1607036625" sldId="259"/>
            <ac:grpSpMk id="7" creationId="{9F4516A6-1801-4DED-8EC3-78CF59EC2E9A}"/>
          </ac:grpSpMkLst>
        </pc:grpChg>
        <pc:grpChg chg="add mod">
          <ac:chgData name="Tristan Querton" userId="5e662bd8dc5173d5" providerId="LiveId" clId="{76F3F3C5-C065-4337-9213-454AADB02544}" dt="2021-10-30T14:35:15.144" v="468" actId="164"/>
          <ac:grpSpMkLst>
            <pc:docMk/>
            <pc:sldMk cId="1607036625" sldId="259"/>
            <ac:grpSpMk id="8" creationId="{E20B2545-0F4C-4700-9F05-69D1D7B27CB6}"/>
          </ac:grpSpMkLst>
        </pc:grpChg>
        <pc:grpChg chg="add mod">
          <ac:chgData name="Tristan Querton" userId="5e662bd8dc5173d5" providerId="LiveId" clId="{76F3F3C5-C065-4337-9213-454AADB02544}" dt="2021-11-01T20:54:04.532" v="1013" actId="1076"/>
          <ac:grpSpMkLst>
            <pc:docMk/>
            <pc:sldMk cId="1607036625" sldId="259"/>
            <ac:grpSpMk id="9" creationId="{6F330687-F36C-4A1D-9E78-C01C7587DBA2}"/>
          </ac:grpSpMkLst>
        </pc:grpChg>
        <pc:grpChg chg="add mod">
          <ac:chgData name="Tristan Querton" userId="5e662bd8dc5173d5" providerId="LiveId" clId="{76F3F3C5-C065-4337-9213-454AADB02544}" dt="2021-10-30T14:35:25.645" v="470" actId="164"/>
          <ac:grpSpMkLst>
            <pc:docMk/>
            <pc:sldMk cId="1607036625" sldId="259"/>
            <ac:grpSpMk id="10" creationId="{2FCC740B-9FA6-4782-9E09-A453C2DF4281}"/>
          </ac:grpSpMkLst>
        </pc:grpChg>
        <pc:grpChg chg="add mod">
          <ac:chgData name="Tristan Querton" userId="5e662bd8dc5173d5" providerId="LiveId" clId="{76F3F3C5-C065-4337-9213-454AADB02544}" dt="2021-10-30T14:35:30.468" v="471" actId="164"/>
          <ac:grpSpMkLst>
            <pc:docMk/>
            <pc:sldMk cId="1607036625" sldId="259"/>
            <ac:grpSpMk id="11" creationId="{6DDD52BD-A565-474A-AC37-0121186A9C71}"/>
          </ac:grpSpMkLst>
        </pc:grpChg>
        <pc:grpChg chg="add mod ord">
          <ac:chgData name="Tristan Querton" userId="5e662bd8dc5173d5" providerId="LiveId" clId="{76F3F3C5-C065-4337-9213-454AADB02544}" dt="2021-10-30T14:35:06.449" v="466" actId="164"/>
          <ac:grpSpMkLst>
            <pc:docMk/>
            <pc:sldMk cId="1607036625" sldId="259"/>
            <ac:grpSpMk id="12" creationId="{EF39426D-8C1E-4DB9-ABC2-172887E93E44}"/>
          </ac:grpSpMkLst>
        </pc:grpChg>
        <pc:grpChg chg="add del mod">
          <ac:chgData name="Tristan Querton" userId="5e662bd8dc5173d5" providerId="LiveId" clId="{76F3F3C5-C065-4337-9213-454AADB02544}" dt="2021-10-30T14:33:05.562" v="424" actId="478"/>
          <ac:grpSpMkLst>
            <pc:docMk/>
            <pc:sldMk cId="1607036625" sldId="259"/>
            <ac:grpSpMk id="15" creationId="{9C7035E9-0CE7-44A3-9312-F980993500EA}"/>
          </ac:grpSpMkLst>
        </pc:grpChg>
        <pc:grpChg chg="add del mod ord">
          <ac:chgData name="Tristan Querton" userId="5e662bd8dc5173d5" providerId="LiveId" clId="{76F3F3C5-C065-4337-9213-454AADB02544}" dt="2021-10-30T14:34:18.772" v="448" actId="478"/>
          <ac:grpSpMkLst>
            <pc:docMk/>
            <pc:sldMk cId="1607036625" sldId="259"/>
            <ac:grpSpMk id="18" creationId="{A60DA0BC-9EF1-4FDC-8288-35D6B06DA968}"/>
          </ac:grpSpMkLst>
        </pc:grpChg>
        <pc:grpChg chg="add del mod ord">
          <ac:chgData name="Tristan Querton" userId="5e662bd8dc5173d5" providerId="LiveId" clId="{76F3F3C5-C065-4337-9213-454AADB02544}" dt="2021-10-30T14:34:19.215" v="449" actId="478"/>
          <ac:grpSpMkLst>
            <pc:docMk/>
            <pc:sldMk cId="1607036625" sldId="259"/>
            <ac:grpSpMk id="21" creationId="{28FA46D8-6784-4FDA-834B-4ADA3750A9F1}"/>
          </ac:grpSpMkLst>
        </pc:grpChg>
        <pc:grpChg chg="add del mod ord">
          <ac:chgData name="Tristan Querton" userId="5e662bd8dc5173d5" providerId="LiveId" clId="{76F3F3C5-C065-4337-9213-454AADB02544}" dt="2021-10-30T14:34:20.242" v="451" actId="478"/>
          <ac:grpSpMkLst>
            <pc:docMk/>
            <pc:sldMk cId="1607036625" sldId="259"/>
            <ac:grpSpMk id="24" creationId="{65CFCDC5-AA35-4A6A-B808-6CA3B09A4EB4}"/>
          </ac:grpSpMkLst>
        </pc:grpChg>
        <pc:grpChg chg="add del mod ord">
          <ac:chgData name="Tristan Querton" userId="5e662bd8dc5173d5" providerId="LiveId" clId="{76F3F3C5-C065-4337-9213-454AADB02544}" dt="2021-10-30T14:34:20.787" v="452" actId="478"/>
          <ac:grpSpMkLst>
            <pc:docMk/>
            <pc:sldMk cId="1607036625" sldId="259"/>
            <ac:grpSpMk id="27" creationId="{76D221DD-F892-43EF-981B-1AFA2D56C149}"/>
          </ac:grpSpMkLst>
        </pc:grpChg>
        <pc:grpChg chg="add del mod ord">
          <ac:chgData name="Tristan Querton" userId="5e662bd8dc5173d5" providerId="LiveId" clId="{76F3F3C5-C065-4337-9213-454AADB02544}" dt="2021-10-30T14:34:19.746" v="450" actId="478"/>
          <ac:grpSpMkLst>
            <pc:docMk/>
            <pc:sldMk cId="1607036625" sldId="259"/>
            <ac:grpSpMk id="30" creationId="{845745EC-B7D5-4BA1-BD25-882D196DA4EB}"/>
          </ac:grpSpMkLst>
        </pc:grpChg>
        <pc:grpChg chg="add mod ord">
          <ac:chgData name="Tristan Querton" userId="5e662bd8dc5173d5" providerId="LiveId" clId="{76F3F3C5-C065-4337-9213-454AADB02544}" dt="2021-11-01T20:53:58.892" v="1011" actId="1076"/>
          <ac:grpSpMkLst>
            <pc:docMk/>
            <pc:sldMk cId="1607036625" sldId="259"/>
            <ac:grpSpMk id="33" creationId="{9FEC46DF-76BC-4FD2-ACB0-4A5DB8602453}"/>
          </ac:grpSpMkLst>
        </pc:grpChg>
        <pc:grpChg chg="add mod ord">
          <ac:chgData name="Tristan Querton" userId="5e662bd8dc5173d5" providerId="LiveId" clId="{76F3F3C5-C065-4337-9213-454AADB02544}" dt="2021-10-30T14:35:25.645" v="470" actId="164"/>
          <ac:grpSpMkLst>
            <pc:docMk/>
            <pc:sldMk cId="1607036625" sldId="259"/>
            <ac:grpSpMk id="36" creationId="{F01B0594-544E-4B8E-B3EC-09057452E057}"/>
          </ac:grpSpMkLst>
        </pc:grpChg>
        <pc:grpChg chg="add mod ord">
          <ac:chgData name="Tristan Querton" userId="5e662bd8dc5173d5" providerId="LiveId" clId="{76F3F3C5-C065-4337-9213-454AADB02544}" dt="2021-10-30T14:35:30.468" v="471" actId="164"/>
          <ac:grpSpMkLst>
            <pc:docMk/>
            <pc:sldMk cId="1607036625" sldId="259"/>
            <ac:grpSpMk id="39" creationId="{78F50E9C-2336-4DAF-9D91-771652E343AE}"/>
          </ac:grpSpMkLst>
        </pc:grpChg>
        <pc:grpChg chg="add mod ord">
          <ac:chgData name="Tristan Querton" userId="5e662bd8dc5173d5" providerId="LiveId" clId="{76F3F3C5-C065-4337-9213-454AADB02544}" dt="2021-10-30T14:35:15.144" v="468" actId="164"/>
          <ac:grpSpMkLst>
            <pc:docMk/>
            <pc:sldMk cId="1607036625" sldId="259"/>
            <ac:grpSpMk id="42" creationId="{EDB3F3DE-483F-49D2-8458-7D8B26ACD87B}"/>
          </ac:grpSpMkLst>
        </pc:grpChg>
        <pc:grpChg chg="add mod ord">
          <ac:chgData name="Tristan Querton" userId="5e662bd8dc5173d5" providerId="LiveId" clId="{76F3F3C5-C065-4337-9213-454AADB02544}" dt="2021-11-01T20:54:04.532" v="1013" actId="1076"/>
          <ac:grpSpMkLst>
            <pc:docMk/>
            <pc:sldMk cId="1607036625" sldId="259"/>
            <ac:grpSpMk id="45" creationId="{2E6472CB-3564-4336-BA4C-B11C5C3AE614}"/>
          </ac:grpSpMkLst>
        </pc:grpChg>
        <pc:picChg chg="add del mod">
          <ac:chgData name="Tristan Querton" userId="5e662bd8dc5173d5" providerId="LiveId" clId="{76F3F3C5-C065-4337-9213-454AADB02544}" dt="2021-10-30T13:55:34.445" v="187" actId="478"/>
          <ac:picMkLst>
            <pc:docMk/>
            <pc:sldMk cId="1607036625" sldId="259"/>
            <ac:picMk id="5" creationId="{C3B92AC5-6097-4E2F-9A5E-5A850D2C2920}"/>
          </ac:picMkLst>
        </pc:picChg>
        <pc:picChg chg="add mod">
          <ac:chgData name="Tristan Querton" userId="5e662bd8dc5173d5" providerId="LiveId" clId="{76F3F3C5-C065-4337-9213-454AADB02544}" dt="2021-10-30T14:35:06.449" v="466" actId="164"/>
          <ac:picMkLst>
            <pc:docMk/>
            <pc:sldMk cId="1607036625" sldId="259"/>
            <ac:picMk id="4098" creationId="{1AF0A569-603F-486C-B5F3-B1A40589BEFB}"/>
          </ac:picMkLst>
        </pc:picChg>
        <pc:picChg chg="add mod">
          <ac:chgData name="Tristan Querton" userId="5e662bd8dc5173d5" providerId="LiveId" clId="{76F3F3C5-C065-4337-9213-454AADB02544}" dt="2021-10-30T14:35:15.144" v="468" actId="164"/>
          <ac:picMkLst>
            <pc:docMk/>
            <pc:sldMk cId="1607036625" sldId="259"/>
            <ac:picMk id="4100" creationId="{5142EDEF-B252-471A-B1A1-EA1BC17754DD}"/>
          </ac:picMkLst>
        </pc:picChg>
        <pc:picChg chg="add mod">
          <ac:chgData name="Tristan Querton" userId="5e662bd8dc5173d5" providerId="LiveId" clId="{76F3F3C5-C065-4337-9213-454AADB02544}" dt="2021-10-30T14:35:30.468" v="471" actId="164"/>
          <ac:picMkLst>
            <pc:docMk/>
            <pc:sldMk cId="1607036625" sldId="259"/>
            <ac:picMk id="4102" creationId="{532D9ACE-0F12-4151-A33F-06ACE69A230A}"/>
          </ac:picMkLst>
        </pc:picChg>
        <pc:picChg chg="add mod">
          <ac:chgData name="Tristan Querton" userId="5e662bd8dc5173d5" providerId="LiveId" clId="{76F3F3C5-C065-4337-9213-454AADB02544}" dt="2021-11-01T20:54:04.532" v="1013" actId="1076"/>
          <ac:picMkLst>
            <pc:docMk/>
            <pc:sldMk cId="1607036625" sldId="259"/>
            <ac:picMk id="4104" creationId="{17E789C8-E974-4D84-9E8B-B37835B0376C}"/>
          </ac:picMkLst>
        </pc:picChg>
        <pc:picChg chg="add mod">
          <ac:chgData name="Tristan Querton" userId="5e662bd8dc5173d5" providerId="LiveId" clId="{76F3F3C5-C065-4337-9213-454AADB02544}" dt="2021-11-01T20:53:58.892" v="1011" actId="1076"/>
          <ac:picMkLst>
            <pc:docMk/>
            <pc:sldMk cId="1607036625" sldId="259"/>
            <ac:picMk id="4106" creationId="{971434A9-0621-47D5-9501-32592D60A94D}"/>
          </ac:picMkLst>
        </pc:picChg>
        <pc:picChg chg="add mod">
          <ac:chgData name="Tristan Querton" userId="5e662bd8dc5173d5" providerId="LiveId" clId="{76F3F3C5-C065-4337-9213-454AADB02544}" dt="2021-10-30T14:35:25.645" v="470" actId="164"/>
          <ac:picMkLst>
            <pc:docMk/>
            <pc:sldMk cId="1607036625" sldId="259"/>
            <ac:picMk id="4108" creationId="{662BED3C-8AF3-4ADD-9E15-588B5ED0AAAD}"/>
          </ac:picMkLst>
        </pc:picChg>
      </pc:sldChg>
      <pc:sldChg chg="addSp delSp modSp new mod">
        <pc:chgData name="Tristan Querton" userId="5e662bd8dc5173d5" providerId="LiveId" clId="{76F3F3C5-C065-4337-9213-454AADB02544}" dt="2021-10-30T14:13:34.781" v="307" actId="208"/>
        <pc:sldMkLst>
          <pc:docMk/>
          <pc:sldMk cId="768249503" sldId="260"/>
        </pc:sldMkLst>
        <pc:spChg chg="del">
          <ac:chgData name="Tristan Querton" userId="5e662bd8dc5173d5" providerId="LiveId" clId="{76F3F3C5-C065-4337-9213-454AADB02544}" dt="2021-10-30T14:05:17.085" v="257" actId="478"/>
          <ac:spMkLst>
            <pc:docMk/>
            <pc:sldMk cId="768249503" sldId="260"/>
            <ac:spMk id="2" creationId="{220F14F5-F5BF-48BB-916A-5F1DEE017D55}"/>
          </ac:spMkLst>
        </pc:spChg>
        <pc:spChg chg="del">
          <ac:chgData name="Tristan Querton" userId="5e662bd8dc5173d5" providerId="LiveId" clId="{76F3F3C5-C065-4337-9213-454AADB02544}" dt="2021-10-30T14:05:15.726" v="256" actId="478"/>
          <ac:spMkLst>
            <pc:docMk/>
            <pc:sldMk cId="768249503" sldId="260"/>
            <ac:spMk id="3" creationId="{2C01075A-5363-45EF-9DEB-CE153B9838E3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5" creationId="{51750C1D-3D62-4D6D-A574-5D8B0DC5E57A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6" creationId="{A4756C50-C067-4040-99ED-A7BA7AB19D23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7" creationId="{F81F1564-B724-4C33-9E5E-2D0AABB9D544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8" creationId="{0E3EF0A1-4DDB-4C87-9579-8EBAC7FD366A}"/>
          </ac:spMkLst>
        </pc:spChg>
        <pc:spChg chg="add mod">
          <ac:chgData name="Tristan Querton" userId="5e662bd8dc5173d5" providerId="LiveId" clId="{76F3F3C5-C065-4337-9213-454AADB02544}" dt="2021-10-30T14:13:34.781" v="307" actId="208"/>
          <ac:spMkLst>
            <pc:docMk/>
            <pc:sldMk cId="768249503" sldId="260"/>
            <ac:spMk id="9" creationId="{6C325D1C-BC7E-447C-8B45-D2531ED456D8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0" creationId="{714ADCFF-B94C-497E-96C7-7B58F6C91B86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1" creationId="{E619C1E7-9028-4486-9AEF-7827B5E6B9D8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2" creationId="{64532438-6348-434C-AC48-94838E2EE4E2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3" creationId="{23A9EA42-49EA-4E3D-8517-CC2B37CB85F6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4" creationId="{2E741CB3-DA2C-4E13-8846-4E275486CD4D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5" creationId="{6ACBA105-A4A1-4498-A6BA-8AB51F70CE2B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6" creationId="{C0D72F57-0283-4D1A-8BB5-B54CBA35CDE6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7" creationId="{BA858EC4-EF39-43BE-955E-A379721E0EA4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8" creationId="{5F14CE2A-A338-4F3B-A6BA-7DA41C466F99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9" creationId="{4DB248DD-1228-4E12-9CD5-33F0EC2F441E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20" creationId="{1A93D7A6-CF2A-4542-89BB-722754DF1215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21" creationId="{0BE95F45-4983-4604-B55D-F25240ED004B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22" creationId="{56A4C2D3-93BB-405B-AADA-34C68DB8C842}"/>
          </ac:spMkLst>
        </pc:spChg>
        <pc:spChg chg="add del">
          <ac:chgData name="Tristan Querton" userId="5e662bd8dc5173d5" providerId="LiveId" clId="{76F3F3C5-C065-4337-9213-454AADB02544}" dt="2021-10-30T14:08:36.252" v="285" actId="478"/>
          <ac:spMkLst>
            <pc:docMk/>
            <pc:sldMk cId="768249503" sldId="260"/>
            <ac:spMk id="23" creationId="{A91640D5-AD7A-438A-B2F2-76A2CB20688C}"/>
          </ac:spMkLst>
        </pc:spChg>
        <pc:spChg chg="add mod">
          <ac:chgData name="Tristan Querton" userId="5e662bd8dc5173d5" providerId="LiveId" clId="{76F3F3C5-C065-4337-9213-454AADB02544}" dt="2021-10-30T14:10:12.853" v="295" actId="1582"/>
          <ac:spMkLst>
            <pc:docMk/>
            <pc:sldMk cId="768249503" sldId="260"/>
            <ac:spMk id="24" creationId="{DF07AADF-5058-44F8-A908-F95B88B2A471}"/>
          </ac:spMkLst>
        </pc:spChg>
        <pc:spChg chg="add mod">
          <ac:chgData name="Tristan Querton" userId="5e662bd8dc5173d5" providerId="LiveId" clId="{76F3F3C5-C065-4337-9213-454AADB02544}" dt="2021-10-30T14:09:59.481" v="294" actId="1582"/>
          <ac:spMkLst>
            <pc:docMk/>
            <pc:sldMk cId="768249503" sldId="260"/>
            <ac:spMk id="25" creationId="{6385FED6-EFE4-4003-AB23-DD7AFAAF5626}"/>
          </ac:spMkLst>
        </pc:spChg>
        <pc:spChg chg="add mod">
          <ac:chgData name="Tristan Querton" userId="5e662bd8dc5173d5" providerId="LiveId" clId="{76F3F3C5-C065-4337-9213-454AADB02544}" dt="2021-10-30T14:10:52.639" v="297" actId="1582"/>
          <ac:spMkLst>
            <pc:docMk/>
            <pc:sldMk cId="768249503" sldId="260"/>
            <ac:spMk id="26" creationId="{EA358BD9-5BA3-4F19-85D7-2806FA8DEEAF}"/>
          </ac:spMkLst>
        </pc:spChg>
        <pc:spChg chg="add">
          <ac:chgData name="Tristan Querton" userId="5e662bd8dc5173d5" providerId="LiveId" clId="{76F3F3C5-C065-4337-9213-454AADB02544}" dt="2021-10-30T14:11:03.007" v="298" actId="11529"/>
          <ac:spMkLst>
            <pc:docMk/>
            <pc:sldMk cId="768249503" sldId="260"/>
            <ac:spMk id="27" creationId="{8D8FBCDE-2842-4E71-94DD-45F699A41DA8}"/>
          </ac:spMkLst>
        </pc:spChg>
        <pc:spChg chg="add mod">
          <ac:chgData name="Tristan Querton" userId="5e662bd8dc5173d5" providerId="LiveId" clId="{76F3F3C5-C065-4337-9213-454AADB02544}" dt="2021-10-30T14:11:22.366" v="300" actId="1582"/>
          <ac:spMkLst>
            <pc:docMk/>
            <pc:sldMk cId="768249503" sldId="260"/>
            <ac:spMk id="28" creationId="{4A5E78F2-284F-4755-A222-1E7CDAA98E2D}"/>
          </ac:spMkLst>
        </pc:spChg>
        <pc:spChg chg="add del">
          <ac:chgData name="Tristan Querton" userId="5e662bd8dc5173d5" providerId="LiveId" clId="{76F3F3C5-C065-4337-9213-454AADB02544}" dt="2021-10-30T14:11:53.215" v="302" actId="478"/>
          <ac:spMkLst>
            <pc:docMk/>
            <pc:sldMk cId="768249503" sldId="260"/>
            <ac:spMk id="29" creationId="{BEC6A9E3-BAFE-4942-91E0-1C9659400CDA}"/>
          </ac:spMkLst>
        </pc:spChg>
        <pc:spChg chg="add mod">
          <ac:chgData name="Tristan Querton" userId="5e662bd8dc5173d5" providerId="LiveId" clId="{76F3F3C5-C065-4337-9213-454AADB02544}" dt="2021-10-30T14:12:18.851" v="304" actId="1582"/>
          <ac:spMkLst>
            <pc:docMk/>
            <pc:sldMk cId="768249503" sldId="260"/>
            <ac:spMk id="30" creationId="{52048651-A51B-49AE-BE9A-9473AEF2D7CD}"/>
          </ac:spMkLst>
        </pc:spChg>
        <pc:grpChg chg="add del mod">
          <ac:chgData name="Tristan Querton" userId="5e662bd8dc5173d5" providerId="LiveId" clId="{76F3F3C5-C065-4337-9213-454AADB02544}" dt="2021-10-30T14:12:36.210" v="306" actId="1076"/>
          <ac:grpSpMkLst>
            <pc:docMk/>
            <pc:sldMk cId="768249503" sldId="260"/>
            <ac:grpSpMk id="4" creationId="{17AE2C44-47FA-4767-B4C2-0DBB61ADD443}"/>
          </ac:grpSpMkLst>
        </pc:grpChg>
        <pc:picChg chg="add mod">
          <ac:chgData name="Tristan Querton" userId="5e662bd8dc5173d5" providerId="LiveId" clId="{76F3F3C5-C065-4337-9213-454AADB02544}" dt="2021-10-30T14:12:36.210" v="306" actId="1076"/>
          <ac:picMkLst>
            <pc:docMk/>
            <pc:sldMk cId="768249503" sldId="260"/>
            <ac:picMk id="5122" creationId="{54CADCA6-2940-421F-A867-359B1C19BB46}"/>
          </ac:picMkLst>
        </pc:picChg>
      </pc:sldChg>
      <pc:sldChg chg="addSp delSp modSp new mod">
        <pc:chgData name="Tristan Querton" userId="5e662bd8dc5173d5" providerId="LiveId" clId="{76F3F3C5-C065-4337-9213-454AADB02544}" dt="2021-11-01T20:38:10.744" v="629" actId="1076"/>
        <pc:sldMkLst>
          <pc:docMk/>
          <pc:sldMk cId="3239397075" sldId="261"/>
        </pc:sldMkLst>
        <pc:spChg chg="del">
          <ac:chgData name="Tristan Querton" userId="5e662bd8dc5173d5" providerId="LiveId" clId="{76F3F3C5-C065-4337-9213-454AADB02544}" dt="2021-10-30T14:26:31.579" v="376" actId="478"/>
          <ac:spMkLst>
            <pc:docMk/>
            <pc:sldMk cId="3239397075" sldId="261"/>
            <ac:spMk id="2" creationId="{9C7A433B-FCB2-48D1-AF46-8FEA901E7643}"/>
          </ac:spMkLst>
        </pc:spChg>
        <pc:spChg chg="del">
          <ac:chgData name="Tristan Querton" userId="5e662bd8dc5173d5" providerId="LiveId" clId="{76F3F3C5-C065-4337-9213-454AADB02544}" dt="2021-10-30T14:26:30.642" v="375" actId="478"/>
          <ac:spMkLst>
            <pc:docMk/>
            <pc:sldMk cId="3239397075" sldId="261"/>
            <ac:spMk id="3" creationId="{EF686625-C05E-48CD-ADD3-155518C5BE75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6" creationId="{D54CBD22-9823-4FB3-A69F-B82C459751AA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7" creationId="{8F956CD2-2A72-44EE-AC12-A4C2E6FA2E06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8" creationId="{DADFB6C7-E225-432E-94E6-77AFE0DB4D58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0" creationId="{16D8EAA8-F240-465D-B01E-90D73B7B02EB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1" creationId="{1784E4E5-B0DF-4C72-9884-095519D1452A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2" creationId="{6AA1C064-A81B-4A76-911D-4C53A81FB949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3" creationId="{7E457168-2A78-48ED-8988-371298D82AA3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4" creationId="{40BCED61-0A67-4CD8-9AC2-36272801253E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5" creationId="{A29690AB-241C-4CA5-AC77-865728A110BA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6" creationId="{B06F86E7-D184-4A31-A0D6-1B7B7C25E634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7" creationId="{252A4E69-FC61-4172-9C46-FE8226083A7F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8" creationId="{3D771528-C596-43E9-9ECC-0B34C5476BD6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0" creationId="{B7323EC8-90AA-459D-B48E-240534B2F3D3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1" creationId="{FB8991D1-8CEE-45B7-ACB7-822B9880D2A7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2" creationId="{B0D72707-E1C6-4CDB-8226-7C00B8F3937A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3" creationId="{A315CBA5-752D-4783-9429-37C669128EC2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4" creationId="{258512C8-D163-4330-A516-37E723CAA61E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5" creationId="{70599C86-2E94-4DFB-A6B1-385A412D269E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6" creationId="{B7DD2649-E00A-4D0B-B444-CD505398B658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7" creationId="{C287C696-CCDB-4477-BD84-D7615091F002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8" creationId="{1628240B-8D51-4564-8926-6801CD980625}"/>
          </ac:spMkLst>
        </pc:spChg>
        <pc:spChg chg="mod">
          <ac:chgData name="Tristan Querton" userId="5e662bd8dc5173d5" providerId="LiveId" clId="{76F3F3C5-C065-4337-9213-454AADB02544}" dt="2021-11-01T20:38:10.744" v="629" actId="1076"/>
          <ac:spMkLst>
            <pc:docMk/>
            <pc:sldMk cId="3239397075" sldId="261"/>
            <ac:spMk id="29" creationId="{E8A21052-0D21-457A-AB03-D341CD0653A9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0" creationId="{1ADB0D6A-AB4C-4717-BB65-3328CE91C961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1" creationId="{8390E90D-1BA5-48AC-977D-CC8AEA7B55E8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2" creationId="{3A20154F-A655-499C-BDAE-E3700D73222F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3" creationId="{8F41621F-6396-4203-9DA8-933D3184DC6C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4" creationId="{BA726BDF-00C3-4CD4-9C8B-CD68C60F0EC7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5" creationId="{8740F05A-4390-4B29-AA55-DCCA056089C4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6" creationId="{0F8FBDE4-AEC7-41EE-A1BD-580159FC2E03}"/>
          </ac:spMkLst>
        </pc:spChg>
        <pc:grpChg chg="add mod">
          <ac:chgData name="Tristan Querton" userId="5e662bd8dc5173d5" providerId="LiveId" clId="{76F3F3C5-C065-4337-9213-454AADB02544}" dt="2021-10-30T14:27:43.340" v="387" actId="1076"/>
          <ac:grpSpMkLst>
            <pc:docMk/>
            <pc:sldMk cId="3239397075" sldId="261"/>
            <ac:grpSpMk id="4" creationId="{4F3C7467-0762-4AF5-BDD9-E7A71B411FAB}"/>
          </ac:grpSpMkLst>
        </pc:grpChg>
        <pc:grpChg chg="mod">
          <ac:chgData name="Tristan Querton" userId="5e662bd8dc5173d5" providerId="LiveId" clId="{76F3F3C5-C065-4337-9213-454AADB02544}" dt="2021-10-30T14:27:43.340" v="387" actId="1076"/>
          <ac:grpSpMkLst>
            <pc:docMk/>
            <pc:sldMk cId="3239397075" sldId="261"/>
            <ac:grpSpMk id="5" creationId="{D3F18C54-952D-4209-97BB-E7C1E5E1AF68}"/>
          </ac:grpSpMkLst>
        </pc:grpChg>
        <pc:grpChg chg="mod">
          <ac:chgData name="Tristan Querton" userId="5e662bd8dc5173d5" providerId="LiveId" clId="{76F3F3C5-C065-4337-9213-454AADB02544}" dt="2021-10-30T14:27:43.340" v="387" actId="1076"/>
          <ac:grpSpMkLst>
            <pc:docMk/>
            <pc:sldMk cId="3239397075" sldId="261"/>
            <ac:grpSpMk id="9" creationId="{59031C15-FC83-42DE-AE47-899F9DED1DF4}"/>
          </ac:grpSpMkLst>
        </pc:grpChg>
        <pc:picChg chg="mod">
          <ac:chgData name="Tristan Querton" userId="5e662bd8dc5173d5" providerId="LiveId" clId="{76F3F3C5-C065-4337-9213-454AADB02544}" dt="2021-10-30T14:27:43.340" v="387" actId="1076"/>
          <ac:picMkLst>
            <pc:docMk/>
            <pc:sldMk cId="3239397075" sldId="261"/>
            <ac:picMk id="19" creationId="{196604AF-6D85-4A83-A304-7A78E2BA7A94}"/>
          </ac:picMkLst>
        </pc:picChg>
      </pc:sldChg>
      <pc:sldChg chg="new">
        <pc:chgData name="Tristan Querton" userId="5e662bd8dc5173d5" providerId="LiveId" clId="{76F3F3C5-C065-4337-9213-454AADB02544}" dt="2021-10-30T14:36:16.291" v="479" actId="680"/>
        <pc:sldMkLst>
          <pc:docMk/>
          <pc:sldMk cId="4064733446" sldId="262"/>
        </pc:sldMkLst>
      </pc:sldChg>
      <pc:sldChg chg="addSp delSp modSp new mod">
        <pc:chgData name="Tristan Querton" userId="5e662bd8dc5173d5" providerId="LiveId" clId="{76F3F3C5-C065-4337-9213-454AADB02544}" dt="2021-11-01T20:51:53.937" v="1009" actId="5793"/>
        <pc:sldMkLst>
          <pc:docMk/>
          <pc:sldMk cId="3405229312" sldId="263"/>
        </pc:sldMkLst>
        <pc:spChg chg="del">
          <ac:chgData name="Tristan Querton" userId="5e662bd8dc5173d5" providerId="LiveId" clId="{76F3F3C5-C065-4337-9213-454AADB02544}" dt="2021-11-01T20:39:48.876" v="631" actId="478"/>
          <ac:spMkLst>
            <pc:docMk/>
            <pc:sldMk cId="3405229312" sldId="263"/>
            <ac:spMk id="2" creationId="{4D1A4AD8-D5DC-4B3F-B381-F55E4E47E5A8}"/>
          </ac:spMkLst>
        </pc:spChg>
        <pc:spChg chg="del">
          <ac:chgData name="Tristan Querton" userId="5e662bd8dc5173d5" providerId="LiveId" clId="{76F3F3C5-C065-4337-9213-454AADB02544}" dt="2021-11-01T20:39:50.737" v="632" actId="478"/>
          <ac:spMkLst>
            <pc:docMk/>
            <pc:sldMk cId="3405229312" sldId="263"/>
            <ac:spMk id="3" creationId="{9D1DD791-AF10-4B25-9B90-97562499260F}"/>
          </ac:spMkLst>
        </pc:spChg>
        <pc:graphicFrameChg chg="add mod modGraphic">
          <ac:chgData name="Tristan Querton" userId="5e662bd8dc5173d5" providerId="LiveId" clId="{76F3F3C5-C065-4337-9213-454AADB02544}" dt="2021-11-01T20:51:53.937" v="1009" actId="5793"/>
          <ac:graphicFrameMkLst>
            <pc:docMk/>
            <pc:sldMk cId="3405229312" sldId="263"/>
            <ac:graphicFrameMk id="4" creationId="{B4464D61-A8A8-4E85-8BE2-A784B2FB083D}"/>
          </ac:graphicFrameMkLst>
        </pc:graphicFrameChg>
      </pc:sldChg>
      <pc:sldChg chg="addSp delSp modSp new mod">
        <pc:chgData name="Tristan Querton" userId="5e662bd8dc5173d5" providerId="LiveId" clId="{76F3F3C5-C065-4337-9213-454AADB02544}" dt="2021-11-01T22:25:02.405" v="1108" actId="20577"/>
        <pc:sldMkLst>
          <pc:docMk/>
          <pc:sldMk cId="3182984221" sldId="264"/>
        </pc:sldMkLst>
        <pc:spChg chg="del mod">
          <ac:chgData name="Tristan Querton" userId="5e662bd8dc5173d5" providerId="LiveId" clId="{76F3F3C5-C065-4337-9213-454AADB02544}" dt="2021-11-01T22:13:25.232" v="1018" actId="478"/>
          <ac:spMkLst>
            <pc:docMk/>
            <pc:sldMk cId="3182984221" sldId="264"/>
            <ac:spMk id="6" creationId="{6C3A23E5-B577-4D87-81E1-70FD5A89B894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7" creationId="{F8ECD6D4-5886-4FAB-8F3D-C35663880B71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8" creationId="{99D6CB50-28D9-4922-8C26-7C36C32B7D33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0" creationId="{5761491C-A62D-4353-8301-CB3A4C82D07D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1" creationId="{FB0EA778-33B8-4AB1-9893-6A187E5F1C19}"/>
          </ac:spMkLst>
        </pc:spChg>
        <pc:spChg chg="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12" creationId="{F1D15BF8-5597-4878-A191-42B01B0DE100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3" creationId="{BB00CFE8-DDBD-4FF6-95F0-DEFE0B4D85FB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4" creationId="{92D424BC-7840-4859-947B-70EE6E37BB0B}"/>
          </ac:spMkLst>
        </pc:spChg>
        <pc:spChg chg="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15" creationId="{427F7F2C-4411-4ABC-882E-48E2AA3BF30F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6" creationId="{866A1B63-C63C-4BDA-A680-D1332C1A592E}"/>
          </ac:spMkLst>
        </pc:spChg>
        <pc:spChg chg="del mod">
          <ac:chgData name="Tristan Querton" userId="5e662bd8dc5173d5" providerId="LiveId" clId="{76F3F3C5-C065-4337-9213-454AADB02544}" dt="2021-11-01T22:17:19.467" v="1046" actId="21"/>
          <ac:spMkLst>
            <pc:docMk/>
            <pc:sldMk cId="3182984221" sldId="264"/>
            <ac:spMk id="17" creationId="{6CA201DC-90DB-45EA-932E-9FA4B8977174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8" creationId="{FA3AEBC1-BF77-4D21-A28C-1A15364B1391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0" creationId="{38AE22F7-C791-496B-AE6A-DF6774813B7F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1" creationId="{99F09FC3-6B44-4448-BDA0-CD975D8063F9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2" creationId="{7E095740-462F-4D7F-B743-CF7E6922A72E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3" creationId="{E9F93588-B829-4A81-805A-EFE81F97E699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4" creationId="{98495D3A-E0BC-4D21-B625-2D8198A2B6A3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5" creationId="{51D104C0-DCDF-4B03-BB9E-6CBB0AD35DD1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6" creationId="{43716D8C-AAE4-4569-9218-5E6D5EA5C748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7" creationId="{EF76E3BD-F214-4AD3-80F6-74FBB83B3C70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8" creationId="{2BA4F4D9-E18D-40BA-A506-46CC6E98AD84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9" creationId="{C5AB7C4C-E92E-4155-9C88-4ED614411C93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0" creationId="{2A06D9AF-9CEF-486C-8B84-AD699E690036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1" creationId="{095E1D80-BE7B-477B-B5B0-370E4348793C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2" creationId="{20B417A2-5BDB-46E0-B610-3CB214EC1B8B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3" creationId="{85893FE8-1C9F-4D89-8787-4C1AB8AC2FA0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4" creationId="{B86EFA0D-7193-4323-9B0B-F02811D4B146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5" creationId="{AA27A4F5-33DF-4EB5-B5FD-BF166690B2A4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6" creationId="{1B02B30F-A326-44E2-B1DF-92A75E2967A2}"/>
          </ac:spMkLst>
        </pc:spChg>
        <pc:spChg chg="add del">
          <ac:chgData name="Tristan Querton" userId="5e662bd8dc5173d5" providerId="LiveId" clId="{76F3F3C5-C065-4337-9213-454AADB02544}" dt="2021-11-01T22:14:03.978" v="1020" actId="11529"/>
          <ac:spMkLst>
            <pc:docMk/>
            <pc:sldMk cId="3182984221" sldId="264"/>
            <ac:spMk id="37" creationId="{AB62A308-B993-4F81-98E5-ACBDF179C24A}"/>
          </ac:spMkLst>
        </pc:spChg>
        <pc:spChg chg="add mod ord">
          <ac:chgData name="Tristan Querton" userId="5e662bd8dc5173d5" providerId="LiveId" clId="{76F3F3C5-C065-4337-9213-454AADB02544}" dt="2021-11-01T22:15:46.304" v="1035" actId="171"/>
          <ac:spMkLst>
            <pc:docMk/>
            <pc:sldMk cId="3182984221" sldId="264"/>
            <ac:spMk id="38" creationId="{532BDF3D-6438-4528-9509-387BB15875B4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39" creationId="{1305D2CA-62BE-4C44-9D7F-7262B1BF6166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40" creationId="{2E33CE22-7FC7-437B-864E-B5E172BBDFCA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41" creationId="{37EC2C63-90C6-4A27-9F17-811CAC169087}"/>
          </ac:spMkLst>
        </pc:spChg>
        <pc:spChg chg="add mod ord">
          <ac:chgData name="Tristan Querton" userId="5e662bd8dc5173d5" providerId="LiveId" clId="{76F3F3C5-C065-4337-9213-454AADB02544}" dt="2021-11-01T22:15:29.092" v="1032" actId="170"/>
          <ac:spMkLst>
            <pc:docMk/>
            <pc:sldMk cId="3182984221" sldId="264"/>
            <ac:spMk id="42" creationId="{ACEDC798-1A8C-4D52-8A37-624565CB797F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43" creationId="{219E6789-1539-43AD-911A-2CA508660137}"/>
          </ac:spMkLst>
        </pc:spChg>
        <pc:spChg chg="add del mod ord">
          <ac:chgData name="Tristan Querton" userId="5e662bd8dc5173d5" providerId="LiveId" clId="{76F3F3C5-C065-4337-9213-454AADB02544}" dt="2021-11-01T22:17:16.716" v="1045" actId="21"/>
          <ac:spMkLst>
            <pc:docMk/>
            <pc:sldMk cId="3182984221" sldId="264"/>
            <ac:spMk id="44" creationId="{56CB742F-F159-4293-A7BB-F1E83A57A365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45" creationId="{2EA666D1-1188-430E-9162-95EEDBD28EE2}"/>
          </ac:spMkLst>
        </pc:spChg>
        <pc:spChg chg="add mod">
          <ac:chgData name="Tristan Querton" userId="5e662bd8dc5173d5" providerId="LiveId" clId="{76F3F3C5-C065-4337-9213-454AADB02544}" dt="2021-11-01T22:16:37.908" v="1038" actId="1582"/>
          <ac:spMkLst>
            <pc:docMk/>
            <pc:sldMk cId="3182984221" sldId="264"/>
            <ac:spMk id="46" creationId="{7A370442-4181-4269-B4AF-0E0F958112D1}"/>
          </ac:spMkLst>
        </pc:spChg>
        <pc:spChg chg="add del">
          <ac:chgData name="Tristan Querton" userId="5e662bd8dc5173d5" providerId="LiveId" clId="{76F3F3C5-C065-4337-9213-454AADB02544}" dt="2021-11-01T22:16:57.006" v="1040" actId="478"/>
          <ac:spMkLst>
            <pc:docMk/>
            <pc:sldMk cId="3182984221" sldId="264"/>
            <ac:spMk id="47" creationId="{385833D3-3788-42E1-A2AB-8FEB27BCA1D9}"/>
          </ac:spMkLst>
        </pc:spChg>
        <pc:spChg chg="add mod">
          <ac:chgData name="Tristan Querton" userId="5e662bd8dc5173d5" providerId="LiveId" clId="{76F3F3C5-C065-4337-9213-454AADB02544}" dt="2021-11-01T22:17:13.212" v="1044" actId="1582"/>
          <ac:spMkLst>
            <pc:docMk/>
            <pc:sldMk cId="3182984221" sldId="264"/>
            <ac:spMk id="48" creationId="{AB3BD120-9561-403A-A6D8-B30BECCAB479}"/>
          </ac:spMkLst>
        </pc:spChg>
        <pc:spChg chg="add mod">
          <ac:chgData name="Tristan Querton" userId="5e662bd8dc5173d5" providerId="LiveId" clId="{76F3F3C5-C065-4337-9213-454AADB02544}" dt="2021-11-01T22:17:21.723" v="1047"/>
          <ac:spMkLst>
            <pc:docMk/>
            <pc:sldMk cId="3182984221" sldId="264"/>
            <ac:spMk id="49" creationId="{EEFECFF1-394D-4E6F-B1F5-A7CC2E30AFCF}"/>
          </ac:spMkLst>
        </pc:spChg>
        <pc:spChg chg="add mod">
          <ac:chgData name="Tristan Querton" userId="5e662bd8dc5173d5" providerId="LiveId" clId="{76F3F3C5-C065-4337-9213-454AADB02544}" dt="2021-11-01T22:17:31.470" v="1049" actId="1076"/>
          <ac:spMkLst>
            <pc:docMk/>
            <pc:sldMk cId="3182984221" sldId="264"/>
            <ac:spMk id="50" creationId="{AF4E2B00-F133-4F7E-8C67-448C88C5B7FA}"/>
          </ac:spMkLst>
        </pc:spChg>
        <pc:spChg chg="add mod">
          <ac:chgData name="Tristan Querton" userId="5e662bd8dc5173d5" providerId="LiveId" clId="{76F3F3C5-C065-4337-9213-454AADB02544}" dt="2021-11-01T22:17:45.319" v="1051" actId="1076"/>
          <ac:spMkLst>
            <pc:docMk/>
            <pc:sldMk cId="3182984221" sldId="264"/>
            <ac:spMk id="51" creationId="{C060CDB3-D049-4EB8-9C74-80DB94760FCD}"/>
          </ac:spMkLst>
        </pc:spChg>
        <pc:spChg chg="add del mod">
          <ac:chgData name="Tristan Querton" userId="5e662bd8dc5173d5" providerId="LiveId" clId="{76F3F3C5-C065-4337-9213-454AADB02544}" dt="2021-11-01T22:20:48.482" v="1075" actId="21"/>
          <ac:spMkLst>
            <pc:docMk/>
            <pc:sldMk cId="3182984221" sldId="264"/>
            <ac:spMk id="52" creationId="{441A9683-32F2-4742-86E3-C9959F797DC0}"/>
          </ac:spMkLst>
        </pc:spChg>
        <pc:spChg chg="add del mod">
          <ac:chgData name="Tristan Querton" userId="5e662bd8dc5173d5" providerId="LiveId" clId="{76F3F3C5-C065-4337-9213-454AADB02544}" dt="2021-11-01T22:20:51.770" v="1077" actId="21"/>
          <ac:spMkLst>
            <pc:docMk/>
            <pc:sldMk cId="3182984221" sldId="264"/>
            <ac:spMk id="53" creationId="{D1771F91-6B5A-4EF6-91A1-917CCB46A0E6}"/>
          </ac:spMkLst>
        </pc:spChg>
        <pc:spChg chg="add mod">
          <ac:chgData name="Tristan Querton" userId="5e662bd8dc5173d5" providerId="LiveId" clId="{76F3F3C5-C065-4337-9213-454AADB02544}" dt="2021-11-01T22:18:25.630" v="1059" actId="1076"/>
          <ac:spMkLst>
            <pc:docMk/>
            <pc:sldMk cId="3182984221" sldId="264"/>
            <ac:spMk id="54" creationId="{FE7158ED-AAC5-419B-A62F-8A82117DA5F0}"/>
          </ac:spMkLst>
        </pc:spChg>
        <pc:spChg chg="add mod">
          <ac:chgData name="Tristan Querton" userId="5e662bd8dc5173d5" providerId="LiveId" clId="{76F3F3C5-C065-4337-9213-454AADB02544}" dt="2021-11-01T22:18:33.278" v="1061" actId="1076"/>
          <ac:spMkLst>
            <pc:docMk/>
            <pc:sldMk cId="3182984221" sldId="264"/>
            <ac:spMk id="55" creationId="{843B7A34-2506-4C55-A4CD-8C801EA2EED4}"/>
          </ac:spMkLst>
        </pc:spChg>
        <pc:spChg chg="add del mod">
          <ac:chgData name="Tristan Querton" userId="5e662bd8dc5173d5" providerId="LiveId" clId="{76F3F3C5-C065-4337-9213-454AADB02544}" dt="2021-11-01T22:20:56.778" v="1079" actId="21"/>
          <ac:spMkLst>
            <pc:docMk/>
            <pc:sldMk cId="3182984221" sldId="264"/>
            <ac:spMk id="56" creationId="{E7319C51-4629-4386-BE56-9F71AE41755D}"/>
          </ac:spMkLst>
        </pc:spChg>
        <pc:spChg chg="add del mod">
          <ac:chgData name="Tristan Querton" userId="5e662bd8dc5173d5" providerId="LiveId" clId="{76F3F3C5-C065-4337-9213-454AADB02544}" dt="2021-11-01T22:20:43.873" v="1073" actId="21"/>
          <ac:spMkLst>
            <pc:docMk/>
            <pc:sldMk cId="3182984221" sldId="264"/>
            <ac:spMk id="57" creationId="{0282D5BF-F0ED-48E3-9F9F-56A93287377E}"/>
          </ac:spMkLst>
        </pc:spChg>
        <pc:spChg chg="add mod">
          <ac:chgData name="Tristan Querton" userId="5e662bd8dc5173d5" providerId="LiveId" clId="{76F3F3C5-C065-4337-9213-454AADB02544}" dt="2021-11-01T22:21:48.849" v="1085" actId="208"/>
          <ac:spMkLst>
            <pc:docMk/>
            <pc:sldMk cId="3182984221" sldId="264"/>
            <ac:spMk id="58" creationId="{01B95919-50EC-4F16-AC1E-4F934AF5B773}"/>
          </ac:spMkLst>
        </pc:spChg>
        <pc:spChg chg="add mod">
          <ac:chgData name="Tristan Querton" userId="5e662bd8dc5173d5" providerId="LiveId" clId="{76F3F3C5-C065-4337-9213-454AADB02544}" dt="2021-11-01T22:21:44.073" v="1084" actId="208"/>
          <ac:spMkLst>
            <pc:docMk/>
            <pc:sldMk cId="3182984221" sldId="264"/>
            <ac:spMk id="59" creationId="{4D260E8E-AF78-4156-8AA0-7969DA999FB8}"/>
          </ac:spMkLst>
        </pc:spChg>
        <pc:spChg chg="add mod">
          <ac:chgData name="Tristan Querton" userId="5e662bd8dc5173d5" providerId="LiveId" clId="{76F3F3C5-C065-4337-9213-454AADB02544}" dt="2021-11-01T22:20:45.854" v="1074"/>
          <ac:spMkLst>
            <pc:docMk/>
            <pc:sldMk cId="3182984221" sldId="264"/>
            <ac:spMk id="60" creationId="{42B7495C-8626-416D-9138-5F9510ED3A1F}"/>
          </ac:spMkLst>
        </pc:spChg>
        <pc:spChg chg="add mod">
          <ac:chgData name="Tristan Querton" userId="5e662bd8dc5173d5" providerId="LiveId" clId="{76F3F3C5-C065-4337-9213-454AADB02544}" dt="2021-11-01T22:20:49.140" v="1076"/>
          <ac:spMkLst>
            <pc:docMk/>
            <pc:sldMk cId="3182984221" sldId="264"/>
            <ac:spMk id="61" creationId="{969A31DA-74B0-452A-A414-3925462077C4}"/>
          </ac:spMkLst>
        </pc:spChg>
        <pc:spChg chg="add mod">
          <ac:chgData name="Tristan Querton" userId="5e662bd8dc5173d5" providerId="LiveId" clId="{76F3F3C5-C065-4337-9213-454AADB02544}" dt="2021-11-01T22:20:52.220" v="1078"/>
          <ac:spMkLst>
            <pc:docMk/>
            <pc:sldMk cId="3182984221" sldId="264"/>
            <ac:spMk id="62" creationId="{68B6B9DC-2953-409B-82CC-DF1E46502ABE}"/>
          </ac:spMkLst>
        </pc:spChg>
        <pc:spChg chg="add mod">
          <ac:chgData name="Tristan Querton" userId="5e662bd8dc5173d5" providerId="LiveId" clId="{76F3F3C5-C065-4337-9213-454AADB02544}" dt="2021-11-01T22:21:01.846" v="1081" actId="1076"/>
          <ac:spMkLst>
            <pc:docMk/>
            <pc:sldMk cId="3182984221" sldId="264"/>
            <ac:spMk id="63" creationId="{68F3DA89-A98A-4000-A1FD-AB3AD36E0043}"/>
          </ac:spMkLst>
        </pc:spChg>
        <pc:spChg chg="add mod">
          <ac:chgData name="Tristan Querton" userId="5e662bd8dc5173d5" providerId="LiveId" clId="{76F3F3C5-C065-4337-9213-454AADB02544}" dt="2021-11-01T22:21:15.598" v="1083" actId="1076"/>
          <ac:spMkLst>
            <pc:docMk/>
            <pc:sldMk cId="3182984221" sldId="264"/>
            <ac:spMk id="64" creationId="{C6BD9377-8F15-4538-B6A0-B2E6CC521B9A}"/>
          </ac:spMkLst>
        </pc:spChg>
        <pc:spChg chg="add del mod">
          <ac:chgData name="Tristan Querton" userId="5e662bd8dc5173d5" providerId="LiveId" clId="{76F3F3C5-C065-4337-9213-454AADB02544}" dt="2021-11-01T22:23:46.208" v="1087" actId="767"/>
          <ac:spMkLst>
            <pc:docMk/>
            <pc:sldMk cId="3182984221" sldId="264"/>
            <ac:spMk id="65" creationId="{454F3089-0AF3-47CD-9806-5F84B4652215}"/>
          </ac:spMkLst>
        </pc:spChg>
        <pc:spChg chg="add mod">
          <ac:chgData name="Tristan Querton" userId="5e662bd8dc5173d5" providerId="LiveId" clId="{76F3F3C5-C065-4337-9213-454AADB02544}" dt="2021-11-01T22:24:37.131" v="1099" actId="20577"/>
          <ac:spMkLst>
            <pc:docMk/>
            <pc:sldMk cId="3182984221" sldId="264"/>
            <ac:spMk id="66" creationId="{7FF79B7C-D5F1-4AB2-9F71-AB88BF1EF15F}"/>
          </ac:spMkLst>
        </pc:spChg>
        <pc:spChg chg="add mod">
          <ac:chgData name="Tristan Querton" userId="5e662bd8dc5173d5" providerId="LiveId" clId="{76F3F3C5-C065-4337-9213-454AADB02544}" dt="2021-11-01T22:24:40.323" v="1101" actId="20577"/>
          <ac:spMkLst>
            <pc:docMk/>
            <pc:sldMk cId="3182984221" sldId="264"/>
            <ac:spMk id="67" creationId="{7D500F46-5E98-45F7-BC52-6E1B758C3CE0}"/>
          </ac:spMkLst>
        </pc:spChg>
        <pc:spChg chg="add mod">
          <ac:chgData name="Tristan Querton" userId="5e662bd8dc5173d5" providerId="LiveId" clId="{76F3F3C5-C065-4337-9213-454AADB02544}" dt="2021-11-01T22:25:02.405" v="1108" actId="20577"/>
          <ac:spMkLst>
            <pc:docMk/>
            <pc:sldMk cId="3182984221" sldId="264"/>
            <ac:spMk id="68" creationId="{4B5543E0-5785-4DA8-8DEA-CA43A4B64DFD}"/>
          </ac:spMkLst>
        </pc:spChg>
        <pc:spChg chg="add mod">
          <ac:chgData name="Tristan Querton" userId="5e662bd8dc5173d5" providerId="LiveId" clId="{76F3F3C5-C065-4337-9213-454AADB02544}" dt="2021-11-01T22:24:59.181" v="1107" actId="20577"/>
          <ac:spMkLst>
            <pc:docMk/>
            <pc:sldMk cId="3182984221" sldId="264"/>
            <ac:spMk id="69" creationId="{3D6C9288-D08C-425E-A728-8B29B6887475}"/>
          </ac:spMkLst>
        </pc:spChg>
        <pc:grpChg chg="add mod">
          <ac:chgData name="Tristan Querton" userId="5e662bd8dc5173d5" providerId="LiveId" clId="{76F3F3C5-C065-4337-9213-454AADB02544}" dt="2021-11-01T22:15:14.529" v="1028" actId="571"/>
          <ac:grpSpMkLst>
            <pc:docMk/>
            <pc:sldMk cId="3182984221" sldId="264"/>
            <ac:grpSpMk id="4" creationId="{436FA8EC-8F0B-40BF-B960-C3B2BB77302E}"/>
          </ac:grpSpMkLst>
        </pc:grpChg>
        <pc:grpChg chg="mod">
          <ac:chgData name="Tristan Querton" userId="5e662bd8dc5173d5" providerId="LiveId" clId="{76F3F3C5-C065-4337-9213-454AADB02544}" dt="2021-11-01T22:15:14.529" v="1028" actId="571"/>
          <ac:grpSpMkLst>
            <pc:docMk/>
            <pc:sldMk cId="3182984221" sldId="264"/>
            <ac:grpSpMk id="5" creationId="{D12E3A5F-6B17-4BC0-97F4-D739C36DDDDC}"/>
          </ac:grpSpMkLst>
        </pc:grpChg>
        <pc:grpChg chg="mod">
          <ac:chgData name="Tristan Querton" userId="5e662bd8dc5173d5" providerId="LiveId" clId="{76F3F3C5-C065-4337-9213-454AADB02544}" dt="2021-11-01T22:15:14.529" v="1028" actId="571"/>
          <ac:grpSpMkLst>
            <pc:docMk/>
            <pc:sldMk cId="3182984221" sldId="264"/>
            <ac:grpSpMk id="9" creationId="{640DFBB6-3CC3-4C86-BAA8-516154C84BCF}"/>
          </ac:grpSpMkLst>
        </pc:grpChg>
        <pc:picChg chg="mod">
          <ac:chgData name="Tristan Querton" userId="5e662bd8dc5173d5" providerId="LiveId" clId="{76F3F3C5-C065-4337-9213-454AADB02544}" dt="2021-11-01T22:15:32.573" v="1033" actId="167"/>
          <ac:picMkLst>
            <pc:docMk/>
            <pc:sldMk cId="3182984221" sldId="264"/>
            <ac:picMk id="19" creationId="{6EF6DB4B-DFE4-4F19-AC40-5B6D5B1DC6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263E-EB1C-45E1-B3C5-2B6BCDE02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219E2D-206D-4174-BCA3-8DD900C7C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08689-4D8C-43C1-BCDF-4D6FD8EA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CCD82A-7BB5-4981-96C0-8654D4C4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F39A5-A84F-44B7-B123-BC53A0A3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A48E5-6B26-444B-9876-9134299E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D4C9EB-DB7D-45A9-B01C-4A32B315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9F3BC-9D39-4EA9-A4DD-C3D90E5B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4680A-C274-428E-AE04-4A61A065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2BC0F-5894-4FBD-891B-3D55A45B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3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F89E13-8731-4046-9074-ACB573167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AFED9-603E-4045-935D-7D42FFE0F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FE492-1AF9-405B-9A5D-54D97593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6AE6C-2E0D-4D52-B991-A3711DF8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94947-05EA-4E3E-9C28-1A60CD72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4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1469F-587A-41E2-BBE8-01DA14E1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44A89-6E81-4B6C-964C-FA0F929E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36131-5ACF-4E1F-9ED5-7D5BF18A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F1FD6-4E5D-4151-866F-5F7C9F5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28AE6-9AAD-4B39-B5C8-45A08BDF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3BFF0-07E8-4B4B-8C52-8D491498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9174A-4AF0-4D93-9FBE-BF9994B8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E8E41-52B7-4692-94E9-EC51AFE2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CD55C-6530-41E2-A95B-76DCF60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849EF-23C1-44F2-B36F-CF3E1F2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77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11C57-C5E2-4E04-96E4-B5332757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57053-5AF0-4869-9F80-3E2CBFCBA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2BD5AC-FD98-4B0C-93FF-2E85C47F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FA0983-0C12-49A3-949C-80761CC3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DA2A09-4A05-4F29-A625-E0637481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EB3D9D-A7C7-4683-A469-E3C70D6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4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F0E6F-BCE1-4056-A1D9-DEA3174A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96980-A3ED-4728-926D-74D5E520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47A1-AEED-4741-AB25-745B175E4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1C4D45-4828-4796-8CB0-0BC7FA580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A62625-FEE9-4751-9295-C0C2D4779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982BB2-5BE2-43E6-A6F7-260357F2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28ABAA-D6F0-4D3A-8CA8-7018184A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E4970E-0D40-444E-9E0F-671D4088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3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EA706-1296-4B1F-909C-D8DA65DB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655060-F709-4E0B-A021-295D0CB9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B01A91-5507-4DA1-ADD6-E80FCE30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D9B43-18C4-4AAA-9F8C-ECA83E91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7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100E7D-D830-47C2-A101-B09E43BB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12A795-81DC-420A-9CBE-7C82E867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4DD251-B896-49A8-BB1D-C1793313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41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4E8B5-2C29-4DB7-AA84-B3B3FE43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AD503-24F5-4781-91DD-586632BCB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7531D8-A7B7-4946-9CBA-A1576C16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5A20B6-D0C4-4308-B7D1-D825A0C1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AC43D-DC3E-479B-A85B-5EC1C017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9E5CD-264C-4364-9949-D623D60F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8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1067D-846E-4BB2-8AA7-A1BA2472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27D740-EC6B-4973-876B-E8A10896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F8ED0B-AEA4-4958-A2D0-1D2D24286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8F29D-C2D1-43ED-8977-546F09E4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62099F-C052-4704-A29D-18380DD8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D1280C-1FD7-417D-AC15-E28C49B3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76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F7BA34-1C06-48C7-98A3-BB0B851E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F1FBC-C104-4482-BA3D-4E89F3B2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79E2E-2D49-4B9A-B78B-1F9636950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4AB6-E9A9-4468-9DA0-80FC342AAA74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8CA85-70CA-4809-B948-256733DD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6FB0C-7610-4EF4-826A-D081F4C5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3C23532-5241-40C2-8C03-7818BB36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0"/>
            <a:ext cx="1022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14ED51D-BE68-471A-88BD-B4145C1313C0}"/>
              </a:ext>
            </a:extLst>
          </p:cNvPr>
          <p:cNvSpPr/>
          <p:nvPr/>
        </p:nvSpPr>
        <p:spPr>
          <a:xfrm>
            <a:off x="3948545" y="3782291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E1EECE-6887-444A-9C10-8D0E0AAE08B4}"/>
              </a:ext>
            </a:extLst>
          </p:cNvPr>
          <p:cNvSpPr/>
          <p:nvPr/>
        </p:nvSpPr>
        <p:spPr>
          <a:xfrm>
            <a:off x="4258886" y="2346960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187E73D-A014-41D8-A3EE-0B002DCE09AC}"/>
              </a:ext>
            </a:extLst>
          </p:cNvPr>
          <p:cNvSpPr/>
          <p:nvPr/>
        </p:nvSpPr>
        <p:spPr>
          <a:xfrm>
            <a:off x="6600304" y="1058488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FDB8F5C-ECD9-455F-BC2C-19FF495527D0}"/>
              </a:ext>
            </a:extLst>
          </p:cNvPr>
          <p:cNvSpPr/>
          <p:nvPr/>
        </p:nvSpPr>
        <p:spPr>
          <a:xfrm>
            <a:off x="3869574" y="3158836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9CAF850-B4F5-49D6-85D8-795F424A87F9}"/>
              </a:ext>
            </a:extLst>
          </p:cNvPr>
          <p:cNvSpPr/>
          <p:nvPr/>
        </p:nvSpPr>
        <p:spPr>
          <a:xfrm>
            <a:off x="6761015" y="3154679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3517A86-E4A6-4939-8A44-1364C30CC49D}"/>
              </a:ext>
            </a:extLst>
          </p:cNvPr>
          <p:cNvSpPr/>
          <p:nvPr/>
        </p:nvSpPr>
        <p:spPr>
          <a:xfrm>
            <a:off x="7691750" y="1610048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D2DEB2B-995C-478D-AA22-7A7AB3AF3CA1}"/>
              </a:ext>
            </a:extLst>
          </p:cNvPr>
          <p:cNvSpPr/>
          <p:nvPr/>
        </p:nvSpPr>
        <p:spPr>
          <a:xfrm>
            <a:off x="5522420" y="2865120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379A88C-8CEE-47BB-9C02-0443324001D7}"/>
              </a:ext>
            </a:extLst>
          </p:cNvPr>
          <p:cNvSpPr/>
          <p:nvPr/>
        </p:nvSpPr>
        <p:spPr>
          <a:xfrm>
            <a:off x="7836128" y="3749040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B6FDEE6-82C6-4AFF-95C5-AA343B154499}"/>
              </a:ext>
            </a:extLst>
          </p:cNvPr>
          <p:cNvSpPr/>
          <p:nvPr/>
        </p:nvSpPr>
        <p:spPr>
          <a:xfrm>
            <a:off x="4337857" y="4602480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12D7CE-332E-4F70-8A28-6242650C8B82}"/>
              </a:ext>
            </a:extLst>
          </p:cNvPr>
          <p:cNvSpPr txBox="1"/>
          <p:nvPr/>
        </p:nvSpPr>
        <p:spPr>
          <a:xfrm>
            <a:off x="3472064" y="2241265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Etoile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0B6C941-8B75-49DF-8770-69B0CA505CE8}"/>
              </a:ext>
            </a:extLst>
          </p:cNvPr>
          <p:cNvSpPr txBox="1"/>
          <p:nvPr/>
        </p:nvSpPr>
        <p:spPr>
          <a:xfrm>
            <a:off x="2828289" y="2943289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Trocadero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E053CD-7235-46DB-8AB2-96EFA01CA553}"/>
              </a:ext>
            </a:extLst>
          </p:cNvPr>
          <p:cNvSpPr txBox="1"/>
          <p:nvPr/>
        </p:nvSpPr>
        <p:spPr>
          <a:xfrm>
            <a:off x="3226954" y="4478489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Vaugirard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D0758-EFE2-436B-92BA-841B756CD168}"/>
              </a:ext>
            </a:extLst>
          </p:cNvPr>
          <p:cNvSpPr txBox="1"/>
          <p:nvPr/>
        </p:nvSpPr>
        <p:spPr>
          <a:xfrm>
            <a:off x="4049797" y="3726599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Bir-Hakeim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3D1C36F-4C60-4D61-9EE3-4FD21618F532}"/>
              </a:ext>
            </a:extLst>
          </p:cNvPr>
          <p:cNvSpPr txBox="1"/>
          <p:nvPr/>
        </p:nvSpPr>
        <p:spPr>
          <a:xfrm>
            <a:off x="4512714" y="2758623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Concorde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A9F484-B703-4E93-8752-C4A4F020AF86}"/>
              </a:ext>
            </a:extLst>
          </p:cNvPr>
          <p:cNvSpPr txBox="1"/>
          <p:nvPr/>
        </p:nvSpPr>
        <p:spPr>
          <a:xfrm>
            <a:off x="5680362" y="952793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Barbes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B71D71-04D9-44E2-95E3-70E24FB4098D}"/>
              </a:ext>
            </a:extLst>
          </p:cNvPr>
          <p:cNvSpPr txBox="1"/>
          <p:nvPr/>
        </p:nvSpPr>
        <p:spPr>
          <a:xfrm>
            <a:off x="6895641" y="3017982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Chatelet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82B8CF1-8BB2-4345-9F9A-97D381BBCA00}"/>
              </a:ext>
            </a:extLst>
          </p:cNvPr>
          <p:cNvSpPr txBox="1"/>
          <p:nvPr/>
        </p:nvSpPr>
        <p:spPr>
          <a:xfrm>
            <a:off x="7994070" y="3643345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D35C75-E9B4-42D1-B04D-F08244D5670C}"/>
              </a:ext>
            </a:extLst>
          </p:cNvPr>
          <p:cNvSpPr txBox="1"/>
          <p:nvPr/>
        </p:nvSpPr>
        <p:spPr>
          <a:xfrm>
            <a:off x="7836128" y="1589441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Stalingrad</a:t>
            </a:r>
          </a:p>
        </p:txBody>
      </p:sp>
    </p:spTree>
    <p:extLst>
      <p:ext uri="{BB962C8B-B14F-4D97-AF65-F5344CB8AC3E}">
        <p14:creationId xmlns:p14="http://schemas.microsoft.com/office/powerpoint/2010/main" val="156232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7AE2C44-47FA-4767-B4C2-0DBB61ADD443}"/>
              </a:ext>
            </a:extLst>
          </p:cNvPr>
          <p:cNvGrpSpPr/>
          <p:nvPr/>
        </p:nvGrpSpPr>
        <p:grpSpPr>
          <a:xfrm>
            <a:off x="830741" y="92075"/>
            <a:ext cx="10530518" cy="6296025"/>
            <a:chOff x="830741" y="0"/>
            <a:chExt cx="10530518" cy="6296025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54CADCA6-2940-421F-A867-359B1C19BB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95"/>
            <a:stretch/>
          </p:blipFill>
          <p:spPr bwMode="auto">
            <a:xfrm>
              <a:off x="830741" y="0"/>
              <a:ext cx="10530518" cy="629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1750C1D-3D62-4D6D-A574-5D8B0DC5E57A}"/>
                </a:ext>
              </a:extLst>
            </p:cNvPr>
            <p:cNvSpPr/>
            <p:nvPr/>
          </p:nvSpPr>
          <p:spPr>
            <a:xfrm>
              <a:off x="3811269" y="3452443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4756C50-C067-4040-99ED-A7BA7AB19D23}"/>
                </a:ext>
              </a:extLst>
            </p:cNvPr>
            <p:cNvSpPr/>
            <p:nvPr/>
          </p:nvSpPr>
          <p:spPr>
            <a:xfrm>
              <a:off x="4258886" y="2346960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81F1564-B724-4C33-9E5E-2D0AABB9D544}"/>
                </a:ext>
              </a:extLst>
            </p:cNvPr>
            <p:cNvSpPr/>
            <p:nvPr/>
          </p:nvSpPr>
          <p:spPr>
            <a:xfrm>
              <a:off x="6273059" y="1299533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E3EF0A1-4DDB-4C87-9579-8EBAC7FD366A}"/>
                </a:ext>
              </a:extLst>
            </p:cNvPr>
            <p:cNvSpPr/>
            <p:nvPr/>
          </p:nvSpPr>
          <p:spPr>
            <a:xfrm>
              <a:off x="3730852" y="2952549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325D1C-BC7E-447C-8B45-D2531ED456D8}"/>
                </a:ext>
              </a:extLst>
            </p:cNvPr>
            <p:cNvSpPr/>
            <p:nvPr/>
          </p:nvSpPr>
          <p:spPr>
            <a:xfrm>
              <a:off x="6314784" y="3154679"/>
              <a:ext cx="157942" cy="157942"/>
            </a:xfrm>
            <a:prstGeom prst="ellipse">
              <a:avLst/>
            </a:prstGeom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14ADCFF-B94C-497E-96C7-7B58F6C91B86}"/>
                </a:ext>
              </a:extLst>
            </p:cNvPr>
            <p:cNvSpPr/>
            <p:nvPr/>
          </p:nvSpPr>
          <p:spPr>
            <a:xfrm>
              <a:off x="7190100" y="1695136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619C1E7-9028-4486-9AEF-7827B5E6B9D8}"/>
                </a:ext>
              </a:extLst>
            </p:cNvPr>
            <p:cNvSpPr/>
            <p:nvPr/>
          </p:nvSpPr>
          <p:spPr>
            <a:xfrm>
              <a:off x="4968696" y="2748850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4532438-6348-434C-AC48-94838E2EE4E2}"/>
                </a:ext>
              </a:extLst>
            </p:cNvPr>
            <p:cNvSpPr/>
            <p:nvPr/>
          </p:nvSpPr>
          <p:spPr>
            <a:xfrm>
              <a:off x="8090652" y="3832294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3A9EA42-49EA-4E3D-8517-CC2B37CB85F6}"/>
                </a:ext>
              </a:extLst>
            </p:cNvPr>
            <p:cNvSpPr/>
            <p:nvPr/>
          </p:nvSpPr>
          <p:spPr>
            <a:xfrm>
              <a:off x="4100944" y="4465421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E741CB3-DA2C-4E13-8846-4E275486CD4D}"/>
                </a:ext>
              </a:extLst>
            </p:cNvPr>
            <p:cNvSpPr txBox="1"/>
            <p:nvPr/>
          </p:nvSpPr>
          <p:spPr>
            <a:xfrm>
              <a:off x="3472064" y="2241265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Etoile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ACBA105-A4A1-4498-A6BA-8AB51F70CE2B}"/>
                </a:ext>
              </a:extLst>
            </p:cNvPr>
            <p:cNvSpPr txBox="1"/>
            <p:nvPr/>
          </p:nvSpPr>
          <p:spPr>
            <a:xfrm>
              <a:off x="2542424" y="2700050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Trocadero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0D72F57-0283-4D1A-8BB5-B54CBA35CDE6}"/>
                </a:ext>
              </a:extLst>
            </p:cNvPr>
            <p:cNvSpPr txBox="1"/>
            <p:nvPr/>
          </p:nvSpPr>
          <p:spPr>
            <a:xfrm>
              <a:off x="2990041" y="4328845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Vaugirard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A858EC4-EF39-43BE-955E-A379721E0EA4}"/>
                </a:ext>
              </a:extLst>
            </p:cNvPr>
            <p:cNvSpPr txBox="1"/>
            <p:nvPr/>
          </p:nvSpPr>
          <p:spPr>
            <a:xfrm>
              <a:off x="3941904" y="3456600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Bir-Hakeim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F14CE2A-A338-4F3B-A6BA-7DA41C466F99}"/>
                </a:ext>
              </a:extLst>
            </p:cNvPr>
            <p:cNvSpPr txBox="1"/>
            <p:nvPr/>
          </p:nvSpPr>
          <p:spPr>
            <a:xfrm>
              <a:off x="5130331" y="2643155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Concorde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DB248DD-1228-4E12-9CD5-33F0EC2F441E}"/>
                </a:ext>
              </a:extLst>
            </p:cNvPr>
            <p:cNvSpPr txBox="1"/>
            <p:nvPr/>
          </p:nvSpPr>
          <p:spPr>
            <a:xfrm>
              <a:off x="5410430" y="1136912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Barbes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A93D7A6-CF2A-4542-89BB-722754DF1215}"/>
                </a:ext>
              </a:extLst>
            </p:cNvPr>
            <p:cNvSpPr txBox="1"/>
            <p:nvPr/>
          </p:nvSpPr>
          <p:spPr>
            <a:xfrm>
              <a:off x="6431926" y="3059668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Chatelet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BE95F45-4983-4604-B55D-F25240ED004B}"/>
                </a:ext>
              </a:extLst>
            </p:cNvPr>
            <p:cNvSpPr txBox="1"/>
            <p:nvPr/>
          </p:nvSpPr>
          <p:spPr>
            <a:xfrm>
              <a:off x="8248594" y="3726599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6A4C2D3-93BB-405B-AADA-34C68DB8C842}"/>
                </a:ext>
              </a:extLst>
            </p:cNvPr>
            <p:cNvSpPr txBox="1"/>
            <p:nvPr/>
          </p:nvSpPr>
          <p:spPr>
            <a:xfrm>
              <a:off x="7307115" y="1589441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Stalingrad</a:t>
              </a:r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DF07AADF-5058-44F8-A908-F95B88B2A471}"/>
              </a:ext>
            </a:extLst>
          </p:cNvPr>
          <p:cNvSpPr/>
          <p:nvPr/>
        </p:nvSpPr>
        <p:spPr>
          <a:xfrm>
            <a:off x="4943445" y="1492250"/>
            <a:ext cx="1416748" cy="1428750"/>
          </a:xfrm>
          <a:custGeom>
            <a:avLst/>
            <a:gdLst>
              <a:gd name="connsiteX0" fmla="*/ 117505 w 1416748"/>
              <a:gd name="connsiteY0" fmla="*/ 1428750 h 1428750"/>
              <a:gd name="connsiteX1" fmla="*/ 98455 w 1416748"/>
              <a:gd name="connsiteY1" fmla="*/ 660400 h 1428750"/>
              <a:gd name="connsiteX2" fmla="*/ 1184305 w 1416748"/>
              <a:gd name="connsiteY2" fmla="*/ 584200 h 1428750"/>
              <a:gd name="connsiteX3" fmla="*/ 1412905 w 1416748"/>
              <a:gd name="connsiteY3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748" h="1428750">
                <a:moveTo>
                  <a:pt x="117505" y="1428750"/>
                </a:moveTo>
                <a:cubicBezTo>
                  <a:pt x="19080" y="1114954"/>
                  <a:pt x="-79345" y="801158"/>
                  <a:pt x="98455" y="660400"/>
                </a:cubicBezTo>
                <a:cubicBezTo>
                  <a:pt x="276255" y="519642"/>
                  <a:pt x="965230" y="694267"/>
                  <a:pt x="1184305" y="584200"/>
                </a:cubicBezTo>
                <a:cubicBezTo>
                  <a:pt x="1403380" y="474133"/>
                  <a:pt x="1428780" y="107950"/>
                  <a:pt x="141290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385FED6-EFE4-4003-AB23-DD7AFAAF5626}"/>
              </a:ext>
            </a:extLst>
          </p:cNvPr>
          <p:cNvSpPr/>
          <p:nvPr/>
        </p:nvSpPr>
        <p:spPr>
          <a:xfrm>
            <a:off x="4330700" y="2540000"/>
            <a:ext cx="3854450" cy="1466850"/>
          </a:xfrm>
          <a:custGeom>
            <a:avLst/>
            <a:gdLst>
              <a:gd name="connsiteX0" fmla="*/ 0 w 3854450"/>
              <a:gd name="connsiteY0" fmla="*/ 0 h 1466850"/>
              <a:gd name="connsiteX1" fmla="*/ 704850 w 3854450"/>
              <a:gd name="connsiteY1" fmla="*/ 400050 h 1466850"/>
              <a:gd name="connsiteX2" fmla="*/ 2082800 w 3854450"/>
              <a:gd name="connsiteY2" fmla="*/ 787400 h 1466850"/>
              <a:gd name="connsiteX3" fmla="*/ 3854450 w 3854450"/>
              <a:gd name="connsiteY3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450" h="1466850">
                <a:moveTo>
                  <a:pt x="0" y="0"/>
                </a:moveTo>
                <a:cubicBezTo>
                  <a:pt x="178858" y="134408"/>
                  <a:pt x="357717" y="268817"/>
                  <a:pt x="704850" y="400050"/>
                </a:cubicBezTo>
                <a:cubicBezTo>
                  <a:pt x="1051983" y="531283"/>
                  <a:pt x="1557867" y="609600"/>
                  <a:pt x="2082800" y="787400"/>
                </a:cubicBezTo>
                <a:cubicBezTo>
                  <a:pt x="2607733" y="965200"/>
                  <a:pt x="3523192" y="1402292"/>
                  <a:pt x="3854450" y="146685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EA358BD9-5BA3-4F19-85D7-2806FA8DEEAF}"/>
              </a:ext>
            </a:extLst>
          </p:cNvPr>
          <p:cNvSpPr/>
          <p:nvPr/>
        </p:nvSpPr>
        <p:spPr>
          <a:xfrm>
            <a:off x="3783430" y="2557463"/>
            <a:ext cx="2593558" cy="2116443"/>
          </a:xfrm>
          <a:custGeom>
            <a:avLst/>
            <a:gdLst>
              <a:gd name="connsiteX0" fmla="*/ 536158 w 2593558"/>
              <a:gd name="connsiteY0" fmla="*/ 0 h 2116443"/>
              <a:gd name="connsiteX1" fmla="*/ 31333 w 2593558"/>
              <a:gd name="connsiteY1" fmla="*/ 557212 h 2116443"/>
              <a:gd name="connsiteX2" fmla="*/ 93245 w 2593558"/>
              <a:gd name="connsiteY2" fmla="*/ 1066800 h 2116443"/>
              <a:gd name="connsiteX3" fmla="*/ 417095 w 2593558"/>
              <a:gd name="connsiteY3" fmla="*/ 2114550 h 2116443"/>
              <a:gd name="connsiteX4" fmla="*/ 2593558 w 2593558"/>
              <a:gd name="connsiteY4" fmla="*/ 785812 h 211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58" h="2116443">
                <a:moveTo>
                  <a:pt x="536158" y="0"/>
                </a:moveTo>
                <a:cubicBezTo>
                  <a:pt x="320655" y="189706"/>
                  <a:pt x="105152" y="379412"/>
                  <a:pt x="31333" y="557212"/>
                </a:cubicBezTo>
                <a:cubicBezTo>
                  <a:pt x="-42486" y="735012"/>
                  <a:pt x="28951" y="807244"/>
                  <a:pt x="93245" y="1066800"/>
                </a:cubicBezTo>
                <a:cubicBezTo>
                  <a:pt x="157539" y="1326356"/>
                  <a:pt x="376" y="2161381"/>
                  <a:pt x="417095" y="2114550"/>
                </a:cubicBezTo>
                <a:cubicBezTo>
                  <a:pt x="833814" y="2067719"/>
                  <a:pt x="2172871" y="1047750"/>
                  <a:pt x="2593558" y="78581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8D8FBCDE-2842-4E71-94DD-45F699A41DA8}"/>
              </a:ext>
            </a:extLst>
          </p:cNvPr>
          <p:cNvSpPr/>
          <p:nvPr/>
        </p:nvSpPr>
        <p:spPr>
          <a:xfrm>
            <a:off x="3902286" y="3623489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4A5E78F2-284F-4755-A222-1E7CDAA98E2D}"/>
              </a:ext>
            </a:extLst>
          </p:cNvPr>
          <p:cNvSpPr/>
          <p:nvPr/>
        </p:nvSpPr>
        <p:spPr>
          <a:xfrm>
            <a:off x="6410325" y="1864826"/>
            <a:ext cx="1781175" cy="2135674"/>
          </a:xfrm>
          <a:custGeom>
            <a:avLst/>
            <a:gdLst>
              <a:gd name="connsiteX0" fmla="*/ 0 w 1781175"/>
              <a:gd name="connsiteY0" fmla="*/ 1440349 h 2135674"/>
              <a:gd name="connsiteX1" fmla="*/ 838200 w 1781175"/>
              <a:gd name="connsiteY1" fmla="*/ 11599 h 2135674"/>
              <a:gd name="connsiteX2" fmla="*/ 1781175 w 1781175"/>
              <a:gd name="connsiteY2" fmla="*/ 2135674 h 213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175" h="2135674">
                <a:moveTo>
                  <a:pt x="0" y="1440349"/>
                </a:moveTo>
                <a:cubicBezTo>
                  <a:pt x="270669" y="668030"/>
                  <a:pt x="541338" y="-104288"/>
                  <a:pt x="838200" y="11599"/>
                </a:cubicBezTo>
                <a:cubicBezTo>
                  <a:pt x="1135062" y="127486"/>
                  <a:pt x="1777206" y="1747530"/>
                  <a:pt x="1781175" y="213567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2048651-A51B-49AE-BE9A-9473AEF2D7CD}"/>
              </a:ext>
            </a:extLst>
          </p:cNvPr>
          <p:cNvSpPr/>
          <p:nvPr/>
        </p:nvSpPr>
        <p:spPr>
          <a:xfrm>
            <a:off x="3900488" y="1462088"/>
            <a:ext cx="2462212" cy="2181225"/>
          </a:xfrm>
          <a:custGeom>
            <a:avLst/>
            <a:gdLst>
              <a:gd name="connsiteX0" fmla="*/ 0 w 2462212"/>
              <a:gd name="connsiteY0" fmla="*/ 2181225 h 2181225"/>
              <a:gd name="connsiteX1" fmla="*/ 447675 w 2462212"/>
              <a:gd name="connsiteY1" fmla="*/ 1090612 h 2181225"/>
              <a:gd name="connsiteX2" fmla="*/ 2462212 w 2462212"/>
              <a:gd name="connsiteY2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2212" h="2181225">
                <a:moveTo>
                  <a:pt x="0" y="2181225"/>
                </a:moveTo>
                <a:cubicBezTo>
                  <a:pt x="18653" y="1817687"/>
                  <a:pt x="37306" y="1454149"/>
                  <a:pt x="447675" y="1090612"/>
                </a:cubicBezTo>
                <a:cubicBezTo>
                  <a:pt x="858044" y="727075"/>
                  <a:pt x="2174081" y="171450"/>
                  <a:pt x="2462212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4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>
            <a:extLst>
              <a:ext uri="{FF2B5EF4-FFF2-40B4-BE49-F238E27FC236}">
                <a16:creationId xmlns:a16="http://schemas.microsoft.com/office/drawing/2014/main" id="{12F2B7B9-CD2C-4893-B9A7-8AD57565CD0D}"/>
              </a:ext>
            </a:extLst>
          </p:cNvPr>
          <p:cNvGrpSpPr/>
          <p:nvPr/>
        </p:nvGrpSpPr>
        <p:grpSpPr>
          <a:xfrm>
            <a:off x="830741" y="93390"/>
            <a:ext cx="10530518" cy="6296025"/>
            <a:chOff x="830741" y="93390"/>
            <a:chExt cx="10530518" cy="6296025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2D345FF-6513-4D0D-8BFB-A84A1D15879E}"/>
                </a:ext>
              </a:extLst>
            </p:cNvPr>
            <p:cNvGrpSpPr/>
            <p:nvPr/>
          </p:nvGrpSpPr>
          <p:grpSpPr>
            <a:xfrm>
              <a:off x="830741" y="93390"/>
              <a:ext cx="10530518" cy="6296025"/>
              <a:chOff x="830741" y="0"/>
              <a:chExt cx="10530518" cy="6296025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937C462A-EFED-4776-A675-844629C56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95"/>
              <a:stretch/>
            </p:blipFill>
            <p:spPr bwMode="auto">
              <a:xfrm>
                <a:off x="830741" y="0"/>
                <a:ext cx="10530518" cy="6296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82F8E1B1-7C64-41F4-A285-D38E024C78BB}"/>
                  </a:ext>
                </a:extLst>
              </p:cNvPr>
              <p:cNvSpPr/>
              <p:nvPr/>
            </p:nvSpPr>
            <p:spPr>
              <a:xfrm>
                <a:off x="3811269" y="345244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54FEFCCE-B031-4479-ADF3-F97974EAB546}"/>
                  </a:ext>
                </a:extLst>
              </p:cNvPr>
              <p:cNvSpPr/>
              <p:nvPr/>
            </p:nvSpPr>
            <p:spPr>
              <a:xfrm>
                <a:off x="4258886" y="234696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A7E6E3D6-96CC-49CC-8DAD-81BB0C92FBA3}"/>
                  </a:ext>
                </a:extLst>
              </p:cNvPr>
              <p:cNvSpPr/>
              <p:nvPr/>
            </p:nvSpPr>
            <p:spPr>
              <a:xfrm>
                <a:off x="6273059" y="129953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E9930731-FE0D-4047-80E4-CA18FFA9DF26}"/>
                  </a:ext>
                </a:extLst>
              </p:cNvPr>
              <p:cNvSpPr/>
              <p:nvPr/>
            </p:nvSpPr>
            <p:spPr>
              <a:xfrm>
                <a:off x="3730852" y="2952549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B696D1D-B2F5-4D5F-B84F-0A149C2185BC}"/>
                  </a:ext>
                </a:extLst>
              </p:cNvPr>
              <p:cNvSpPr/>
              <p:nvPr/>
            </p:nvSpPr>
            <p:spPr>
              <a:xfrm>
                <a:off x="7190100" y="1695136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40F6C64-D331-43A4-A9D8-BB80B1334D6A}"/>
                  </a:ext>
                </a:extLst>
              </p:cNvPr>
              <p:cNvSpPr/>
              <p:nvPr/>
            </p:nvSpPr>
            <p:spPr>
              <a:xfrm>
                <a:off x="4968696" y="274885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2E148AF0-6FAE-404F-BFD6-0B75898E0CCD}"/>
                  </a:ext>
                </a:extLst>
              </p:cNvPr>
              <p:cNvSpPr/>
              <p:nvPr/>
            </p:nvSpPr>
            <p:spPr>
              <a:xfrm>
                <a:off x="8090652" y="3832294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31CD2E8E-960A-4300-A223-9A7BEBE01BEC}"/>
                  </a:ext>
                </a:extLst>
              </p:cNvPr>
              <p:cNvSpPr/>
              <p:nvPr/>
            </p:nvSpPr>
            <p:spPr>
              <a:xfrm>
                <a:off x="4100944" y="4465421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9B087A5-A9CD-4BA8-8EDD-3DED63F9DEC2}"/>
                  </a:ext>
                </a:extLst>
              </p:cNvPr>
              <p:cNvSpPr txBox="1"/>
              <p:nvPr/>
            </p:nvSpPr>
            <p:spPr>
              <a:xfrm>
                <a:off x="3472064" y="224126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Etoile</a:t>
                </a:r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8758D48-078B-408E-97FB-B9D8B6A88FCD}"/>
                  </a:ext>
                </a:extLst>
              </p:cNvPr>
              <p:cNvSpPr txBox="1"/>
              <p:nvPr/>
            </p:nvSpPr>
            <p:spPr>
              <a:xfrm>
                <a:off x="2542424" y="270005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Trocadero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9F8E3C0-884B-4F7A-B9E4-0F3A89764F6E}"/>
                  </a:ext>
                </a:extLst>
              </p:cNvPr>
              <p:cNvSpPr txBox="1"/>
              <p:nvPr/>
            </p:nvSpPr>
            <p:spPr>
              <a:xfrm>
                <a:off x="2990041" y="432884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Vaugirard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E1791D7-A388-4E92-A4FC-97302562010A}"/>
                  </a:ext>
                </a:extLst>
              </p:cNvPr>
              <p:cNvSpPr txBox="1"/>
              <p:nvPr/>
            </p:nvSpPr>
            <p:spPr>
              <a:xfrm>
                <a:off x="3941904" y="345660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Bir-Hakeim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FF92C47-1386-4B66-A8FE-DC607D98A261}"/>
                  </a:ext>
                </a:extLst>
              </p:cNvPr>
              <p:cNvSpPr txBox="1"/>
              <p:nvPr/>
            </p:nvSpPr>
            <p:spPr>
              <a:xfrm>
                <a:off x="5126638" y="260480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Concorde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12EF84A-BC38-4D06-B30D-27048D9878F7}"/>
                  </a:ext>
                </a:extLst>
              </p:cNvPr>
              <p:cNvSpPr txBox="1"/>
              <p:nvPr/>
            </p:nvSpPr>
            <p:spPr>
              <a:xfrm>
                <a:off x="5410430" y="1136912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Barbes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68000F-F291-4182-81B7-E0D208B45BD3}"/>
                  </a:ext>
                </a:extLst>
              </p:cNvPr>
              <p:cNvSpPr txBox="1"/>
              <p:nvPr/>
            </p:nvSpPr>
            <p:spPr>
              <a:xfrm>
                <a:off x="6431926" y="3059668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Chatelet</a:t>
                </a: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5898A68-B068-48F3-874A-7CFD6FCF6F1F}"/>
                  </a:ext>
                </a:extLst>
              </p:cNvPr>
              <p:cNvSpPr txBox="1"/>
              <p:nvPr/>
            </p:nvSpPr>
            <p:spPr>
              <a:xfrm>
                <a:off x="8248594" y="372659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Nation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41A3F27-0B6C-4516-BF34-8139EE45432F}"/>
                  </a:ext>
                </a:extLst>
              </p:cNvPr>
              <p:cNvSpPr txBox="1"/>
              <p:nvPr/>
            </p:nvSpPr>
            <p:spPr>
              <a:xfrm>
                <a:off x="7307115" y="1589441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Stalingrad</a:t>
                </a:r>
              </a:p>
            </p:txBody>
          </p:sp>
        </p:grp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069AD839-600F-4DD4-BCDA-614DEE22A7EC}"/>
                </a:ext>
              </a:extLst>
            </p:cNvPr>
            <p:cNvSpPr/>
            <p:nvPr/>
          </p:nvSpPr>
          <p:spPr>
            <a:xfrm>
              <a:off x="3803313" y="1482002"/>
              <a:ext cx="4408038" cy="3183975"/>
            </a:xfrm>
            <a:custGeom>
              <a:avLst/>
              <a:gdLst>
                <a:gd name="connsiteX0" fmla="*/ 555327 w 4408038"/>
                <a:gd name="connsiteY0" fmla="*/ 1055458 h 3183975"/>
                <a:gd name="connsiteX1" fmla="*/ 1286847 w 4408038"/>
                <a:gd name="connsiteY1" fmla="*/ 1444078 h 3183975"/>
                <a:gd name="connsiteX2" fmla="*/ 2582247 w 4408038"/>
                <a:gd name="connsiteY2" fmla="*/ 1878418 h 3183975"/>
                <a:gd name="connsiteX3" fmla="*/ 4388187 w 4408038"/>
                <a:gd name="connsiteY3" fmla="*/ 2526118 h 3183975"/>
                <a:gd name="connsiteX4" fmla="*/ 3489027 w 4408038"/>
                <a:gd name="connsiteY4" fmla="*/ 392518 h 3183975"/>
                <a:gd name="connsiteX5" fmla="*/ 2597487 w 4408038"/>
                <a:gd name="connsiteY5" fmla="*/ 1855558 h 3183975"/>
                <a:gd name="connsiteX6" fmla="*/ 364827 w 4408038"/>
                <a:gd name="connsiteY6" fmla="*/ 3181438 h 3183975"/>
                <a:gd name="connsiteX7" fmla="*/ 67647 w 4408038"/>
                <a:gd name="connsiteY7" fmla="*/ 2175598 h 3183975"/>
                <a:gd name="connsiteX8" fmla="*/ 37167 w 4408038"/>
                <a:gd name="connsiteY8" fmla="*/ 1642198 h 3183975"/>
                <a:gd name="connsiteX9" fmla="*/ 509607 w 4408038"/>
                <a:gd name="connsiteY9" fmla="*/ 1032598 h 3183975"/>
                <a:gd name="connsiteX10" fmla="*/ 2536527 w 4408038"/>
                <a:gd name="connsiteY10" fmla="*/ 3898 h 3183975"/>
                <a:gd name="connsiteX11" fmla="*/ 1248747 w 4408038"/>
                <a:gd name="connsiteY11" fmla="*/ 1436458 h 3183975"/>
                <a:gd name="connsiteX12" fmla="*/ 75267 w 4408038"/>
                <a:gd name="connsiteY12" fmla="*/ 2152738 h 3183975"/>
                <a:gd name="connsiteX13" fmla="*/ 524847 w 4408038"/>
                <a:gd name="connsiteY13" fmla="*/ 1101178 h 318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08038" h="3183975">
                  <a:moveTo>
                    <a:pt x="555327" y="1055458"/>
                  </a:moveTo>
                  <a:cubicBezTo>
                    <a:pt x="752177" y="1181188"/>
                    <a:pt x="949027" y="1306918"/>
                    <a:pt x="1286847" y="1444078"/>
                  </a:cubicBezTo>
                  <a:cubicBezTo>
                    <a:pt x="1624667" y="1581238"/>
                    <a:pt x="2065357" y="1698078"/>
                    <a:pt x="2582247" y="1878418"/>
                  </a:cubicBezTo>
                  <a:cubicBezTo>
                    <a:pt x="3099137" y="2058758"/>
                    <a:pt x="4237057" y="2773768"/>
                    <a:pt x="4388187" y="2526118"/>
                  </a:cubicBezTo>
                  <a:cubicBezTo>
                    <a:pt x="4539317" y="2278468"/>
                    <a:pt x="3787477" y="504278"/>
                    <a:pt x="3489027" y="392518"/>
                  </a:cubicBezTo>
                  <a:cubicBezTo>
                    <a:pt x="3190577" y="280758"/>
                    <a:pt x="3118187" y="1390738"/>
                    <a:pt x="2597487" y="1855558"/>
                  </a:cubicBezTo>
                  <a:cubicBezTo>
                    <a:pt x="2076787" y="2320378"/>
                    <a:pt x="786467" y="3128098"/>
                    <a:pt x="364827" y="3181438"/>
                  </a:cubicBezTo>
                  <a:cubicBezTo>
                    <a:pt x="-56813" y="3234778"/>
                    <a:pt x="122257" y="2432138"/>
                    <a:pt x="67647" y="2175598"/>
                  </a:cubicBezTo>
                  <a:cubicBezTo>
                    <a:pt x="13037" y="1919058"/>
                    <a:pt x="-36493" y="1832698"/>
                    <a:pt x="37167" y="1642198"/>
                  </a:cubicBezTo>
                  <a:cubicBezTo>
                    <a:pt x="110827" y="1451698"/>
                    <a:pt x="93047" y="1305648"/>
                    <a:pt x="509607" y="1032598"/>
                  </a:cubicBezTo>
                  <a:cubicBezTo>
                    <a:pt x="926167" y="759548"/>
                    <a:pt x="2413337" y="-63412"/>
                    <a:pt x="2536527" y="3898"/>
                  </a:cubicBezTo>
                  <a:cubicBezTo>
                    <a:pt x="2659717" y="71208"/>
                    <a:pt x="1658957" y="1078318"/>
                    <a:pt x="1248747" y="1436458"/>
                  </a:cubicBezTo>
                  <a:cubicBezTo>
                    <a:pt x="838537" y="1794598"/>
                    <a:pt x="195917" y="2208618"/>
                    <a:pt x="75267" y="2152738"/>
                  </a:cubicBezTo>
                  <a:cubicBezTo>
                    <a:pt x="-45383" y="2096858"/>
                    <a:pt x="373717" y="1247228"/>
                    <a:pt x="524847" y="1101178"/>
                  </a:cubicBezTo>
                </a:path>
              </a:pathLst>
            </a:cu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FEC2585-2200-479A-8CC4-542FBAD27B54}"/>
                </a:ext>
              </a:extLst>
            </p:cNvPr>
            <p:cNvSpPr/>
            <p:nvPr/>
          </p:nvSpPr>
          <p:spPr>
            <a:xfrm>
              <a:off x="4171950" y="4044950"/>
              <a:ext cx="4000500" cy="1007695"/>
            </a:xfrm>
            <a:custGeom>
              <a:avLst/>
              <a:gdLst>
                <a:gd name="connsiteX0" fmla="*/ 0 w 4000500"/>
                <a:gd name="connsiteY0" fmla="*/ 603250 h 1007695"/>
                <a:gd name="connsiteX1" fmla="*/ 2368550 w 4000500"/>
                <a:gd name="connsiteY1" fmla="*/ 984250 h 1007695"/>
                <a:gd name="connsiteX2" fmla="*/ 4000500 w 4000500"/>
                <a:gd name="connsiteY2" fmla="*/ 0 h 10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1007695">
                  <a:moveTo>
                    <a:pt x="0" y="603250"/>
                  </a:moveTo>
                  <a:cubicBezTo>
                    <a:pt x="850900" y="844021"/>
                    <a:pt x="1701800" y="1084792"/>
                    <a:pt x="2368550" y="984250"/>
                  </a:cubicBezTo>
                  <a:cubicBezTo>
                    <a:pt x="3035300" y="883708"/>
                    <a:pt x="3758142" y="309033"/>
                    <a:pt x="40005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2ECDD622-42CD-459A-B4DD-7CD5E6012E9C}"/>
                </a:ext>
              </a:extLst>
            </p:cNvPr>
            <p:cNvSpPr/>
            <p:nvPr/>
          </p:nvSpPr>
          <p:spPr>
            <a:xfrm>
              <a:off x="6330950" y="1477135"/>
              <a:ext cx="946150" cy="378854"/>
            </a:xfrm>
            <a:custGeom>
              <a:avLst/>
              <a:gdLst>
                <a:gd name="connsiteX0" fmla="*/ 0 w 946150"/>
                <a:gd name="connsiteY0" fmla="*/ 8765 h 378854"/>
                <a:gd name="connsiteX1" fmla="*/ 476250 w 946150"/>
                <a:gd name="connsiteY1" fmla="*/ 46865 h 378854"/>
                <a:gd name="connsiteX2" fmla="*/ 946150 w 946150"/>
                <a:gd name="connsiteY2" fmla="*/ 370715 h 37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150" h="378854">
                  <a:moveTo>
                    <a:pt x="0" y="8765"/>
                  </a:moveTo>
                  <a:cubicBezTo>
                    <a:pt x="159279" y="-2348"/>
                    <a:pt x="318558" y="-13460"/>
                    <a:pt x="476250" y="46865"/>
                  </a:cubicBezTo>
                  <a:cubicBezTo>
                    <a:pt x="633942" y="107190"/>
                    <a:pt x="868892" y="434215"/>
                    <a:pt x="946150" y="37071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9D911C0-F883-41DB-B34A-74F126E38CDB}"/>
                </a:ext>
              </a:extLst>
            </p:cNvPr>
            <p:cNvGrpSpPr/>
            <p:nvPr/>
          </p:nvGrpSpPr>
          <p:grpSpPr>
            <a:xfrm>
              <a:off x="3729047" y="1391608"/>
              <a:ext cx="4519547" cy="3323830"/>
              <a:chOff x="3729047" y="1391608"/>
              <a:chExt cx="4519547" cy="3323830"/>
            </a:xfrm>
            <a:solidFill>
              <a:srgbClr val="C00000"/>
            </a:solidFill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8CE53AE8-41C0-41C1-8CFF-DB27BA9BABB5}"/>
                  </a:ext>
                </a:extLst>
              </p:cNvPr>
              <p:cNvSpPr/>
              <p:nvPr/>
            </p:nvSpPr>
            <p:spPr>
              <a:xfrm>
                <a:off x="4968696" y="284092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EF924D50-D571-4C70-A734-30ED1C7357BD}"/>
                  </a:ext>
                </a:extLst>
              </p:cNvPr>
              <p:cNvSpPr/>
              <p:nvPr/>
            </p:nvSpPr>
            <p:spPr>
              <a:xfrm>
                <a:off x="4257932" y="243903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66632D65-10CD-48EF-B46A-37C9FD4B5F0E}"/>
                  </a:ext>
                </a:extLst>
              </p:cNvPr>
              <p:cNvSpPr/>
              <p:nvPr/>
            </p:nvSpPr>
            <p:spPr>
              <a:xfrm>
                <a:off x="3811269" y="354451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2C40B251-67F0-490A-8150-50D5586B0E0C}"/>
                  </a:ext>
                </a:extLst>
              </p:cNvPr>
              <p:cNvSpPr/>
              <p:nvPr/>
            </p:nvSpPr>
            <p:spPr>
              <a:xfrm>
                <a:off x="3729047" y="3045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533E69FF-1DA1-444B-A5AD-8527A1BCDD80}"/>
                  </a:ext>
                </a:extLst>
              </p:cNvPr>
              <p:cNvSpPr/>
              <p:nvPr/>
            </p:nvSpPr>
            <p:spPr>
              <a:xfrm>
                <a:off x="6315127" y="327315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0FC3B52B-AA02-4AD2-853A-13BB23714E74}"/>
                  </a:ext>
                </a:extLst>
              </p:cNvPr>
              <p:cNvSpPr/>
              <p:nvPr/>
            </p:nvSpPr>
            <p:spPr>
              <a:xfrm>
                <a:off x="4099990" y="4557496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47215225-7117-4F29-BB29-F5985018F412}"/>
                  </a:ext>
                </a:extLst>
              </p:cNvPr>
              <p:cNvSpPr/>
              <p:nvPr/>
            </p:nvSpPr>
            <p:spPr>
              <a:xfrm>
                <a:off x="6273059" y="139160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9CAFFF8B-CA44-41D3-B0CF-BE1AFBD08815}"/>
                  </a:ext>
                </a:extLst>
              </p:cNvPr>
              <p:cNvSpPr/>
              <p:nvPr/>
            </p:nvSpPr>
            <p:spPr>
              <a:xfrm>
                <a:off x="7188014" y="1786922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21E32C31-ADDC-47ED-BBB1-16541AD65F8C}"/>
                  </a:ext>
                </a:extLst>
              </p:cNvPr>
              <p:cNvSpPr/>
              <p:nvPr/>
            </p:nvSpPr>
            <p:spPr>
              <a:xfrm>
                <a:off x="8090652" y="3926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34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F3C7467-0762-4AF5-BDD9-E7A71B411FAB}"/>
              </a:ext>
            </a:extLst>
          </p:cNvPr>
          <p:cNvGrpSpPr/>
          <p:nvPr/>
        </p:nvGrpSpPr>
        <p:grpSpPr>
          <a:xfrm>
            <a:off x="1141614" y="353291"/>
            <a:ext cx="9908771" cy="6151418"/>
            <a:chOff x="2542424" y="1130531"/>
            <a:chExt cx="6975015" cy="4563687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3F18C54-952D-4209-97BB-E7C1E5E1AF68}"/>
                </a:ext>
              </a:extLst>
            </p:cNvPr>
            <p:cNvGrpSpPr/>
            <p:nvPr/>
          </p:nvGrpSpPr>
          <p:grpSpPr>
            <a:xfrm>
              <a:off x="2542424" y="1130531"/>
              <a:ext cx="6975015" cy="4563687"/>
              <a:chOff x="2542424" y="1037141"/>
              <a:chExt cx="6975015" cy="4563687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196604AF-6D85-4A83-A304-7A78E2BA7A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54" t="15124" r="21214" b="18332"/>
              <a:stretch/>
            </p:blipFill>
            <p:spPr bwMode="auto">
              <a:xfrm>
                <a:off x="2542424" y="1037141"/>
                <a:ext cx="6584950" cy="4563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B7323EC8-90AA-459D-B48E-240534B2F3D3}"/>
                  </a:ext>
                </a:extLst>
              </p:cNvPr>
              <p:cNvSpPr/>
              <p:nvPr/>
            </p:nvSpPr>
            <p:spPr>
              <a:xfrm>
                <a:off x="3811269" y="345244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B8991D1-8CEE-45B7-ACB7-822B9880D2A7}"/>
                  </a:ext>
                </a:extLst>
              </p:cNvPr>
              <p:cNvSpPr/>
              <p:nvPr/>
            </p:nvSpPr>
            <p:spPr>
              <a:xfrm>
                <a:off x="4258886" y="234696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0D72707-E1C6-4CDB-8226-7C00B8F3937A}"/>
                  </a:ext>
                </a:extLst>
              </p:cNvPr>
              <p:cNvSpPr/>
              <p:nvPr/>
            </p:nvSpPr>
            <p:spPr>
              <a:xfrm>
                <a:off x="6273059" y="129953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A315CBA5-752D-4783-9429-37C669128EC2}"/>
                  </a:ext>
                </a:extLst>
              </p:cNvPr>
              <p:cNvSpPr/>
              <p:nvPr/>
            </p:nvSpPr>
            <p:spPr>
              <a:xfrm>
                <a:off x="3730852" y="2952549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58512C8-D163-4330-A516-37E723CAA61E}"/>
                  </a:ext>
                </a:extLst>
              </p:cNvPr>
              <p:cNvSpPr/>
              <p:nvPr/>
            </p:nvSpPr>
            <p:spPr>
              <a:xfrm>
                <a:off x="7190100" y="1695136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70599C86-2E94-4DFB-A6B1-385A412D269E}"/>
                  </a:ext>
                </a:extLst>
              </p:cNvPr>
              <p:cNvSpPr/>
              <p:nvPr/>
            </p:nvSpPr>
            <p:spPr>
              <a:xfrm>
                <a:off x="4968696" y="274885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B7DD2649-E00A-4D0B-B444-CD505398B658}"/>
                  </a:ext>
                </a:extLst>
              </p:cNvPr>
              <p:cNvSpPr/>
              <p:nvPr/>
            </p:nvSpPr>
            <p:spPr>
              <a:xfrm>
                <a:off x="8090652" y="3832294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287C696-CCDB-4477-BD84-D7615091F002}"/>
                  </a:ext>
                </a:extLst>
              </p:cNvPr>
              <p:cNvSpPr/>
              <p:nvPr/>
            </p:nvSpPr>
            <p:spPr>
              <a:xfrm>
                <a:off x="4100944" y="4465421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628240B-8D51-4564-8926-6801CD980625}"/>
                  </a:ext>
                </a:extLst>
              </p:cNvPr>
              <p:cNvSpPr txBox="1"/>
              <p:nvPr/>
            </p:nvSpPr>
            <p:spPr>
              <a:xfrm>
                <a:off x="3472064" y="224126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Etoile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8A21052-0D21-457A-AB03-D341CD0653A9}"/>
                  </a:ext>
                </a:extLst>
              </p:cNvPr>
              <p:cNvSpPr txBox="1"/>
              <p:nvPr/>
            </p:nvSpPr>
            <p:spPr>
              <a:xfrm>
                <a:off x="2884817" y="2846038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Trocadero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ADB0D6A-AB4C-4717-BB65-3328CE91C961}"/>
                  </a:ext>
                </a:extLst>
              </p:cNvPr>
              <p:cNvSpPr txBox="1"/>
              <p:nvPr/>
            </p:nvSpPr>
            <p:spPr>
              <a:xfrm>
                <a:off x="2990041" y="432884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Vaugirard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390E90D-1BA5-48AC-977D-CC8AEA7B55E8}"/>
                  </a:ext>
                </a:extLst>
              </p:cNvPr>
              <p:cNvSpPr txBox="1"/>
              <p:nvPr/>
            </p:nvSpPr>
            <p:spPr>
              <a:xfrm>
                <a:off x="3941904" y="345660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Bir-Hakeim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A20154F-A655-499C-BDAE-E3700D73222F}"/>
                  </a:ext>
                </a:extLst>
              </p:cNvPr>
              <p:cNvSpPr txBox="1"/>
              <p:nvPr/>
            </p:nvSpPr>
            <p:spPr>
              <a:xfrm>
                <a:off x="5126638" y="260480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Concorde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F41621F-6396-4203-9DA8-933D3184DC6C}"/>
                  </a:ext>
                </a:extLst>
              </p:cNvPr>
              <p:cNvSpPr txBox="1"/>
              <p:nvPr/>
            </p:nvSpPr>
            <p:spPr>
              <a:xfrm>
                <a:off x="5410430" y="1136912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Barbes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A726BDF-00C3-4CD4-9C8B-CD68C60F0EC7}"/>
                  </a:ext>
                </a:extLst>
              </p:cNvPr>
              <p:cNvSpPr txBox="1"/>
              <p:nvPr/>
            </p:nvSpPr>
            <p:spPr>
              <a:xfrm>
                <a:off x="6431926" y="3059668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Chatelet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8740F05A-4390-4B29-AA55-DCCA056089C4}"/>
                  </a:ext>
                </a:extLst>
              </p:cNvPr>
              <p:cNvSpPr txBox="1"/>
              <p:nvPr/>
            </p:nvSpPr>
            <p:spPr>
              <a:xfrm>
                <a:off x="8248594" y="372659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Nation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F8FBDE4-AEC7-41EE-A1BD-580159FC2E03}"/>
                  </a:ext>
                </a:extLst>
              </p:cNvPr>
              <p:cNvSpPr txBox="1"/>
              <p:nvPr/>
            </p:nvSpPr>
            <p:spPr>
              <a:xfrm>
                <a:off x="7307115" y="1589441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Stalingrad</a:t>
                </a:r>
              </a:p>
            </p:txBody>
          </p:sp>
        </p:grp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D54CBD22-9823-4FB3-A69F-B82C459751AA}"/>
                </a:ext>
              </a:extLst>
            </p:cNvPr>
            <p:cNvSpPr/>
            <p:nvPr/>
          </p:nvSpPr>
          <p:spPr>
            <a:xfrm>
              <a:off x="3803313" y="1482002"/>
              <a:ext cx="4408038" cy="3183975"/>
            </a:xfrm>
            <a:custGeom>
              <a:avLst/>
              <a:gdLst>
                <a:gd name="connsiteX0" fmla="*/ 555327 w 4408038"/>
                <a:gd name="connsiteY0" fmla="*/ 1055458 h 3183975"/>
                <a:gd name="connsiteX1" fmla="*/ 1286847 w 4408038"/>
                <a:gd name="connsiteY1" fmla="*/ 1444078 h 3183975"/>
                <a:gd name="connsiteX2" fmla="*/ 2582247 w 4408038"/>
                <a:gd name="connsiteY2" fmla="*/ 1878418 h 3183975"/>
                <a:gd name="connsiteX3" fmla="*/ 4388187 w 4408038"/>
                <a:gd name="connsiteY3" fmla="*/ 2526118 h 3183975"/>
                <a:gd name="connsiteX4" fmla="*/ 3489027 w 4408038"/>
                <a:gd name="connsiteY4" fmla="*/ 392518 h 3183975"/>
                <a:gd name="connsiteX5" fmla="*/ 2597487 w 4408038"/>
                <a:gd name="connsiteY5" fmla="*/ 1855558 h 3183975"/>
                <a:gd name="connsiteX6" fmla="*/ 364827 w 4408038"/>
                <a:gd name="connsiteY6" fmla="*/ 3181438 h 3183975"/>
                <a:gd name="connsiteX7" fmla="*/ 67647 w 4408038"/>
                <a:gd name="connsiteY7" fmla="*/ 2175598 h 3183975"/>
                <a:gd name="connsiteX8" fmla="*/ 37167 w 4408038"/>
                <a:gd name="connsiteY8" fmla="*/ 1642198 h 3183975"/>
                <a:gd name="connsiteX9" fmla="*/ 509607 w 4408038"/>
                <a:gd name="connsiteY9" fmla="*/ 1032598 h 3183975"/>
                <a:gd name="connsiteX10" fmla="*/ 2536527 w 4408038"/>
                <a:gd name="connsiteY10" fmla="*/ 3898 h 3183975"/>
                <a:gd name="connsiteX11" fmla="*/ 1248747 w 4408038"/>
                <a:gd name="connsiteY11" fmla="*/ 1436458 h 3183975"/>
                <a:gd name="connsiteX12" fmla="*/ 75267 w 4408038"/>
                <a:gd name="connsiteY12" fmla="*/ 2152738 h 3183975"/>
                <a:gd name="connsiteX13" fmla="*/ 524847 w 4408038"/>
                <a:gd name="connsiteY13" fmla="*/ 1101178 h 318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08038" h="3183975">
                  <a:moveTo>
                    <a:pt x="555327" y="1055458"/>
                  </a:moveTo>
                  <a:cubicBezTo>
                    <a:pt x="752177" y="1181188"/>
                    <a:pt x="949027" y="1306918"/>
                    <a:pt x="1286847" y="1444078"/>
                  </a:cubicBezTo>
                  <a:cubicBezTo>
                    <a:pt x="1624667" y="1581238"/>
                    <a:pt x="2065357" y="1698078"/>
                    <a:pt x="2582247" y="1878418"/>
                  </a:cubicBezTo>
                  <a:cubicBezTo>
                    <a:pt x="3099137" y="2058758"/>
                    <a:pt x="4237057" y="2773768"/>
                    <a:pt x="4388187" y="2526118"/>
                  </a:cubicBezTo>
                  <a:cubicBezTo>
                    <a:pt x="4539317" y="2278468"/>
                    <a:pt x="3787477" y="504278"/>
                    <a:pt x="3489027" y="392518"/>
                  </a:cubicBezTo>
                  <a:cubicBezTo>
                    <a:pt x="3190577" y="280758"/>
                    <a:pt x="3118187" y="1390738"/>
                    <a:pt x="2597487" y="1855558"/>
                  </a:cubicBezTo>
                  <a:cubicBezTo>
                    <a:pt x="2076787" y="2320378"/>
                    <a:pt x="786467" y="3128098"/>
                    <a:pt x="364827" y="3181438"/>
                  </a:cubicBezTo>
                  <a:cubicBezTo>
                    <a:pt x="-56813" y="3234778"/>
                    <a:pt x="122257" y="2432138"/>
                    <a:pt x="67647" y="2175598"/>
                  </a:cubicBezTo>
                  <a:cubicBezTo>
                    <a:pt x="13037" y="1919058"/>
                    <a:pt x="-36493" y="1832698"/>
                    <a:pt x="37167" y="1642198"/>
                  </a:cubicBezTo>
                  <a:cubicBezTo>
                    <a:pt x="110827" y="1451698"/>
                    <a:pt x="93047" y="1305648"/>
                    <a:pt x="509607" y="1032598"/>
                  </a:cubicBezTo>
                  <a:cubicBezTo>
                    <a:pt x="926167" y="759548"/>
                    <a:pt x="2413337" y="-63412"/>
                    <a:pt x="2536527" y="3898"/>
                  </a:cubicBezTo>
                  <a:cubicBezTo>
                    <a:pt x="2659717" y="71208"/>
                    <a:pt x="1658957" y="1078318"/>
                    <a:pt x="1248747" y="1436458"/>
                  </a:cubicBezTo>
                  <a:cubicBezTo>
                    <a:pt x="838537" y="1794598"/>
                    <a:pt x="195917" y="2208618"/>
                    <a:pt x="75267" y="2152738"/>
                  </a:cubicBezTo>
                  <a:cubicBezTo>
                    <a:pt x="-45383" y="2096858"/>
                    <a:pt x="373717" y="1247228"/>
                    <a:pt x="524847" y="1101178"/>
                  </a:cubicBezTo>
                </a:path>
              </a:pathLst>
            </a:cu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8F956CD2-2A72-44EE-AC12-A4C2E6FA2E06}"/>
                </a:ext>
              </a:extLst>
            </p:cNvPr>
            <p:cNvSpPr/>
            <p:nvPr/>
          </p:nvSpPr>
          <p:spPr>
            <a:xfrm>
              <a:off x="4171950" y="4044950"/>
              <a:ext cx="4000500" cy="1007695"/>
            </a:xfrm>
            <a:custGeom>
              <a:avLst/>
              <a:gdLst>
                <a:gd name="connsiteX0" fmla="*/ 0 w 4000500"/>
                <a:gd name="connsiteY0" fmla="*/ 603250 h 1007695"/>
                <a:gd name="connsiteX1" fmla="*/ 2368550 w 4000500"/>
                <a:gd name="connsiteY1" fmla="*/ 984250 h 1007695"/>
                <a:gd name="connsiteX2" fmla="*/ 4000500 w 4000500"/>
                <a:gd name="connsiteY2" fmla="*/ 0 h 10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1007695">
                  <a:moveTo>
                    <a:pt x="0" y="603250"/>
                  </a:moveTo>
                  <a:cubicBezTo>
                    <a:pt x="850900" y="844021"/>
                    <a:pt x="1701800" y="1084792"/>
                    <a:pt x="2368550" y="984250"/>
                  </a:cubicBezTo>
                  <a:cubicBezTo>
                    <a:pt x="3035300" y="883708"/>
                    <a:pt x="3758142" y="309033"/>
                    <a:pt x="40005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DADFB6C7-E225-432E-94E6-77AFE0DB4D58}"/>
                </a:ext>
              </a:extLst>
            </p:cNvPr>
            <p:cNvSpPr/>
            <p:nvPr/>
          </p:nvSpPr>
          <p:spPr>
            <a:xfrm>
              <a:off x="6330950" y="1477135"/>
              <a:ext cx="946150" cy="378854"/>
            </a:xfrm>
            <a:custGeom>
              <a:avLst/>
              <a:gdLst>
                <a:gd name="connsiteX0" fmla="*/ 0 w 946150"/>
                <a:gd name="connsiteY0" fmla="*/ 8765 h 378854"/>
                <a:gd name="connsiteX1" fmla="*/ 476250 w 946150"/>
                <a:gd name="connsiteY1" fmla="*/ 46865 h 378854"/>
                <a:gd name="connsiteX2" fmla="*/ 946150 w 946150"/>
                <a:gd name="connsiteY2" fmla="*/ 370715 h 37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150" h="378854">
                  <a:moveTo>
                    <a:pt x="0" y="8765"/>
                  </a:moveTo>
                  <a:cubicBezTo>
                    <a:pt x="159279" y="-2348"/>
                    <a:pt x="318558" y="-13460"/>
                    <a:pt x="476250" y="46865"/>
                  </a:cubicBezTo>
                  <a:cubicBezTo>
                    <a:pt x="633942" y="107190"/>
                    <a:pt x="868892" y="434215"/>
                    <a:pt x="946150" y="37071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59031C15-FC83-42DE-AE47-899F9DED1DF4}"/>
                </a:ext>
              </a:extLst>
            </p:cNvPr>
            <p:cNvGrpSpPr/>
            <p:nvPr/>
          </p:nvGrpSpPr>
          <p:grpSpPr>
            <a:xfrm>
              <a:off x="3729047" y="1391608"/>
              <a:ext cx="4519547" cy="3323830"/>
              <a:chOff x="3729047" y="1391608"/>
              <a:chExt cx="4519547" cy="3323830"/>
            </a:xfrm>
            <a:solidFill>
              <a:srgbClr val="C00000"/>
            </a:solidFill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16D8EAA8-F240-465D-B01E-90D73B7B02EB}"/>
                  </a:ext>
                </a:extLst>
              </p:cNvPr>
              <p:cNvSpPr/>
              <p:nvPr/>
            </p:nvSpPr>
            <p:spPr>
              <a:xfrm>
                <a:off x="4968696" y="284092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1784E4E5-B0DF-4C72-9884-095519D1452A}"/>
                  </a:ext>
                </a:extLst>
              </p:cNvPr>
              <p:cNvSpPr/>
              <p:nvPr/>
            </p:nvSpPr>
            <p:spPr>
              <a:xfrm>
                <a:off x="4257932" y="243903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6AA1C064-A81B-4A76-911D-4C53A81FB949}"/>
                  </a:ext>
                </a:extLst>
              </p:cNvPr>
              <p:cNvSpPr/>
              <p:nvPr/>
            </p:nvSpPr>
            <p:spPr>
              <a:xfrm>
                <a:off x="3811269" y="354451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E457168-2A78-48ED-8988-371298D82AA3}"/>
                  </a:ext>
                </a:extLst>
              </p:cNvPr>
              <p:cNvSpPr/>
              <p:nvPr/>
            </p:nvSpPr>
            <p:spPr>
              <a:xfrm>
                <a:off x="3729047" y="3045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40BCED61-0A67-4CD8-9AC2-36272801253E}"/>
                  </a:ext>
                </a:extLst>
              </p:cNvPr>
              <p:cNvSpPr/>
              <p:nvPr/>
            </p:nvSpPr>
            <p:spPr>
              <a:xfrm>
                <a:off x="6315127" y="327315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A29690AB-241C-4CA5-AC77-865728A110BA}"/>
                  </a:ext>
                </a:extLst>
              </p:cNvPr>
              <p:cNvSpPr/>
              <p:nvPr/>
            </p:nvSpPr>
            <p:spPr>
              <a:xfrm>
                <a:off x="4099990" y="4557496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06F86E7-D184-4A31-A0D6-1B7B7C25E634}"/>
                  </a:ext>
                </a:extLst>
              </p:cNvPr>
              <p:cNvSpPr/>
              <p:nvPr/>
            </p:nvSpPr>
            <p:spPr>
              <a:xfrm>
                <a:off x="6273059" y="139160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52A4E69-FC61-4172-9C46-FE8226083A7F}"/>
                  </a:ext>
                </a:extLst>
              </p:cNvPr>
              <p:cNvSpPr/>
              <p:nvPr/>
            </p:nvSpPr>
            <p:spPr>
              <a:xfrm>
                <a:off x="7188014" y="1786922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3D771528-C596-43E9-9ECC-0B34C5476BD6}"/>
                  </a:ext>
                </a:extLst>
              </p:cNvPr>
              <p:cNvSpPr/>
              <p:nvPr/>
            </p:nvSpPr>
            <p:spPr>
              <a:xfrm>
                <a:off x="8090652" y="3926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939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D6CBC-CC12-4C04-B118-E61B6287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AFB78-FE90-4F5D-98EC-8328C563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36FA8EC-8F0B-40BF-B960-C3B2BB77302E}"/>
              </a:ext>
            </a:extLst>
          </p:cNvPr>
          <p:cNvGrpSpPr/>
          <p:nvPr/>
        </p:nvGrpSpPr>
        <p:grpSpPr>
          <a:xfrm>
            <a:off x="830741" y="93390"/>
            <a:ext cx="10530518" cy="6296025"/>
            <a:chOff x="830741" y="93390"/>
            <a:chExt cx="10530518" cy="629602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12E3A5F-6B17-4BC0-97F4-D739C36DDDDC}"/>
                </a:ext>
              </a:extLst>
            </p:cNvPr>
            <p:cNvGrpSpPr/>
            <p:nvPr/>
          </p:nvGrpSpPr>
          <p:grpSpPr>
            <a:xfrm>
              <a:off x="830741" y="93390"/>
              <a:ext cx="10530518" cy="6296025"/>
              <a:chOff x="830741" y="0"/>
              <a:chExt cx="10530518" cy="6296025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6EF6DB4B-DFE4-4F19-AC40-5B6D5B1DC6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95"/>
              <a:stretch/>
            </p:blipFill>
            <p:spPr bwMode="auto">
              <a:xfrm>
                <a:off x="830741" y="0"/>
                <a:ext cx="10530518" cy="6296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8AE22F7-C791-496B-AE6A-DF6774813B7F}"/>
                  </a:ext>
                </a:extLst>
              </p:cNvPr>
              <p:cNvSpPr/>
              <p:nvPr/>
            </p:nvSpPr>
            <p:spPr>
              <a:xfrm>
                <a:off x="3811269" y="345244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9F09FC3-6B44-4448-BDA0-CD975D8063F9}"/>
                  </a:ext>
                </a:extLst>
              </p:cNvPr>
              <p:cNvSpPr/>
              <p:nvPr/>
            </p:nvSpPr>
            <p:spPr>
              <a:xfrm>
                <a:off x="4258886" y="234696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7E095740-462F-4D7F-B743-CF7E6922A72E}"/>
                  </a:ext>
                </a:extLst>
              </p:cNvPr>
              <p:cNvSpPr/>
              <p:nvPr/>
            </p:nvSpPr>
            <p:spPr>
              <a:xfrm>
                <a:off x="6273059" y="129953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9F93588-B829-4A81-805A-EFE81F97E699}"/>
                  </a:ext>
                </a:extLst>
              </p:cNvPr>
              <p:cNvSpPr/>
              <p:nvPr/>
            </p:nvSpPr>
            <p:spPr>
              <a:xfrm>
                <a:off x="3730852" y="2952549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8495D3A-E0BC-4D21-B625-2D8198A2B6A3}"/>
                  </a:ext>
                </a:extLst>
              </p:cNvPr>
              <p:cNvSpPr/>
              <p:nvPr/>
            </p:nvSpPr>
            <p:spPr>
              <a:xfrm>
                <a:off x="7190100" y="1695136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51D104C0-DCDF-4B03-BB9E-6CBB0AD35DD1}"/>
                  </a:ext>
                </a:extLst>
              </p:cNvPr>
              <p:cNvSpPr/>
              <p:nvPr/>
            </p:nvSpPr>
            <p:spPr>
              <a:xfrm>
                <a:off x="4968696" y="274885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43716D8C-AAE4-4569-9218-5E6D5EA5C748}"/>
                  </a:ext>
                </a:extLst>
              </p:cNvPr>
              <p:cNvSpPr/>
              <p:nvPr/>
            </p:nvSpPr>
            <p:spPr>
              <a:xfrm>
                <a:off x="8090652" y="3832294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F76E3BD-F214-4AD3-80F6-74FBB83B3C70}"/>
                  </a:ext>
                </a:extLst>
              </p:cNvPr>
              <p:cNvSpPr/>
              <p:nvPr/>
            </p:nvSpPr>
            <p:spPr>
              <a:xfrm>
                <a:off x="4100944" y="4465421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2BA4F4D9-E18D-40BA-A506-46CC6E98AD84}"/>
                  </a:ext>
                </a:extLst>
              </p:cNvPr>
              <p:cNvSpPr txBox="1"/>
              <p:nvPr/>
            </p:nvSpPr>
            <p:spPr>
              <a:xfrm>
                <a:off x="3472064" y="224126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Etoile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5AB7C4C-E92E-4155-9C88-4ED614411C93}"/>
                  </a:ext>
                </a:extLst>
              </p:cNvPr>
              <p:cNvSpPr txBox="1"/>
              <p:nvPr/>
            </p:nvSpPr>
            <p:spPr>
              <a:xfrm>
                <a:off x="2542424" y="270005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Trocadero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A06D9AF-9CEF-486C-8B84-AD699E690036}"/>
                  </a:ext>
                </a:extLst>
              </p:cNvPr>
              <p:cNvSpPr txBox="1"/>
              <p:nvPr/>
            </p:nvSpPr>
            <p:spPr>
              <a:xfrm>
                <a:off x="2990041" y="432884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Vaugirard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95E1D80-BE7B-477B-B5B0-370E4348793C}"/>
                  </a:ext>
                </a:extLst>
              </p:cNvPr>
              <p:cNvSpPr txBox="1"/>
              <p:nvPr/>
            </p:nvSpPr>
            <p:spPr>
              <a:xfrm>
                <a:off x="3941904" y="345660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Bir-Hakeim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B417A2-5BDB-46E0-B610-3CB214EC1B8B}"/>
                  </a:ext>
                </a:extLst>
              </p:cNvPr>
              <p:cNvSpPr txBox="1"/>
              <p:nvPr/>
            </p:nvSpPr>
            <p:spPr>
              <a:xfrm>
                <a:off x="5126638" y="260480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Concorde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5893FE8-1C9F-4D89-8787-4C1AB8AC2FA0}"/>
                  </a:ext>
                </a:extLst>
              </p:cNvPr>
              <p:cNvSpPr txBox="1"/>
              <p:nvPr/>
            </p:nvSpPr>
            <p:spPr>
              <a:xfrm>
                <a:off x="5410430" y="1136912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Barbes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86EFA0D-7193-4323-9B0B-F02811D4B146}"/>
                  </a:ext>
                </a:extLst>
              </p:cNvPr>
              <p:cNvSpPr txBox="1"/>
              <p:nvPr/>
            </p:nvSpPr>
            <p:spPr>
              <a:xfrm>
                <a:off x="6431926" y="3059668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Chatelet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A27A4F5-33DF-4EB5-B5FD-BF166690B2A4}"/>
                  </a:ext>
                </a:extLst>
              </p:cNvPr>
              <p:cNvSpPr txBox="1"/>
              <p:nvPr/>
            </p:nvSpPr>
            <p:spPr>
              <a:xfrm>
                <a:off x="8248594" y="372659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Nation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B02B30F-A326-44E2-B1DF-92A75E2967A2}"/>
                  </a:ext>
                </a:extLst>
              </p:cNvPr>
              <p:cNvSpPr txBox="1"/>
              <p:nvPr/>
            </p:nvSpPr>
            <p:spPr>
              <a:xfrm>
                <a:off x="7307115" y="1589441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Stalingrad</a:t>
                </a:r>
              </a:p>
            </p:txBody>
          </p:sp>
        </p:grp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F8ECD6D4-5886-4FAB-8F3D-C35663880B71}"/>
                </a:ext>
              </a:extLst>
            </p:cNvPr>
            <p:cNvSpPr/>
            <p:nvPr/>
          </p:nvSpPr>
          <p:spPr>
            <a:xfrm>
              <a:off x="4171950" y="4044950"/>
              <a:ext cx="4000500" cy="1007695"/>
            </a:xfrm>
            <a:custGeom>
              <a:avLst/>
              <a:gdLst>
                <a:gd name="connsiteX0" fmla="*/ 0 w 4000500"/>
                <a:gd name="connsiteY0" fmla="*/ 603250 h 1007695"/>
                <a:gd name="connsiteX1" fmla="*/ 2368550 w 4000500"/>
                <a:gd name="connsiteY1" fmla="*/ 984250 h 1007695"/>
                <a:gd name="connsiteX2" fmla="*/ 4000500 w 4000500"/>
                <a:gd name="connsiteY2" fmla="*/ 0 h 10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1007695">
                  <a:moveTo>
                    <a:pt x="0" y="603250"/>
                  </a:moveTo>
                  <a:cubicBezTo>
                    <a:pt x="850900" y="844021"/>
                    <a:pt x="1701800" y="1084792"/>
                    <a:pt x="2368550" y="984250"/>
                  </a:cubicBezTo>
                  <a:cubicBezTo>
                    <a:pt x="3035300" y="883708"/>
                    <a:pt x="3758142" y="309033"/>
                    <a:pt x="40005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99D6CB50-28D9-4922-8C26-7C36C32B7D33}"/>
                </a:ext>
              </a:extLst>
            </p:cNvPr>
            <p:cNvSpPr/>
            <p:nvPr/>
          </p:nvSpPr>
          <p:spPr>
            <a:xfrm>
              <a:off x="6330950" y="1477135"/>
              <a:ext cx="946150" cy="378854"/>
            </a:xfrm>
            <a:custGeom>
              <a:avLst/>
              <a:gdLst>
                <a:gd name="connsiteX0" fmla="*/ 0 w 946150"/>
                <a:gd name="connsiteY0" fmla="*/ 8765 h 378854"/>
                <a:gd name="connsiteX1" fmla="*/ 476250 w 946150"/>
                <a:gd name="connsiteY1" fmla="*/ 46865 h 378854"/>
                <a:gd name="connsiteX2" fmla="*/ 946150 w 946150"/>
                <a:gd name="connsiteY2" fmla="*/ 370715 h 37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150" h="378854">
                  <a:moveTo>
                    <a:pt x="0" y="8765"/>
                  </a:moveTo>
                  <a:cubicBezTo>
                    <a:pt x="159279" y="-2348"/>
                    <a:pt x="318558" y="-13460"/>
                    <a:pt x="476250" y="46865"/>
                  </a:cubicBezTo>
                  <a:cubicBezTo>
                    <a:pt x="633942" y="107190"/>
                    <a:pt x="868892" y="434215"/>
                    <a:pt x="946150" y="37071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40DFBB6-3CC3-4C86-BAA8-516154C84BCF}"/>
                </a:ext>
              </a:extLst>
            </p:cNvPr>
            <p:cNvGrpSpPr/>
            <p:nvPr/>
          </p:nvGrpSpPr>
          <p:grpSpPr>
            <a:xfrm>
              <a:off x="3729047" y="1391608"/>
              <a:ext cx="4521352" cy="3323830"/>
              <a:chOff x="3729047" y="1391608"/>
              <a:chExt cx="4521352" cy="3323830"/>
            </a:xfrm>
            <a:solidFill>
              <a:srgbClr val="C00000"/>
            </a:solidFill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761491C-A62D-4353-8301-CB3A4C82D07D}"/>
                  </a:ext>
                </a:extLst>
              </p:cNvPr>
              <p:cNvSpPr/>
              <p:nvPr/>
            </p:nvSpPr>
            <p:spPr>
              <a:xfrm>
                <a:off x="4968696" y="284092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FB0EA778-33B8-4AB1-9893-6A187E5F1C19}"/>
                  </a:ext>
                </a:extLst>
              </p:cNvPr>
              <p:cNvSpPr/>
              <p:nvPr/>
            </p:nvSpPr>
            <p:spPr>
              <a:xfrm>
                <a:off x="4257932" y="243903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BB00CFE8-DDBD-4FF6-95F0-DEFE0B4D85FB}"/>
                  </a:ext>
                </a:extLst>
              </p:cNvPr>
              <p:cNvSpPr/>
              <p:nvPr/>
            </p:nvSpPr>
            <p:spPr>
              <a:xfrm>
                <a:off x="3729047" y="3045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92D424BC-7840-4859-947B-70EE6E37BB0B}"/>
                  </a:ext>
                </a:extLst>
              </p:cNvPr>
              <p:cNvSpPr/>
              <p:nvPr/>
            </p:nvSpPr>
            <p:spPr>
              <a:xfrm>
                <a:off x="6315127" y="327315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866A1B63-C63C-4BDA-A680-D1332C1A592E}"/>
                  </a:ext>
                </a:extLst>
              </p:cNvPr>
              <p:cNvSpPr/>
              <p:nvPr/>
            </p:nvSpPr>
            <p:spPr>
              <a:xfrm>
                <a:off x="6273059" y="139160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FA3AEBC1-BF77-4D21-A28C-1A15364B1391}"/>
                  </a:ext>
                </a:extLst>
              </p:cNvPr>
              <p:cNvSpPr/>
              <p:nvPr/>
            </p:nvSpPr>
            <p:spPr>
              <a:xfrm>
                <a:off x="8090652" y="3926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1D15BF8-5597-4878-A191-42B01B0DE100}"/>
                  </a:ext>
                </a:extLst>
              </p:cNvPr>
              <p:cNvSpPr/>
              <p:nvPr/>
            </p:nvSpPr>
            <p:spPr>
              <a:xfrm>
                <a:off x="3811269" y="354451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427F7F2C-4411-4ABC-882E-48E2AA3BF30F}"/>
                  </a:ext>
                </a:extLst>
              </p:cNvPr>
              <p:cNvSpPr/>
              <p:nvPr/>
            </p:nvSpPr>
            <p:spPr>
              <a:xfrm>
                <a:off x="4099990" y="4557496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1305D2CA-62BE-4C44-9D7F-7262B1BF6166}"/>
                  </a:ext>
                </a:extLst>
              </p:cNvPr>
              <p:cNvSpPr/>
              <p:nvPr/>
            </p:nvSpPr>
            <p:spPr>
              <a:xfrm>
                <a:off x="4970501" y="284975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E33CE22-7FC7-437B-864E-B5E172BBDFCA}"/>
                  </a:ext>
                </a:extLst>
              </p:cNvPr>
              <p:cNvSpPr/>
              <p:nvPr/>
            </p:nvSpPr>
            <p:spPr>
              <a:xfrm>
                <a:off x="4259737" y="244786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37EC2C63-90C6-4A27-9F17-811CAC169087}"/>
                  </a:ext>
                </a:extLst>
              </p:cNvPr>
              <p:cNvSpPr/>
              <p:nvPr/>
            </p:nvSpPr>
            <p:spPr>
              <a:xfrm>
                <a:off x="3730852" y="3054492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19E6789-1539-43AD-911A-2CA508660137}"/>
                  </a:ext>
                </a:extLst>
              </p:cNvPr>
              <p:cNvSpPr/>
              <p:nvPr/>
            </p:nvSpPr>
            <p:spPr>
              <a:xfrm>
                <a:off x="6274864" y="1400436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ACEDC798-1A8C-4D52-8A37-624565CB797F}"/>
                  </a:ext>
                </a:extLst>
              </p:cNvPr>
              <p:cNvSpPr/>
              <p:nvPr/>
            </p:nvSpPr>
            <p:spPr>
              <a:xfrm>
                <a:off x="6316932" y="3281981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EA666D1-1188-430E-9162-95EEDBD28EE2}"/>
                  </a:ext>
                </a:extLst>
              </p:cNvPr>
              <p:cNvSpPr/>
              <p:nvPr/>
            </p:nvSpPr>
            <p:spPr>
              <a:xfrm>
                <a:off x="8092457" y="3935492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532BDF3D-6438-4528-9509-387BB15875B4}"/>
              </a:ext>
            </a:extLst>
          </p:cNvPr>
          <p:cNvSpPr/>
          <p:nvPr/>
        </p:nvSpPr>
        <p:spPr>
          <a:xfrm>
            <a:off x="4330931" y="2493818"/>
            <a:ext cx="3848793" cy="1504604"/>
          </a:xfrm>
          <a:custGeom>
            <a:avLst/>
            <a:gdLst>
              <a:gd name="connsiteX0" fmla="*/ 0 w 3848793"/>
              <a:gd name="connsiteY0" fmla="*/ 0 h 1504604"/>
              <a:gd name="connsiteX1" fmla="*/ 731520 w 3848793"/>
              <a:gd name="connsiteY1" fmla="*/ 415637 h 1504604"/>
              <a:gd name="connsiteX2" fmla="*/ 2078182 w 3848793"/>
              <a:gd name="connsiteY2" fmla="*/ 847898 h 1504604"/>
              <a:gd name="connsiteX3" fmla="*/ 3848793 w 3848793"/>
              <a:gd name="connsiteY3" fmla="*/ 1504604 h 150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793" h="1504604">
                <a:moveTo>
                  <a:pt x="0" y="0"/>
                </a:moveTo>
                <a:cubicBezTo>
                  <a:pt x="192578" y="137160"/>
                  <a:pt x="385156" y="274321"/>
                  <a:pt x="731520" y="415637"/>
                </a:cubicBezTo>
                <a:cubicBezTo>
                  <a:pt x="1077884" y="556953"/>
                  <a:pt x="1558636" y="666403"/>
                  <a:pt x="2078182" y="847898"/>
                </a:cubicBezTo>
                <a:cubicBezTo>
                  <a:pt x="2597728" y="1029393"/>
                  <a:pt x="3600797" y="1395153"/>
                  <a:pt x="3848793" y="150460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7A370442-4181-4269-B4AF-0E0F958112D1}"/>
              </a:ext>
            </a:extLst>
          </p:cNvPr>
          <p:cNvSpPr/>
          <p:nvPr/>
        </p:nvSpPr>
        <p:spPr>
          <a:xfrm>
            <a:off x="3799465" y="1471613"/>
            <a:ext cx="2553710" cy="3148012"/>
          </a:xfrm>
          <a:custGeom>
            <a:avLst/>
            <a:gdLst>
              <a:gd name="connsiteX0" fmla="*/ 2553710 w 2553710"/>
              <a:gd name="connsiteY0" fmla="*/ 0 h 3148012"/>
              <a:gd name="connsiteX1" fmla="*/ 543935 w 2553710"/>
              <a:gd name="connsiteY1" fmla="*/ 1081087 h 3148012"/>
              <a:gd name="connsiteX2" fmla="*/ 20060 w 2553710"/>
              <a:gd name="connsiteY2" fmla="*/ 1666875 h 3148012"/>
              <a:gd name="connsiteX3" fmla="*/ 134360 w 2553710"/>
              <a:gd name="connsiteY3" fmla="*/ 2171700 h 3148012"/>
              <a:gd name="connsiteX4" fmla="*/ 377248 w 2553710"/>
              <a:gd name="connsiteY4" fmla="*/ 3148012 h 314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710" h="3148012">
                <a:moveTo>
                  <a:pt x="2553710" y="0"/>
                </a:moveTo>
                <a:cubicBezTo>
                  <a:pt x="1759960" y="401637"/>
                  <a:pt x="966210" y="803275"/>
                  <a:pt x="543935" y="1081087"/>
                </a:cubicBezTo>
                <a:cubicBezTo>
                  <a:pt x="121660" y="1358899"/>
                  <a:pt x="88322" y="1485106"/>
                  <a:pt x="20060" y="1666875"/>
                </a:cubicBezTo>
                <a:cubicBezTo>
                  <a:pt x="-48202" y="1848644"/>
                  <a:pt x="74829" y="1924844"/>
                  <a:pt x="134360" y="2171700"/>
                </a:cubicBezTo>
                <a:cubicBezTo>
                  <a:pt x="193891" y="2418556"/>
                  <a:pt x="-45821" y="3114675"/>
                  <a:pt x="377248" y="31480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AB3BD120-9561-403A-A6D8-B30BECCAB479}"/>
              </a:ext>
            </a:extLst>
          </p:cNvPr>
          <p:cNvSpPr/>
          <p:nvPr/>
        </p:nvSpPr>
        <p:spPr>
          <a:xfrm>
            <a:off x="7243763" y="1909763"/>
            <a:ext cx="1155358" cy="2100262"/>
          </a:xfrm>
          <a:custGeom>
            <a:avLst/>
            <a:gdLst>
              <a:gd name="connsiteX0" fmla="*/ 0 w 1155358"/>
              <a:gd name="connsiteY0" fmla="*/ 0 h 2100262"/>
              <a:gd name="connsiteX1" fmla="*/ 1114425 w 1155358"/>
              <a:gd name="connsiteY1" fmla="*/ 719137 h 2100262"/>
              <a:gd name="connsiteX2" fmla="*/ 933450 w 1155358"/>
              <a:gd name="connsiteY2" fmla="*/ 2100262 h 210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358" h="2100262">
                <a:moveTo>
                  <a:pt x="0" y="0"/>
                </a:moveTo>
                <a:cubicBezTo>
                  <a:pt x="479425" y="184546"/>
                  <a:pt x="958850" y="369093"/>
                  <a:pt x="1114425" y="719137"/>
                </a:cubicBezTo>
                <a:cubicBezTo>
                  <a:pt x="1270000" y="1069181"/>
                  <a:pt x="931863" y="1884362"/>
                  <a:pt x="933450" y="21002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EFECFF1-394D-4E6F-B1F5-A7CC2E30AFCF}"/>
              </a:ext>
            </a:extLst>
          </p:cNvPr>
          <p:cNvSpPr/>
          <p:nvPr/>
        </p:nvSpPr>
        <p:spPr>
          <a:xfrm>
            <a:off x="7188014" y="1786922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F4E2B00-F133-4F7E-8C67-448C88C5B7FA}"/>
              </a:ext>
            </a:extLst>
          </p:cNvPr>
          <p:cNvSpPr/>
          <p:nvPr/>
        </p:nvSpPr>
        <p:spPr>
          <a:xfrm>
            <a:off x="6265600" y="1392923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060CDB3-D049-4EB8-9C74-80DB94760FCD}"/>
              </a:ext>
            </a:extLst>
          </p:cNvPr>
          <p:cNvSpPr/>
          <p:nvPr/>
        </p:nvSpPr>
        <p:spPr>
          <a:xfrm>
            <a:off x="8088955" y="3924491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E7158ED-AAC5-419B-A62F-8A82117DA5F0}"/>
              </a:ext>
            </a:extLst>
          </p:cNvPr>
          <p:cNvSpPr/>
          <p:nvPr/>
        </p:nvSpPr>
        <p:spPr>
          <a:xfrm>
            <a:off x="4258358" y="2453335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43B7A34-2506-4C55-A4CD-8C801EA2EED4}"/>
              </a:ext>
            </a:extLst>
          </p:cNvPr>
          <p:cNvSpPr/>
          <p:nvPr/>
        </p:nvSpPr>
        <p:spPr>
          <a:xfrm>
            <a:off x="3730852" y="3048958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01B95919-50EC-4F16-AC1E-4F934AF5B773}"/>
              </a:ext>
            </a:extLst>
          </p:cNvPr>
          <p:cNvSpPr/>
          <p:nvPr/>
        </p:nvSpPr>
        <p:spPr>
          <a:xfrm>
            <a:off x="3890356" y="1479665"/>
            <a:ext cx="2460568" cy="2136371"/>
          </a:xfrm>
          <a:custGeom>
            <a:avLst/>
            <a:gdLst>
              <a:gd name="connsiteX0" fmla="*/ 0 w 2460568"/>
              <a:gd name="connsiteY0" fmla="*/ 2136371 h 2136371"/>
              <a:gd name="connsiteX1" fmla="*/ 1172095 w 2460568"/>
              <a:gd name="connsiteY1" fmla="*/ 1438102 h 2136371"/>
              <a:gd name="connsiteX2" fmla="*/ 2460568 w 2460568"/>
              <a:gd name="connsiteY2" fmla="*/ 0 h 213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0568" h="2136371">
                <a:moveTo>
                  <a:pt x="0" y="2136371"/>
                </a:moveTo>
                <a:cubicBezTo>
                  <a:pt x="381000" y="1965267"/>
                  <a:pt x="762000" y="1794164"/>
                  <a:pt x="1172095" y="1438102"/>
                </a:cubicBezTo>
                <a:cubicBezTo>
                  <a:pt x="1582190" y="1082040"/>
                  <a:pt x="2190404" y="98367"/>
                  <a:pt x="2460568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D260E8E-AF78-4156-8AA0-7969DA999FB8}"/>
              </a:ext>
            </a:extLst>
          </p:cNvPr>
          <p:cNvSpPr/>
          <p:nvPr/>
        </p:nvSpPr>
        <p:spPr>
          <a:xfrm>
            <a:off x="4156364" y="3366655"/>
            <a:ext cx="2236123" cy="1265308"/>
          </a:xfrm>
          <a:custGeom>
            <a:avLst/>
            <a:gdLst>
              <a:gd name="connsiteX0" fmla="*/ 0 w 2236123"/>
              <a:gd name="connsiteY0" fmla="*/ 1263534 h 1265308"/>
              <a:gd name="connsiteX1" fmla="*/ 1961803 w 2236123"/>
              <a:gd name="connsiteY1" fmla="*/ 1064029 h 1265308"/>
              <a:gd name="connsiteX2" fmla="*/ 2236123 w 2236123"/>
              <a:gd name="connsiteY2" fmla="*/ 0 h 126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6123" h="1265308">
                <a:moveTo>
                  <a:pt x="0" y="1263534"/>
                </a:moveTo>
                <a:cubicBezTo>
                  <a:pt x="794558" y="1269076"/>
                  <a:pt x="1589116" y="1274618"/>
                  <a:pt x="1961803" y="1064029"/>
                </a:cubicBezTo>
                <a:cubicBezTo>
                  <a:pt x="2334490" y="853440"/>
                  <a:pt x="2161308" y="210589"/>
                  <a:pt x="2236123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2B7495C-8626-416D-9138-5F9510ED3A1F}"/>
              </a:ext>
            </a:extLst>
          </p:cNvPr>
          <p:cNvSpPr/>
          <p:nvPr/>
        </p:nvSpPr>
        <p:spPr>
          <a:xfrm>
            <a:off x="4106486" y="4560049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69A31DA-74B0-452A-A414-3925462077C4}"/>
              </a:ext>
            </a:extLst>
          </p:cNvPr>
          <p:cNvSpPr/>
          <p:nvPr/>
        </p:nvSpPr>
        <p:spPr>
          <a:xfrm>
            <a:off x="6314020" y="3280153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8B6B9DC-2953-409B-82CC-DF1E46502ABE}"/>
              </a:ext>
            </a:extLst>
          </p:cNvPr>
          <p:cNvSpPr/>
          <p:nvPr/>
        </p:nvSpPr>
        <p:spPr>
          <a:xfrm>
            <a:off x="4972426" y="2841388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8F3DA89-A98A-4000-A1FD-AB3AD36E0043}"/>
              </a:ext>
            </a:extLst>
          </p:cNvPr>
          <p:cNvSpPr/>
          <p:nvPr/>
        </p:nvSpPr>
        <p:spPr>
          <a:xfrm>
            <a:off x="3825874" y="3550687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6BD9377-8F15-4538-B6A0-B2E6CC521B9A}"/>
              </a:ext>
            </a:extLst>
          </p:cNvPr>
          <p:cNvSpPr/>
          <p:nvPr/>
        </p:nvSpPr>
        <p:spPr>
          <a:xfrm>
            <a:off x="6271953" y="1392943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FF79B7C-D5F1-4AB2-9F71-AB88BF1EF15F}"/>
              </a:ext>
            </a:extLst>
          </p:cNvPr>
          <p:cNvSpPr txBox="1"/>
          <p:nvPr/>
        </p:nvSpPr>
        <p:spPr>
          <a:xfrm>
            <a:off x="4213167" y="2387201"/>
            <a:ext cx="2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Y</a:t>
            </a:r>
            <a:endParaRPr lang="fr-FR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D500F46-5E98-45F7-BC52-6E1B758C3CE0}"/>
              </a:ext>
            </a:extLst>
          </p:cNvPr>
          <p:cNvSpPr txBox="1"/>
          <p:nvPr/>
        </p:nvSpPr>
        <p:spPr>
          <a:xfrm>
            <a:off x="8061684" y="3871749"/>
            <a:ext cx="2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Y</a:t>
            </a:r>
            <a:endParaRPr lang="fr-FR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B5543E0-5785-4DA8-8DEA-CA43A4B64DFD}"/>
              </a:ext>
            </a:extLst>
          </p:cNvPr>
          <p:cNvSpPr txBox="1"/>
          <p:nvPr/>
        </p:nvSpPr>
        <p:spPr>
          <a:xfrm>
            <a:off x="7140926" y="1738313"/>
            <a:ext cx="2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/>
              <a:t>Z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D6C9288-D08C-425E-A728-8B29B6887475}"/>
              </a:ext>
            </a:extLst>
          </p:cNvPr>
          <p:cNvSpPr txBox="1"/>
          <p:nvPr/>
        </p:nvSpPr>
        <p:spPr>
          <a:xfrm>
            <a:off x="3781401" y="3495713"/>
            <a:ext cx="2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98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4464D61-A8A8-4E85-8BE2-A784B2FB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49840"/>
              </p:ext>
            </p:extLst>
          </p:nvPr>
        </p:nvGraphicFramePr>
        <p:xfrm>
          <a:off x="276226" y="0"/>
          <a:ext cx="11915774" cy="676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3915564432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77985220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653496672"/>
                    </a:ext>
                  </a:extLst>
                </a:gridCol>
                <a:gridCol w="807169">
                  <a:extLst>
                    <a:ext uri="{9D8B030D-6E8A-4147-A177-3AD203B41FA5}">
                      <a16:colId xmlns:a16="http://schemas.microsoft.com/office/drawing/2014/main" val="2350748353"/>
                    </a:ext>
                  </a:extLst>
                </a:gridCol>
                <a:gridCol w="781601">
                  <a:extLst>
                    <a:ext uri="{9D8B030D-6E8A-4147-A177-3AD203B41FA5}">
                      <a16:colId xmlns:a16="http://schemas.microsoft.com/office/drawing/2014/main" val="1414984406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1285264089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1989452216"/>
                    </a:ext>
                  </a:extLst>
                </a:gridCol>
                <a:gridCol w="760251">
                  <a:extLst>
                    <a:ext uri="{9D8B030D-6E8A-4147-A177-3AD203B41FA5}">
                      <a16:colId xmlns:a16="http://schemas.microsoft.com/office/drawing/2014/main" val="422238393"/>
                    </a:ext>
                  </a:extLst>
                </a:gridCol>
                <a:gridCol w="828518">
                  <a:extLst>
                    <a:ext uri="{9D8B030D-6E8A-4147-A177-3AD203B41FA5}">
                      <a16:colId xmlns:a16="http://schemas.microsoft.com/office/drawing/2014/main" val="3980686832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1825393225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672887081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73516684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27215409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669099604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110355275"/>
                    </a:ext>
                  </a:extLst>
                </a:gridCol>
              </a:tblGrid>
              <a:tr h="607671">
                <a:tc>
                  <a:txBody>
                    <a:bodyPr/>
                    <a:lstStyle/>
                    <a:p>
                      <a:r>
                        <a:rPr lang="fr-FR" dirty="0"/>
                        <a:t>Etoile 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barbes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Stalingrad Z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8758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67502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24841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14990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3589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52979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42412"/>
                  </a:ext>
                </a:extLst>
              </a:tr>
              <a:tr h="868101">
                <a:tc>
                  <a:txBody>
                    <a:bodyPr/>
                    <a:lstStyle/>
                    <a:p>
                      <a:r>
                        <a:rPr lang="fr-FR" dirty="0" err="1"/>
                        <a:t>Trocadero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concorde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chatelet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32878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35081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924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95867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85555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72292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09267"/>
                  </a:ext>
                </a:extLst>
              </a:tr>
              <a:tr h="868101">
                <a:tc>
                  <a:txBody>
                    <a:bodyPr/>
                    <a:lstStyle/>
                    <a:p>
                      <a:r>
                        <a:rPr lang="fr-FR" dirty="0" err="1"/>
                        <a:t>Bir</a:t>
                      </a:r>
                      <a:r>
                        <a:rPr lang="fr-FR" dirty="0"/>
                        <a:t>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vaugirard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Nation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0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2E7DD8EC-948C-4CD1-8104-DB4B1B00E07E}"/>
              </a:ext>
            </a:extLst>
          </p:cNvPr>
          <p:cNvGrpSpPr/>
          <p:nvPr/>
        </p:nvGrpSpPr>
        <p:grpSpPr>
          <a:xfrm>
            <a:off x="4461050" y="865679"/>
            <a:ext cx="3409950" cy="2782332"/>
            <a:chOff x="4710777" y="865679"/>
            <a:chExt cx="3409950" cy="2782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EE56D8B0-D207-4D8E-B9D5-9DCFD8288FDC}"/>
                </a:ext>
              </a:extLst>
            </p:cNvPr>
            <p:cNvGrpSpPr/>
            <p:nvPr/>
          </p:nvGrpSpPr>
          <p:grpSpPr>
            <a:xfrm>
              <a:off x="4710777" y="865679"/>
              <a:ext cx="3409950" cy="2782332"/>
              <a:chOff x="571039" y="865679"/>
              <a:chExt cx="3409950" cy="2782332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A38CD1AC-5B91-48E2-875A-B43B3F7B686B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B3CC8C-A6DB-409D-A799-FE3106A9F76B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ARME : porte</a:t>
                </a:r>
              </a:p>
            </p:txBody>
          </p:sp>
        </p:grpSp>
        <p:pic>
          <p:nvPicPr>
            <p:cNvPr id="2050" name="Picture 2" descr="Paris-Metro 4-Porte De Clignancourt - YouTube">
              <a:extLst>
                <a:ext uri="{FF2B5EF4-FFF2-40B4-BE49-F238E27FC236}">
                  <a16:creationId xmlns:a16="http://schemas.microsoft.com/office/drawing/2014/main" id="{F1774642-C2DD-4B32-BF49-C9C3E347ED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53" r="47041" b="22281"/>
            <a:stretch/>
          </p:blipFill>
          <p:spPr bwMode="auto">
            <a:xfrm>
              <a:off x="4710777" y="865679"/>
              <a:ext cx="3409950" cy="2413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8708887-AE6A-486A-8242-6E69224AB0F1}"/>
              </a:ext>
            </a:extLst>
          </p:cNvPr>
          <p:cNvGrpSpPr/>
          <p:nvPr/>
        </p:nvGrpSpPr>
        <p:grpSpPr>
          <a:xfrm>
            <a:off x="8419177" y="865679"/>
            <a:ext cx="3409950" cy="2782332"/>
            <a:chOff x="8419177" y="865679"/>
            <a:chExt cx="3409950" cy="2782332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F3831AAC-FE9C-4B27-A956-26C5E03B8F95}"/>
                </a:ext>
              </a:extLst>
            </p:cNvPr>
            <p:cNvGrpSpPr/>
            <p:nvPr/>
          </p:nvGrpSpPr>
          <p:grpSpPr>
            <a:xfrm>
              <a:off x="8419177" y="865679"/>
              <a:ext cx="3409950" cy="2782332"/>
              <a:chOff x="571039" y="865679"/>
              <a:chExt cx="3409950" cy="2782332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7741E194-5FF7-4308-AEB1-4B47F261B8E5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1308E84-3F24-4A1E-9102-ED8DC0AEDFF9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ARME : barre</a:t>
                </a:r>
              </a:p>
            </p:txBody>
          </p:sp>
        </p:grpSp>
        <p:pic>
          <p:nvPicPr>
            <p:cNvPr id="5" name="Picture 2" descr="Hors des lieux communs » Les couleurs du métro de Montréal">
              <a:extLst>
                <a:ext uri="{FF2B5EF4-FFF2-40B4-BE49-F238E27FC236}">
                  <a16:creationId xmlns:a16="http://schemas.microsoft.com/office/drawing/2014/main" id="{7DE48104-DDD0-4822-A326-EDCE689D9D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174" b="26667"/>
            <a:stretch/>
          </p:blipFill>
          <p:spPr bwMode="auto">
            <a:xfrm>
              <a:off x="8419177" y="865679"/>
              <a:ext cx="3409950" cy="2413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80E4534-190F-4A47-90A3-24B31BE12A2C}"/>
              </a:ext>
            </a:extLst>
          </p:cNvPr>
          <p:cNvGrpSpPr/>
          <p:nvPr/>
        </p:nvGrpSpPr>
        <p:grpSpPr>
          <a:xfrm>
            <a:off x="8419177" y="3855490"/>
            <a:ext cx="3409950" cy="2782332"/>
            <a:chOff x="8419177" y="3855490"/>
            <a:chExt cx="3409950" cy="2782332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D0A9FC63-CBD9-4A08-A739-A288CCE2DAB0}"/>
                </a:ext>
              </a:extLst>
            </p:cNvPr>
            <p:cNvGrpSpPr/>
            <p:nvPr/>
          </p:nvGrpSpPr>
          <p:grpSpPr>
            <a:xfrm>
              <a:off x="8419177" y="3855490"/>
              <a:ext cx="3409950" cy="2782332"/>
              <a:chOff x="571039" y="865679"/>
              <a:chExt cx="3409950" cy="27823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B2FFD92-AF10-4813-BEAD-81E55378D110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1E26A5-9E23-44F3-AC10-ABA5CC6ACF33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ARME : strapontin</a:t>
                </a:r>
              </a:p>
            </p:txBody>
          </p:sp>
        </p:grpSp>
        <p:pic>
          <p:nvPicPr>
            <p:cNvPr id="2052" name="Picture 4" descr="Vu dans le Métro: Petits potins sur les strapontins">
              <a:extLst>
                <a:ext uri="{FF2B5EF4-FFF2-40B4-BE49-F238E27FC236}">
                  <a16:creationId xmlns:a16="http://schemas.microsoft.com/office/drawing/2014/main" id="{3F45E25C-0D40-4816-A6DE-B2407A4B14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2" r="21237" b="33333"/>
            <a:stretch/>
          </p:blipFill>
          <p:spPr bwMode="auto">
            <a:xfrm>
              <a:off x="8419177" y="3855490"/>
              <a:ext cx="3409950" cy="2413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AF9F672-60D7-4482-BE4F-F6924EA8BDEC}"/>
              </a:ext>
            </a:extLst>
          </p:cNvPr>
          <p:cNvGrpSpPr/>
          <p:nvPr/>
        </p:nvGrpSpPr>
        <p:grpSpPr>
          <a:xfrm>
            <a:off x="4710777" y="3855490"/>
            <a:ext cx="3409950" cy="2782332"/>
            <a:chOff x="4710777" y="3855490"/>
            <a:chExt cx="3409950" cy="2782332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FF89C3C5-9AEF-401F-8CCA-793B92F92D95}"/>
                </a:ext>
              </a:extLst>
            </p:cNvPr>
            <p:cNvGrpSpPr/>
            <p:nvPr/>
          </p:nvGrpSpPr>
          <p:grpSpPr>
            <a:xfrm>
              <a:off x="4710777" y="3855490"/>
              <a:ext cx="3409950" cy="2782332"/>
              <a:chOff x="571039" y="865679"/>
              <a:chExt cx="3409950" cy="2782332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B60847AE-5E97-4ED3-8957-A8D48FA1C595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FDFC102-84F3-4A21-A679-8D4FD4A7F6B0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ARME : ticket</a:t>
                </a:r>
              </a:p>
            </p:txBody>
          </p:sp>
        </p:grpSp>
        <p:pic>
          <p:nvPicPr>
            <p:cNvPr id="2054" name="Picture 6" descr="À Paris, la disparition annoncée du ticket de métro">
              <a:extLst>
                <a:ext uri="{FF2B5EF4-FFF2-40B4-BE49-F238E27FC236}">
                  <a16:creationId xmlns:a16="http://schemas.microsoft.com/office/drawing/2014/main" id="{A587C44B-4D36-408D-AAAE-AD50DF484E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83" r="15190" b="4762"/>
            <a:stretch/>
          </p:blipFill>
          <p:spPr bwMode="auto">
            <a:xfrm>
              <a:off x="4710777" y="3855490"/>
              <a:ext cx="3409950" cy="2413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51370C7-833B-44AF-B4B1-3745EF22135F}"/>
              </a:ext>
            </a:extLst>
          </p:cNvPr>
          <p:cNvGrpSpPr/>
          <p:nvPr/>
        </p:nvGrpSpPr>
        <p:grpSpPr>
          <a:xfrm>
            <a:off x="571039" y="3855490"/>
            <a:ext cx="3416589" cy="2782332"/>
            <a:chOff x="571039" y="3855490"/>
            <a:chExt cx="3416589" cy="2782332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3FD754FE-B6D6-4565-B760-CBB4C1DD85D4}"/>
                </a:ext>
              </a:extLst>
            </p:cNvPr>
            <p:cNvGrpSpPr/>
            <p:nvPr/>
          </p:nvGrpSpPr>
          <p:grpSpPr>
            <a:xfrm>
              <a:off x="577678" y="3855490"/>
              <a:ext cx="3409950" cy="2782332"/>
              <a:chOff x="571039" y="865679"/>
              <a:chExt cx="3409950" cy="2782332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7B4D3F3E-866B-44BF-B72A-BD590A4A1AE7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269B613-05E4-4AC9-80A9-87583C6ABD27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ARME : tourniquet</a:t>
                </a:r>
              </a:p>
            </p:txBody>
          </p:sp>
        </p:grpSp>
        <p:pic>
          <p:nvPicPr>
            <p:cNvPr id="2056" name="Picture 8" descr="Public transport in Paris (Metro, RER, bus, tram)">
              <a:extLst>
                <a:ext uri="{FF2B5EF4-FFF2-40B4-BE49-F238E27FC236}">
                  <a16:creationId xmlns:a16="http://schemas.microsoft.com/office/drawing/2014/main" id="{49DE6074-0D32-48EB-BA60-2255FBA8D7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57" b="10166"/>
            <a:stretch/>
          </p:blipFill>
          <p:spPr bwMode="auto">
            <a:xfrm>
              <a:off x="571039" y="3855490"/>
              <a:ext cx="3409950" cy="2413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1DD050E9-8744-40BF-A96A-98D33D703B9A}"/>
              </a:ext>
            </a:extLst>
          </p:cNvPr>
          <p:cNvGrpSpPr/>
          <p:nvPr/>
        </p:nvGrpSpPr>
        <p:grpSpPr>
          <a:xfrm>
            <a:off x="571039" y="865679"/>
            <a:ext cx="3409950" cy="2782332"/>
            <a:chOff x="571039" y="865679"/>
            <a:chExt cx="3409950" cy="2782332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B922519C-08BE-4225-A8AA-274522742CED}"/>
                </a:ext>
              </a:extLst>
            </p:cNvPr>
            <p:cNvGrpSpPr/>
            <p:nvPr/>
          </p:nvGrpSpPr>
          <p:grpSpPr>
            <a:xfrm>
              <a:off x="571039" y="865679"/>
              <a:ext cx="3409950" cy="2782332"/>
              <a:chOff x="571039" y="865679"/>
              <a:chExt cx="3409950" cy="2782332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6AEC0843-4344-4A5C-A890-EB8E0ECD6D13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1B1179E-41B2-44A1-AECF-B2CFCE5E21B4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ARME : rails</a:t>
                </a:r>
              </a:p>
            </p:txBody>
          </p:sp>
        </p:grpSp>
        <p:pic>
          <p:nvPicPr>
            <p:cNvPr id="2058" name="Picture 10" descr="Métro, RER, tramway, bus : la RATP sur les rails de 2020 ...">
              <a:extLst>
                <a:ext uri="{FF2B5EF4-FFF2-40B4-BE49-F238E27FC236}">
                  <a16:creationId xmlns:a16="http://schemas.microsoft.com/office/drawing/2014/main" id="{C9771DE5-9E6C-4659-BE10-A77955840E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33" r="36749"/>
            <a:stretch/>
          </p:blipFill>
          <p:spPr bwMode="auto">
            <a:xfrm>
              <a:off x="571039" y="865679"/>
              <a:ext cx="3409950" cy="2413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4C8FAA2A-EFD6-4659-8CA7-5D16032C4B5E}"/>
              </a:ext>
            </a:extLst>
          </p:cNvPr>
          <p:cNvSpPr txBox="1"/>
          <p:nvPr/>
        </p:nvSpPr>
        <p:spPr>
          <a:xfrm>
            <a:off x="720668" y="288868"/>
            <a:ext cx="54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ARMES</a:t>
            </a:r>
          </a:p>
        </p:txBody>
      </p:sp>
    </p:spTree>
    <p:extLst>
      <p:ext uri="{BB962C8B-B14F-4D97-AF65-F5344CB8AC3E}">
        <p14:creationId xmlns:p14="http://schemas.microsoft.com/office/powerpoint/2010/main" val="32564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119F177-97C8-4E57-B387-97E06F45B93C}"/>
              </a:ext>
            </a:extLst>
          </p:cNvPr>
          <p:cNvGrpSpPr/>
          <p:nvPr/>
        </p:nvGrpSpPr>
        <p:grpSpPr>
          <a:xfrm>
            <a:off x="590756" y="854277"/>
            <a:ext cx="3409950" cy="2782332"/>
            <a:chOff x="590756" y="854277"/>
            <a:chExt cx="3409950" cy="2782332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EF39426D-8C1E-4DB9-ABC2-172887E93E44}"/>
                </a:ext>
              </a:extLst>
            </p:cNvPr>
            <p:cNvGrpSpPr/>
            <p:nvPr/>
          </p:nvGrpSpPr>
          <p:grpSpPr>
            <a:xfrm>
              <a:off x="590756" y="854277"/>
              <a:ext cx="3409950" cy="2782332"/>
              <a:chOff x="571039" y="865679"/>
              <a:chExt cx="3409950" cy="2782332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E538F325-D538-4778-B1FC-95C3E960CB19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6E3EC0B-2537-40BD-BE36-8C1134B54F00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SUSPECT : contrôleur</a:t>
                </a:r>
              </a:p>
            </p:txBody>
          </p:sp>
        </p:grpSp>
        <p:pic>
          <p:nvPicPr>
            <p:cNvPr id="4098" name="Picture 2" descr="Pourquoi c’est cool de prendre le métro à Paris">
              <a:extLst>
                <a:ext uri="{FF2B5EF4-FFF2-40B4-BE49-F238E27FC236}">
                  <a16:creationId xmlns:a16="http://schemas.microsoft.com/office/drawing/2014/main" id="{1AF0A569-603F-486C-B5F3-B1A40589BE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8" t="16338" r="25365" b="18619"/>
            <a:stretch/>
          </p:blipFill>
          <p:spPr bwMode="auto">
            <a:xfrm>
              <a:off x="590756" y="854277"/>
              <a:ext cx="3409950" cy="23542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0B2545-0F4C-4700-9F05-69D1D7B27CB6}"/>
              </a:ext>
            </a:extLst>
          </p:cNvPr>
          <p:cNvGrpSpPr/>
          <p:nvPr/>
        </p:nvGrpSpPr>
        <p:grpSpPr>
          <a:xfrm>
            <a:off x="8389404" y="854277"/>
            <a:ext cx="3409950" cy="2782332"/>
            <a:chOff x="8389404" y="854277"/>
            <a:chExt cx="3409950" cy="2782332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EDB3F3DE-483F-49D2-8458-7D8B26ACD87B}"/>
                </a:ext>
              </a:extLst>
            </p:cNvPr>
            <p:cNvGrpSpPr/>
            <p:nvPr/>
          </p:nvGrpSpPr>
          <p:grpSpPr>
            <a:xfrm>
              <a:off x="8389404" y="854277"/>
              <a:ext cx="3409950" cy="2782332"/>
              <a:chOff x="571039" y="865679"/>
              <a:chExt cx="3409950" cy="2782332"/>
            </a:xfrm>
          </p:grpSpPr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88558424-66F2-49B6-AFC5-03B2EDEADC04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78933E8-EC20-4677-9BDA-EAC88534F7A6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SUSPECT : agent de sécurité</a:t>
                </a:r>
              </a:p>
            </p:txBody>
          </p:sp>
        </p:grpSp>
        <p:pic>
          <p:nvPicPr>
            <p:cNvPr id="4100" name="Picture 4" descr="Paris: les agents de la RATP sûreté bientôt équipés d ...">
              <a:extLst>
                <a:ext uri="{FF2B5EF4-FFF2-40B4-BE49-F238E27FC236}">
                  <a16:creationId xmlns:a16="http://schemas.microsoft.com/office/drawing/2014/main" id="{5142EDEF-B252-471A-B1A1-EA1BC1775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0" t="1637" r="8074" b="32437"/>
            <a:stretch/>
          </p:blipFill>
          <p:spPr bwMode="auto">
            <a:xfrm>
              <a:off x="8389404" y="854277"/>
              <a:ext cx="3409950" cy="238617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DDD52BD-A565-474A-AC37-0121186A9C71}"/>
              </a:ext>
            </a:extLst>
          </p:cNvPr>
          <p:cNvGrpSpPr/>
          <p:nvPr/>
        </p:nvGrpSpPr>
        <p:grpSpPr>
          <a:xfrm>
            <a:off x="489008" y="3955742"/>
            <a:ext cx="3409950" cy="2782332"/>
            <a:chOff x="489008" y="3955742"/>
            <a:chExt cx="3409950" cy="2782332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78F50E9C-2336-4DAF-9D91-771652E343AE}"/>
                </a:ext>
              </a:extLst>
            </p:cNvPr>
            <p:cNvGrpSpPr/>
            <p:nvPr/>
          </p:nvGrpSpPr>
          <p:grpSpPr>
            <a:xfrm>
              <a:off x="489008" y="3955742"/>
              <a:ext cx="3409950" cy="2782332"/>
              <a:chOff x="571039" y="865679"/>
              <a:chExt cx="3409950" cy="2782332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0F185DFF-A371-45EF-BDED-8DF89BCF1E9E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B16B035-5A02-4B49-A7A6-6EFB11ABAEB3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SUSPECT : passager</a:t>
                </a:r>
              </a:p>
            </p:txBody>
          </p:sp>
        </p:grpSp>
        <p:pic>
          <p:nvPicPr>
            <p:cNvPr id="4102" name="Picture 6" descr="Retraites: trafic RATP et SNCF toujours perturbé dimanche ...">
              <a:extLst>
                <a:ext uri="{FF2B5EF4-FFF2-40B4-BE49-F238E27FC236}">
                  <a16:creationId xmlns:a16="http://schemas.microsoft.com/office/drawing/2014/main" id="{532D9ACE-0F12-4151-A33F-06ACE69A23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6" t="32927" r="18762" b="2030"/>
            <a:stretch/>
          </p:blipFill>
          <p:spPr bwMode="auto">
            <a:xfrm>
              <a:off x="489008" y="3955742"/>
              <a:ext cx="3409950" cy="23542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30687-F36C-4A1D-9E78-C01C7587DBA2}"/>
              </a:ext>
            </a:extLst>
          </p:cNvPr>
          <p:cNvGrpSpPr/>
          <p:nvPr/>
        </p:nvGrpSpPr>
        <p:grpSpPr>
          <a:xfrm>
            <a:off x="8500471" y="3945072"/>
            <a:ext cx="3409950" cy="2803671"/>
            <a:chOff x="8389404" y="3955742"/>
            <a:chExt cx="3409950" cy="2803671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2E6472CB-3564-4336-BA4C-B11C5C3AE614}"/>
                </a:ext>
              </a:extLst>
            </p:cNvPr>
            <p:cNvGrpSpPr/>
            <p:nvPr/>
          </p:nvGrpSpPr>
          <p:grpSpPr>
            <a:xfrm>
              <a:off x="8389404" y="3977081"/>
              <a:ext cx="3409950" cy="2782332"/>
              <a:chOff x="571039" y="865679"/>
              <a:chExt cx="3409950" cy="2782332"/>
            </a:xfrm>
          </p:grpSpPr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B903718-9ED7-4339-A351-93ED526FBB0C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5240AE49-7DD2-4114-94AD-F32952D74CBD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SUSPECT : SDF</a:t>
                </a:r>
              </a:p>
            </p:txBody>
          </p:sp>
        </p:grpSp>
        <p:pic>
          <p:nvPicPr>
            <p:cNvPr id="4104" name="Picture 8" descr="Les SDF de la gare Centrale “sont orphelins” - DH Les Sports+">
              <a:extLst>
                <a:ext uri="{FF2B5EF4-FFF2-40B4-BE49-F238E27FC236}">
                  <a16:creationId xmlns:a16="http://schemas.microsoft.com/office/drawing/2014/main" id="{17E789C8-E974-4D84-9E8B-B37835B037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9" t="20269" r="18630"/>
            <a:stretch/>
          </p:blipFill>
          <p:spPr bwMode="auto">
            <a:xfrm>
              <a:off x="8389404" y="3955742"/>
              <a:ext cx="3409950" cy="23542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9F4516A6-1801-4DED-8EC3-78CF59EC2E9A}"/>
              </a:ext>
            </a:extLst>
          </p:cNvPr>
          <p:cNvGrpSpPr/>
          <p:nvPr/>
        </p:nvGrpSpPr>
        <p:grpSpPr>
          <a:xfrm>
            <a:off x="4594855" y="854277"/>
            <a:ext cx="3409950" cy="2782332"/>
            <a:chOff x="4490080" y="854277"/>
            <a:chExt cx="3409950" cy="2782332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9FEC46DF-76BC-4FD2-ACB0-4A5DB8602453}"/>
                </a:ext>
              </a:extLst>
            </p:cNvPr>
            <p:cNvGrpSpPr/>
            <p:nvPr/>
          </p:nvGrpSpPr>
          <p:grpSpPr>
            <a:xfrm>
              <a:off x="4490080" y="854277"/>
              <a:ext cx="3409950" cy="2782332"/>
              <a:chOff x="571039" y="865679"/>
              <a:chExt cx="3409950" cy="2782332"/>
            </a:xfrm>
          </p:grpSpPr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31DBC8AA-5271-4372-A803-8B4F5FBBE0A9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6CDEBC8-E17A-47C1-8928-B223907F35A3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SUSPECT : musicien ambulant</a:t>
                </a:r>
              </a:p>
            </p:txBody>
          </p:sp>
        </p:grpSp>
        <p:pic>
          <p:nvPicPr>
            <p:cNvPr id="4106" name="Picture 10" descr="Yordan - musiciens dans le métro parisien - Concert ...">
              <a:extLst>
                <a:ext uri="{FF2B5EF4-FFF2-40B4-BE49-F238E27FC236}">
                  <a16:creationId xmlns:a16="http://schemas.microsoft.com/office/drawing/2014/main" id="{971434A9-0621-47D5-9501-32592D60A9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26" t="25196" r="6015" b="9760"/>
            <a:stretch/>
          </p:blipFill>
          <p:spPr bwMode="auto">
            <a:xfrm>
              <a:off x="4490080" y="854277"/>
              <a:ext cx="3409950" cy="23542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FCC740B-9FA6-4782-9E09-A453C2DF4281}"/>
              </a:ext>
            </a:extLst>
          </p:cNvPr>
          <p:cNvGrpSpPr/>
          <p:nvPr/>
        </p:nvGrpSpPr>
        <p:grpSpPr>
          <a:xfrm>
            <a:off x="4391025" y="3955742"/>
            <a:ext cx="3409950" cy="2782332"/>
            <a:chOff x="4391025" y="3955742"/>
            <a:chExt cx="3409950" cy="2782332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F01B0594-544E-4B8E-B3EC-09057452E057}"/>
                </a:ext>
              </a:extLst>
            </p:cNvPr>
            <p:cNvGrpSpPr/>
            <p:nvPr/>
          </p:nvGrpSpPr>
          <p:grpSpPr>
            <a:xfrm>
              <a:off x="4391025" y="3955742"/>
              <a:ext cx="3409950" cy="2782332"/>
              <a:chOff x="571039" y="865679"/>
              <a:chExt cx="3409950" cy="2782332"/>
            </a:xfrm>
          </p:grpSpPr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8D9614DB-D7D8-4337-9FDC-625D6E55ACED}"/>
                  </a:ext>
                </a:extLst>
              </p:cNvPr>
              <p:cNvSpPr/>
              <p:nvPr/>
            </p:nvSpPr>
            <p:spPr>
              <a:xfrm>
                <a:off x="571039" y="865679"/>
                <a:ext cx="3409950" cy="2782332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CD04D6EC-90A8-4E01-9A9A-2AA8E1FED6C1}"/>
                  </a:ext>
                </a:extLst>
              </p:cNvPr>
              <p:cNvSpPr txBox="1"/>
              <p:nvPr/>
            </p:nvSpPr>
            <p:spPr>
              <a:xfrm>
                <a:off x="571039" y="3278679"/>
                <a:ext cx="340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SUSPECT : conducteur </a:t>
                </a:r>
              </a:p>
            </p:txBody>
          </p:sp>
        </p:grpSp>
        <p:pic>
          <p:nvPicPr>
            <p:cNvPr id="4108" name="Picture 12" descr="conducteur / conductrice de métro - Onisep">
              <a:extLst>
                <a:ext uri="{FF2B5EF4-FFF2-40B4-BE49-F238E27FC236}">
                  <a16:creationId xmlns:a16="http://schemas.microsoft.com/office/drawing/2014/main" id="{662BED3C-8AF3-4ADD-9E15-588B5ED0A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5" t="6253" r="16407" b="15531"/>
            <a:stretch/>
          </p:blipFill>
          <p:spPr bwMode="auto">
            <a:xfrm>
              <a:off x="4391025" y="3955742"/>
              <a:ext cx="3409950" cy="23542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C773B4F-AD81-4B1D-9F06-D9894F802E05}"/>
              </a:ext>
            </a:extLst>
          </p:cNvPr>
          <p:cNvSpPr txBox="1"/>
          <p:nvPr/>
        </p:nvSpPr>
        <p:spPr>
          <a:xfrm>
            <a:off x="214688" y="178692"/>
            <a:ext cx="54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SUSPECTS</a:t>
            </a:r>
          </a:p>
        </p:txBody>
      </p:sp>
    </p:spTree>
    <p:extLst>
      <p:ext uri="{BB962C8B-B14F-4D97-AF65-F5344CB8AC3E}">
        <p14:creationId xmlns:p14="http://schemas.microsoft.com/office/powerpoint/2010/main" val="16070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CD297-8C81-4D5A-909B-2248F71B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0394A-35F6-4242-BD2F-EB5FF26F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33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192</Words>
  <Application>Microsoft Office PowerPoint</Application>
  <PresentationFormat>Grand écran</PresentationFormat>
  <Paragraphs>161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Querton</dc:creator>
  <cp:lastModifiedBy>Tristan Querton</cp:lastModifiedBy>
  <cp:revision>1</cp:revision>
  <dcterms:created xsi:type="dcterms:W3CDTF">2021-10-30T12:39:15Z</dcterms:created>
  <dcterms:modified xsi:type="dcterms:W3CDTF">2021-11-01T22:25:03Z</dcterms:modified>
</cp:coreProperties>
</file>