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2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64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2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18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8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DBD-2991-4039-9215-C3E89E282E3F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500B-0EE2-47D1-826D-3721279BF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8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75694" y="3062190"/>
            <a:ext cx="84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Pong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66" y="1463566"/>
            <a:ext cx="2684901" cy="151176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69" y="1388972"/>
            <a:ext cx="2816253" cy="1592122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70526" y="1019424"/>
            <a:ext cx="3775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Création du jeu Pong 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Création d’un menu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Ajout d’obstacle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Création d’un mode de jeu à 4 balles 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4"/>
          <a:srcRect t="-38"/>
          <a:stretch/>
        </p:blipFill>
        <p:spPr>
          <a:xfrm>
            <a:off x="9200799" y="3490970"/>
            <a:ext cx="2965801" cy="197950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l="618" t="271" r="1029" b="894"/>
          <a:stretch/>
        </p:blipFill>
        <p:spPr>
          <a:xfrm>
            <a:off x="6989847" y="4844166"/>
            <a:ext cx="2678391" cy="1781858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2215896" y="4300922"/>
            <a:ext cx="3322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Création d’objet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Utilisation de classe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400" b="1" dirty="0" err="1">
                <a:solidFill>
                  <a:schemeClr val="bg1">
                    <a:lumMod val="95000"/>
                  </a:schemeClr>
                </a:solidFill>
              </a:rPr>
              <a:t>Javadoc</a:t>
            </a:r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69974" y="2984514"/>
            <a:ext cx="103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Lowatem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69" y="1388972"/>
            <a:ext cx="2816253" cy="1592122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02793" y="1445926"/>
            <a:ext cx="3775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Coder les règles du jeu (réparti en 14 niveaux)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Création d’une IA participant au jeu </a:t>
            </a:r>
            <a:endParaRPr lang="fr-FR" sz="1400" b="1" dirty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93760" y="4148214"/>
            <a:ext cx="4503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Utilisation  des différents types de méthodes de classe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Rédaction de tests unitaires </a:t>
            </a:r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50" y="1161164"/>
            <a:ext cx="3133185" cy="20887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1088" t="634" r="667" b="1617"/>
          <a:stretch/>
        </p:blipFill>
        <p:spPr>
          <a:xfrm>
            <a:off x="6690883" y="4425148"/>
            <a:ext cx="2264731" cy="22310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l="1271" r="848"/>
          <a:stretch/>
        </p:blipFill>
        <p:spPr>
          <a:xfrm>
            <a:off x="9110133" y="3614401"/>
            <a:ext cx="1802060" cy="23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69974" y="2984514"/>
            <a:ext cx="103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Nerd.it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02792" y="1445926"/>
            <a:ext cx="4671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Créer un site représentant une entreprise créé en amont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Rendre le site accessible depuis plusieurs tailles d’appareils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093760" y="4148214"/>
            <a:ext cx="4503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Amélioration des connaissances en CSS 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r>
              <a:rPr lang="fr-FR" sz="1400" b="1" dirty="0">
                <a:solidFill>
                  <a:srgbClr val="FF0000"/>
                </a:solidFill>
              </a:rPr>
              <a:t> 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Apprentissage du responsive d’un site web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Hébergement d’un site web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A67FDC-11C0-46EC-8837-B9D8B0A8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54" y="419318"/>
            <a:ext cx="4725853" cy="30589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551C35-AA13-48C3-88ED-E13AFD66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804" y="3629335"/>
            <a:ext cx="2543986" cy="1444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8F9886-A4F5-47FD-B7A7-CD45DDE5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9" y="5102321"/>
            <a:ext cx="3254994" cy="1704279"/>
          </a:xfrm>
          <a:prstGeom prst="rect">
            <a:avLst/>
          </a:prstGeom>
        </p:spPr>
      </p:pic>
      <p:sp>
        <p:nvSpPr>
          <p:cNvPr id="30" name="ZoneTexte 24">
            <a:extLst>
              <a:ext uri="{FF2B5EF4-FFF2-40B4-BE49-F238E27FC236}">
                <a16:creationId xmlns:a16="http://schemas.microsoft.com/office/drawing/2014/main" id="{F4F2090F-EC47-4924-A8A4-B365BB0676D3}"/>
              </a:ext>
            </a:extLst>
          </p:cNvPr>
          <p:cNvSpPr txBox="1"/>
          <p:nvPr/>
        </p:nvSpPr>
        <p:spPr>
          <a:xfrm>
            <a:off x="7399834" y="4702860"/>
            <a:ext cx="139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Lien : nerdit.cf  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41630" y="2948277"/>
            <a:ext cx="133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Grave &amp; Cie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02792" y="1445926"/>
            <a:ext cx="4671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Réalisation d’une base de donnée pour Grave &amp; Cie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Création des différentes fonctionnalités de l’application</a:t>
            </a:r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102792" y="4243155"/>
            <a:ext cx="4503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Création d’un MCD sur le logiciel Win Design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Prise en main de la création d’un script de remplissage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2B4AA-FA5C-4CD5-A8FD-44D86078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55" y="1153829"/>
            <a:ext cx="2215899" cy="19216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F742B2-02AD-4D38-B373-D88EDAD3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14" y="1073306"/>
            <a:ext cx="3230561" cy="15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41630" y="2948277"/>
            <a:ext cx="124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Storyboard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0279" y="1518835"/>
            <a:ext cx="4671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Réalisation d’un gestionnaire de présentation HTML</a:t>
            </a:r>
            <a:endParaRPr lang="fr-FR" sz="1400" b="1" dirty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80980" y="4734663"/>
            <a:ext cx="463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Apprentissage de l’utilisation de plusieurs commandes Bash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05799-E842-4A9A-BAD7-279DD260A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55" y="3759205"/>
            <a:ext cx="2266741" cy="16775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99FAE3-86AE-4206-BC05-2CB90AAF9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86" y="672567"/>
            <a:ext cx="3840250" cy="18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799" y="1"/>
            <a:ext cx="5791201" cy="3386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3386592"/>
            <a:ext cx="6400799" cy="3471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00799" y="3386591"/>
            <a:ext cx="5791201" cy="3471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400799" cy="3386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écision 3"/>
          <p:cNvSpPr/>
          <p:nvPr/>
        </p:nvSpPr>
        <p:spPr>
          <a:xfrm>
            <a:off x="5809440" y="2585719"/>
            <a:ext cx="1180407" cy="163760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594360" y="-455138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976" y="110247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88315" y="3091131"/>
            <a:ext cx="105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VM</a:t>
            </a:r>
          </a:p>
        </p:txBody>
      </p:sp>
      <p:sp>
        <p:nvSpPr>
          <p:cNvPr id="12" name="Ellipse 11"/>
          <p:cNvSpPr/>
          <p:nvPr/>
        </p:nvSpPr>
        <p:spPr>
          <a:xfrm>
            <a:off x="10455796" y="-337197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386600" y="255524"/>
            <a:ext cx="18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Méthodes/Outils utilisés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-619605" y="5780413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708640" y="5735095"/>
            <a:ext cx="2161309" cy="14796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045381" y="6107707"/>
            <a:ext cx="12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Résultat livré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15509" y="6107706"/>
            <a:ext cx="150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mises en œuvre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0279" y="1518835"/>
            <a:ext cx="4671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Création d’une Machine Virtuelle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Installation de logiciel via le terminal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Gérer les utilisateurs</a:t>
            </a:r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79809" y="4169614"/>
            <a:ext cx="5614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Apprentissage de l’utilisation du logiciel VMWare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</a:rPr>
              <a:t>Manipulation de commandes Bash destinées à l’installation de logiciel</a:t>
            </a:r>
            <a:r>
              <a:rPr lang="fr-FR" sz="1400" b="1" dirty="0">
                <a:solidFill>
                  <a:srgbClr val="FF0000"/>
                </a:solidFill>
              </a:rPr>
              <a:t>/n</a:t>
            </a:r>
          </a:p>
          <a:p>
            <a:endParaRPr lang="fr-FR" sz="1400" b="1" dirty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99FAE3-86AE-4206-BC05-2CB90AAF9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86" y="672568"/>
            <a:ext cx="2284642" cy="1076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0D2CE5-08FD-463E-9AA2-DDD3A3C5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76" y="1787810"/>
            <a:ext cx="3602221" cy="144911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D260D3-B622-4604-87FE-D24817D3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678" y="3531533"/>
            <a:ext cx="2353923" cy="20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72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296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Retali</dc:creator>
  <cp:lastModifiedBy>Tristan RETALI</cp:lastModifiedBy>
  <cp:revision>21</cp:revision>
  <dcterms:created xsi:type="dcterms:W3CDTF">2022-03-21T07:39:44Z</dcterms:created>
  <dcterms:modified xsi:type="dcterms:W3CDTF">2022-04-05T20:10:43Z</dcterms:modified>
</cp:coreProperties>
</file>