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B6DB-8784-4007-8E08-5E72D7AA8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B8C64-5125-4DB8-8ACE-36D65C152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B56A-3E13-4038-97CC-1EFF8F11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E60C-AECE-4CEC-900A-7D848626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A846-9208-4679-AAD4-D2FCF32C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C912-6261-47F6-A7A3-07BFC317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155DA-E86D-47CB-9973-AFD30E22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A964-3CE9-44A0-9CE2-2F3E25BD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86D8-8078-478A-AD91-3B6B8C37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65BB-B377-480B-8159-7638DF6D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86F71-4F50-4863-A710-EDC90881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A0FE-87ED-4D48-A708-A6CA1A9CE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8D60-1467-4BED-AAF3-A1B05D9F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27F5-F353-45FA-8722-78753B08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9249-02B4-4E2D-97CC-8374174F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CA0D-727F-475C-99E1-C2F8417D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BEE4-234E-4C7D-B0F3-B22DA709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F36F-6404-46B2-9C96-3B86C58D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985F-DBFA-4634-A9E3-C2362C4D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F66B-32E7-4F02-A0E4-030D3421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E137-E040-4E32-B9B1-D2A4761B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88955-97F7-4B06-A4EF-50AED56F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D400-51FF-4BA6-A769-5DB191B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9A85-155E-4C37-897A-B5ABC709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0C5C-ECFF-4E32-9232-03DC51A2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D65A-B3DC-4967-B9CD-B16406C6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424B-7248-4332-8384-B77D1E738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7A728-643A-4B2F-8D40-18473A433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AEB99-05BB-4E5F-8107-BF36DC5E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1411-D533-46B5-8068-D703CD66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0B18-4E53-495B-9764-D9878AA3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8A2B-E194-403C-B5E0-7651A7DE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16C1-2F43-466A-9F2E-C66AC0B4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2F565-A200-40B7-995D-FD7120982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AA84D-0058-4CC5-9459-131CF6BAD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A7AB1-6F7E-4D76-9090-E02CEB25C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81C1D-BD16-4046-A288-B231B0BF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F7FD1-DE16-4843-9F53-A8C37996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F389B-1E15-4D2C-9955-572E782E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32D2-A20D-45A3-AF0B-8CE7C1E8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577CA-F4CF-474D-99B9-91B8E260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6BA5B-AC22-4AA3-A09E-4A28A49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6E26-15F9-4F59-9EF7-44B1FFE8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2913B-7592-40A4-A9B7-BB6E9C07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4329D-7F40-45A4-8241-3169A8ED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951ED-1C43-4CA9-85D1-CE269AB5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6712-88FF-434E-B82D-5B0CE6FB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7EFE-B500-4D16-9C60-A542F433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97FD4-52F8-424E-B4F0-86714B616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41CF5-BD07-48F2-A48A-3ECA6C09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AAAF-BD64-4A7C-A635-42FAC94D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0819-DFF0-4E32-9E8A-3A9015AE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CDE-2DD3-454E-961B-22EC7B6C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A3F8B-C27D-4DE6-B18F-ECE9D06A5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EB910-D219-453B-AE3C-F5F0605D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128C6-9775-4A40-8CF5-6DFD15FE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59AC-C5B7-4C7D-A78F-ABD5C137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45CAC-B68B-472A-A023-DD66E93C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D37FE-93F0-4095-851F-401BACC0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12A6-9222-47B4-8CE3-039C7C42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1DDA0-02B1-4CDF-90E1-A808CB1E2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6FDF-8651-4C04-92FF-3B639B161A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558D-2E03-4BD9-A8F9-7A445A05B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61DC-C41A-430D-8CB4-E9767BCF4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5980-1C3A-4BF4-A443-2BE12C8E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scryp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voltera.io/produ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ujifilm.com/us/en/business/inkjet-solutions/inkjet-technology-integration/dmp-285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946E-5C5D-4C61-B227-69CE4E974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ODME Project Printers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26AC-0617-4151-8A4A-63CCCAEAE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NASA MSFC EM42</a:t>
            </a:r>
          </a:p>
        </p:txBody>
      </p:sp>
    </p:spTree>
    <p:extLst>
      <p:ext uri="{BB962C8B-B14F-4D97-AF65-F5344CB8AC3E}">
        <p14:creationId xmlns:p14="http://schemas.microsoft.com/office/powerpoint/2010/main" val="156109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6AF6-69E3-4E54-ACC2-19C5DBA4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nScrypt 3Dn-300 multi-material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7341-5D8D-45D6-B6C7-0C7D1127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8" y="1825625"/>
            <a:ext cx="7043737" cy="4351338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https://www.nscrypt.com/</a:t>
            </a:r>
            <a:endParaRPr lang="en-US" dirty="0"/>
          </a:p>
          <a:p>
            <a:r>
              <a:rPr lang="en-US" dirty="0"/>
              <a:t>4 gizmos at a time</a:t>
            </a:r>
          </a:p>
          <a:p>
            <a:pPr lvl="1"/>
            <a:r>
              <a:rPr lang="en-US" dirty="0" err="1"/>
              <a:t>SmartPump</a:t>
            </a:r>
            <a:r>
              <a:rPr lang="en-US" dirty="0"/>
              <a:t> (direct write thick film print head)</a:t>
            </a:r>
          </a:p>
          <a:p>
            <a:pPr lvl="2"/>
            <a:r>
              <a:rPr lang="en-US" dirty="0" err="1"/>
              <a:t>pentip</a:t>
            </a:r>
            <a:r>
              <a:rPr lang="en-US" dirty="0"/>
              <a:t> as small as 10um, printed lines as small as 20um, and dots as small as 50um</a:t>
            </a:r>
          </a:p>
          <a:p>
            <a:pPr lvl="1"/>
            <a:r>
              <a:rPr lang="en-US" dirty="0" err="1"/>
              <a:t>nFD</a:t>
            </a:r>
            <a:r>
              <a:rPr lang="en-US" dirty="0"/>
              <a:t> (polymer fused filament fabrication print head)</a:t>
            </a:r>
          </a:p>
          <a:p>
            <a:pPr lvl="2"/>
            <a:r>
              <a:rPr lang="en-US" dirty="0"/>
              <a:t>Heated bed</a:t>
            </a:r>
          </a:p>
          <a:p>
            <a:pPr lvl="1"/>
            <a:r>
              <a:rPr lang="en-US" dirty="0"/>
              <a:t>Laser (curing/sintering of inks)</a:t>
            </a:r>
          </a:p>
          <a:p>
            <a:pPr lvl="1"/>
            <a:r>
              <a:rPr lang="en-US" dirty="0" err="1"/>
              <a:t>nMill</a:t>
            </a:r>
            <a:r>
              <a:rPr lang="en-US" dirty="0"/>
              <a:t> (drill head attachment for milling)</a:t>
            </a:r>
          </a:p>
          <a:p>
            <a:pPr lvl="1"/>
            <a:r>
              <a:rPr lang="en-US" dirty="0"/>
              <a:t>Pick and Place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E5FA4-53C2-40F3-8A4A-F94A192971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86637" y="1674336"/>
            <a:ext cx="4619625" cy="46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6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753C-2335-489B-AF26-88FCF084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Voltera V-One thick film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FD85-2726-43A4-8163-6D6AE509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825625"/>
            <a:ext cx="670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https://www.voltera.io/product</a:t>
            </a:r>
            <a:endParaRPr lang="en-US" dirty="0"/>
          </a:p>
          <a:p>
            <a:r>
              <a:rPr lang="en-US" dirty="0"/>
              <a:t>Benchtop printer designed for the quick printing of simple circuit boards</a:t>
            </a:r>
          </a:p>
          <a:p>
            <a:r>
              <a:rPr lang="en-US" dirty="0"/>
              <a:t>Thick film inks which can be cured with a heated bed or in the oven</a:t>
            </a:r>
          </a:p>
          <a:p>
            <a:r>
              <a:rPr lang="en-US" dirty="0"/>
              <a:t>Minimum trace width of 0.2mm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40E83-6B9E-43D9-99A5-EFCE70875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2" y="2189957"/>
            <a:ext cx="4090418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8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95A5-D261-4AA9-B987-BC1670F2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Dimatix</a:t>
            </a:r>
            <a:r>
              <a:rPr lang="en-US" b="1" dirty="0"/>
              <a:t> DMP-2850 ink jet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459F-02CB-41D1-B07C-040E1564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0428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https://www.fujifilm.com/us/en/business/inkjet-solutions/inkjet-technology-integration/dmp-2850</a:t>
            </a:r>
            <a:endParaRPr lang="en-US" dirty="0"/>
          </a:p>
          <a:p>
            <a:r>
              <a:rPr lang="en-US" dirty="0"/>
              <a:t>Prints with a piezo inkjet cartridge</a:t>
            </a:r>
          </a:p>
          <a:p>
            <a:r>
              <a:rPr lang="en-US" dirty="0"/>
              <a:t>Can create and define patterns over an area of about 200 x 300 mm and handle substrates up to 25 mm thick with an adjustable Z height</a:t>
            </a:r>
          </a:p>
          <a:p>
            <a:r>
              <a:rPr lang="en-US" dirty="0"/>
              <a:t>Materials cured with a heated bed or in the oven</a:t>
            </a:r>
          </a:p>
          <a:p>
            <a:pPr lvl="1"/>
            <a:r>
              <a:rPr lang="en-US" dirty="0"/>
              <a:t>UV curing attachment is an option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6ABEF-BA3F-4772-9B56-FA3A01D65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34" y="2072640"/>
            <a:ext cx="4767253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ODME Project Printers </vt:lpstr>
      <vt:lpstr>nScrypt 3Dn-300 multi-material printer</vt:lpstr>
      <vt:lpstr>Voltera V-One thick film printer</vt:lpstr>
      <vt:lpstr>Dimatix DMP-2850 ink jet printer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ODME Project Printers </dc:title>
  <dc:creator>Jones, Jennifer M. (MSFC-EM42)[ESSCA]</dc:creator>
  <cp:lastModifiedBy>Jones, Jennifer M. (MSFC-EM42)[ESSCA]</cp:lastModifiedBy>
  <cp:revision>5</cp:revision>
  <dcterms:created xsi:type="dcterms:W3CDTF">2021-07-14T20:49:55Z</dcterms:created>
  <dcterms:modified xsi:type="dcterms:W3CDTF">2021-07-14T21:15:45Z</dcterms:modified>
</cp:coreProperties>
</file>