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arlow ExtraLight"/>
      <p:regular r:id="rId23"/>
      <p:bold r:id="rId24"/>
      <p:italic r:id="rId25"/>
      <p:boldItalic r:id="rId26"/>
    </p:embeddedFont>
    <p:embeddedFont>
      <p:font typeface="Hepta Slab Medium"/>
      <p:regular r:id="rId27"/>
      <p:bold r:id="rId28"/>
    </p:embeddedFont>
    <p:embeddedFont>
      <p:font typeface="Hepta Slab Light"/>
      <p:regular r:id="rId29"/>
      <p:bold r:id="rId30"/>
    </p:embeddedFont>
    <p:embeddedFont>
      <p:font typeface="Hepta Slab"/>
      <p:regular r:id="rId31"/>
      <p:bold r:id="rId32"/>
    </p:embeddedFont>
    <p:embeddedFont>
      <p:font typeface="Barlow Medium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  <p:embeddedFont>
      <p:font typeface="Barl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Barlow-bold.fntdata"/><Relationship Id="rId41" Type="http://schemas.openxmlformats.org/officeDocument/2006/relationships/font" Target="fonts/Barlow-regular.fntdata"/><Relationship Id="rId22" Type="http://schemas.openxmlformats.org/officeDocument/2006/relationships/slide" Target="slides/slide17.xml"/><Relationship Id="rId44" Type="http://schemas.openxmlformats.org/officeDocument/2006/relationships/font" Target="fonts/Barlow-boldItalic.fntdata"/><Relationship Id="rId21" Type="http://schemas.openxmlformats.org/officeDocument/2006/relationships/slide" Target="slides/slide16.xml"/><Relationship Id="rId43" Type="http://schemas.openxmlformats.org/officeDocument/2006/relationships/font" Target="fonts/Barlow-italic.fntdata"/><Relationship Id="rId24" Type="http://schemas.openxmlformats.org/officeDocument/2006/relationships/font" Target="fonts/BarlowExtraLight-bold.fntdata"/><Relationship Id="rId23" Type="http://schemas.openxmlformats.org/officeDocument/2006/relationships/font" Target="fonts/BarlowExt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ExtraLight-boldItalic.fntdata"/><Relationship Id="rId25" Type="http://schemas.openxmlformats.org/officeDocument/2006/relationships/font" Target="fonts/BarlowExtraLight-italic.fntdata"/><Relationship Id="rId28" Type="http://schemas.openxmlformats.org/officeDocument/2006/relationships/font" Target="fonts/HeptaSlabMedium-bold.fntdata"/><Relationship Id="rId27" Type="http://schemas.openxmlformats.org/officeDocument/2006/relationships/font" Target="fonts/HeptaSlab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-regular.fntdata"/><Relationship Id="rId30" Type="http://schemas.openxmlformats.org/officeDocument/2006/relationships/font" Target="fonts/HeptaSlabLight-bold.fntdata"/><Relationship Id="rId11" Type="http://schemas.openxmlformats.org/officeDocument/2006/relationships/slide" Target="slides/slide6.xml"/><Relationship Id="rId33" Type="http://schemas.openxmlformats.org/officeDocument/2006/relationships/font" Target="fonts/BarlowMedium-regular.fntdata"/><Relationship Id="rId10" Type="http://schemas.openxmlformats.org/officeDocument/2006/relationships/slide" Target="slides/slide5.xml"/><Relationship Id="rId32" Type="http://schemas.openxmlformats.org/officeDocument/2006/relationships/font" Target="fonts/HeptaSlab-bold.fntdata"/><Relationship Id="rId13" Type="http://schemas.openxmlformats.org/officeDocument/2006/relationships/slide" Target="slides/slide8.xml"/><Relationship Id="rId35" Type="http://schemas.openxmlformats.org/officeDocument/2006/relationships/font" Target="fonts/BarlowMedium-italic.fntdata"/><Relationship Id="rId12" Type="http://schemas.openxmlformats.org/officeDocument/2006/relationships/slide" Target="slides/slide7.xml"/><Relationship Id="rId34" Type="http://schemas.openxmlformats.org/officeDocument/2006/relationships/font" Target="fonts/BarlowMedium-bold.fntdata"/><Relationship Id="rId15" Type="http://schemas.openxmlformats.org/officeDocument/2006/relationships/slide" Target="slides/slide10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Barlow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koa52e_DyO2wA5OMB9aCrhrTROfdU177iNpbXo4KqI/edit?tab=t.0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O04Hrs2D8xlsHXW7JSG6dYjRlSwmGMtxC3hFc5Dgm0E/edit?tab=t.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pHZcKVaBKlgWt5vRMklplOBwIN3rU4Kek1TxG9SPq_0/edit?tab=t.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l7qUzaSvZHTIoSmf4OXJesNo2euT3UQUDkZmMgST6sM/edit?tab=t.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bknRYkZ2wZZf4Z37lZjOvVaBj8LupkkU3toI0Mtbzhc/edit?tab=t.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LOgF1C9z9Zp9aIT3JGDv6HkqAhR_zL6W/edi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koa52e_DyO2wA5OMB9aCrhrTROfdU177iNpbXo4KqI/edit?tab=t.0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koa52e_DyO2wA5OMB9aCrhrTROfdU177iNpbXo4KqI/edit?tab=t.0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Tkoa52e_DyO2wA5OMB9aCrhrTROfdU177iNpbXo4KqI/edit?tab=t.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e60dec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e60dec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3f48abb1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3f48abb1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https://docs.google.com/document/d/1Tkoa52e_DyO2wA5OMB9aCrhrTROfdU177iNpbXo4KqI/edit?tab=t.0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3f48abb1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3f48abb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https://docs.google.com/document/d/1O04Hrs2D8xlsHXW7JSG6dYjRlSwmGMtxC3hFc5Dgm0E/edit?tab=t.0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23f48abb1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23f48abb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3f48abb1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23f48abb1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3f48abb1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23f48abb1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3f48abb1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3f48abb1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3f48abb1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23f48abb1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23f48abb1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23f48abb1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e60deced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e60deced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3f48abb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3f48abb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https://docs.google.com/document/d/1pHZcKVaBKlgWt5vRMklplOBwIN3rU4Kek1TxG9SPq_0/edit?tab=t.0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3f48abb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3f48abb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https://docs.google.com/document/d/1l7qUzaSvZHTIoSmf4OXJesNo2euT3UQUDkZmMgST6sM/edit?tab=t.0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3f48abb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3f48abb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https://docs.google.com/document/d/1bknRYkZ2wZZf4Z37lZjOvVaBj8LupkkU3toI0Mtbzhc/edit?tab=t.0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3f48abb1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3f48abb1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https://docs.google.com/document/d/1LOgF1C9z9Zp9aIT3JGDv6HkqAhR_zL6W/edit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3f48abb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3f48abb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https://docs.google.com/document/d/1Tkoa52e_DyO2wA5OMB9aCrhrTROfdU177iNpbXo4KqI/edit?tab=t.0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23f48abb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23f48abb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https://docs.google.com/document/d/1Tkoa52e_DyO2wA5OMB9aCrhrTROfdU177iNpbXo4KqI/edit?tab=t.0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3f48abb1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3f48abb1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https://docs.google.com/document/d/1Tkoa52e_DyO2wA5OMB9aCrhrTROfdU177iNpbXo4KqI/edit?tab=t.0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Checkers Project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2799800" y="3995925"/>
            <a:ext cx="3456300" cy="40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Members: </a:t>
            </a:r>
            <a:r>
              <a:rPr lang="en"/>
              <a:t>Nolan Renie, David Lemmons, Joseph Moto, Tristan Shore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102550" y="2902000"/>
            <a:ext cx="50004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FA24 - SDEV265 -  Team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/>
          <p:nvPr>
            <p:ph idx="5" type="body"/>
          </p:nvPr>
        </p:nvSpPr>
        <p:spPr>
          <a:xfrm>
            <a:off x="480425" y="610475"/>
            <a:ext cx="18693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6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 - UML Use Case</a:t>
            </a:r>
            <a:endParaRPr/>
          </a:p>
        </p:txBody>
      </p:sp>
      <p:sp>
        <p:nvSpPr>
          <p:cNvPr id="476" name="Google Shape;476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050" y="815700"/>
            <a:ext cx="5733826" cy="38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idx="5" type="body"/>
          </p:nvPr>
        </p:nvSpPr>
        <p:spPr>
          <a:xfrm>
            <a:off x="480425" y="610475"/>
            <a:ext cx="56628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</a:t>
            </a:r>
            <a:r>
              <a:rPr lang="en"/>
              <a:t> brief project summary, install guide, basic operation, and troubleshooting</a:t>
            </a:r>
            <a:endParaRPr/>
          </a:p>
        </p:txBody>
      </p:sp>
      <p:sp>
        <p:nvSpPr>
          <p:cNvPr id="483" name="Google Shape;483;p57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484" name="Google Shape;484;p57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485" name="Google Shape;485;p57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Operation</a:t>
            </a:r>
            <a:endParaRPr/>
          </a:p>
        </p:txBody>
      </p:sp>
      <p:sp>
        <p:nvSpPr>
          <p:cNvPr id="486" name="Google Shape;486;p57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487" name="Google Shape;487;p57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Local multiplayer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Bot mode with three difficulties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Compatible with and IDE the supports Python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8" name="Google Shape;488;p57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Download the Program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Open in IDE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Run the Program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9" name="Google Shape;489;p57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Main Menu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○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Local PLay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○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Bot PLay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○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Quit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0" name="Google Shape;490;p57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Detailed instructions in the User Documentation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91" name="Google Shape;491;p57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7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7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7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7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Documentation</a:t>
            </a:r>
            <a:endParaRPr/>
          </a:p>
        </p:txBody>
      </p:sp>
      <p:sp>
        <p:nvSpPr>
          <p:cNvPr id="497" name="Google Shape;497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</a:t>
            </a:r>
            <a:endParaRPr/>
          </a:p>
        </p:txBody>
      </p:sp>
      <p:sp>
        <p:nvSpPr>
          <p:cNvPr id="503" name="Google Shape;503;p58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04" name="Google Shape;504;p58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sp>
        <p:nvSpPr>
          <p:cNvPr id="505" name="Google Shape;505;p58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Coded in Python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Used pygame, sys, time, random, and copy imports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6" name="Google Shape;506;p58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Sharing Project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Redundancy with text documents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7" name="Google Shape;507;p58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Communication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08" name="Google Shape;508;p58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8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8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58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58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List for Project</a:t>
            </a:r>
            <a:endParaRPr/>
          </a:p>
        </p:txBody>
      </p:sp>
      <p:sp>
        <p:nvSpPr>
          <p:cNvPr id="513" name="Google Shape;513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58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Drive</a:t>
            </a:r>
            <a:endParaRPr/>
          </a:p>
        </p:txBody>
      </p:sp>
      <p:sp>
        <p:nvSpPr>
          <p:cNvPr id="515" name="Google Shape;515;p58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Document creation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16" name="Google Shape;516;p58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if we completed all goals set for project</a:t>
            </a:r>
            <a:endParaRPr/>
          </a:p>
        </p:txBody>
      </p:sp>
      <p:sp>
        <p:nvSpPr>
          <p:cNvPr id="522" name="Google Shape;522;p59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Play</a:t>
            </a:r>
            <a:endParaRPr/>
          </a:p>
        </p:txBody>
      </p:sp>
      <p:sp>
        <p:nvSpPr>
          <p:cNvPr id="523" name="Google Shape;523;p59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 Play</a:t>
            </a:r>
            <a:endParaRPr/>
          </a:p>
        </p:txBody>
      </p:sp>
      <p:sp>
        <p:nvSpPr>
          <p:cNvPr id="524" name="Google Shape;524;p59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525" name="Google Shape;525;p59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Successful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59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Successful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7" name="Google Shape;527;p59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None added, suggestions are listed later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28" name="Google Shape;528;p59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59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59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5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Component Summary</a:t>
            </a:r>
            <a:endParaRPr/>
          </a:p>
        </p:txBody>
      </p:sp>
      <p:sp>
        <p:nvSpPr>
          <p:cNvPr id="533" name="Google Shape;533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/>
          <p:nvPr>
            <p:ph idx="6" type="body"/>
          </p:nvPr>
        </p:nvSpPr>
        <p:spPr>
          <a:xfrm>
            <a:off x="152388" y="36034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screenshots provided are of a two person local game and the main menu.</a:t>
            </a:r>
            <a:br>
              <a:rPr lang="en"/>
            </a:br>
            <a:br>
              <a:rPr lang="en"/>
            </a:br>
            <a:r>
              <a:rPr lang="en"/>
              <a:t>The following slide will have pictures of the win screen and of the bot play screens.</a:t>
            </a:r>
            <a:endParaRPr/>
          </a:p>
        </p:txBody>
      </p:sp>
      <p:sp>
        <p:nvSpPr>
          <p:cNvPr id="539" name="Google Shape;539;p60"/>
          <p:cNvSpPr txBox="1"/>
          <p:nvPr>
            <p:ph idx="1" type="body"/>
          </p:nvPr>
        </p:nvSpPr>
        <p:spPr>
          <a:xfrm>
            <a:off x="152400" y="25717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Application</a:t>
            </a:r>
            <a:endParaRPr/>
          </a:p>
        </p:txBody>
      </p:sp>
      <p:sp>
        <p:nvSpPr>
          <p:cNvPr id="540" name="Google Shape;540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3840676" cy="215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1"/>
            <a:ext cx="3840676" cy="215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152400"/>
            <a:ext cx="3840673" cy="21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Google Shape;5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40676" cy="215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5" y="152400"/>
            <a:ext cx="3840680" cy="215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9578"/>
            <a:ext cx="3840676" cy="215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9" y="2753475"/>
            <a:ext cx="3933527" cy="22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2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559" name="Google Shape;559;p62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</a:t>
            </a:r>
            <a:endParaRPr/>
          </a:p>
        </p:txBody>
      </p:sp>
      <p:sp>
        <p:nvSpPr>
          <p:cNvPr id="560" name="Google Shape;560;p62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Life</a:t>
            </a:r>
            <a:endParaRPr/>
          </a:p>
        </p:txBody>
      </p:sp>
      <p:sp>
        <p:nvSpPr>
          <p:cNvPr id="561" name="Google Shape;561;p62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SFX for pawn selection and placement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Soundtrack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2" name="Google Shape;562;p62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Sliding movement for pawns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Select movement for pawns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3" name="Google Shape;563;p62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Fullscreen or windowed option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564" name="Google Shape;564;p62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62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62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62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62"/>
          <p:cNvSpPr txBox="1"/>
          <p:nvPr>
            <p:ph idx="1" type="subTitle"/>
          </p:nvPr>
        </p:nvSpPr>
        <p:spPr>
          <a:xfrm>
            <a:off x="480425" y="290625"/>
            <a:ext cx="3804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to the Project</a:t>
            </a:r>
            <a:endParaRPr/>
          </a:p>
        </p:txBody>
      </p:sp>
      <p:sp>
        <p:nvSpPr>
          <p:cNvPr id="569" name="Google Shape;569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5" name="Google Shape;575;p63"/>
          <p:cNvSpPr txBox="1"/>
          <p:nvPr>
            <p:ph idx="2" type="title"/>
          </p:nvPr>
        </p:nvSpPr>
        <p:spPr>
          <a:xfrm>
            <a:off x="3032025" y="1194450"/>
            <a:ext cx="31077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Questions?</a:t>
            </a:r>
            <a:endParaRPr sz="3600"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4" name="Google Shape;334;p48"/>
          <p:cNvSpPr txBox="1"/>
          <p:nvPr>
            <p:ph idx="2" type="body"/>
          </p:nvPr>
        </p:nvSpPr>
        <p:spPr>
          <a:xfrm>
            <a:off x="612485" y="1208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01</a:t>
            </a:r>
            <a:endParaRPr/>
          </a:p>
        </p:txBody>
      </p:sp>
      <p:sp>
        <p:nvSpPr>
          <p:cNvPr id="335" name="Google Shape;335;p48"/>
          <p:cNvSpPr txBox="1"/>
          <p:nvPr>
            <p:ph idx="3" type="subTitle"/>
          </p:nvPr>
        </p:nvSpPr>
        <p:spPr>
          <a:xfrm>
            <a:off x="1524413" y="1208388"/>
            <a:ext cx="2872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Document</a:t>
            </a:r>
            <a:endParaRPr/>
          </a:p>
        </p:txBody>
      </p:sp>
      <p:sp>
        <p:nvSpPr>
          <p:cNvPr id="336" name="Google Shape;336;p48"/>
          <p:cNvSpPr txBox="1"/>
          <p:nvPr>
            <p:ph idx="5" type="body"/>
          </p:nvPr>
        </p:nvSpPr>
        <p:spPr>
          <a:xfrm>
            <a:off x="612485" y="17714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48"/>
          <p:cNvSpPr txBox="1"/>
          <p:nvPr>
            <p:ph idx="6" type="subTitle"/>
          </p:nvPr>
        </p:nvSpPr>
        <p:spPr>
          <a:xfrm>
            <a:off x="1524409" y="17711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</a:t>
            </a:r>
            <a:endParaRPr/>
          </a:p>
        </p:txBody>
      </p:sp>
      <p:sp>
        <p:nvSpPr>
          <p:cNvPr id="338" name="Google Shape;338;p48"/>
          <p:cNvSpPr txBox="1"/>
          <p:nvPr>
            <p:ph idx="8" type="body"/>
          </p:nvPr>
        </p:nvSpPr>
        <p:spPr>
          <a:xfrm>
            <a:off x="612485" y="2334480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48"/>
          <p:cNvSpPr txBox="1"/>
          <p:nvPr>
            <p:ph idx="9" type="subTitle"/>
          </p:nvPr>
        </p:nvSpPr>
        <p:spPr>
          <a:xfrm>
            <a:off x="1524409" y="2334205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340" name="Google Shape;340;p48"/>
          <p:cNvSpPr txBox="1"/>
          <p:nvPr>
            <p:ph idx="14" type="body"/>
          </p:nvPr>
        </p:nvSpPr>
        <p:spPr>
          <a:xfrm>
            <a:off x="612481" y="28978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1" name="Google Shape;341;p48"/>
          <p:cNvSpPr txBox="1"/>
          <p:nvPr>
            <p:ph idx="15" type="subTitle"/>
          </p:nvPr>
        </p:nvSpPr>
        <p:spPr>
          <a:xfrm>
            <a:off x="1524405" y="289754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342" name="Google Shape;342;p48"/>
          <p:cNvSpPr txBox="1"/>
          <p:nvPr>
            <p:ph idx="17" type="body"/>
          </p:nvPr>
        </p:nvSpPr>
        <p:spPr>
          <a:xfrm>
            <a:off x="612493" y="346140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3" name="Google Shape;343;p48"/>
          <p:cNvSpPr txBox="1"/>
          <p:nvPr>
            <p:ph idx="18" type="subTitle"/>
          </p:nvPr>
        </p:nvSpPr>
        <p:spPr>
          <a:xfrm>
            <a:off x="1524418" y="346112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</a:t>
            </a:r>
            <a:endParaRPr/>
          </a:p>
        </p:txBody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8"/>
          <p:cNvSpPr txBox="1"/>
          <p:nvPr>
            <p:ph idx="17" type="body"/>
          </p:nvPr>
        </p:nvSpPr>
        <p:spPr>
          <a:xfrm>
            <a:off x="5212656" y="12083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6" name="Google Shape;346;p48"/>
          <p:cNvSpPr txBox="1"/>
          <p:nvPr>
            <p:ph idx="18" type="subTitle"/>
          </p:nvPr>
        </p:nvSpPr>
        <p:spPr>
          <a:xfrm>
            <a:off x="6124580" y="12080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Documentation</a:t>
            </a:r>
            <a:endParaRPr/>
          </a:p>
        </p:txBody>
      </p:sp>
      <p:sp>
        <p:nvSpPr>
          <p:cNvPr id="347" name="Google Shape;347;p48"/>
          <p:cNvSpPr txBox="1"/>
          <p:nvPr>
            <p:ph idx="17" type="body"/>
          </p:nvPr>
        </p:nvSpPr>
        <p:spPr>
          <a:xfrm>
            <a:off x="5212656" y="177144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48" name="Google Shape;348;p48"/>
          <p:cNvSpPr txBox="1"/>
          <p:nvPr>
            <p:ph idx="18" type="subTitle"/>
          </p:nvPr>
        </p:nvSpPr>
        <p:spPr>
          <a:xfrm>
            <a:off x="6124580" y="1771166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List for Project</a:t>
            </a:r>
            <a:endParaRPr/>
          </a:p>
        </p:txBody>
      </p:sp>
      <p:sp>
        <p:nvSpPr>
          <p:cNvPr id="349" name="Google Shape;349;p48"/>
          <p:cNvSpPr txBox="1"/>
          <p:nvPr>
            <p:ph idx="17" type="body"/>
          </p:nvPr>
        </p:nvSpPr>
        <p:spPr>
          <a:xfrm>
            <a:off x="5257381" y="23342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50" name="Google Shape;350;p48"/>
          <p:cNvSpPr txBox="1"/>
          <p:nvPr>
            <p:ph idx="18" type="subTitle"/>
          </p:nvPr>
        </p:nvSpPr>
        <p:spPr>
          <a:xfrm>
            <a:off x="6169305" y="23339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Component Summary</a:t>
            </a:r>
            <a:endParaRPr/>
          </a:p>
        </p:txBody>
      </p:sp>
      <p:sp>
        <p:nvSpPr>
          <p:cNvPr id="351" name="Google Shape;351;p48"/>
          <p:cNvSpPr txBox="1"/>
          <p:nvPr>
            <p:ph idx="17" type="body"/>
          </p:nvPr>
        </p:nvSpPr>
        <p:spPr>
          <a:xfrm>
            <a:off x="5257381" y="28973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352" name="Google Shape;352;p48"/>
          <p:cNvSpPr txBox="1"/>
          <p:nvPr>
            <p:ph idx="18" type="subTitle"/>
          </p:nvPr>
        </p:nvSpPr>
        <p:spPr>
          <a:xfrm>
            <a:off x="6169305" y="289704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Application</a:t>
            </a:r>
            <a:endParaRPr/>
          </a:p>
        </p:txBody>
      </p:sp>
      <p:sp>
        <p:nvSpPr>
          <p:cNvPr id="353" name="Google Shape;353;p48"/>
          <p:cNvSpPr txBox="1"/>
          <p:nvPr>
            <p:ph idx="17" type="body"/>
          </p:nvPr>
        </p:nvSpPr>
        <p:spPr>
          <a:xfrm>
            <a:off x="5257381" y="3460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54" name="Google Shape;354;p48"/>
          <p:cNvSpPr txBox="1"/>
          <p:nvPr>
            <p:ph idx="18" type="subTitle"/>
          </p:nvPr>
        </p:nvSpPr>
        <p:spPr>
          <a:xfrm>
            <a:off x="6169305" y="3460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to the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some basic requirements for the Checkers Project</a:t>
            </a:r>
            <a:endParaRPr/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</a:t>
            </a:r>
            <a:endParaRPr/>
          </a:p>
        </p:txBody>
      </p:sp>
      <p:sp>
        <p:nvSpPr>
          <p:cNvPr id="361" name="Google Shape;361;p49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62" name="Google Shape;362;p49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Evolution</a:t>
            </a:r>
            <a:endParaRPr/>
          </a:p>
        </p:txBody>
      </p:sp>
      <p:sp>
        <p:nvSpPr>
          <p:cNvPr id="363" name="Google Shape;363;p49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Appendices</a:t>
            </a:r>
            <a:endParaRPr/>
          </a:p>
        </p:txBody>
      </p:sp>
      <p:sp>
        <p:nvSpPr>
          <p:cNvPr id="364" name="Google Shape;364;p49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Playable game of checkers with two modes: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Local multiplayer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Bot opponent with difficulty options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5" name="Google Shape;365;p49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Procedurally coded in Python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49"/>
          <p:cNvSpPr txBox="1"/>
          <p:nvPr>
            <p:ph idx="4294967295" type="title"/>
          </p:nvPr>
        </p:nvSpPr>
        <p:spPr>
          <a:xfrm>
            <a:off x="3433500" y="3112346"/>
            <a:ext cx="48102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 methodology: Waterfall-Agile Hybrid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Coding Completion Date: Week of Thanksgiving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7" name="Google Shape;367;p49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Lists the used software and hardware.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8" name="Google Shape;368;p49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9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9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9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4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Document</a:t>
            </a:r>
            <a:endParaRPr/>
          </a:p>
        </p:txBody>
      </p:sp>
      <p:sp>
        <p:nvSpPr>
          <p:cNvPr id="374" name="Google Shape;374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Evaluates the realistic completion of project</a:t>
            </a:r>
            <a:endParaRPr/>
          </a:p>
        </p:txBody>
      </p:sp>
      <p:sp>
        <p:nvSpPr>
          <p:cNvPr id="380" name="Google Shape;380;p50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Feasibility</a:t>
            </a:r>
            <a:endParaRPr/>
          </a:p>
        </p:txBody>
      </p:sp>
      <p:sp>
        <p:nvSpPr>
          <p:cNvPr id="381" name="Google Shape;381;p50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&amp; Economic Feasibility</a:t>
            </a:r>
            <a:endParaRPr/>
          </a:p>
        </p:txBody>
      </p:sp>
      <p:sp>
        <p:nvSpPr>
          <p:cNvPr id="382" name="Google Shape;382;p50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Feasibility</a:t>
            </a:r>
            <a:endParaRPr/>
          </a:p>
        </p:txBody>
      </p:sp>
      <p:sp>
        <p:nvSpPr>
          <p:cNvPr id="383" name="Google Shape;383;p50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Feasibility</a:t>
            </a:r>
            <a:endParaRPr/>
          </a:p>
        </p:txBody>
      </p:sp>
      <p:sp>
        <p:nvSpPr>
          <p:cNvPr id="384" name="Google Shape;384;p50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It's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 game of checkers containing local play and bot play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It is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definitely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achievable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50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Checkers is not copyrighted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Not intending on profit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50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project could be done with a smaller team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Six members may have a “too many cooks” situation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50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chose checkers due to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its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simplicity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88" name="Google Shape;388;p50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0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50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50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Study</a:t>
            </a:r>
            <a:endParaRPr/>
          </a:p>
        </p:txBody>
      </p:sp>
      <p:sp>
        <p:nvSpPr>
          <p:cNvPr id="394" name="Google Shape;394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intro to project and Risk Assessment</a:t>
            </a:r>
            <a:endParaRPr/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Identification</a:t>
            </a:r>
            <a:endParaRPr/>
          </a:p>
        </p:txBody>
      </p:sp>
      <p:sp>
        <p:nvSpPr>
          <p:cNvPr id="401" name="Google Shape;401;p51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402" name="Google Shape;402;p51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Planning</a:t>
            </a:r>
            <a:endParaRPr/>
          </a:p>
        </p:txBody>
      </p:sp>
      <p:sp>
        <p:nvSpPr>
          <p:cNvPr id="403" name="Google Shape;403;p51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404" name="Google Shape;404;p51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Lists every possible risk to the project’s completion and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defines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them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51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Lists how severe failing each of the above tasks would be to the overall project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6" name="Google Shape;406;p51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Summarizes preventative measures for risks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7" name="Google Shape;407;p51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 weekly schedule on what needs to be done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08" name="Google Shape;408;p51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51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1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1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51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5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414" name="Google Shape;41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plan uses the same material, I don’t know why its required</a:t>
            </a:r>
            <a:endParaRPr/>
          </a:p>
        </p:txBody>
      </p:sp>
      <p:sp>
        <p:nvSpPr>
          <p:cNvPr id="420" name="Google Shape;420;p52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Identification</a:t>
            </a:r>
            <a:endParaRPr/>
          </a:p>
        </p:txBody>
      </p:sp>
      <p:sp>
        <p:nvSpPr>
          <p:cNvPr id="421" name="Google Shape;421;p52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422" name="Google Shape;422;p52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Planning</a:t>
            </a:r>
            <a:endParaRPr/>
          </a:p>
        </p:txBody>
      </p:sp>
      <p:sp>
        <p:nvSpPr>
          <p:cNvPr id="423" name="Google Shape;423;p52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</a:t>
            </a:r>
            <a:endParaRPr/>
          </a:p>
        </p:txBody>
      </p:sp>
      <p:sp>
        <p:nvSpPr>
          <p:cNvPr id="424" name="Google Shape;424;p52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Lists every possible risk to the project’s completion and defines them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5" name="Google Shape;425;p52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Lists how severe failing each of the above tasks would be to the overall project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6" name="Google Shape;426;p52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Summarizes preventative measures for risks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7" name="Google Shape;427;p52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 weekly schedule on what needs to be done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8" name="Google Shape;428;p52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2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2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2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2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52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434" name="Google Shape;43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diagrams or tables</a:t>
            </a:r>
            <a:endParaRPr/>
          </a:p>
        </p:txBody>
      </p:sp>
      <p:sp>
        <p:nvSpPr>
          <p:cNvPr id="440" name="Google Shape;440;p53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441" name="Google Shape;441;p53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442" name="Google Shape;442;p53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Use Case</a:t>
            </a:r>
            <a:endParaRPr/>
          </a:p>
        </p:txBody>
      </p:sp>
      <p:sp>
        <p:nvSpPr>
          <p:cNvPr id="443" name="Google Shape;443;p53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444" name="Google Shape;444;p53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Model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View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Controller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5" name="Google Shape;445;p53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model is on a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following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slide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6" name="Google Shape;446;p53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model is on a following slide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7" name="Google Shape;447;p53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Lists test cases of likely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53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3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3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5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</a:t>
            </a:r>
            <a:endParaRPr/>
          </a:p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/>
          <p:nvPr>
            <p:ph idx="5" type="body"/>
          </p:nvPr>
        </p:nvSpPr>
        <p:spPr>
          <a:xfrm>
            <a:off x="480425" y="610475"/>
            <a:ext cx="27045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In this Pygame application, the MVC architecture can be visualized as follows: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Model: Contains classes for Game, Board, Piece, and Player to manage game data, rules, and player information.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View: Uses the UI class to render the user interface, displaying the board, pieces, and various menus.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Controller: The main game loop acts as the controller, handling user input and updating the model and view based on player actions.</a:t>
            </a:r>
            <a:endParaRPr sz="1200"/>
          </a:p>
        </p:txBody>
      </p:sp>
      <p:sp>
        <p:nvSpPr>
          <p:cNvPr id="460" name="Google Shape;460;p54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 - Architecture</a:t>
            </a:r>
            <a:endParaRPr/>
          </a:p>
        </p:txBody>
      </p:sp>
      <p:sp>
        <p:nvSpPr>
          <p:cNvPr id="461" name="Google Shape;461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275" y="624012"/>
            <a:ext cx="3592200" cy="420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 - UML</a:t>
            </a:r>
            <a:endParaRPr/>
          </a:p>
        </p:txBody>
      </p:sp>
      <p:sp>
        <p:nvSpPr>
          <p:cNvPr id="468" name="Google Shape;46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450" y="687750"/>
            <a:ext cx="6361100" cy="42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