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DPM Meeting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Initial Documentation and Designs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 (Preliminary)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Kareem Halabi: 				Team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Jake Zhu: 					Documentation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Tristan Saumure Toupin: 		Software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Benjamin Willms: 				Hardware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Mamoun Benchekroun:		Testing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Alexis Giguère-Joannette:		Team Member (Software)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Richie Piyasirisilp:			Team Member (General)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Quentin Norris:				Team Member (General)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Gantt Chart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5" y="1017724"/>
            <a:ext cx="7733533" cy="39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15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Environmental Issues: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Lighting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Boards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Hardware Constraints: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EV3 Kits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Batteries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Software Constraints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Threads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Filtering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836675" y="1292825"/>
            <a:ext cx="415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 Resource Constraints: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Availability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Budget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Time, 9hrs/member/week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 Scope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15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Purpose: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Builder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Garbage Collector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Scope: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Team Knowledge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Hardware Prototypes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Constraints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or two bricks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Battery usage at least 5 mins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Footprint and weight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836675" y="1292825"/>
            <a:ext cx="415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 User Functions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Autonomous after execution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Connects with Wifi Server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Operating Environment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Floor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Discontinuities between planks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Lines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Ultrasonic noise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Performance: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Sensor operating frequency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Power efficient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 Compatibility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415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Component Re-use: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code re-use from labs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algorithm re-use from labs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Third Party Products: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Wifi Module and Connection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Model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25" y="1017725"/>
            <a:ext cx="526928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415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Hardware: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Mechanical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Electromechanical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Electronics Processor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Software: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LeJos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Eclipse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Slack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LaTeX/Overleaf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GANTTPROJECT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836675" y="1292825"/>
            <a:ext cx="415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Constraints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One or two bricks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Battery usage at least 5 mins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 sz="1400"/>
              <a:t>Footprint and weight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User Functions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Autonomous after execution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Connects with Wifi Server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Operating Environment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Floor/lines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Discontinuities between planks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Ultrasonic noise</a:t>
            </a:r>
          </a:p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n"/>
              <a:t>Performance: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Sensor operating frequency</a:t>
            </a:r>
          </a:p>
          <a:p>
            <a:pPr indent="-228600" lvl="1" marL="914400" rtl="0">
              <a:spcBef>
                <a:spcPts val="0"/>
              </a:spcBef>
              <a:buChar char="●"/>
            </a:pPr>
            <a:r>
              <a:rPr lang="en"/>
              <a:t>Power efficient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Design Ideas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424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Collection (On back of robot):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Clamping Fork Lift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Crane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Odometry: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 tracking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Periodic Correction with Light Sensors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40300" y="1304875"/>
            <a:ext cx="424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Collection Strategies: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Travel to Red/Green and radially travel outwards for blocks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Multiple Bricks: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Master/Slave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Slave brick polls sensors and Master requests asynchronously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