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DPM Meeting 2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Design Ideas and Tests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Class Diagram</a:t>
            </a:r>
          </a:p>
        </p:txBody>
      </p:sp>
      <p:pic>
        <p:nvPicPr>
          <p:cNvPr descr="Class hierarchy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199" y="160949"/>
            <a:ext cx="4169449" cy="4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Multiple Bricks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Is there an issue communicating between the two bricks?</a:t>
            </a:r>
          </a:p>
          <a:p>
            <a:pPr indent="-228600" lvl="2" marL="1371600">
              <a:spcBef>
                <a:spcPts val="0"/>
              </a:spcBef>
            </a:pPr>
            <a:r>
              <a:rPr lang="en-GB"/>
              <a:t>Not evidently: 3 threads at once polling 6 sensors whose values change the speed of 6 motors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Treads versus Wheels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Which one will not get stuck between the discontinuities?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Ball at back of wheels gets stuck if not travelling perpendicular to discontinuity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GB"/>
              <a:t>Some issues with odometry accuracy on treads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Multiple ultrasonic sensors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Is there interference when two sensors poll in parallel?</a:t>
            </a:r>
          </a:p>
          <a:p>
            <a:pPr indent="-228600" lvl="2" marL="1371600">
              <a:spcBef>
                <a:spcPts val="0"/>
              </a:spcBef>
            </a:pPr>
            <a:r>
              <a:rPr lang="en-GB"/>
              <a:t>Not if they are placed perpendicular to each 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Connection to Lab 5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Lab 5 is a subset of the project algorithm involving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Localization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Navigation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Object search and detection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Object identification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Collision avoidance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Block capture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However, the project is far more challenging!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05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Gantt 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Budget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44675" y="1152475"/>
            <a:ext cx="42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Week 2: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Kareem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Hardware tests (Brick Communication)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System Diagram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Management docs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Jake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Converted Week 1 docs to LaTeX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Created design doc templates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Assisted with hardware tests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Tristan &amp; Alexis: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API Research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System Diagram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Class diagram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Screen Shot 2016-10-31 at 16.53.51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00" y="1152475"/>
            <a:ext cx="4229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x="4505750" y="2849325"/>
            <a:ext cx="42915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Mamoun &amp; Richie: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Hardware tests (Treads vs wheels)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GB" sz="1200"/>
              <a:t>Quentin &amp; Ben: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Hardware design (Collection Mechanisms)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GB" sz="1200"/>
              <a:t>Sketches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20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Hardware Design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05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Grabbers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Lifters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Collectors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Grabber/Lifter/Collector Hybrids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Multiple Bricks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Using one or more bricks to control everything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Locomotion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Wheel versus Treads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Grabbers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5" y="1550524"/>
            <a:ext cx="3637699" cy="27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19152" l="0" r="0" t="0"/>
          <a:stretch/>
        </p:blipFill>
        <p:spPr>
          <a:xfrm>
            <a:off x="4332825" y="1550525"/>
            <a:ext cx="4499476" cy="27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Lifters and Collectors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26556" l="0" r="0" t="0"/>
          <a:stretch/>
        </p:blipFill>
        <p:spPr>
          <a:xfrm>
            <a:off x="4889975" y="1017725"/>
            <a:ext cx="2931898" cy="377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35799" l="0" r="0" t="2026"/>
          <a:stretch/>
        </p:blipFill>
        <p:spPr>
          <a:xfrm>
            <a:off x="604100" y="1017724"/>
            <a:ext cx="3463383" cy="377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Hybrids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30730" l="0" r="0" t="6348"/>
          <a:stretch/>
        </p:blipFill>
        <p:spPr>
          <a:xfrm>
            <a:off x="2301200" y="445024"/>
            <a:ext cx="4134091" cy="456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 Design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API Research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Flowchart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Class Hierarchy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Flowchart</a:t>
            </a:r>
          </a:p>
        </p:txBody>
      </p:sp>
      <p:pic>
        <p:nvPicPr>
          <p:cNvPr descr="Software Flowchart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47" y="496399"/>
            <a:ext cx="6292799" cy="41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