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DPM Meeting 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Mechanical Component Prototyping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Budget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144675" y="1152475"/>
            <a:ext cx="4291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Week 3: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Kareem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Finalizing main software algorithm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Construct some mechanical designs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Gantt and Presentation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Jake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Worked on Localization, Hardware and WiFi Test Documents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Built the static collector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Tristan &amp; Alexis: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Localization testing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Updated class hierarchy/algorithm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40800" y="2512050"/>
            <a:ext cx="4291500" cy="222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Mamoun &amp; Richie: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Hardware tests (Rear wheel vs Front wheel)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Various caster wheel designs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-GB" sz="1400"/>
              <a:t>Quentin &amp; Ben: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Building collectors, grabbers and hybrids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Testing the designs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1400"/>
              <a:t>	</a:t>
            </a:r>
          </a:p>
        </p:txBody>
      </p:sp>
      <p:pic>
        <p:nvPicPr>
          <p:cNvPr descr="Screen Shot 2016-11-07 at 11.58.56.pn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162" y="522075"/>
            <a:ext cx="43338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059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Gantt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Hybrids</a:t>
            </a:r>
          </a:p>
        </p:txBody>
      </p:sp>
      <p:pic>
        <p:nvPicPr>
          <p:cNvPr descr="GRAVITYFRONTVIEW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651" y="1017724"/>
            <a:ext cx="2868348" cy="3824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587" y="1017746"/>
            <a:ext cx="2868352" cy="382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Collectors</a:t>
            </a:r>
          </a:p>
        </p:txBody>
      </p:sp>
      <p:pic>
        <p:nvPicPr>
          <p:cNvPr descr="1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97734" y="992662"/>
            <a:ext cx="4381128" cy="328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3457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WiFi testing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Localization testing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Class hierarchy update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Software development ramps up this week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lass hierarchy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274" y="246845"/>
            <a:ext cx="4438450" cy="464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Testing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Caster gear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Adding a piece of tape improves the friction of the gear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Able to cross over shallower angles of attack with respect to the discontinuity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-GB"/>
              <a:t>WiFi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Given code on myCourses works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Localization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Focus on bumping into the wall to get the robot oriented at 0 degrees.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-GB"/>
              <a:t>Hardware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GB"/>
              <a:t>Various constructed capture designs tested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