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DPM Meeting 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5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Gantt 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72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Budget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4675" y="863550"/>
            <a:ext cx="4596000" cy="34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Week 4: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Kareem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Updated Gantt Chart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with the Software Team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Jake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LDD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Wrote up the Localization Test for Hardware Version 1.5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Started Poster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Helped test out Hardware Version 2.5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Helped test Navigation/Odometry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Tristan &amp; Alexis: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Set up of the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Wrote the localization and navigation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Wrote and generated the JavaDocs of the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40800" y="2512050"/>
            <a:ext cx="42915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Mamoun &amp; Richie: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Tested Navigation/Odometry for Hardware Version 2.5 and 2.55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Quentin &amp; Ben: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Built two more versions of the robot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Tested Navigation/Odometry and Discontinuities for Hardware Version 2.5 and 2.55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	</a:t>
            </a:r>
          </a:p>
        </p:txBody>
      </p:sp>
      <p:pic>
        <p:nvPicPr>
          <p:cNvPr descr="Screen Shot 2016-11-14 at 16.16.48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12" y="272425"/>
            <a:ext cx="4200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Documentation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715800" cy="20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Lego Digital Designer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Chassis may change, so that was put on hold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The intricate designs took some time to implement on Lego Digital Designer.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assisV1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62" y="323525"/>
            <a:ext cx="1737198" cy="10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bridV1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937" y="2697224"/>
            <a:ext cx="4120649" cy="2446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werV1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0650" y="276825"/>
            <a:ext cx="7731450" cy="45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Poster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715800" cy="35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77777"/>
            </a:pPr>
            <a:r>
              <a:rPr lang="en-GB"/>
              <a:t>Started brainstorming ideas for the final poster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will be using Microsoft PowerPoint in to design 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14 at 09.44.07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0" y="1284950"/>
            <a:ext cx="4671549" cy="26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-GB"/>
              <a:t>API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Localization progressing but some issues still need to be resolved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Implemented Logging framework for LCD display and file output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Navigation and Object Collection will be finished this week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Started working on JavaDocs (new and reused classes)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JavaDocs will be added as classes become more finalized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Hardware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Version 1.5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Stabilizers were added to the top of the grabbing 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Tower moved closer to main chassis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Version 2.0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Chassis rebuilt for balance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Rear Wheel Drive was added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Version 2.5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 sz="1400"/>
              <a:t>Gears were</a:t>
            </a:r>
            <a:r>
              <a:rPr lang="en-GB"/>
              <a:t> changed to the 4-prong gears</a:t>
            </a:r>
            <a:r>
              <a:rPr lang="en-GB" sz="1400"/>
              <a:t>	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Version 2.55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Tried using a spoon glued onto the ball bearing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Localization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Balance issues on version 1.5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-GB"/>
              <a:t>Navigation/Odometry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Tested the version 2.5 to find constants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Tested to find the error with Navigation/Odometry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Discontinuities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The robot was run at specific angles to see if it could overcome discontinuities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Plan for Next Week	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Finishing Localization and other software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Component and integration testing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Beta Demo on Friday!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