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DPM Meeting 5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Post-Demo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059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Gantt Chart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72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Budget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44675" y="863550"/>
            <a:ext cx="4596000" cy="34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Week 4: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Kareem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Helped with search algorithm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Gantt updates and Presentation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Jake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Worked on LDD model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Helped plan out grabbing test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Wrote out integration</a:t>
            </a:r>
            <a:r>
              <a:rPr lang="en-GB"/>
              <a:t> testing </a:t>
            </a:r>
            <a:r>
              <a:rPr lang="en-GB"/>
              <a:t>and grabbing document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Started the Final Report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Tristan &amp; Alexis: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Completed localization and WiFi connection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Worked on the search algorithm, block pick-up and started obstacle avoidance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40800" y="2512050"/>
            <a:ext cx="4291500" cy="222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Mamoun &amp; Richie: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Wrote out integration testing document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Worked on wheel and width calibration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Quentin &amp; Ben: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/>
              <a:t>Worked on hardware iterations, and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Worked on hardware and testing documentation</a:t>
            </a:r>
          </a:p>
        </p:txBody>
      </p:sp>
      <p:pic>
        <p:nvPicPr>
          <p:cNvPr descr="Screen Shot 2016-11-21 at 15.39.41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637" y="419037"/>
            <a:ext cx="42005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Software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Localization and WiFi connection final versions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Developed for the demo (version 2.3), but improvements needed: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-GB"/>
              <a:t>Navigation to the zone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-GB"/>
              <a:t>Search point and stack point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-GB"/>
              <a:t>Search algorithm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-GB"/>
              <a:t>Block capture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Started obstacle avoidance and updated search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Need to implement odometry correction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Hardware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Small changes to last week’s version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Length minimized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Front sensor heights optimized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Tower arms strengthened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Main design finalized (Versions 3.XX)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Small changes could still occur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Sensor placement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Tower height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Tower arm width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-GB" sz="1800"/>
              <a:t>More grippers?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Documentation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5247300" cy="3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Integration Test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Document written with testing team and ready to go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Poster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Further work and redesign may be needed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LDD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Chassis is taking longer than expected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</a:pPr>
            <a:r>
              <a:rPr lang="en-GB"/>
              <a:t>Final Report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sz="1800"/>
              <a:t>Started working on introduction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sz="1800"/>
              <a:t>Template?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ChassisAssembly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975" y="800237"/>
            <a:ext cx="5968074" cy="35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Final Push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-GB"/>
              <a:t>LDD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Perfecting Obstacle Avoidance and Stacking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Odometry Correction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Final Report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Poster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Final Integration Testing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Win the Competition!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