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7s-cis600/syllabus-600c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7s-cis60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Yuzhe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http://tristartom.github.io/teaching/17s-cis600/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should you take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applications: </a:t>
            </a:r>
          </a:p>
          <a:p>
            <a:pPr lvl="2"/>
            <a:r>
              <a:rPr lang="en-US" dirty="0" smtClean="0"/>
              <a:t>Password, remote user-login, </a:t>
            </a:r>
            <a:endParaRPr lang="en-US" dirty="0"/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disk, </a:t>
            </a:r>
            <a:endParaRPr lang="en-US" dirty="0"/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Knowledge (or interest) in cryptography</a:t>
            </a:r>
          </a:p>
          <a:p>
            <a:pPr lvl="1"/>
            <a:r>
              <a:rPr lang="en-US" dirty="0" smtClean="0"/>
              <a:t>Knowledge in programming (C/Java), systems, 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7-01-21 at 1.04.3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1"/>
          <a:stretch/>
        </p:blipFill>
        <p:spPr>
          <a:xfrm>
            <a:off x="243305" y="4063810"/>
            <a:ext cx="8724988" cy="17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Exercises</a:t>
            </a:r>
            <a:r>
              <a:rPr lang="en-US" dirty="0"/>
              <a:t>/Programming </a:t>
            </a:r>
            <a:r>
              <a:rPr lang="en-US" dirty="0" smtClean="0"/>
              <a:t>projects/Presentations </a:t>
            </a:r>
            <a:r>
              <a:rPr lang="en-US" dirty="0" smtClean="0"/>
              <a:t>(</a:t>
            </a:r>
            <a:r>
              <a:rPr lang="en-US" dirty="0" smtClean="0"/>
              <a:t>5</a:t>
            </a:r>
            <a:r>
              <a:rPr lang="en-US" dirty="0" smtClean="0"/>
              <a:t>0</a:t>
            </a:r>
            <a:r>
              <a:rPr lang="en-US" dirty="0" smtClean="0"/>
              <a:t>%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Exams (40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http://tristartom.github.io/teaching/17s-cis600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Schedule of next week will be fixed every Thursday this week.</a:t>
            </a:r>
          </a:p>
          <a:p>
            <a:r>
              <a:rPr lang="en-US" dirty="0" smtClean="0"/>
              <a:t>During 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pPr lvl="1"/>
            <a:r>
              <a:rPr lang="en-US" dirty="0" smtClean="0"/>
              <a:t>Do exercises </a:t>
            </a:r>
          </a:p>
          <a:p>
            <a:r>
              <a:rPr lang="en-US" dirty="0" smtClean="0"/>
              <a:t>After 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494</Words>
  <Application>Microsoft Macintosh PowerPoint</Application>
  <PresentationFormat>On-screen Show (4:3)</PresentationFormat>
  <Paragraphs>83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Course Introduction</vt:lpstr>
      <vt:lpstr>Administrivia</vt:lpstr>
      <vt:lpstr>Teaching Goal</vt:lpstr>
      <vt:lpstr>Why should you take this course?</vt:lpstr>
      <vt:lpstr>Course structure</vt:lpstr>
      <vt:lpstr>Course structure</vt:lpstr>
      <vt:lpstr>Class participation &amp; exercises</vt:lpstr>
      <vt:lpstr>Presentation and projects</vt:lpstr>
      <vt:lpstr>Honor Code</vt:lpstr>
      <vt:lpstr>Introduce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31</cp:revision>
  <dcterms:created xsi:type="dcterms:W3CDTF">2017-01-21T17:44:32Z</dcterms:created>
  <dcterms:modified xsi:type="dcterms:W3CDTF">2017-04-18T13:32:51Z</dcterms:modified>
</cp:coreProperties>
</file>