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6" r:id="rId3"/>
    <p:sldId id="258" r:id="rId4"/>
    <p:sldId id="260" r:id="rId5"/>
    <p:sldId id="257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8C0D-F3E5-424E-98A7-1F4F80CB8D3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1E15-5F5D-C246-B196-555281112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Password, remote user-login, </a:t>
            </a:r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8CC0-5D1E-6640-889C-E5A3CC34972F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FFDD-A5BE-FA4B-89B1-F2A9CE855917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210A-F64E-CC41-A3BD-23A349BCD950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784A-5256-CE44-BB45-0F1A8DD9D7F6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F07D-7B40-BA4F-8A58-1A60B85705DC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A455-7923-7D4C-98C9-298DAA869F9D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298A-42B0-044F-B05A-92CD802B762A}" type="datetime1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21A8-36B6-A046-8584-A6C79C674EB5}" type="datetime1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8CC-C862-2441-9B82-6B3B07A3837E}" type="datetime1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6A7-14F5-1643-B5D9-EC2AC59D0EC7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22C5-A768-184A-BF19-45669D0EBC92}" type="datetime1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632B-ECE1-6445-8F79-CCC00BEAD67A}" type="datetime1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CIS428/CIS628 Introduction to Cryptography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9f-fin600/syllabu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9f-cis42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6374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Lecture 1: Course 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913" y="3886200"/>
            <a:ext cx="8314793" cy="239405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Dr. Yuzhe (Richard) Tang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EECS, 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Syracuse University</a:t>
            </a:r>
          </a:p>
        </p:txBody>
      </p:sp>
      <p:pic>
        <p:nvPicPr>
          <p:cNvPr id="4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9402" y="4753315"/>
            <a:ext cx="2072613" cy="2054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</a:t>
            </a:r>
            <a:r>
              <a:rPr lang="en-US" dirty="0" smtClean="0">
                <a:hlinkClick r:id="rId4"/>
              </a:rPr>
              <a:t>19f-cis428/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Syllabus: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http://tristartom.github.io/teaching/19f-fin600/syllabus.pdf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Why this course may be of your interest?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applications </a:t>
            </a:r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Interest in cryptography</a:t>
            </a:r>
          </a:p>
          <a:p>
            <a:pPr lvl="1"/>
            <a:r>
              <a:rPr lang="en-US" dirty="0" smtClean="0"/>
              <a:t>Basic knowledge in programming (C/Java), scripting, 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8-27 at 7.1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" y="3933075"/>
            <a:ext cx="8255613" cy="24883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Homeworks</a:t>
            </a:r>
            <a:r>
              <a:rPr lang="en-US" dirty="0" smtClean="0"/>
              <a:t> (20%) </a:t>
            </a:r>
          </a:p>
          <a:p>
            <a:endParaRPr lang="en-US" dirty="0" smtClean="0"/>
          </a:p>
          <a:p>
            <a:r>
              <a:rPr lang="en-US" dirty="0" smtClean="0"/>
              <a:t>Labs (35%)</a:t>
            </a:r>
          </a:p>
          <a:p>
            <a:endParaRPr lang="en-US" dirty="0" smtClean="0"/>
          </a:p>
          <a:p>
            <a:r>
              <a:rPr lang="en-US" dirty="0" smtClean="0"/>
              <a:t>Exams (35%)</a:t>
            </a:r>
          </a:p>
          <a:p>
            <a:pPr lvl="1"/>
            <a:r>
              <a:rPr lang="en-US" smtClean="0"/>
              <a:t>Two exams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</a:t>
            </a:r>
            <a:r>
              <a:rPr lang="en-US" dirty="0" smtClean="0">
                <a:hlinkClick r:id="rId2"/>
              </a:rPr>
              <a:t>19f-cis428/</a:t>
            </a:r>
            <a:endParaRPr lang="en-US" dirty="0" smtClean="0"/>
          </a:p>
          <a:p>
            <a:r>
              <a:rPr lang="en-US" dirty="0" smtClean="0"/>
              <a:t>During 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r>
              <a:rPr lang="en-US" dirty="0" smtClean="0"/>
              <a:t>After 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CIS428/CIS628 Introduction to Cryptography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387</Words>
  <Application>Microsoft Macintosh PowerPoint</Application>
  <PresentationFormat>On-screen Show (4:3)</PresentationFormat>
  <Paragraphs>73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1: Course Introduction</vt:lpstr>
      <vt:lpstr>Administrivia</vt:lpstr>
      <vt:lpstr>Learning Goal</vt:lpstr>
      <vt:lpstr>Why this course may be of your interest?</vt:lpstr>
      <vt:lpstr>Course structure</vt:lpstr>
      <vt:lpstr>Grading</vt:lpstr>
      <vt:lpstr>Class participation &amp; exercises</vt:lpstr>
      <vt:lpstr>Honor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55</cp:revision>
  <dcterms:created xsi:type="dcterms:W3CDTF">2017-01-21T17:44:32Z</dcterms:created>
  <dcterms:modified xsi:type="dcterms:W3CDTF">2019-08-29T12:05:36Z</dcterms:modified>
</cp:coreProperties>
</file>