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20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FB066-7596-7049-B71B-E13D5F4234AE}" type="datetimeFigureOut">
              <a:rPr lang="en-US" smtClean="0"/>
              <a:t>9/8/17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EE942-56CB-2440-8E76-88B9790AB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60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D32D-055C-0449-A1B4-A7FFE8CE485C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616C-D87F-E74E-B8DE-8BA68FFFC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7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D32D-055C-0449-A1B4-A7FFE8CE485C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616C-D87F-E74E-B8DE-8BA68FFFC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8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D32D-055C-0449-A1B4-A7FFE8CE485C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616C-D87F-E74E-B8DE-8BA68FFFC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0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D32D-055C-0449-A1B4-A7FFE8CE485C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616C-D87F-E74E-B8DE-8BA68FFFC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6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D32D-055C-0449-A1B4-A7FFE8CE485C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616C-D87F-E74E-B8DE-8BA68FFFC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6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D32D-055C-0449-A1B4-A7FFE8CE485C}" type="datetimeFigureOut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616C-D87F-E74E-B8DE-8BA68FFFC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1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D32D-055C-0449-A1B4-A7FFE8CE485C}" type="datetimeFigureOut">
              <a:rPr lang="en-US" smtClean="0"/>
              <a:t>9/8/17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616C-D87F-E74E-B8DE-8BA68FFFC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D32D-055C-0449-A1B4-A7FFE8CE485C}" type="datetimeFigureOut">
              <a:rPr lang="en-US" smtClean="0"/>
              <a:t>9/8/17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616C-D87F-E74E-B8DE-8BA68FFFC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3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D32D-055C-0449-A1B4-A7FFE8CE485C}" type="datetimeFigureOut">
              <a:rPr lang="en-US" smtClean="0"/>
              <a:t>9/8/17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616C-D87F-E74E-B8DE-8BA68FFFC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7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D32D-055C-0449-A1B4-A7FFE8CE485C}" type="datetimeFigureOut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616C-D87F-E74E-B8DE-8BA68FFFC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9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D32D-055C-0449-A1B4-A7FFE8CE485C}" type="datetimeFigureOut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616C-D87F-E74E-B8DE-8BA68FFFC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2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6D32D-055C-0449-A1B4-A7FFE8CE485C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5616C-D87F-E74E-B8DE-8BA68FFFC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6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s://cloudplatform.googleblog.com/2017/02/Google-Cloud-Platform-is-the-first-cloud-provider-to-offer-Intel-Skylak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Intel SGX (</a:t>
            </a:r>
            <a:r>
              <a:rPr lang="en-US" dirty="0" err="1" smtClean="0"/>
              <a:t>misc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Y. Tang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49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Concept of Enclave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42" b="19253"/>
          <a:stretch/>
        </p:blipFill>
        <p:spPr>
          <a:xfrm>
            <a:off x="1107469" y="1417638"/>
            <a:ext cx="7165875" cy="5095180"/>
          </a:xfrm>
        </p:spPr>
      </p:pic>
    </p:spTree>
    <p:extLst>
      <p:ext uri="{BB962C8B-B14F-4D97-AF65-F5344CB8AC3E}">
        <p14:creationId xmlns:p14="http://schemas.microsoft.com/office/powerpoint/2010/main" val="213877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Skylake</a:t>
            </a:r>
            <a:r>
              <a:rPr lang="en-US" dirty="0" smtClean="0"/>
              <a:t> processor</a:t>
            </a:r>
            <a:endParaRPr lang="en-US" dirty="0"/>
          </a:p>
        </p:txBody>
      </p:sp>
      <p:pic>
        <p:nvPicPr>
          <p:cNvPr id="5" name="Content Placeholder 4" descr="Screen Shot 2017-09-08 at 9.05.2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5" b="40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20034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SGX Instances on Google </a:t>
            </a:r>
            <a:r>
              <a:rPr lang="en-US" dirty="0" smtClean="0"/>
              <a:t>Cloud</a:t>
            </a:r>
            <a:endParaRPr lang="en-US" dirty="0"/>
          </a:p>
        </p:txBody>
      </p:sp>
      <p:pic>
        <p:nvPicPr>
          <p:cNvPr id="4" name="Content Placeholder 3" descr="Screen Shot 2017-09-08 at 9.07.58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" b="560"/>
          <a:stretch/>
        </p:blipFill>
        <p:spPr>
          <a:xfrm>
            <a:off x="4479010" y="1209462"/>
            <a:ext cx="4207789" cy="2824070"/>
          </a:xfrm>
        </p:spPr>
      </p:pic>
      <p:pic>
        <p:nvPicPr>
          <p:cNvPr id="5" name="Content Placeholder 3" descr="Screen Shot 2017-09-08 at 9.10.21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8"/>
          <a:stretch/>
        </p:blipFill>
        <p:spPr>
          <a:xfrm>
            <a:off x="4479010" y="4120335"/>
            <a:ext cx="4207790" cy="2673051"/>
          </a:xfrm>
          <a:prstGeom prst="rect">
            <a:avLst/>
          </a:prstGeom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457201" y="1408100"/>
            <a:ext cx="4282766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Announcement: </a:t>
            </a:r>
          </a:p>
          <a:p>
            <a:pPr lvl="1"/>
            <a:r>
              <a:rPr lang="en-US" smtClean="0">
                <a:hlinkClick r:id="rId4"/>
              </a:rPr>
              <a:t>https://cloudplatform.googleblog.com/2017/02/Google-Cloud-Platform-is-the-first-cloud-provider-to-offer-Intel-Skylake.html</a:t>
            </a:r>
            <a:endParaRPr lang="en-US" smtClean="0"/>
          </a:p>
          <a:p>
            <a:r>
              <a:rPr lang="en-US" smtClean="0"/>
              <a:t>Website:</a:t>
            </a:r>
          </a:p>
          <a:p>
            <a:pPr lvl="1"/>
            <a:r>
              <a:rPr lang="en-US" smtClean="0"/>
              <a:t>https://cloud.google.com/intel/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49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Cyber-Security Applications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t="8774" b="8774"/>
          <a:stretch>
            <a:fillRect/>
          </a:stretch>
        </p:blipFill>
        <p:spPr>
          <a:xfrm>
            <a:off x="6334721" y="5303687"/>
            <a:ext cx="2086286" cy="1147378"/>
          </a:xfrm>
        </p:spPr>
      </p:pic>
      <p:pic>
        <p:nvPicPr>
          <p:cNvPr id="4" name="Shape 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4884" y="1600200"/>
            <a:ext cx="1055990" cy="1016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54"/>
          <p:cNvPicPr preferRelativeResize="0"/>
          <p:nvPr/>
        </p:nvPicPr>
        <p:blipFill rotWithShape="1">
          <a:blip r:embed="rId4">
            <a:alphaModFix/>
          </a:blip>
          <a:srcRect l="4346" t="6446" r="4346" b="22631"/>
          <a:stretch/>
        </p:blipFill>
        <p:spPr>
          <a:xfrm>
            <a:off x="6810384" y="1600200"/>
            <a:ext cx="1876416" cy="1016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55"/>
          <p:cNvPicPr preferRelativeResize="0"/>
          <p:nvPr/>
        </p:nvPicPr>
        <p:blipFill rotWithShape="1">
          <a:blip r:embed="rId5">
            <a:alphaModFix/>
          </a:blip>
          <a:srcRect b="20191"/>
          <a:stretch/>
        </p:blipFill>
        <p:spPr>
          <a:xfrm>
            <a:off x="6810385" y="2835501"/>
            <a:ext cx="1876416" cy="1048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5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05930" y="3884046"/>
            <a:ext cx="1297312" cy="1419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4098" y="5185541"/>
            <a:ext cx="2070623" cy="1554312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81908" y="1570663"/>
            <a:ext cx="5282976" cy="4720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Online shopping, social networking</a:t>
            </a:r>
          </a:p>
          <a:p>
            <a:r>
              <a:rPr lang="en-US" dirty="0" smtClean="0"/>
              <a:t>Healthcare </a:t>
            </a:r>
          </a:p>
          <a:p>
            <a:r>
              <a:rPr lang="en-US" dirty="0" smtClean="0"/>
              <a:t>Political campaign</a:t>
            </a:r>
          </a:p>
          <a:p>
            <a:r>
              <a:rPr lang="en-US" dirty="0" smtClean="0"/>
              <a:t>Smart home, </a:t>
            </a:r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r>
              <a:rPr lang="en-US" dirty="0" smtClean="0"/>
              <a:t>Many more.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245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89</Words>
  <Application>Microsoft Macintosh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Introduction to Intel SGX (misc)</vt:lpstr>
      <vt:lpstr>The Concept of Enclave</vt:lpstr>
      <vt:lpstr>Intel Skylake processor</vt:lpstr>
      <vt:lpstr>SGX Instances on Google Cloud</vt:lpstr>
      <vt:lpstr>Cyber-Security Applications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Yuzhe</dc:creator>
  <cp:lastModifiedBy>Yuzhe</cp:lastModifiedBy>
  <cp:revision>6</cp:revision>
  <dcterms:created xsi:type="dcterms:W3CDTF">2017-09-08T13:02:13Z</dcterms:created>
  <dcterms:modified xsi:type="dcterms:W3CDTF">2017-09-08T13:19:08Z</dcterms:modified>
</cp:coreProperties>
</file>