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67" r:id="rId5"/>
    <p:sldId id="272" r:id="rId6"/>
    <p:sldId id="268" r:id="rId7"/>
    <p:sldId id="269" r:id="rId8"/>
    <p:sldId id="270" r:id="rId9"/>
    <p:sldId id="273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9" autoAdjust="0"/>
    <p:restoredTop sz="94660"/>
  </p:normalViewPr>
  <p:slideViewPr>
    <p:cSldViewPr>
      <p:cViewPr varScale="1">
        <p:scale>
          <a:sx n="74" d="100"/>
          <a:sy n="74" d="100"/>
        </p:scale>
        <p:origin x="-10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5AA95-344D-4239-A576-9BCEC6FDE33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247A1-D153-4BEA-9542-B6F952F6A7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yuzhe\Desktop\ppi-projs\writeup\12-12-2009%203-09-12%20AM.avi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yuzhe\Desktop\ppi-projs\writeup\12-12-2009%203-26-24%20AM.av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yuzhe\Desktop\ppi-projs\writeup\12-12-2009%203-36-18%20AM.avi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 7001 Mini Project</a:t>
            </a:r>
            <a:br>
              <a:rPr lang="en-US" dirty="0" smtClean="0"/>
            </a:br>
            <a:r>
              <a:rPr lang="en-US" dirty="0" smtClean="0"/>
              <a:t>Demo for Privacy Preserving Networks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Yuzhe</a:t>
            </a:r>
            <a:r>
              <a:rPr lang="en-US" dirty="0" smtClean="0"/>
              <a:t> Tang</a:t>
            </a:r>
          </a:p>
          <a:p>
            <a:r>
              <a:rPr lang="en-US" dirty="0" smtClean="0"/>
              <a:t>Dec., 11, 2009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Demo-related Research</a:t>
            </a:r>
          </a:p>
          <a:p>
            <a:pPr lvl="1"/>
            <a:r>
              <a:rPr lang="en-US" dirty="0" smtClean="0"/>
              <a:t>Keyword search in spatial database.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illustrate how clients could use PPN to search for resources that are distributed across different geometrical locations.</a:t>
            </a:r>
          </a:p>
          <a:p>
            <a:endParaRPr lang="en-US" dirty="0" smtClean="0"/>
          </a:p>
          <a:p>
            <a:r>
              <a:rPr lang="en-US" dirty="0" smtClean="0"/>
              <a:t>Basic </a:t>
            </a:r>
            <a:r>
              <a:rPr lang="en-US" dirty="0" err="1" smtClean="0"/>
              <a:t>usecases</a:t>
            </a:r>
            <a:endParaRPr lang="en-US" dirty="0" smtClean="0"/>
          </a:p>
          <a:p>
            <a:pPr lvl="1"/>
            <a:r>
              <a:rPr lang="en-US" dirty="0" smtClean="0"/>
              <a:t>Given a patient’s name, return the list of locations of medical organizations that have records of this patient.</a:t>
            </a:r>
          </a:p>
          <a:p>
            <a:pPr lvl="1"/>
            <a:r>
              <a:rPr lang="en-US" dirty="0" smtClean="0"/>
              <a:t>Given location of provider, retrieve the patient’s record.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patients’ names, return list of medical organizations, and with searcher’s location, show how PPN route.</a:t>
            </a:r>
          </a:p>
          <a:p>
            <a:r>
              <a:rPr lang="en-US" dirty="0" smtClean="0"/>
              <a:t>Show </a:t>
            </a:r>
            <a:r>
              <a:rPr lang="en-US" dirty="0" smtClean="0"/>
              <a:t>search process in a real-world map</a:t>
            </a:r>
          </a:p>
          <a:p>
            <a:pPr lvl="1"/>
            <a:r>
              <a:rPr lang="en-US" dirty="0" smtClean="0"/>
              <a:t>The grid is mapped over th</a:t>
            </a:r>
            <a:r>
              <a:rPr lang="en-US" dirty="0" smtClean="0"/>
              <a:t>e </a:t>
            </a:r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Zoom in/out. </a:t>
            </a:r>
            <a:endParaRPr lang="en-US" dirty="0" smtClean="0"/>
          </a:p>
          <a:p>
            <a:r>
              <a:rPr lang="en-US" dirty="0" smtClean="0"/>
              <a:t>Show how </a:t>
            </a:r>
            <a:r>
              <a:rPr lang="en-US" dirty="0" smtClean="0"/>
              <a:t>grid adapts to dynamic network.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-Search for medical organizations</a:t>
            </a:r>
            <a:br>
              <a:rPr lang="en-US" sz="2800" dirty="0" smtClean="0"/>
            </a:br>
            <a:r>
              <a:rPr lang="en-US" sz="2800" dirty="0" smtClean="0"/>
              <a:t>-Show how PPN route there</a:t>
            </a:r>
          </a:p>
        </p:txBody>
      </p:sp>
      <p:pic>
        <p:nvPicPr>
          <p:cNvPr id="4" name="12-12-2009 3-09-12 AM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05000" y="989682"/>
            <a:ext cx="7162800" cy="5868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demo in a more realistic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real-world maps</a:t>
            </a:r>
          </a:p>
          <a:p>
            <a:endParaRPr lang="en-US" dirty="0" smtClean="0"/>
          </a:p>
          <a:p>
            <a:r>
              <a:rPr lang="en-US" dirty="0" smtClean="0"/>
              <a:t>Switch between grid layer and map layer.</a:t>
            </a:r>
          </a:p>
          <a:p>
            <a:endParaRPr lang="en-US" dirty="0" smtClean="0"/>
          </a:p>
          <a:p>
            <a:r>
              <a:rPr lang="en-US" dirty="0" smtClean="0"/>
              <a:t>Zoom in/out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2-12-2009 3-26-24 A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066800" y="685800"/>
            <a:ext cx="7423189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4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 demo in a more dynamic setting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different number of nodes</a:t>
            </a:r>
          </a:p>
          <a:p>
            <a:endParaRPr lang="en-US" dirty="0" smtClean="0"/>
          </a:p>
          <a:p>
            <a:r>
              <a:rPr lang="en-US" dirty="0" smtClean="0"/>
              <a:t>Different balancing strategy</a:t>
            </a:r>
          </a:p>
          <a:p>
            <a:endParaRPr lang="en-US" dirty="0" smtClean="0"/>
          </a:p>
          <a:p>
            <a:r>
              <a:rPr lang="en-US" dirty="0" smtClean="0"/>
              <a:t>How things work in dynamic workload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12-12-2009 3-36-18 AM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381000"/>
            <a:ext cx="7620000" cy="621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as independent package to </a:t>
            </a:r>
            <a:r>
              <a:rPr lang="en-US" dirty="0" err="1" smtClean="0"/>
              <a:t>GeoCast</a:t>
            </a:r>
            <a:r>
              <a:rPr lang="en-US" dirty="0" smtClean="0"/>
              <a:t>/Grid code. </a:t>
            </a:r>
          </a:p>
          <a:p>
            <a:endParaRPr lang="en-US" smtClean="0"/>
          </a:p>
          <a:p>
            <a:r>
              <a:rPr lang="en-US" smtClean="0"/>
              <a:t>Use </a:t>
            </a:r>
            <a:r>
              <a:rPr lang="en-US" dirty="0" smtClean="0"/>
              <a:t>Bing Maps web services to get maps.</a:t>
            </a:r>
          </a:p>
          <a:p>
            <a:pPr lvl="1"/>
            <a:r>
              <a:rPr lang="en-US" dirty="0" smtClean="0"/>
              <a:t>Translate </a:t>
            </a:r>
            <a:r>
              <a:rPr lang="en-US" dirty="0" smtClean="0"/>
              <a:t>address to lat/long</a:t>
            </a:r>
          </a:p>
          <a:p>
            <a:pPr lvl="1"/>
            <a:r>
              <a:rPr lang="en-US" dirty="0" smtClean="0"/>
              <a:t>Render map/image</a:t>
            </a:r>
          </a:p>
          <a:p>
            <a:pPr lvl="1"/>
            <a:r>
              <a:rPr lang="en-US" dirty="0" smtClean="0"/>
              <a:t>Search for keywords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BDBD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DBDBDB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194</Words>
  <Application>Microsoft Office PowerPoint</Application>
  <PresentationFormat>On-screen Show (4:3)</PresentationFormat>
  <Paragraphs>38</Paragraphs>
  <Slides>10</Slides>
  <Notes>0</Notes>
  <HiddenSlides>1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 7001 Mini Project Demo for Privacy Preserving Networks</vt:lpstr>
      <vt:lpstr>General Goal </vt:lpstr>
      <vt:lpstr>Demos</vt:lpstr>
      <vt:lpstr>-Search for medical organizations -Show how PPN route there</vt:lpstr>
      <vt:lpstr>Show demo in a more realistic context</vt:lpstr>
      <vt:lpstr>Slide 6</vt:lpstr>
      <vt:lpstr>Show demo in a more dynamic setting </vt:lpstr>
      <vt:lpstr>Slide 8</vt:lpstr>
      <vt:lpstr>Implementation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Demo</dc:title>
  <dc:creator>yuzhe</dc:creator>
  <cp:lastModifiedBy>yuzhe</cp:lastModifiedBy>
  <cp:revision>61</cp:revision>
  <dcterms:created xsi:type="dcterms:W3CDTF">2006-08-16T00:00:00Z</dcterms:created>
  <dcterms:modified xsi:type="dcterms:W3CDTF">2009-12-12T10:59:26Z</dcterms:modified>
</cp:coreProperties>
</file>