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777DF-76A4-4557-B487-FCA60D7681AE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7B9A2-5336-45AC-B9BC-48166DD4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7B9A2-5336-45AC-B9BC-48166DD44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D2D-A4D3-48EA-A187-06C484BF11C7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693-4836-4C7E-9DB1-DD7D1B423ADF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A3E-5D29-496A-AE59-47C42D27C3E4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EE1-512D-4488-BAD9-A37FE72F4FBF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0CF-8B11-4133-830B-C9620AEB9302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E57E-3102-4F67-9660-C180C5843680}" type="datetime1">
              <a:rPr lang="en-US" smtClean="0"/>
              <a:t>1/29/2015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58C6-32F3-42A3-871B-CC7A04982BCE}" type="datetime1">
              <a:rPr lang="en-US" smtClean="0"/>
              <a:t>1/29/2015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237E-C950-44B0-B9B3-10000F79D51D}" type="datetime1">
              <a:rPr lang="en-US" smtClean="0"/>
              <a:t>1/29/2015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A283-B461-47DB-AB8C-1E2B12060DB2}" type="datetime1">
              <a:rPr lang="en-US" smtClean="0"/>
              <a:t>1/29/2015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E745-6C60-41D3-B317-F692CA55722B}" type="datetime1">
              <a:rPr lang="en-US" smtClean="0"/>
              <a:t>1/29/2015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1AA-2555-41F6-B964-3C4805255D6B}" type="datetime1">
              <a:rPr lang="en-US" smtClean="0"/>
              <a:t>1/29/2015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0CCE2-88FB-48D3-9CE0-ACFCED9CC9FB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F48E-A4D2-4F95-8C12-C9C9BB9C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5693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Isolation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0512" y="371794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</a:rPr>
              <a:t>Haoyi Shi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4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Deficit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(weighted) round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robin (DWRR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Resource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tenant receives a fair share of dominant resource relative to other tenants</a:t>
            </a:r>
          </a:p>
          <a:p>
            <a:pPr marL="228600" lvl="1">
              <a:spcBef>
                <a:spcPts val="10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tenant’s share of its dominant resource is lower bounded by the max-min fair share of a single common resource.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0615" y="2593169"/>
            <a:ext cx="950460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CPU performance isolation for shared compute clusters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CPI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elatively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well-behaved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Well-correlated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bad behavior caused by antagonists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latency-sensitive applications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fairly consistent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CPIs across tasks and time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13</a:t>
            </a:fld>
            <a:endParaRPr 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8029" y="316101"/>
            <a:ext cx="4625771" cy="34450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8642" y="1403797"/>
            <a:ext cx="2575775" cy="208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4095" y="515156"/>
            <a:ext cx="5087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Application-specific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(transactions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second, TPS)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second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(IPS)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79" y="3986212"/>
            <a:ext cx="5603060" cy="2552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49250" y="4931867"/>
            <a:ext cx="303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 changes slowly </a:t>
            </a:r>
          </a:p>
        </p:txBody>
      </p:sp>
    </p:spTree>
    <p:extLst>
      <p:ext uri="{BB962C8B-B14F-4D97-AF65-F5344CB8AC3E}">
        <p14:creationId xmlns:p14="http://schemas.microsoft.com/office/powerpoint/2010/main" val="290556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14</a:t>
            </a:fld>
            <a:endParaRPr 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308" y="1690688"/>
            <a:ext cx="5992367" cy="4248943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6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 Collection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hardware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CPU_CLK_UNHALTED.REF/INSTRUCTIONS.RETIRED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task on a machine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platforminfo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-usage …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>
              <a:spcBef>
                <a:spcPts val="1000"/>
              </a:spcBef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 spec</a:t>
            </a:r>
          </a:p>
          <a:p>
            <a:pPr marL="685800" lvl="3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standard deviation of CPI for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</a:p>
          <a:p>
            <a:pPr marL="685800" lvl="3">
              <a:spcBef>
                <a:spcPts val="1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predicted CPI for the normal behavior 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</a:p>
          <a:p>
            <a:pPr marL="685800" lvl="3">
              <a:spcBef>
                <a:spcPts val="1000"/>
              </a:spcBef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5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antagonists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lagged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observed CPI is significantly larger than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</a:p>
          <a:p>
            <a:pPr lvl="1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2σ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in a 5 minute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89" y="3487100"/>
            <a:ext cx="4581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8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antagonists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069"/>
            <a:ext cx="10515600" cy="4351338"/>
          </a:xfrm>
        </p:spPr>
        <p:txBody>
          <a:bodyPr/>
          <a:lstStyle/>
          <a:p>
            <a:r>
              <a:rPr lang="en-US" sz="2600" dirty="0"/>
              <a:t>B</a:t>
            </a:r>
            <a:r>
              <a:rPr lang="en-US" sz="2600" dirty="0" smtClean="0"/>
              <a:t>y correlations between the </a:t>
            </a:r>
            <a:r>
              <a:rPr lang="en-US" sz="2600" dirty="0"/>
              <a:t>victim’s CPI values and the CPU usage of the </a:t>
            </a:r>
            <a:r>
              <a:rPr lang="en-US" sz="2600" dirty="0" smtClean="0"/>
              <a:t>suspects</a:t>
            </a:r>
            <a:endParaRPr lang="en-US" sz="2600" dirty="0"/>
          </a:p>
          <a:p>
            <a:r>
              <a:rPr lang="en-US" sz="2600" dirty="0" smtClean="0"/>
              <a:t>Higher </a:t>
            </a:r>
            <a:r>
              <a:rPr lang="en-US" sz="2600" dirty="0"/>
              <a:t>the correlation value, </a:t>
            </a:r>
            <a:r>
              <a:rPr lang="en-US" sz="2600" dirty="0" smtClean="0"/>
              <a:t>greater </a:t>
            </a:r>
            <a:r>
              <a:rPr lang="en-US" sz="2600" dirty="0"/>
              <a:t>the </a:t>
            </a:r>
            <a:r>
              <a:rPr lang="en-US" sz="2600" dirty="0" smtClean="0"/>
              <a:t>accuracy</a:t>
            </a:r>
          </a:p>
          <a:p>
            <a:pPr lvl="1"/>
            <a:r>
              <a:rPr lang="en-US" sz="2200" dirty="0" smtClean="0"/>
              <a:t>At least 0.35 works well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17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16" y="3184143"/>
            <a:ext cx="5686425" cy="2562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930980" y="5334715"/>
                <a:ext cx="53955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{c1 ,c2 , ...,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 :CPI samples for the victim V,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abnormal CPI  threshold for V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{u1 ,u2 , ...,un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usage for a suspected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antagonist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baseline="-25000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i="0" baseline="-25000"/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i="0" baseline="-25000"/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baseline="-2500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baseline="-25000"/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baseline="-25000"/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80" y="5334715"/>
                <a:ext cx="5395577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3616" t="-2066" b="-1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96" y="26080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antagonists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625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Applying </a:t>
            </a:r>
            <a:r>
              <a:rPr lang="en-US" dirty="0"/>
              <a:t>CPU </a:t>
            </a:r>
            <a:r>
              <a:rPr lang="en-US" dirty="0" smtClean="0"/>
              <a:t>hard-capping</a:t>
            </a:r>
          </a:p>
          <a:p>
            <a:pPr lvl="1"/>
            <a:r>
              <a:rPr lang="en-US" dirty="0" smtClean="0"/>
              <a:t>Limit the </a:t>
            </a:r>
            <a:r>
              <a:rPr lang="en-US" dirty="0"/>
              <a:t>amount of CPU a </a:t>
            </a:r>
            <a:r>
              <a:rPr lang="en-US" dirty="0" smtClean="0"/>
              <a:t>task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Throttling the most-suspected one</a:t>
            </a:r>
          </a:p>
          <a:p>
            <a:pPr lvl="1"/>
            <a:r>
              <a:rPr lang="en-US" dirty="0"/>
              <a:t>Batch jobs are more possible</a:t>
            </a:r>
            <a:endParaRPr lang="en-US" dirty="0" smtClean="0"/>
          </a:p>
          <a:p>
            <a:pPr lvl="1"/>
            <a:r>
              <a:rPr lang="en-US" dirty="0" smtClean="0"/>
              <a:t>Expect victim’s </a:t>
            </a:r>
            <a:r>
              <a:rPr lang="en-US" dirty="0"/>
              <a:t>performance to </a:t>
            </a:r>
            <a:r>
              <a:rPr lang="en-US" dirty="0" smtClean="0"/>
              <a:t>improve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884" y="1827502"/>
            <a:ext cx="5334068" cy="33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smoothed average value as threshold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local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CPI and predicted CPI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dominant resource fairness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paper, that is CPU usage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interested in root-cause finding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Reading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and Fairness for Multi-Tenant Cloud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performance isolation for shared compute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Performance Isolation Through Virtual Datacenters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Anomaly-prevention V.S Anomaly-detection and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</a:p>
          <a:p>
            <a:pPr marL="0" indent="0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Dredging V.S throttling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 capacity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antagonist’s CPU usage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balance V.S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Emergent treatment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2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3" y="278635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Isolation and Fairness for Multi-Tenant Cloud Storage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0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key, related issues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Multi-tenant interference and unfairness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and unpredictable performance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Max-min fairness(PP,WA,RS,WFQ)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overhead and high utilization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746" y="1598394"/>
            <a:ext cx="7940454" cy="464785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5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030311" y="472806"/>
            <a:ext cx="848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Pisces multi-tenant storage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7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169" y="20796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Placement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169" y="1533526"/>
            <a:ext cx="10515600" cy="435133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feasibility of the system-wide fair shares</a:t>
            </a:r>
          </a:p>
          <a:p>
            <a:pPr>
              <a:lnSpc>
                <a:spcPct val="50000"/>
              </a:lnSpc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its data partitions (and their replicas) to service nodes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each node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exceed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node’s 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68" y="3803650"/>
            <a:ext cx="5431519" cy="27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Allocation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adjusts the local tenant shares 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the demand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mismatch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inimize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demand-share mismatch (or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 swap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7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32" y="3817713"/>
            <a:ext cx="2305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1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eciprocal swap</a:t>
            </a:r>
            <a:endParaRPr lang="en-US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167731"/>
            <a:ext cx="6819900" cy="36671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6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tenant requests to partition replicas in proportion to their local shares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Round-robin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replicas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slots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 request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tenant share, lower latency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F48E-A4D2-4F95-8C12-C9C9BB9C80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479</Words>
  <Application>Microsoft Office PowerPoint</Application>
  <PresentationFormat>宽屏</PresentationFormat>
  <Paragraphs>126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Times New Roman</vt:lpstr>
      <vt:lpstr>Office 主题</vt:lpstr>
      <vt:lpstr>Performance Isolation</vt:lpstr>
      <vt:lpstr>Paper Reading</vt:lpstr>
      <vt:lpstr>Performance Isolation and Fairness for Multi-Tenant Cloud Storage </vt:lpstr>
      <vt:lpstr>PowerPoint 演示文稿</vt:lpstr>
      <vt:lpstr>PowerPoint 演示文稿</vt:lpstr>
      <vt:lpstr>Partition Placement</vt:lpstr>
      <vt:lpstr>Weight Allocation</vt:lpstr>
      <vt:lpstr>Reciprocal swap</vt:lpstr>
      <vt:lpstr>Replica Selection</vt:lpstr>
      <vt:lpstr>Fair Queuing</vt:lpstr>
      <vt:lpstr>CPI2: CPU performance isolation for shared compute clusters</vt:lpstr>
      <vt:lpstr>Metric: CPI</vt:lpstr>
      <vt:lpstr>PowerPoint 演示文稿</vt:lpstr>
      <vt:lpstr>Architecture</vt:lpstr>
      <vt:lpstr>CPI Collection</vt:lpstr>
      <vt:lpstr>Identify antagonists</vt:lpstr>
      <vt:lpstr>Identify antagonists</vt:lpstr>
      <vt:lpstr>Deal with antagonists</vt:lpstr>
      <vt:lpstr>Similarities</vt:lpstr>
      <vt:lpstr>Differences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Isolation</dc:title>
  <dc:creator>haoyi shi</dc:creator>
  <cp:lastModifiedBy>haoyi shi</cp:lastModifiedBy>
  <cp:revision>83</cp:revision>
  <dcterms:created xsi:type="dcterms:W3CDTF">2015-01-29T18:26:57Z</dcterms:created>
  <dcterms:modified xsi:type="dcterms:W3CDTF">2015-01-30T03:07:13Z</dcterms:modified>
</cp:coreProperties>
</file>