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4" r:id="rId3"/>
    <p:sldId id="267" r:id="rId4"/>
    <p:sldId id="266" r:id="rId5"/>
    <p:sldId id="257" r:id="rId6"/>
    <p:sldId id="269" r:id="rId7"/>
    <p:sldId id="270" r:id="rId8"/>
    <p:sldId id="288" r:id="rId9"/>
    <p:sldId id="271" r:id="rId10"/>
    <p:sldId id="272" r:id="rId11"/>
    <p:sldId id="289" r:id="rId12"/>
    <p:sldId id="290" r:id="rId13"/>
    <p:sldId id="29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5" r:id="rId24"/>
    <p:sldId id="286" r:id="rId25"/>
    <p:sldId id="292" r:id="rId26"/>
    <p:sldId id="293" r:id="rId27"/>
    <p:sldId id="294" r:id="rId28"/>
    <p:sldId id="29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CD396-A90B-4AFA-BE6E-2901CBE8F3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935977-F481-415C-AC79-F723A6BEAD19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Usability</a:t>
          </a:r>
        </a:p>
      </dgm:t>
    </dgm:pt>
    <dgm:pt modelId="{F6B396A8-03DF-44AB-B722-CA0E3C016F37}" type="parTrans" cxnId="{8C8784C7-1A9C-4525-93A9-F0CAE1AA2581}">
      <dgm:prSet/>
      <dgm:spPr/>
      <dgm:t>
        <a:bodyPr/>
        <a:lstStyle/>
        <a:p>
          <a:endParaRPr lang="en-US"/>
        </a:p>
      </dgm:t>
    </dgm:pt>
    <dgm:pt modelId="{04776C37-07A3-4059-B724-7405F30DDCE7}" type="sibTrans" cxnId="{8C8784C7-1A9C-4525-93A9-F0CAE1AA2581}">
      <dgm:prSet/>
      <dgm:spPr/>
      <dgm:t>
        <a:bodyPr/>
        <a:lstStyle/>
        <a:p>
          <a:endParaRPr lang="en-US"/>
        </a:p>
      </dgm:t>
    </dgm:pt>
    <dgm:pt modelId="{76098F9D-9864-49F4-9132-971AA2BFE4BB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Formal Security</a:t>
          </a:r>
          <a:endParaRPr lang="en-US" dirty="0">
            <a:solidFill>
              <a:schemeClr val="bg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57EBA8-2438-4E70-9753-8D5BCD2F6F99}" type="parTrans" cxnId="{5BC107BE-04DC-4567-9895-B7B03DD3AFD3}">
      <dgm:prSet/>
      <dgm:spPr/>
      <dgm:t>
        <a:bodyPr/>
        <a:lstStyle/>
        <a:p>
          <a:endParaRPr lang="en-US"/>
        </a:p>
      </dgm:t>
    </dgm:pt>
    <dgm:pt modelId="{4BB05C6C-412D-4160-8F7A-BC024D4A028F}" type="sibTrans" cxnId="{5BC107BE-04DC-4567-9895-B7B03DD3AFD3}">
      <dgm:prSet/>
      <dgm:spPr/>
      <dgm:t>
        <a:bodyPr/>
        <a:lstStyle/>
        <a:p>
          <a:endParaRPr lang="en-US"/>
        </a:p>
      </dgm:t>
    </dgm:pt>
    <dgm:pt modelId="{52ACC145-07EA-44BE-AA62-3DA286A0372B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Efficiency</a:t>
          </a:r>
          <a:endParaRPr lang="en-US" dirty="0">
            <a:solidFill>
              <a:schemeClr val="bg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6DE2AD-38DC-4187-9001-4EA4912D0231}" type="parTrans" cxnId="{795DC79A-4A7A-4242-AAFB-B86EF7827EBF}">
      <dgm:prSet/>
      <dgm:spPr/>
      <dgm:t>
        <a:bodyPr/>
        <a:lstStyle/>
        <a:p>
          <a:endParaRPr lang="en-US"/>
        </a:p>
      </dgm:t>
    </dgm:pt>
    <dgm:pt modelId="{BD69D869-3846-4CDC-88D6-20D4C2BA8BFE}" type="sibTrans" cxnId="{795DC79A-4A7A-4242-AAFB-B86EF7827EBF}">
      <dgm:prSet/>
      <dgm:spPr/>
      <dgm:t>
        <a:bodyPr/>
        <a:lstStyle/>
        <a:p>
          <a:endParaRPr lang="en-US"/>
        </a:p>
      </dgm:t>
    </dgm:pt>
    <dgm:pt modelId="{6A502459-CD56-467A-AD08-B83915BD0B6A}" type="pres">
      <dgm:prSet presAssocID="{08ECD396-A90B-4AFA-BE6E-2901CBE8F3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C6AFEE-9A48-4E48-9DEE-0040F6A99AAB}" type="pres">
      <dgm:prSet presAssocID="{E3935977-F481-415C-AC79-F723A6BEAD19}" presName="parentLin" presStyleCnt="0"/>
      <dgm:spPr/>
    </dgm:pt>
    <dgm:pt modelId="{437CAE60-57CD-4B6B-8406-5FD76C27CE2B}" type="pres">
      <dgm:prSet presAssocID="{E3935977-F481-415C-AC79-F723A6BEAD1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D843B39-8E27-43DF-8FDB-8EAFC9A8EDBB}" type="pres">
      <dgm:prSet presAssocID="{E3935977-F481-415C-AC79-F723A6BEAD1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C75BC-88AE-4C8A-A059-8A8E02D87CEC}" type="pres">
      <dgm:prSet presAssocID="{E3935977-F481-415C-AC79-F723A6BEAD19}" presName="negativeSpace" presStyleCnt="0"/>
      <dgm:spPr/>
    </dgm:pt>
    <dgm:pt modelId="{D961A0DD-445D-4322-A108-AD8F6A32E2C4}" type="pres">
      <dgm:prSet presAssocID="{E3935977-F481-415C-AC79-F723A6BEAD19}" presName="childText" presStyleLbl="conFgAcc1" presStyleIdx="0" presStyleCnt="3">
        <dgm:presLayoutVars>
          <dgm:bulletEnabled val="1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8D43936B-5C41-463A-8099-020CC118240A}" type="pres">
      <dgm:prSet presAssocID="{04776C37-07A3-4059-B724-7405F30DDCE7}" presName="spaceBetweenRectangles" presStyleCnt="0"/>
      <dgm:spPr/>
    </dgm:pt>
    <dgm:pt modelId="{BA2CF5EA-10E7-4580-BA84-65ED6F6C9EE5}" type="pres">
      <dgm:prSet presAssocID="{76098F9D-9864-49F4-9132-971AA2BFE4BB}" presName="parentLin" presStyleCnt="0"/>
      <dgm:spPr/>
    </dgm:pt>
    <dgm:pt modelId="{7EBBA044-3FEA-4165-9FD6-4465AF86D067}" type="pres">
      <dgm:prSet presAssocID="{76098F9D-9864-49F4-9132-971AA2BFE4B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56475DA-E83E-4F08-97AD-70DF0E68357B}" type="pres">
      <dgm:prSet presAssocID="{76098F9D-9864-49F4-9132-971AA2BFE4B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F73DB-A2CD-4727-844F-46EAD9CF63E8}" type="pres">
      <dgm:prSet presAssocID="{76098F9D-9864-49F4-9132-971AA2BFE4BB}" presName="negativeSpace" presStyleCnt="0"/>
      <dgm:spPr/>
    </dgm:pt>
    <dgm:pt modelId="{074ECD68-E40F-47EB-B007-22FA4FA02BDD}" type="pres">
      <dgm:prSet presAssocID="{76098F9D-9864-49F4-9132-971AA2BFE4BB}" presName="childText" presStyleLbl="conFgAcc1" presStyleIdx="1" presStyleCnt="3">
        <dgm:presLayoutVars>
          <dgm:bulletEnabled val="1"/>
        </dgm:presLayoutVars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</dgm:pt>
    <dgm:pt modelId="{2ADC9DAC-5ECA-4042-8AB2-8BB808C769CC}" type="pres">
      <dgm:prSet presAssocID="{4BB05C6C-412D-4160-8F7A-BC024D4A028F}" presName="spaceBetweenRectangles" presStyleCnt="0"/>
      <dgm:spPr/>
    </dgm:pt>
    <dgm:pt modelId="{E5B08F31-3C80-44BA-BFBD-C5853BA01A38}" type="pres">
      <dgm:prSet presAssocID="{52ACC145-07EA-44BE-AA62-3DA286A0372B}" presName="parentLin" presStyleCnt="0"/>
      <dgm:spPr/>
    </dgm:pt>
    <dgm:pt modelId="{44A463AD-8046-41AE-BB2B-A1B0830D8056}" type="pres">
      <dgm:prSet presAssocID="{52ACC145-07EA-44BE-AA62-3DA286A0372B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6CE5251-6909-43C7-A70A-87284EC07447}" type="pres">
      <dgm:prSet presAssocID="{52ACC145-07EA-44BE-AA62-3DA286A0372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66AF7-94E3-4D03-8736-2A6FC84CD8F0}" type="pres">
      <dgm:prSet presAssocID="{52ACC145-07EA-44BE-AA62-3DA286A0372B}" presName="negativeSpace" presStyleCnt="0"/>
      <dgm:spPr/>
    </dgm:pt>
    <dgm:pt modelId="{00CDD857-7C21-486B-A119-4220412BD23A}" type="pres">
      <dgm:prSet presAssocID="{52ACC145-07EA-44BE-AA62-3DA286A0372B}" presName="childText" presStyleLbl="conFgAcc1" presStyleIdx="2" presStyleCnt="3">
        <dgm:presLayoutVars>
          <dgm:bulletEnabled val="1"/>
        </dgm:presLayoutVars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</dgm:pt>
  </dgm:ptLst>
  <dgm:cxnLst>
    <dgm:cxn modelId="{131D10F4-1761-4AF1-BBE4-2565BA96F8DE}" type="presOf" srcId="{52ACC145-07EA-44BE-AA62-3DA286A0372B}" destId="{A6CE5251-6909-43C7-A70A-87284EC07447}" srcOrd="1" destOrd="0" presId="urn:microsoft.com/office/officeart/2005/8/layout/list1"/>
    <dgm:cxn modelId="{7AB7C036-6760-4E8D-AF91-CC340AC6E91A}" type="presOf" srcId="{52ACC145-07EA-44BE-AA62-3DA286A0372B}" destId="{44A463AD-8046-41AE-BB2B-A1B0830D8056}" srcOrd="0" destOrd="0" presId="urn:microsoft.com/office/officeart/2005/8/layout/list1"/>
    <dgm:cxn modelId="{795DC79A-4A7A-4242-AAFB-B86EF7827EBF}" srcId="{08ECD396-A90B-4AFA-BE6E-2901CBE8F322}" destId="{52ACC145-07EA-44BE-AA62-3DA286A0372B}" srcOrd="2" destOrd="0" parTransId="{E26DE2AD-38DC-4187-9001-4EA4912D0231}" sibTransId="{BD69D869-3846-4CDC-88D6-20D4C2BA8BFE}"/>
    <dgm:cxn modelId="{88B869F3-BD8D-4CCE-AF8E-515893E5728B}" type="presOf" srcId="{E3935977-F481-415C-AC79-F723A6BEAD19}" destId="{437CAE60-57CD-4B6B-8406-5FD76C27CE2B}" srcOrd="0" destOrd="0" presId="urn:microsoft.com/office/officeart/2005/8/layout/list1"/>
    <dgm:cxn modelId="{38DDE0F4-D4AA-47DD-9F0A-1CC74134710C}" type="presOf" srcId="{E3935977-F481-415C-AC79-F723A6BEAD19}" destId="{4D843B39-8E27-43DF-8FDB-8EAFC9A8EDBB}" srcOrd="1" destOrd="0" presId="urn:microsoft.com/office/officeart/2005/8/layout/list1"/>
    <dgm:cxn modelId="{EF34D684-E544-4034-A00C-DE06EAA8C15F}" type="presOf" srcId="{76098F9D-9864-49F4-9132-971AA2BFE4BB}" destId="{756475DA-E83E-4F08-97AD-70DF0E68357B}" srcOrd="1" destOrd="0" presId="urn:microsoft.com/office/officeart/2005/8/layout/list1"/>
    <dgm:cxn modelId="{5BC107BE-04DC-4567-9895-B7B03DD3AFD3}" srcId="{08ECD396-A90B-4AFA-BE6E-2901CBE8F322}" destId="{76098F9D-9864-49F4-9132-971AA2BFE4BB}" srcOrd="1" destOrd="0" parTransId="{B557EBA8-2438-4E70-9753-8D5BCD2F6F99}" sibTransId="{4BB05C6C-412D-4160-8F7A-BC024D4A028F}"/>
    <dgm:cxn modelId="{D4444BC1-951A-4DF1-A7D2-06E73CCF67CC}" type="presOf" srcId="{76098F9D-9864-49F4-9132-971AA2BFE4BB}" destId="{7EBBA044-3FEA-4165-9FD6-4465AF86D067}" srcOrd="0" destOrd="0" presId="urn:microsoft.com/office/officeart/2005/8/layout/list1"/>
    <dgm:cxn modelId="{36A9924C-872A-4014-8BF5-B6CC6471C5EB}" type="presOf" srcId="{08ECD396-A90B-4AFA-BE6E-2901CBE8F322}" destId="{6A502459-CD56-467A-AD08-B83915BD0B6A}" srcOrd="0" destOrd="0" presId="urn:microsoft.com/office/officeart/2005/8/layout/list1"/>
    <dgm:cxn modelId="{8C8784C7-1A9C-4525-93A9-F0CAE1AA2581}" srcId="{08ECD396-A90B-4AFA-BE6E-2901CBE8F322}" destId="{E3935977-F481-415C-AC79-F723A6BEAD19}" srcOrd="0" destOrd="0" parTransId="{F6B396A8-03DF-44AB-B722-CA0E3C016F37}" sibTransId="{04776C37-07A3-4059-B724-7405F30DDCE7}"/>
    <dgm:cxn modelId="{2DF8BF03-4ED4-473F-BCDB-C1A21B311D73}" type="presParOf" srcId="{6A502459-CD56-467A-AD08-B83915BD0B6A}" destId="{70C6AFEE-9A48-4E48-9DEE-0040F6A99AAB}" srcOrd="0" destOrd="0" presId="urn:microsoft.com/office/officeart/2005/8/layout/list1"/>
    <dgm:cxn modelId="{95521AA0-7A1D-4AA7-9F5D-BE9AEE493545}" type="presParOf" srcId="{70C6AFEE-9A48-4E48-9DEE-0040F6A99AAB}" destId="{437CAE60-57CD-4B6B-8406-5FD76C27CE2B}" srcOrd="0" destOrd="0" presId="urn:microsoft.com/office/officeart/2005/8/layout/list1"/>
    <dgm:cxn modelId="{87DF05A3-5029-437A-ACDF-8E4C4D24A516}" type="presParOf" srcId="{70C6AFEE-9A48-4E48-9DEE-0040F6A99AAB}" destId="{4D843B39-8E27-43DF-8FDB-8EAFC9A8EDBB}" srcOrd="1" destOrd="0" presId="urn:microsoft.com/office/officeart/2005/8/layout/list1"/>
    <dgm:cxn modelId="{F7D207ED-E365-484A-BBA7-1641E3882F72}" type="presParOf" srcId="{6A502459-CD56-467A-AD08-B83915BD0B6A}" destId="{C56C75BC-88AE-4C8A-A059-8A8E02D87CEC}" srcOrd="1" destOrd="0" presId="urn:microsoft.com/office/officeart/2005/8/layout/list1"/>
    <dgm:cxn modelId="{4E3609E2-F214-4051-B270-14E90B7510E6}" type="presParOf" srcId="{6A502459-CD56-467A-AD08-B83915BD0B6A}" destId="{D961A0DD-445D-4322-A108-AD8F6A32E2C4}" srcOrd="2" destOrd="0" presId="urn:microsoft.com/office/officeart/2005/8/layout/list1"/>
    <dgm:cxn modelId="{3CF7446E-C786-42FF-9AE5-96CCBBA4AC35}" type="presParOf" srcId="{6A502459-CD56-467A-AD08-B83915BD0B6A}" destId="{8D43936B-5C41-463A-8099-020CC118240A}" srcOrd="3" destOrd="0" presId="urn:microsoft.com/office/officeart/2005/8/layout/list1"/>
    <dgm:cxn modelId="{8C9E96E1-44CD-42C4-A6ED-E7A7A2692085}" type="presParOf" srcId="{6A502459-CD56-467A-AD08-B83915BD0B6A}" destId="{BA2CF5EA-10E7-4580-BA84-65ED6F6C9EE5}" srcOrd="4" destOrd="0" presId="urn:microsoft.com/office/officeart/2005/8/layout/list1"/>
    <dgm:cxn modelId="{44557E8B-FE8E-420E-AFCB-FC48BB97F050}" type="presParOf" srcId="{BA2CF5EA-10E7-4580-BA84-65ED6F6C9EE5}" destId="{7EBBA044-3FEA-4165-9FD6-4465AF86D067}" srcOrd="0" destOrd="0" presId="urn:microsoft.com/office/officeart/2005/8/layout/list1"/>
    <dgm:cxn modelId="{9FA404CA-1B3F-48BD-972B-C72D41FE3CDC}" type="presParOf" srcId="{BA2CF5EA-10E7-4580-BA84-65ED6F6C9EE5}" destId="{756475DA-E83E-4F08-97AD-70DF0E68357B}" srcOrd="1" destOrd="0" presId="urn:microsoft.com/office/officeart/2005/8/layout/list1"/>
    <dgm:cxn modelId="{6F6E8A28-B41B-43B2-BC79-AAD0F5B395E6}" type="presParOf" srcId="{6A502459-CD56-467A-AD08-B83915BD0B6A}" destId="{701F73DB-A2CD-4727-844F-46EAD9CF63E8}" srcOrd="5" destOrd="0" presId="urn:microsoft.com/office/officeart/2005/8/layout/list1"/>
    <dgm:cxn modelId="{567686B1-9F1B-435B-939D-EC57F555E5E6}" type="presParOf" srcId="{6A502459-CD56-467A-AD08-B83915BD0B6A}" destId="{074ECD68-E40F-47EB-B007-22FA4FA02BDD}" srcOrd="6" destOrd="0" presId="urn:microsoft.com/office/officeart/2005/8/layout/list1"/>
    <dgm:cxn modelId="{F9A3D513-9510-450B-982A-E408D0396E0E}" type="presParOf" srcId="{6A502459-CD56-467A-AD08-B83915BD0B6A}" destId="{2ADC9DAC-5ECA-4042-8AB2-8BB808C769CC}" srcOrd="7" destOrd="0" presId="urn:microsoft.com/office/officeart/2005/8/layout/list1"/>
    <dgm:cxn modelId="{171FF3FE-7EB3-4EC2-A48C-850E495F89CF}" type="presParOf" srcId="{6A502459-CD56-467A-AD08-B83915BD0B6A}" destId="{E5B08F31-3C80-44BA-BFBD-C5853BA01A38}" srcOrd="8" destOrd="0" presId="urn:microsoft.com/office/officeart/2005/8/layout/list1"/>
    <dgm:cxn modelId="{AE23CB18-F7B2-436E-89B3-BDDA7DBBDD1F}" type="presParOf" srcId="{E5B08F31-3C80-44BA-BFBD-C5853BA01A38}" destId="{44A463AD-8046-41AE-BB2B-A1B0830D8056}" srcOrd="0" destOrd="0" presId="urn:microsoft.com/office/officeart/2005/8/layout/list1"/>
    <dgm:cxn modelId="{17D8EAF0-3B69-46BF-8F43-5A36A1718AC2}" type="presParOf" srcId="{E5B08F31-3C80-44BA-BFBD-C5853BA01A38}" destId="{A6CE5251-6909-43C7-A70A-87284EC07447}" srcOrd="1" destOrd="0" presId="urn:microsoft.com/office/officeart/2005/8/layout/list1"/>
    <dgm:cxn modelId="{8CBC6E45-2FA9-43E4-9724-E24A7A151203}" type="presParOf" srcId="{6A502459-CD56-467A-AD08-B83915BD0B6A}" destId="{A1566AF7-94E3-4D03-8736-2A6FC84CD8F0}" srcOrd="9" destOrd="0" presId="urn:microsoft.com/office/officeart/2005/8/layout/list1"/>
    <dgm:cxn modelId="{125CAE17-1CDC-487F-B00E-4B3F05BC4364}" type="presParOf" srcId="{6A502459-CD56-467A-AD08-B83915BD0B6A}" destId="{00CDD857-7C21-486B-A119-4220412BD23A}" srcOrd="10" destOrd="0" presId="urn:microsoft.com/office/officeart/2005/8/layout/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ECD396-A90B-4AFA-BE6E-2901CBE8F3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935977-F481-415C-AC79-F723A6BEAD19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Usability</a:t>
          </a:r>
        </a:p>
      </dgm:t>
    </dgm:pt>
    <dgm:pt modelId="{F6B396A8-03DF-44AB-B722-CA0E3C016F37}" type="parTrans" cxnId="{8C8784C7-1A9C-4525-93A9-F0CAE1AA2581}">
      <dgm:prSet/>
      <dgm:spPr/>
      <dgm:t>
        <a:bodyPr/>
        <a:lstStyle/>
        <a:p>
          <a:endParaRPr lang="en-US"/>
        </a:p>
      </dgm:t>
    </dgm:pt>
    <dgm:pt modelId="{04776C37-07A3-4059-B724-7405F30DDCE7}" type="sibTrans" cxnId="{8C8784C7-1A9C-4525-93A9-F0CAE1AA2581}">
      <dgm:prSet/>
      <dgm:spPr/>
      <dgm:t>
        <a:bodyPr/>
        <a:lstStyle/>
        <a:p>
          <a:endParaRPr lang="en-US"/>
        </a:p>
      </dgm:t>
    </dgm:pt>
    <dgm:pt modelId="{76098F9D-9864-49F4-9132-971AA2BFE4BB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Formal Security</a:t>
          </a:r>
          <a:endParaRPr 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57EBA8-2438-4E70-9753-8D5BCD2F6F99}" type="parTrans" cxnId="{5BC107BE-04DC-4567-9895-B7B03DD3AFD3}">
      <dgm:prSet/>
      <dgm:spPr/>
      <dgm:t>
        <a:bodyPr/>
        <a:lstStyle/>
        <a:p>
          <a:endParaRPr lang="en-US"/>
        </a:p>
      </dgm:t>
    </dgm:pt>
    <dgm:pt modelId="{4BB05C6C-412D-4160-8F7A-BC024D4A028F}" type="sibTrans" cxnId="{5BC107BE-04DC-4567-9895-B7B03DD3AFD3}">
      <dgm:prSet/>
      <dgm:spPr/>
      <dgm:t>
        <a:bodyPr/>
        <a:lstStyle/>
        <a:p>
          <a:endParaRPr lang="en-US"/>
        </a:p>
      </dgm:t>
    </dgm:pt>
    <dgm:pt modelId="{52ACC145-07EA-44BE-AA62-3DA286A0372B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Efficiency</a:t>
          </a:r>
          <a:endParaRPr lang="en-US" dirty="0">
            <a:solidFill>
              <a:schemeClr val="bg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6DE2AD-38DC-4187-9001-4EA4912D0231}" type="parTrans" cxnId="{795DC79A-4A7A-4242-AAFB-B86EF7827EBF}">
      <dgm:prSet/>
      <dgm:spPr/>
      <dgm:t>
        <a:bodyPr/>
        <a:lstStyle/>
        <a:p>
          <a:endParaRPr lang="en-US"/>
        </a:p>
      </dgm:t>
    </dgm:pt>
    <dgm:pt modelId="{BD69D869-3846-4CDC-88D6-20D4C2BA8BFE}" type="sibTrans" cxnId="{795DC79A-4A7A-4242-AAFB-B86EF7827EBF}">
      <dgm:prSet/>
      <dgm:spPr/>
      <dgm:t>
        <a:bodyPr/>
        <a:lstStyle/>
        <a:p>
          <a:endParaRPr lang="en-US"/>
        </a:p>
      </dgm:t>
    </dgm:pt>
    <dgm:pt modelId="{6A502459-CD56-467A-AD08-B83915BD0B6A}" type="pres">
      <dgm:prSet presAssocID="{08ECD396-A90B-4AFA-BE6E-2901CBE8F3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C6AFEE-9A48-4E48-9DEE-0040F6A99AAB}" type="pres">
      <dgm:prSet presAssocID="{E3935977-F481-415C-AC79-F723A6BEAD19}" presName="parentLin" presStyleCnt="0"/>
      <dgm:spPr/>
    </dgm:pt>
    <dgm:pt modelId="{437CAE60-57CD-4B6B-8406-5FD76C27CE2B}" type="pres">
      <dgm:prSet presAssocID="{E3935977-F481-415C-AC79-F723A6BEAD1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D843B39-8E27-43DF-8FDB-8EAFC9A8EDBB}" type="pres">
      <dgm:prSet presAssocID="{E3935977-F481-415C-AC79-F723A6BEAD1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C75BC-88AE-4C8A-A059-8A8E02D87CEC}" type="pres">
      <dgm:prSet presAssocID="{E3935977-F481-415C-AC79-F723A6BEAD19}" presName="negativeSpace" presStyleCnt="0"/>
      <dgm:spPr/>
    </dgm:pt>
    <dgm:pt modelId="{D961A0DD-445D-4322-A108-AD8F6A32E2C4}" type="pres">
      <dgm:prSet presAssocID="{E3935977-F481-415C-AC79-F723A6BEAD19}" presName="childText" presStyleLbl="conFgAcc1" presStyleIdx="0" presStyleCnt="3">
        <dgm:presLayoutVars>
          <dgm:bulletEnabled val="1"/>
        </dgm:presLayoutVars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8D43936B-5C41-463A-8099-020CC118240A}" type="pres">
      <dgm:prSet presAssocID="{04776C37-07A3-4059-B724-7405F30DDCE7}" presName="spaceBetweenRectangles" presStyleCnt="0"/>
      <dgm:spPr/>
    </dgm:pt>
    <dgm:pt modelId="{BA2CF5EA-10E7-4580-BA84-65ED6F6C9EE5}" type="pres">
      <dgm:prSet presAssocID="{76098F9D-9864-49F4-9132-971AA2BFE4BB}" presName="parentLin" presStyleCnt="0"/>
      <dgm:spPr/>
    </dgm:pt>
    <dgm:pt modelId="{7EBBA044-3FEA-4165-9FD6-4465AF86D067}" type="pres">
      <dgm:prSet presAssocID="{76098F9D-9864-49F4-9132-971AA2BFE4B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56475DA-E83E-4F08-97AD-70DF0E68357B}" type="pres">
      <dgm:prSet presAssocID="{76098F9D-9864-49F4-9132-971AA2BFE4B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F73DB-A2CD-4727-844F-46EAD9CF63E8}" type="pres">
      <dgm:prSet presAssocID="{76098F9D-9864-49F4-9132-971AA2BFE4BB}" presName="negativeSpace" presStyleCnt="0"/>
      <dgm:spPr/>
    </dgm:pt>
    <dgm:pt modelId="{074ECD68-E40F-47EB-B007-22FA4FA02BDD}" type="pres">
      <dgm:prSet presAssocID="{76098F9D-9864-49F4-9132-971AA2BFE4BB}" presName="childText" presStyleLbl="conFgAcc1" presStyleIdx="1" presStyleCnt="3">
        <dgm:presLayoutVars>
          <dgm:bulletEnabled val="1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2ADC9DAC-5ECA-4042-8AB2-8BB808C769CC}" type="pres">
      <dgm:prSet presAssocID="{4BB05C6C-412D-4160-8F7A-BC024D4A028F}" presName="spaceBetweenRectangles" presStyleCnt="0"/>
      <dgm:spPr/>
    </dgm:pt>
    <dgm:pt modelId="{E5B08F31-3C80-44BA-BFBD-C5853BA01A38}" type="pres">
      <dgm:prSet presAssocID="{52ACC145-07EA-44BE-AA62-3DA286A0372B}" presName="parentLin" presStyleCnt="0"/>
      <dgm:spPr/>
    </dgm:pt>
    <dgm:pt modelId="{44A463AD-8046-41AE-BB2B-A1B0830D8056}" type="pres">
      <dgm:prSet presAssocID="{52ACC145-07EA-44BE-AA62-3DA286A0372B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6CE5251-6909-43C7-A70A-87284EC07447}" type="pres">
      <dgm:prSet presAssocID="{52ACC145-07EA-44BE-AA62-3DA286A0372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66AF7-94E3-4D03-8736-2A6FC84CD8F0}" type="pres">
      <dgm:prSet presAssocID="{52ACC145-07EA-44BE-AA62-3DA286A0372B}" presName="negativeSpace" presStyleCnt="0"/>
      <dgm:spPr/>
    </dgm:pt>
    <dgm:pt modelId="{00CDD857-7C21-486B-A119-4220412BD23A}" type="pres">
      <dgm:prSet presAssocID="{52ACC145-07EA-44BE-AA62-3DA286A0372B}" presName="childText" presStyleLbl="conFgAcc1" presStyleIdx="2" presStyleCnt="3">
        <dgm:presLayoutVars>
          <dgm:bulletEnabled val="1"/>
        </dgm:presLayoutVars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</dgm:pt>
  </dgm:ptLst>
  <dgm:cxnLst>
    <dgm:cxn modelId="{8C8784C7-1A9C-4525-93A9-F0CAE1AA2581}" srcId="{08ECD396-A90B-4AFA-BE6E-2901CBE8F322}" destId="{E3935977-F481-415C-AC79-F723A6BEAD19}" srcOrd="0" destOrd="0" parTransId="{F6B396A8-03DF-44AB-B722-CA0E3C016F37}" sibTransId="{04776C37-07A3-4059-B724-7405F30DDCE7}"/>
    <dgm:cxn modelId="{795DC79A-4A7A-4242-AAFB-B86EF7827EBF}" srcId="{08ECD396-A90B-4AFA-BE6E-2901CBE8F322}" destId="{52ACC145-07EA-44BE-AA62-3DA286A0372B}" srcOrd="2" destOrd="0" parTransId="{E26DE2AD-38DC-4187-9001-4EA4912D0231}" sibTransId="{BD69D869-3846-4CDC-88D6-20D4C2BA8BFE}"/>
    <dgm:cxn modelId="{253EFD0B-AE92-44FE-BE2B-8F858A7FB29C}" type="presOf" srcId="{76098F9D-9864-49F4-9132-971AA2BFE4BB}" destId="{7EBBA044-3FEA-4165-9FD6-4465AF86D067}" srcOrd="0" destOrd="0" presId="urn:microsoft.com/office/officeart/2005/8/layout/list1"/>
    <dgm:cxn modelId="{AA00BB79-A098-40C2-AA9A-18ADF3A43ABD}" type="presOf" srcId="{52ACC145-07EA-44BE-AA62-3DA286A0372B}" destId="{A6CE5251-6909-43C7-A70A-87284EC07447}" srcOrd="1" destOrd="0" presId="urn:microsoft.com/office/officeart/2005/8/layout/list1"/>
    <dgm:cxn modelId="{07AA5947-544D-42EF-95D3-7E4AB6110AEF}" type="presOf" srcId="{52ACC145-07EA-44BE-AA62-3DA286A0372B}" destId="{44A463AD-8046-41AE-BB2B-A1B0830D8056}" srcOrd="0" destOrd="0" presId="urn:microsoft.com/office/officeart/2005/8/layout/list1"/>
    <dgm:cxn modelId="{5BC107BE-04DC-4567-9895-B7B03DD3AFD3}" srcId="{08ECD396-A90B-4AFA-BE6E-2901CBE8F322}" destId="{76098F9D-9864-49F4-9132-971AA2BFE4BB}" srcOrd="1" destOrd="0" parTransId="{B557EBA8-2438-4E70-9753-8D5BCD2F6F99}" sibTransId="{4BB05C6C-412D-4160-8F7A-BC024D4A028F}"/>
    <dgm:cxn modelId="{AD234751-6B40-4E7C-ACFA-57E36016ECB5}" type="presOf" srcId="{E3935977-F481-415C-AC79-F723A6BEAD19}" destId="{437CAE60-57CD-4B6B-8406-5FD76C27CE2B}" srcOrd="0" destOrd="0" presId="urn:microsoft.com/office/officeart/2005/8/layout/list1"/>
    <dgm:cxn modelId="{D76042A4-ED98-4041-BC5D-3D1D7E7BD535}" type="presOf" srcId="{E3935977-F481-415C-AC79-F723A6BEAD19}" destId="{4D843B39-8E27-43DF-8FDB-8EAFC9A8EDBB}" srcOrd="1" destOrd="0" presId="urn:microsoft.com/office/officeart/2005/8/layout/list1"/>
    <dgm:cxn modelId="{C3A31EA7-632E-4A54-AE2F-29ADA6444551}" type="presOf" srcId="{76098F9D-9864-49F4-9132-971AA2BFE4BB}" destId="{756475DA-E83E-4F08-97AD-70DF0E68357B}" srcOrd="1" destOrd="0" presId="urn:microsoft.com/office/officeart/2005/8/layout/list1"/>
    <dgm:cxn modelId="{4B106A84-0FAE-49A5-A6AA-FBBB73FCBD5F}" type="presOf" srcId="{08ECD396-A90B-4AFA-BE6E-2901CBE8F322}" destId="{6A502459-CD56-467A-AD08-B83915BD0B6A}" srcOrd="0" destOrd="0" presId="urn:microsoft.com/office/officeart/2005/8/layout/list1"/>
    <dgm:cxn modelId="{F0F34FCB-3ED0-4B38-ADBE-BB8B9119E4A1}" type="presParOf" srcId="{6A502459-CD56-467A-AD08-B83915BD0B6A}" destId="{70C6AFEE-9A48-4E48-9DEE-0040F6A99AAB}" srcOrd="0" destOrd="0" presId="urn:microsoft.com/office/officeart/2005/8/layout/list1"/>
    <dgm:cxn modelId="{C8CE4496-D186-486A-8AE1-5DC7902DB852}" type="presParOf" srcId="{70C6AFEE-9A48-4E48-9DEE-0040F6A99AAB}" destId="{437CAE60-57CD-4B6B-8406-5FD76C27CE2B}" srcOrd="0" destOrd="0" presId="urn:microsoft.com/office/officeart/2005/8/layout/list1"/>
    <dgm:cxn modelId="{25D44C6A-F04A-4D4B-A58F-F28A89472981}" type="presParOf" srcId="{70C6AFEE-9A48-4E48-9DEE-0040F6A99AAB}" destId="{4D843B39-8E27-43DF-8FDB-8EAFC9A8EDBB}" srcOrd="1" destOrd="0" presId="urn:microsoft.com/office/officeart/2005/8/layout/list1"/>
    <dgm:cxn modelId="{49F13C0A-3036-4DED-8303-645483A11CF2}" type="presParOf" srcId="{6A502459-CD56-467A-AD08-B83915BD0B6A}" destId="{C56C75BC-88AE-4C8A-A059-8A8E02D87CEC}" srcOrd="1" destOrd="0" presId="urn:microsoft.com/office/officeart/2005/8/layout/list1"/>
    <dgm:cxn modelId="{ED60F0E9-695E-4AB0-8C84-033C5DFF50A8}" type="presParOf" srcId="{6A502459-CD56-467A-AD08-B83915BD0B6A}" destId="{D961A0DD-445D-4322-A108-AD8F6A32E2C4}" srcOrd="2" destOrd="0" presId="urn:microsoft.com/office/officeart/2005/8/layout/list1"/>
    <dgm:cxn modelId="{524005F3-AC7D-4DA3-BE12-8BA853A8C6F7}" type="presParOf" srcId="{6A502459-CD56-467A-AD08-B83915BD0B6A}" destId="{8D43936B-5C41-463A-8099-020CC118240A}" srcOrd="3" destOrd="0" presId="urn:microsoft.com/office/officeart/2005/8/layout/list1"/>
    <dgm:cxn modelId="{3B7AAA04-1FAD-4A4D-AC81-2D7BB41157C9}" type="presParOf" srcId="{6A502459-CD56-467A-AD08-B83915BD0B6A}" destId="{BA2CF5EA-10E7-4580-BA84-65ED6F6C9EE5}" srcOrd="4" destOrd="0" presId="urn:microsoft.com/office/officeart/2005/8/layout/list1"/>
    <dgm:cxn modelId="{855919DF-E4C8-4EAB-ADCE-F8609EE924F8}" type="presParOf" srcId="{BA2CF5EA-10E7-4580-BA84-65ED6F6C9EE5}" destId="{7EBBA044-3FEA-4165-9FD6-4465AF86D067}" srcOrd="0" destOrd="0" presId="urn:microsoft.com/office/officeart/2005/8/layout/list1"/>
    <dgm:cxn modelId="{78BAFFAC-B056-4509-B153-10D69D12782A}" type="presParOf" srcId="{BA2CF5EA-10E7-4580-BA84-65ED6F6C9EE5}" destId="{756475DA-E83E-4F08-97AD-70DF0E68357B}" srcOrd="1" destOrd="0" presId="urn:microsoft.com/office/officeart/2005/8/layout/list1"/>
    <dgm:cxn modelId="{F4D480DD-A118-481F-A260-6B85B76C3EF4}" type="presParOf" srcId="{6A502459-CD56-467A-AD08-B83915BD0B6A}" destId="{701F73DB-A2CD-4727-844F-46EAD9CF63E8}" srcOrd="5" destOrd="0" presId="urn:microsoft.com/office/officeart/2005/8/layout/list1"/>
    <dgm:cxn modelId="{A629F586-4EC2-4CA1-9489-D8A523A98DFF}" type="presParOf" srcId="{6A502459-CD56-467A-AD08-B83915BD0B6A}" destId="{074ECD68-E40F-47EB-B007-22FA4FA02BDD}" srcOrd="6" destOrd="0" presId="urn:microsoft.com/office/officeart/2005/8/layout/list1"/>
    <dgm:cxn modelId="{238B4B05-6D3C-42F4-95C1-CD613EDF80C9}" type="presParOf" srcId="{6A502459-CD56-467A-AD08-B83915BD0B6A}" destId="{2ADC9DAC-5ECA-4042-8AB2-8BB808C769CC}" srcOrd="7" destOrd="0" presId="urn:microsoft.com/office/officeart/2005/8/layout/list1"/>
    <dgm:cxn modelId="{654C2B90-F5B9-4037-A178-44AFD8966901}" type="presParOf" srcId="{6A502459-CD56-467A-AD08-B83915BD0B6A}" destId="{E5B08F31-3C80-44BA-BFBD-C5853BA01A38}" srcOrd="8" destOrd="0" presId="urn:microsoft.com/office/officeart/2005/8/layout/list1"/>
    <dgm:cxn modelId="{CDAFD419-5AC3-4BAF-BC5E-579FA2491148}" type="presParOf" srcId="{E5B08F31-3C80-44BA-BFBD-C5853BA01A38}" destId="{44A463AD-8046-41AE-BB2B-A1B0830D8056}" srcOrd="0" destOrd="0" presId="urn:microsoft.com/office/officeart/2005/8/layout/list1"/>
    <dgm:cxn modelId="{BA41C25C-E717-4EAF-BB0F-95320558AAD8}" type="presParOf" srcId="{E5B08F31-3C80-44BA-BFBD-C5853BA01A38}" destId="{A6CE5251-6909-43C7-A70A-87284EC07447}" srcOrd="1" destOrd="0" presId="urn:microsoft.com/office/officeart/2005/8/layout/list1"/>
    <dgm:cxn modelId="{A0C5B4D7-3DF4-4471-A312-5AF099E01A5C}" type="presParOf" srcId="{6A502459-CD56-467A-AD08-B83915BD0B6A}" destId="{A1566AF7-94E3-4D03-8736-2A6FC84CD8F0}" srcOrd="9" destOrd="0" presId="urn:microsoft.com/office/officeart/2005/8/layout/list1"/>
    <dgm:cxn modelId="{D587D550-6C9B-4B97-A995-4B6A266432F9}" type="presParOf" srcId="{6A502459-CD56-467A-AD08-B83915BD0B6A}" destId="{00CDD857-7C21-486B-A119-4220412BD23A}" srcOrd="10" destOrd="0" presId="urn:microsoft.com/office/officeart/2005/8/layout/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ECD396-A90B-4AFA-BE6E-2901CBE8F3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935977-F481-415C-AC79-F723A6BEAD19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Usability</a:t>
          </a:r>
        </a:p>
      </dgm:t>
    </dgm:pt>
    <dgm:pt modelId="{F6B396A8-03DF-44AB-B722-CA0E3C016F37}" type="parTrans" cxnId="{8C8784C7-1A9C-4525-93A9-F0CAE1AA2581}">
      <dgm:prSet/>
      <dgm:spPr/>
      <dgm:t>
        <a:bodyPr/>
        <a:lstStyle/>
        <a:p>
          <a:endParaRPr lang="en-US"/>
        </a:p>
      </dgm:t>
    </dgm:pt>
    <dgm:pt modelId="{04776C37-07A3-4059-B724-7405F30DDCE7}" type="sibTrans" cxnId="{8C8784C7-1A9C-4525-93A9-F0CAE1AA2581}">
      <dgm:prSet/>
      <dgm:spPr/>
      <dgm:t>
        <a:bodyPr/>
        <a:lstStyle/>
        <a:p>
          <a:endParaRPr lang="en-US"/>
        </a:p>
      </dgm:t>
    </dgm:pt>
    <dgm:pt modelId="{76098F9D-9864-49F4-9132-971AA2BFE4BB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Formal Security</a:t>
          </a:r>
          <a:endParaRPr lang="en-US" dirty="0">
            <a:solidFill>
              <a:schemeClr val="bg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57EBA8-2438-4E70-9753-8D5BCD2F6F99}" type="parTrans" cxnId="{5BC107BE-04DC-4567-9895-B7B03DD3AFD3}">
      <dgm:prSet/>
      <dgm:spPr/>
      <dgm:t>
        <a:bodyPr/>
        <a:lstStyle/>
        <a:p>
          <a:endParaRPr lang="en-US"/>
        </a:p>
      </dgm:t>
    </dgm:pt>
    <dgm:pt modelId="{4BB05C6C-412D-4160-8F7A-BC024D4A028F}" type="sibTrans" cxnId="{5BC107BE-04DC-4567-9895-B7B03DD3AFD3}">
      <dgm:prSet/>
      <dgm:spPr/>
      <dgm:t>
        <a:bodyPr/>
        <a:lstStyle/>
        <a:p>
          <a:endParaRPr lang="en-US"/>
        </a:p>
      </dgm:t>
    </dgm:pt>
    <dgm:pt modelId="{52ACC145-07EA-44BE-AA62-3DA286A0372B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Efficiency</a:t>
          </a:r>
          <a:endParaRPr 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6DE2AD-38DC-4187-9001-4EA4912D0231}" type="parTrans" cxnId="{795DC79A-4A7A-4242-AAFB-B86EF7827EBF}">
      <dgm:prSet/>
      <dgm:spPr/>
      <dgm:t>
        <a:bodyPr/>
        <a:lstStyle/>
        <a:p>
          <a:endParaRPr lang="en-US"/>
        </a:p>
      </dgm:t>
    </dgm:pt>
    <dgm:pt modelId="{BD69D869-3846-4CDC-88D6-20D4C2BA8BFE}" type="sibTrans" cxnId="{795DC79A-4A7A-4242-AAFB-B86EF7827EBF}">
      <dgm:prSet/>
      <dgm:spPr/>
      <dgm:t>
        <a:bodyPr/>
        <a:lstStyle/>
        <a:p>
          <a:endParaRPr lang="en-US"/>
        </a:p>
      </dgm:t>
    </dgm:pt>
    <dgm:pt modelId="{6A502459-CD56-467A-AD08-B83915BD0B6A}" type="pres">
      <dgm:prSet presAssocID="{08ECD396-A90B-4AFA-BE6E-2901CBE8F3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C6AFEE-9A48-4E48-9DEE-0040F6A99AAB}" type="pres">
      <dgm:prSet presAssocID="{E3935977-F481-415C-AC79-F723A6BEAD19}" presName="parentLin" presStyleCnt="0"/>
      <dgm:spPr/>
    </dgm:pt>
    <dgm:pt modelId="{437CAE60-57CD-4B6B-8406-5FD76C27CE2B}" type="pres">
      <dgm:prSet presAssocID="{E3935977-F481-415C-AC79-F723A6BEAD1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D843B39-8E27-43DF-8FDB-8EAFC9A8EDBB}" type="pres">
      <dgm:prSet presAssocID="{E3935977-F481-415C-AC79-F723A6BEAD1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C75BC-88AE-4C8A-A059-8A8E02D87CEC}" type="pres">
      <dgm:prSet presAssocID="{E3935977-F481-415C-AC79-F723A6BEAD19}" presName="negativeSpace" presStyleCnt="0"/>
      <dgm:spPr/>
    </dgm:pt>
    <dgm:pt modelId="{D961A0DD-445D-4322-A108-AD8F6A32E2C4}" type="pres">
      <dgm:prSet presAssocID="{E3935977-F481-415C-AC79-F723A6BEAD19}" presName="childText" presStyleLbl="conFgAcc1" presStyleIdx="0" presStyleCnt="3">
        <dgm:presLayoutVars>
          <dgm:bulletEnabled val="1"/>
        </dgm:presLayoutVars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8D43936B-5C41-463A-8099-020CC118240A}" type="pres">
      <dgm:prSet presAssocID="{04776C37-07A3-4059-B724-7405F30DDCE7}" presName="spaceBetweenRectangles" presStyleCnt="0"/>
      <dgm:spPr/>
    </dgm:pt>
    <dgm:pt modelId="{BA2CF5EA-10E7-4580-BA84-65ED6F6C9EE5}" type="pres">
      <dgm:prSet presAssocID="{76098F9D-9864-49F4-9132-971AA2BFE4BB}" presName="parentLin" presStyleCnt="0"/>
      <dgm:spPr/>
    </dgm:pt>
    <dgm:pt modelId="{7EBBA044-3FEA-4165-9FD6-4465AF86D067}" type="pres">
      <dgm:prSet presAssocID="{76098F9D-9864-49F4-9132-971AA2BFE4B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56475DA-E83E-4F08-97AD-70DF0E68357B}" type="pres">
      <dgm:prSet presAssocID="{76098F9D-9864-49F4-9132-971AA2BFE4B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F73DB-A2CD-4727-844F-46EAD9CF63E8}" type="pres">
      <dgm:prSet presAssocID="{76098F9D-9864-49F4-9132-971AA2BFE4BB}" presName="negativeSpace" presStyleCnt="0"/>
      <dgm:spPr/>
    </dgm:pt>
    <dgm:pt modelId="{074ECD68-E40F-47EB-B007-22FA4FA02BDD}" type="pres">
      <dgm:prSet presAssocID="{76098F9D-9864-49F4-9132-971AA2BFE4BB}" presName="childText" presStyleLbl="conFgAcc1" presStyleIdx="1" presStyleCnt="3">
        <dgm:presLayoutVars>
          <dgm:bulletEnabled val="1"/>
        </dgm:presLayoutVars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</dgm:pt>
    <dgm:pt modelId="{2ADC9DAC-5ECA-4042-8AB2-8BB808C769CC}" type="pres">
      <dgm:prSet presAssocID="{4BB05C6C-412D-4160-8F7A-BC024D4A028F}" presName="spaceBetweenRectangles" presStyleCnt="0"/>
      <dgm:spPr/>
    </dgm:pt>
    <dgm:pt modelId="{E5B08F31-3C80-44BA-BFBD-C5853BA01A38}" type="pres">
      <dgm:prSet presAssocID="{52ACC145-07EA-44BE-AA62-3DA286A0372B}" presName="parentLin" presStyleCnt="0"/>
      <dgm:spPr/>
    </dgm:pt>
    <dgm:pt modelId="{44A463AD-8046-41AE-BB2B-A1B0830D8056}" type="pres">
      <dgm:prSet presAssocID="{52ACC145-07EA-44BE-AA62-3DA286A0372B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6CE5251-6909-43C7-A70A-87284EC07447}" type="pres">
      <dgm:prSet presAssocID="{52ACC145-07EA-44BE-AA62-3DA286A0372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66AF7-94E3-4D03-8736-2A6FC84CD8F0}" type="pres">
      <dgm:prSet presAssocID="{52ACC145-07EA-44BE-AA62-3DA286A0372B}" presName="negativeSpace" presStyleCnt="0"/>
      <dgm:spPr/>
    </dgm:pt>
    <dgm:pt modelId="{00CDD857-7C21-486B-A119-4220412BD23A}" type="pres">
      <dgm:prSet presAssocID="{52ACC145-07EA-44BE-AA62-3DA286A0372B}" presName="childText" presStyleLbl="conFgAcc1" presStyleIdx="2" presStyleCnt="3">
        <dgm:presLayoutVars>
          <dgm:bulletEnabled val="1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</dgm:ptLst>
  <dgm:cxnLst>
    <dgm:cxn modelId="{0C1730E6-3DAD-4F5B-8F7B-AFE746DD0570}" type="presOf" srcId="{52ACC145-07EA-44BE-AA62-3DA286A0372B}" destId="{44A463AD-8046-41AE-BB2B-A1B0830D8056}" srcOrd="0" destOrd="0" presId="urn:microsoft.com/office/officeart/2005/8/layout/list1"/>
    <dgm:cxn modelId="{3DAD9129-763A-47A4-981C-7512414405B9}" type="presOf" srcId="{76098F9D-9864-49F4-9132-971AA2BFE4BB}" destId="{7EBBA044-3FEA-4165-9FD6-4465AF86D067}" srcOrd="0" destOrd="0" presId="urn:microsoft.com/office/officeart/2005/8/layout/list1"/>
    <dgm:cxn modelId="{795DC79A-4A7A-4242-AAFB-B86EF7827EBF}" srcId="{08ECD396-A90B-4AFA-BE6E-2901CBE8F322}" destId="{52ACC145-07EA-44BE-AA62-3DA286A0372B}" srcOrd="2" destOrd="0" parTransId="{E26DE2AD-38DC-4187-9001-4EA4912D0231}" sibTransId="{BD69D869-3846-4CDC-88D6-20D4C2BA8BFE}"/>
    <dgm:cxn modelId="{E1812BE1-7141-4236-B50D-074DEA958546}" type="presOf" srcId="{76098F9D-9864-49F4-9132-971AA2BFE4BB}" destId="{756475DA-E83E-4F08-97AD-70DF0E68357B}" srcOrd="1" destOrd="0" presId="urn:microsoft.com/office/officeart/2005/8/layout/list1"/>
    <dgm:cxn modelId="{EC17F919-5A93-463D-A949-254A55B976EA}" type="presOf" srcId="{E3935977-F481-415C-AC79-F723A6BEAD19}" destId="{437CAE60-57CD-4B6B-8406-5FD76C27CE2B}" srcOrd="0" destOrd="0" presId="urn:microsoft.com/office/officeart/2005/8/layout/list1"/>
    <dgm:cxn modelId="{5BC107BE-04DC-4567-9895-B7B03DD3AFD3}" srcId="{08ECD396-A90B-4AFA-BE6E-2901CBE8F322}" destId="{76098F9D-9864-49F4-9132-971AA2BFE4BB}" srcOrd="1" destOrd="0" parTransId="{B557EBA8-2438-4E70-9753-8D5BCD2F6F99}" sibTransId="{4BB05C6C-412D-4160-8F7A-BC024D4A028F}"/>
    <dgm:cxn modelId="{54DA4040-F0AC-4647-ADC7-CE233DE58E64}" type="presOf" srcId="{52ACC145-07EA-44BE-AA62-3DA286A0372B}" destId="{A6CE5251-6909-43C7-A70A-87284EC07447}" srcOrd="1" destOrd="0" presId="urn:microsoft.com/office/officeart/2005/8/layout/list1"/>
    <dgm:cxn modelId="{7C3E2740-7E28-4853-99A1-E99220B1A480}" type="presOf" srcId="{E3935977-F481-415C-AC79-F723A6BEAD19}" destId="{4D843B39-8E27-43DF-8FDB-8EAFC9A8EDBB}" srcOrd="1" destOrd="0" presId="urn:microsoft.com/office/officeart/2005/8/layout/list1"/>
    <dgm:cxn modelId="{678B2A60-0237-4F2E-BDB1-68EE94B9ECD8}" type="presOf" srcId="{08ECD396-A90B-4AFA-BE6E-2901CBE8F322}" destId="{6A502459-CD56-467A-AD08-B83915BD0B6A}" srcOrd="0" destOrd="0" presId="urn:microsoft.com/office/officeart/2005/8/layout/list1"/>
    <dgm:cxn modelId="{8C8784C7-1A9C-4525-93A9-F0CAE1AA2581}" srcId="{08ECD396-A90B-4AFA-BE6E-2901CBE8F322}" destId="{E3935977-F481-415C-AC79-F723A6BEAD19}" srcOrd="0" destOrd="0" parTransId="{F6B396A8-03DF-44AB-B722-CA0E3C016F37}" sibTransId="{04776C37-07A3-4059-B724-7405F30DDCE7}"/>
    <dgm:cxn modelId="{0E5DE190-FA78-4D80-94A8-7F52876E1EDA}" type="presParOf" srcId="{6A502459-CD56-467A-AD08-B83915BD0B6A}" destId="{70C6AFEE-9A48-4E48-9DEE-0040F6A99AAB}" srcOrd="0" destOrd="0" presId="urn:microsoft.com/office/officeart/2005/8/layout/list1"/>
    <dgm:cxn modelId="{1960392F-71F8-4DA8-BBBE-7F64DDC4205A}" type="presParOf" srcId="{70C6AFEE-9A48-4E48-9DEE-0040F6A99AAB}" destId="{437CAE60-57CD-4B6B-8406-5FD76C27CE2B}" srcOrd="0" destOrd="0" presId="urn:microsoft.com/office/officeart/2005/8/layout/list1"/>
    <dgm:cxn modelId="{98351084-8323-4B11-A435-190348545A7C}" type="presParOf" srcId="{70C6AFEE-9A48-4E48-9DEE-0040F6A99AAB}" destId="{4D843B39-8E27-43DF-8FDB-8EAFC9A8EDBB}" srcOrd="1" destOrd="0" presId="urn:microsoft.com/office/officeart/2005/8/layout/list1"/>
    <dgm:cxn modelId="{1E75FB4F-21A0-4C91-869F-280365E24EE5}" type="presParOf" srcId="{6A502459-CD56-467A-AD08-B83915BD0B6A}" destId="{C56C75BC-88AE-4C8A-A059-8A8E02D87CEC}" srcOrd="1" destOrd="0" presId="urn:microsoft.com/office/officeart/2005/8/layout/list1"/>
    <dgm:cxn modelId="{BD097082-BB0C-4C34-8845-4594D0B6BE9D}" type="presParOf" srcId="{6A502459-CD56-467A-AD08-B83915BD0B6A}" destId="{D961A0DD-445D-4322-A108-AD8F6A32E2C4}" srcOrd="2" destOrd="0" presId="urn:microsoft.com/office/officeart/2005/8/layout/list1"/>
    <dgm:cxn modelId="{18375523-72D8-495D-83BC-91FCBD7AE60A}" type="presParOf" srcId="{6A502459-CD56-467A-AD08-B83915BD0B6A}" destId="{8D43936B-5C41-463A-8099-020CC118240A}" srcOrd="3" destOrd="0" presId="urn:microsoft.com/office/officeart/2005/8/layout/list1"/>
    <dgm:cxn modelId="{306DE1D1-C527-4CAD-911B-C69DBE52449C}" type="presParOf" srcId="{6A502459-CD56-467A-AD08-B83915BD0B6A}" destId="{BA2CF5EA-10E7-4580-BA84-65ED6F6C9EE5}" srcOrd="4" destOrd="0" presId="urn:microsoft.com/office/officeart/2005/8/layout/list1"/>
    <dgm:cxn modelId="{2E9B4DF3-7A9B-48B7-86D1-BE1A640D4E69}" type="presParOf" srcId="{BA2CF5EA-10E7-4580-BA84-65ED6F6C9EE5}" destId="{7EBBA044-3FEA-4165-9FD6-4465AF86D067}" srcOrd="0" destOrd="0" presId="urn:microsoft.com/office/officeart/2005/8/layout/list1"/>
    <dgm:cxn modelId="{5413FE1E-F755-4736-9322-9EF099E44A0B}" type="presParOf" srcId="{BA2CF5EA-10E7-4580-BA84-65ED6F6C9EE5}" destId="{756475DA-E83E-4F08-97AD-70DF0E68357B}" srcOrd="1" destOrd="0" presId="urn:microsoft.com/office/officeart/2005/8/layout/list1"/>
    <dgm:cxn modelId="{C52AED55-9D42-4D63-8AA2-4DA3E9D97B8C}" type="presParOf" srcId="{6A502459-CD56-467A-AD08-B83915BD0B6A}" destId="{701F73DB-A2CD-4727-844F-46EAD9CF63E8}" srcOrd="5" destOrd="0" presId="urn:microsoft.com/office/officeart/2005/8/layout/list1"/>
    <dgm:cxn modelId="{2CF4CC28-B458-4CD4-9ECE-D344558BE159}" type="presParOf" srcId="{6A502459-CD56-467A-AD08-B83915BD0B6A}" destId="{074ECD68-E40F-47EB-B007-22FA4FA02BDD}" srcOrd="6" destOrd="0" presId="urn:microsoft.com/office/officeart/2005/8/layout/list1"/>
    <dgm:cxn modelId="{892DDE0A-A3EE-4BA4-9659-72FDA9D4B55A}" type="presParOf" srcId="{6A502459-CD56-467A-AD08-B83915BD0B6A}" destId="{2ADC9DAC-5ECA-4042-8AB2-8BB808C769CC}" srcOrd="7" destOrd="0" presId="urn:microsoft.com/office/officeart/2005/8/layout/list1"/>
    <dgm:cxn modelId="{DDEBF5B7-B017-48C2-B29E-C8FA95B6EE82}" type="presParOf" srcId="{6A502459-CD56-467A-AD08-B83915BD0B6A}" destId="{E5B08F31-3C80-44BA-BFBD-C5853BA01A38}" srcOrd="8" destOrd="0" presId="urn:microsoft.com/office/officeart/2005/8/layout/list1"/>
    <dgm:cxn modelId="{662A633A-9E2F-4BF8-9583-6E79CD5027CC}" type="presParOf" srcId="{E5B08F31-3C80-44BA-BFBD-C5853BA01A38}" destId="{44A463AD-8046-41AE-BB2B-A1B0830D8056}" srcOrd="0" destOrd="0" presId="urn:microsoft.com/office/officeart/2005/8/layout/list1"/>
    <dgm:cxn modelId="{666EA0F7-DB82-4D13-AE4E-95C411E7C3C8}" type="presParOf" srcId="{E5B08F31-3C80-44BA-BFBD-C5853BA01A38}" destId="{A6CE5251-6909-43C7-A70A-87284EC07447}" srcOrd="1" destOrd="0" presId="urn:microsoft.com/office/officeart/2005/8/layout/list1"/>
    <dgm:cxn modelId="{6641F8AC-7668-4792-B7E1-B39CFB67025F}" type="presParOf" srcId="{6A502459-CD56-467A-AD08-B83915BD0B6A}" destId="{A1566AF7-94E3-4D03-8736-2A6FC84CD8F0}" srcOrd="9" destOrd="0" presId="urn:microsoft.com/office/officeart/2005/8/layout/list1"/>
    <dgm:cxn modelId="{35D4C03E-38F9-4262-9624-B0CD94AC7CAB}" type="presParOf" srcId="{6A502459-CD56-467A-AD08-B83915BD0B6A}" destId="{00CDD857-7C21-486B-A119-4220412BD23A}" srcOrd="10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E4C7C-8726-4EEB-91B4-CAD99DBDA8B7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4651-9921-4335-BE5C-18E38BD67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</a:p>
          <a:p>
            <a:r>
              <a:rPr lang="en-US" dirty="0" smtClean="0"/>
              <a:t>Formal</a:t>
            </a:r>
            <a:r>
              <a:rPr lang="en-US" baseline="0" dirty="0" smtClean="0"/>
              <a:t> Security</a:t>
            </a:r>
          </a:p>
          <a:p>
            <a:r>
              <a:rPr lang="en-US" baseline="0" dirty="0" smtClean="0"/>
              <a:t>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9F3A-E47C-432C-B820-32E41E45D9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0558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</a:p>
          <a:p>
            <a:r>
              <a:rPr lang="en-US" dirty="0" smtClean="0"/>
              <a:t>Formal</a:t>
            </a:r>
            <a:r>
              <a:rPr lang="en-US" baseline="0" dirty="0" smtClean="0"/>
              <a:t> Security</a:t>
            </a:r>
          </a:p>
          <a:p>
            <a:r>
              <a:rPr lang="en-US" baseline="0" dirty="0" smtClean="0"/>
              <a:t>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9F3A-E47C-432C-B820-32E41E45D9B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7891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</a:p>
          <a:p>
            <a:r>
              <a:rPr lang="en-US" dirty="0" smtClean="0"/>
              <a:t>Formal</a:t>
            </a:r>
            <a:r>
              <a:rPr lang="en-US" baseline="0" dirty="0" smtClean="0"/>
              <a:t> Security</a:t>
            </a:r>
          </a:p>
          <a:p>
            <a:r>
              <a:rPr lang="en-US" baseline="0" dirty="0" smtClean="0"/>
              <a:t>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9F3A-E47C-432C-B820-32E41E45D9B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161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1758-A0B7-4C31-AA35-2592EE26922C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9ABD-7AFD-4CDA-8C72-3EAEA26E3405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AE25-7827-42F7-99BD-DB47BD731B55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FD9B-728F-4770-B6CA-737D73FA2050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C3CA-A961-40A5-B3A6-92589C62C0FA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E65D-A932-48B1-8E03-54D38D6B135E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0D4B-C9C7-4A51-9ADF-B617E7A2C2B7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AEC7-BCFC-4DB9-A7E3-E745D70E9D3B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A21C-13D0-4273-904D-640D087FF7EC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752D-7F82-4D50-A4C3-93BF409152BF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215B-85D9-4437-8276-C4CD8BD2D043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4F9B-5E00-4E3D-867B-F4BBE466676F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A0531-924C-414F-9058-B26CE78D6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smtClean="0"/>
              <a:t>ORAM </a:t>
            </a:r>
            <a:r>
              <a:rPr lang="en-US" sz="4900" dirty="0" smtClean="0"/>
              <a:t>– Used for </a:t>
            </a:r>
            <a:r>
              <a:rPr lang="en-US" sz="4900" dirty="0"/>
              <a:t>S</a:t>
            </a:r>
            <a:r>
              <a:rPr lang="en-US" sz="4900" dirty="0" smtClean="0"/>
              <a:t>ecure Computation</a:t>
            </a:r>
            <a:br>
              <a:rPr lang="en-US" sz="4900" dirty="0" smtClean="0"/>
            </a:br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sz="2700" dirty="0" smtClean="0"/>
              <a:t>by</a:t>
            </a:r>
            <a:r>
              <a:rPr lang="en-US" sz="8000" dirty="0"/>
              <a:t/>
            </a:r>
            <a:br>
              <a:rPr lang="en-US" sz="8000" dirty="0"/>
            </a:br>
            <a:r>
              <a:rPr lang="en-US" sz="3100" dirty="0" err="1" smtClean="0"/>
              <a:t>Venkatasatheesh</a:t>
            </a:r>
            <a:r>
              <a:rPr lang="en-US" sz="3100" dirty="0" smtClean="0"/>
              <a:t> </a:t>
            </a:r>
            <a:r>
              <a:rPr lang="en-US" sz="3100" dirty="0" err="1" smtClean="0"/>
              <a:t>Piduri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Intermediate representation and Type system </a:t>
            </a:r>
          </a:p>
          <a:p>
            <a:pPr lvl="1"/>
            <a:r>
              <a:rPr lang="en-US" dirty="0" smtClean="0"/>
              <a:t>Helps in avoiding expensive circuit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Automating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RAM-model Secure Computation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37046" y="4103788"/>
            <a:ext cx="1943100" cy="132277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SCVM Intermediate Representation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 flipH="1">
            <a:off x="157604" y="3177589"/>
            <a:ext cx="1200150" cy="926199"/>
          </a:xfrm>
          <a:prstGeom prst="roundRect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00"/>
              </a:lnSpc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Program in source language</a:t>
            </a:r>
            <a:endParaRPr lang="en-US" sz="2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24-Point Star 5"/>
          <p:cNvSpPr/>
          <p:nvPr/>
        </p:nvSpPr>
        <p:spPr>
          <a:xfrm>
            <a:off x="4190850" y="2158712"/>
            <a:ext cx="1848965" cy="1515252"/>
          </a:xfrm>
          <a:prstGeom prst="star24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13"/>
          <p:cNvSpPr txBox="1"/>
          <p:nvPr/>
        </p:nvSpPr>
        <p:spPr>
          <a:xfrm>
            <a:off x="4689270" y="2470806"/>
            <a:ext cx="120015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9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Secure</a:t>
            </a:r>
          </a:p>
          <a:p>
            <a:pPr>
              <a:lnSpc>
                <a:spcPts val="19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computation</a:t>
            </a:r>
          </a:p>
          <a:p>
            <a:pPr>
              <a:lnSpc>
                <a:spcPts val="19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protocol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U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1541" y="1690688"/>
            <a:ext cx="774219" cy="10322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5"/>
          <p:cNvSpPr txBox="1"/>
          <p:nvPr/>
        </p:nvSpPr>
        <p:spPr>
          <a:xfrm flipH="1">
            <a:off x="915309" y="1859131"/>
            <a:ext cx="2759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Programmer</a:t>
            </a:r>
          </a:p>
          <a:p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Crypto Non-Expert</a:t>
            </a:r>
            <a:endParaRPr lang="en-US" sz="20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5400000">
            <a:off x="524324" y="2825323"/>
            <a:ext cx="438567" cy="265967"/>
          </a:xfrm>
          <a:prstGeom prst="rightArrow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33000"/>
                </a:schemeClr>
              </a:gs>
              <a:gs pos="80000">
                <a:schemeClr val="dk1">
                  <a:shade val="93000"/>
                  <a:satMod val="130000"/>
                  <a:alpha val="39000"/>
                </a:schemeClr>
              </a:gs>
              <a:gs pos="100000">
                <a:schemeClr val="dk1">
                  <a:shade val="94000"/>
                  <a:satMod val="135000"/>
                  <a:alpha val="29000"/>
                </a:schemeClr>
              </a:gs>
            </a:gsLst>
          </a:gra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Bent-Up Arrow 11"/>
          <p:cNvSpPr/>
          <p:nvPr/>
        </p:nvSpPr>
        <p:spPr>
          <a:xfrm rot="5400000">
            <a:off x="850470" y="3916946"/>
            <a:ext cx="754138" cy="1127825"/>
          </a:xfrm>
          <a:prstGeom prst="bentUpArrow">
            <a:avLst>
              <a:gd name="adj1" fmla="val 17536"/>
              <a:gd name="adj2" fmla="val 20570"/>
              <a:gd name="adj3" fmla="val 16140"/>
            </a:avLst>
          </a:prstGeom>
          <a:gradFill>
            <a:gsLst>
              <a:gs pos="0">
                <a:schemeClr val="dk1">
                  <a:shade val="51000"/>
                  <a:satMod val="130000"/>
                  <a:alpha val="33000"/>
                </a:schemeClr>
              </a:gs>
              <a:gs pos="80000">
                <a:schemeClr val="dk1">
                  <a:shade val="93000"/>
                  <a:satMod val="130000"/>
                  <a:alpha val="39000"/>
                </a:schemeClr>
              </a:gs>
              <a:gs pos="100000">
                <a:schemeClr val="dk1">
                  <a:shade val="94000"/>
                  <a:satMod val="135000"/>
                  <a:alpha val="29000"/>
                </a:schemeClr>
              </a:gs>
            </a:gsLst>
          </a:gra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29"/>
          <p:cNvSpPr txBox="1"/>
          <p:nvPr/>
        </p:nvSpPr>
        <p:spPr>
          <a:xfrm flipH="1">
            <a:off x="278765" y="4869004"/>
            <a:ext cx="1697452" cy="9151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182880" tIns="182880" rIns="182880" bIns="164592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Front-end</a:t>
            </a:r>
          </a:p>
          <a:p>
            <a:pPr>
              <a:lnSpc>
                <a:spcPts val="22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compiler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Bent-Up Arrow 13"/>
          <p:cNvSpPr/>
          <p:nvPr/>
        </p:nvSpPr>
        <p:spPr>
          <a:xfrm>
            <a:off x="4025741" y="3758134"/>
            <a:ext cx="1195424" cy="1023731"/>
          </a:xfrm>
          <a:prstGeom prst="bentUpArrow">
            <a:avLst>
              <a:gd name="adj1" fmla="val 16311"/>
              <a:gd name="adj2" fmla="val 15769"/>
              <a:gd name="adj3" fmla="val 16140"/>
            </a:avLst>
          </a:prstGeom>
          <a:gradFill>
            <a:gsLst>
              <a:gs pos="0">
                <a:schemeClr val="dk1">
                  <a:shade val="51000"/>
                  <a:satMod val="130000"/>
                  <a:alpha val="33000"/>
                </a:schemeClr>
              </a:gs>
              <a:gs pos="80000">
                <a:schemeClr val="dk1">
                  <a:shade val="93000"/>
                  <a:satMod val="130000"/>
                  <a:alpha val="39000"/>
                </a:schemeClr>
              </a:gs>
              <a:gs pos="100000">
                <a:schemeClr val="dk1">
                  <a:shade val="94000"/>
                  <a:satMod val="135000"/>
                  <a:alpha val="29000"/>
                </a:schemeClr>
              </a:gs>
            </a:gsLst>
          </a:gra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TextBox 33"/>
          <p:cNvSpPr txBox="1"/>
          <p:nvPr/>
        </p:nvSpPr>
        <p:spPr>
          <a:xfrm flipH="1">
            <a:off x="4190850" y="4878588"/>
            <a:ext cx="1618072" cy="9151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182880" tIns="182880" rIns="182880" bIns="164592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Back-end</a:t>
            </a:r>
          </a:p>
          <a:p>
            <a:pPr>
              <a:lnSpc>
                <a:spcPts val="22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compiler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64486" y="3016565"/>
            <a:ext cx="1545202" cy="5550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Checker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2683101" y="3726989"/>
            <a:ext cx="438567" cy="265967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1206904731"/>
              </p:ext>
            </p:extLst>
          </p:nvPr>
        </p:nvGraphicFramePr>
        <p:xfrm>
          <a:off x="6265500" y="1859131"/>
          <a:ext cx="2640376" cy="3184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Automating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RAM-model Secure Computation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37046" y="4103788"/>
            <a:ext cx="1943100" cy="132277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SCVM Intermediate Representation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 flipH="1">
            <a:off x="157604" y="3177589"/>
            <a:ext cx="1200150" cy="926199"/>
          </a:xfrm>
          <a:prstGeom prst="roundRect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 in source language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24-Point Star 5"/>
          <p:cNvSpPr/>
          <p:nvPr/>
        </p:nvSpPr>
        <p:spPr>
          <a:xfrm>
            <a:off x="4190850" y="2158712"/>
            <a:ext cx="1848965" cy="1515252"/>
          </a:xfrm>
          <a:prstGeom prst="star24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13"/>
          <p:cNvSpPr txBox="1"/>
          <p:nvPr/>
        </p:nvSpPr>
        <p:spPr>
          <a:xfrm>
            <a:off x="4689270" y="2470806"/>
            <a:ext cx="120015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9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Secure</a:t>
            </a:r>
          </a:p>
          <a:p>
            <a:pPr>
              <a:lnSpc>
                <a:spcPts val="19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computation</a:t>
            </a:r>
          </a:p>
          <a:p>
            <a:pPr>
              <a:lnSpc>
                <a:spcPts val="19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protocol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U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1541" y="1690688"/>
            <a:ext cx="774219" cy="10322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5"/>
          <p:cNvSpPr txBox="1"/>
          <p:nvPr/>
        </p:nvSpPr>
        <p:spPr>
          <a:xfrm flipH="1">
            <a:off x="915309" y="1859131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Programmer</a:t>
            </a:r>
          </a:p>
        </p:txBody>
      </p:sp>
      <p:sp>
        <p:nvSpPr>
          <p:cNvPr id="10" name="Right Arrow 9"/>
          <p:cNvSpPr/>
          <p:nvPr/>
        </p:nvSpPr>
        <p:spPr>
          <a:xfrm rot="5400000">
            <a:off x="524324" y="2825323"/>
            <a:ext cx="438567" cy="265967"/>
          </a:xfrm>
          <a:prstGeom prst="rightArrow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33000"/>
                </a:schemeClr>
              </a:gs>
              <a:gs pos="80000">
                <a:schemeClr val="dk1">
                  <a:shade val="93000"/>
                  <a:satMod val="130000"/>
                  <a:alpha val="39000"/>
                </a:schemeClr>
              </a:gs>
              <a:gs pos="100000">
                <a:schemeClr val="dk1">
                  <a:shade val="94000"/>
                  <a:satMod val="135000"/>
                  <a:alpha val="29000"/>
                </a:schemeClr>
              </a:gs>
            </a:gsLst>
          </a:gra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Bent-Up Arrow 11"/>
          <p:cNvSpPr/>
          <p:nvPr/>
        </p:nvSpPr>
        <p:spPr>
          <a:xfrm rot="5400000">
            <a:off x="850470" y="3916946"/>
            <a:ext cx="754138" cy="1127825"/>
          </a:xfrm>
          <a:prstGeom prst="bentUpArrow">
            <a:avLst>
              <a:gd name="adj1" fmla="val 17536"/>
              <a:gd name="adj2" fmla="val 20570"/>
              <a:gd name="adj3" fmla="val 16140"/>
            </a:avLst>
          </a:prstGeom>
          <a:gradFill>
            <a:gsLst>
              <a:gs pos="0">
                <a:schemeClr val="dk1">
                  <a:shade val="51000"/>
                  <a:satMod val="130000"/>
                  <a:alpha val="33000"/>
                </a:schemeClr>
              </a:gs>
              <a:gs pos="80000">
                <a:schemeClr val="dk1">
                  <a:shade val="93000"/>
                  <a:satMod val="130000"/>
                  <a:alpha val="39000"/>
                </a:schemeClr>
              </a:gs>
              <a:gs pos="100000">
                <a:schemeClr val="dk1">
                  <a:shade val="94000"/>
                  <a:satMod val="135000"/>
                  <a:alpha val="29000"/>
                </a:schemeClr>
              </a:gs>
            </a:gsLst>
          </a:gra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29"/>
          <p:cNvSpPr txBox="1"/>
          <p:nvPr/>
        </p:nvSpPr>
        <p:spPr>
          <a:xfrm flipH="1">
            <a:off x="278765" y="4869004"/>
            <a:ext cx="1697452" cy="9151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182880" tIns="182880" rIns="182880" bIns="164592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Front-end</a:t>
            </a:r>
          </a:p>
          <a:p>
            <a:pPr>
              <a:lnSpc>
                <a:spcPts val="22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compiler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Bent-Up Arrow 13"/>
          <p:cNvSpPr/>
          <p:nvPr/>
        </p:nvSpPr>
        <p:spPr>
          <a:xfrm>
            <a:off x="4025741" y="3758134"/>
            <a:ext cx="1195424" cy="1023731"/>
          </a:xfrm>
          <a:prstGeom prst="bentUpArrow">
            <a:avLst>
              <a:gd name="adj1" fmla="val 16311"/>
              <a:gd name="adj2" fmla="val 15769"/>
              <a:gd name="adj3" fmla="val 16140"/>
            </a:avLst>
          </a:prstGeom>
          <a:gradFill>
            <a:gsLst>
              <a:gs pos="0">
                <a:schemeClr val="dk1">
                  <a:shade val="51000"/>
                  <a:satMod val="130000"/>
                  <a:alpha val="33000"/>
                </a:schemeClr>
              </a:gs>
              <a:gs pos="80000">
                <a:schemeClr val="dk1">
                  <a:shade val="93000"/>
                  <a:satMod val="130000"/>
                  <a:alpha val="39000"/>
                </a:schemeClr>
              </a:gs>
              <a:gs pos="100000">
                <a:schemeClr val="dk1">
                  <a:shade val="94000"/>
                  <a:satMod val="135000"/>
                  <a:alpha val="29000"/>
                </a:schemeClr>
              </a:gs>
            </a:gsLst>
          </a:gra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TextBox 33"/>
          <p:cNvSpPr txBox="1"/>
          <p:nvPr/>
        </p:nvSpPr>
        <p:spPr>
          <a:xfrm flipH="1">
            <a:off x="4190850" y="4878588"/>
            <a:ext cx="1618072" cy="9151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182880" tIns="182880" rIns="182880" bIns="164592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Back-end</a:t>
            </a:r>
          </a:p>
          <a:p>
            <a:pPr>
              <a:lnSpc>
                <a:spcPts val="22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compiler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64486" y="3016565"/>
            <a:ext cx="1545202" cy="5550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Checker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2683101" y="3726989"/>
            <a:ext cx="438567" cy="265967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1048589100"/>
              </p:ext>
            </p:extLst>
          </p:nvPr>
        </p:nvGraphicFramePr>
        <p:xfrm>
          <a:off x="6265500" y="1859131"/>
          <a:ext cx="2640376" cy="3184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763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Automating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RAM-model Secure Computation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37046" y="4103788"/>
            <a:ext cx="1943100" cy="132277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SCVM Intermediate Representation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 flipH="1">
            <a:off x="157604" y="3177589"/>
            <a:ext cx="1200150" cy="926199"/>
          </a:xfrm>
          <a:prstGeom prst="roundRect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 in source language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24-Point Star 5"/>
          <p:cNvSpPr/>
          <p:nvPr/>
        </p:nvSpPr>
        <p:spPr>
          <a:xfrm>
            <a:off x="4190850" y="2158712"/>
            <a:ext cx="1848965" cy="1515252"/>
          </a:xfrm>
          <a:prstGeom prst="star24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13"/>
          <p:cNvSpPr txBox="1"/>
          <p:nvPr/>
        </p:nvSpPr>
        <p:spPr>
          <a:xfrm>
            <a:off x="4689270" y="2470806"/>
            <a:ext cx="120015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9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Secure</a:t>
            </a:r>
          </a:p>
          <a:p>
            <a:pPr>
              <a:lnSpc>
                <a:spcPts val="19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computation</a:t>
            </a:r>
          </a:p>
          <a:p>
            <a:pPr>
              <a:lnSpc>
                <a:spcPts val="19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protocol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U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1541" y="1690688"/>
            <a:ext cx="774219" cy="10322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5"/>
          <p:cNvSpPr txBox="1"/>
          <p:nvPr/>
        </p:nvSpPr>
        <p:spPr>
          <a:xfrm flipH="1">
            <a:off x="915309" y="1859131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Programmer</a:t>
            </a:r>
          </a:p>
        </p:txBody>
      </p:sp>
      <p:sp>
        <p:nvSpPr>
          <p:cNvPr id="10" name="Right Arrow 9"/>
          <p:cNvSpPr/>
          <p:nvPr/>
        </p:nvSpPr>
        <p:spPr>
          <a:xfrm rot="5400000">
            <a:off x="524324" y="2825323"/>
            <a:ext cx="438567" cy="265967"/>
          </a:xfrm>
          <a:prstGeom prst="rightArrow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33000"/>
                </a:schemeClr>
              </a:gs>
              <a:gs pos="80000">
                <a:schemeClr val="dk1">
                  <a:shade val="93000"/>
                  <a:satMod val="130000"/>
                  <a:alpha val="39000"/>
                </a:schemeClr>
              </a:gs>
              <a:gs pos="100000">
                <a:schemeClr val="dk1">
                  <a:shade val="94000"/>
                  <a:satMod val="135000"/>
                  <a:alpha val="29000"/>
                </a:schemeClr>
              </a:gs>
            </a:gsLst>
          </a:gra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Bent-Up Arrow 11"/>
          <p:cNvSpPr/>
          <p:nvPr/>
        </p:nvSpPr>
        <p:spPr>
          <a:xfrm rot="5400000">
            <a:off x="850470" y="3916946"/>
            <a:ext cx="754138" cy="1127825"/>
          </a:xfrm>
          <a:prstGeom prst="bentUpArrow">
            <a:avLst>
              <a:gd name="adj1" fmla="val 17536"/>
              <a:gd name="adj2" fmla="val 20570"/>
              <a:gd name="adj3" fmla="val 16140"/>
            </a:avLst>
          </a:prstGeom>
          <a:gradFill>
            <a:gsLst>
              <a:gs pos="0">
                <a:schemeClr val="dk1">
                  <a:shade val="51000"/>
                  <a:satMod val="130000"/>
                  <a:alpha val="33000"/>
                </a:schemeClr>
              </a:gs>
              <a:gs pos="80000">
                <a:schemeClr val="dk1">
                  <a:shade val="93000"/>
                  <a:satMod val="130000"/>
                  <a:alpha val="39000"/>
                </a:schemeClr>
              </a:gs>
              <a:gs pos="100000">
                <a:schemeClr val="dk1">
                  <a:shade val="94000"/>
                  <a:satMod val="135000"/>
                  <a:alpha val="29000"/>
                </a:schemeClr>
              </a:gs>
            </a:gsLst>
          </a:gra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29"/>
          <p:cNvSpPr txBox="1"/>
          <p:nvPr/>
        </p:nvSpPr>
        <p:spPr>
          <a:xfrm flipH="1">
            <a:off x="278765" y="4869004"/>
            <a:ext cx="1697452" cy="9151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182880" tIns="182880" rIns="182880" bIns="164592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Front-end</a:t>
            </a:r>
          </a:p>
          <a:p>
            <a:pPr>
              <a:lnSpc>
                <a:spcPts val="22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compiler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Bent-Up Arrow 13"/>
          <p:cNvSpPr/>
          <p:nvPr/>
        </p:nvSpPr>
        <p:spPr>
          <a:xfrm>
            <a:off x="4025741" y="3758134"/>
            <a:ext cx="1195424" cy="1023731"/>
          </a:xfrm>
          <a:prstGeom prst="bentUpArrow">
            <a:avLst>
              <a:gd name="adj1" fmla="val 16311"/>
              <a:gd name="adj2" fmla="val 15769"/>
              <a:gd name="adj3" fmla="val 16140"/>
            </a:avLst>
          </a:prstGeom>
          <a:gradFill>
            <a:gsLst>
              <a:gs pos="0">
                <a:schemeClr val="dk1">
                  <a:shade val="51000"/>
                  <a:satMod val="130000"/>
                  <a:alpha val="33000"/>
                </a:schemeClr>
              </a:gs>
              <a:gs pos="80000">
                <a:schemeClr val="dk1">
                  <a:shade val="93000"/>
                  <a:satMod val="130000"/>
                  <a:alpha val="39000"/>
                </a:schemeClr>
              </a:gs>
              <a:gs pos="100000">
                <a:schemeClr val="dk1">
                  <a:shade val="94000"/>
                  <a:satMod val="135000"/>
                  <a:alpha val="29000"/>
                </a:schemeClr>
              </a:gs>
            </a:gsLst>
          </a:gra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TextBox 33"/>
          <p:cNvSpPr txBox="1"/>
          <p:nvPr/>
        </p:nvSpPr>
        <p:spPr>
          <a:xfrm flipH="1">
            <a:off x="4190850" y="4878588"/>
            <a:ext cx="1618072" cy="9151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182880" tIns="182880" rIns="182880" bIns="164592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Back-end</a:t>
            </a:r>
          </a:p>
          <a:p>
            <a:pPr>
              <a:lnSpc>
                <a:spcPts val="22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compiler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64486" y="3016565"/>
            <a:ext cx="1545202" cy="5550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Checker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2683101" y="3726989"/>
            <a:ext cx="438567" cy="265967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1048536049"/>
              </p:ext>
            </p:extLst>
          </p:nvPr>
        </p:nvGraphicFramePr>
        <p:xfrm>
          <a:off x="6265500" y="1859131"/>
          <a:ext cx="2640376" cy="3184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61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Toward generating efficient protocol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29830" y="1930537"/>
            <a:ext cx="2914650" cy="12523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Instruction-trace </a:t>
            </a:r>
            <a:r>
              <a:rPr lang="en-US" sz="2400" b="1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obliviousness</a:t>
            </a:r>
            <a:endParaRPr lang="en-US" sz="24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14675" y="3422718"/>
            <a:ext cx="2914650" cy="12523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latin typeface="Palatino Linotype" panose="02040502050505030304" pitchFamily="18" charset="0"/>
              </a:rPr>
              <a:t>Memory-trace obliviousness</a:t>
            </a:r>
            <a:endParaRPr lang="en-US" sz="2400" b="1" dirty="0">
              <a:solidFill>
                <a:srgbClr val="FFFF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85903" y="4914899"/>
            <a:ext cx="2914650" cy="12523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Palatino Linotype" panose="02040502050505030304" pitchFamily="18" charset="0"/>
              </a:rPr>
              <a:t>Mixed-mode execution</a:t>
            </a:r>
            <a:endParaRPr lang="en-US" sz="2400" dirty="0">
              <a:solidFill>
                <a:srgbClr val="FFFF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07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Toward generating efficient protocol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8650" y="1930537"/>
            <a:ext cx="2914650" cy="1252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Palatino Linotype" panose="02040502050505030304" pitchFamily="18" charset="0"/>
              </a:rPr>
              <a:t>Instruction-trace obliviousness</a:t>
            </a:r>
            <a:endParaRPr lang="en-US" sz="2400" dirty="0">
              <a:solidFill>
                <a:srgbClr val="FFFF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33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Program counter leaks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The instructions being executed leak information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lvl="0" indent="0">
              <a:spcBef>
                <a:spcPts val="100"/>
              </a:spcBef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if(a[mid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&lt;key)  </a:t>
            </a:r>
          </a:p>
          <a:p>
            <a:pPr marL="0" lvl="0" indent="0">
              <a:spcBef>
                <a:spcPts val="100"/>
              </a:spcBef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 = mid + 1;</a:t>
            </a:r>
          </a:p>
          <a:p>
            <a:pPr marL="0" lvl="0" indent="0">
              <a:spcBef>
                <a:spcPts val="100"/>
              </a:spcBef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 marL="0" lvl="0" indent="0">
              <a:spcBef>
                <a:spcPts val="100"/>
              </a:spcBef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 = mid;</a:t>
            </a:r>
          </a:p>
          <a:p>
            <a:pPr marL="0" indent="0">
              <a:buNone/>
            </a:pPr>
            <a:r>
              <a:rPr lang="en-US" sz="360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753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Program counter leaks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The instructions being executed leak information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lvl="0" indent="0">
              <a:spcBef>
                <a:spcPts val="100"/>
              </a:spcBef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a[mid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&lt;key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 marL="0" lvl="0" indent="0">
              <a:spcBef>
                <a:spcPts val="100"/>
              </a:spcBef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mid + 1;</a:t>
            </a:r>
          </a:p>
          <a:p>
            <a:pPr marL="0" lvl="0" indent="0">
              <a:spcBef>
                <a:spcPts val="100"/>
              </a:spcBef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 marL="0" lvl="0" indent="0">
              <a:spcBef>
                <a:spcPts val="100"/>
              </a:spcBef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 = mid;</a:t>
            </a:r>
          </a:p>
          <a:p>
            <a:pPr marL="0" indent="0">
              <a:buNone/>
            </a:pPr>
            <a:r>
              <a:rPr lang="en-US" sz="360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588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Program counter leaks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The instructions being executed leak information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lvl="0" indent="0">
              <a:spcBef>
                <a:spcPts val="100"/>
              </a:spcBef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a[mid</a:t>
            </a:r>
            <a:r>
              <a:rPr lang="en-US" sz="3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&lt;key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 marL="0" lvl="0" indent="0">
              <a:spcBef>
                <a:spcPts val="100"/>
              </a:spcBef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 = mid + 1;</a:t>
            </a:r>
          </a:p>
          <a:p>
            <a:pPr marL="0" lvl="0" indent="0">
              <a:spcBef>
                <a:spcPts val="100"/>
              </a:spcBef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 marL="0" lvl="0" indent="0">
              <a:spcBef>
                <a:spcPts val="100"/>
              </a:spcBef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mid;</a:t>
            </a:r>
          </a:p>
          <a:p>
            <a:pPr marL="0" indent="0">
              <a:buNone/>
            </a:pPr>
            <a:r>
              <a:rPr lang="en-US" sz="360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625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Program counter leaks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The instructions being executed leak information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lvl="0" indent="0">
              <a:spcBef>
                <a:spcPts val="100"/>
              </a:spcBef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if(a[mid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&lt;key)  </a:t>
            </a:r>
          </a:p>
          <a:p>
            <a:pPr marL="0" lvl="0" indent="0">
              <a:spcBef>
                <a:spcPts val="100"/>
              </a:spcBef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 = mid + 1;</a:t>
            </a:r>
          </a:p>
          <a:p>
            <a:pPr marL="0" lvl="0" indent="0">
              <a:spcBef>
                <a:spcPts val="100"/>
              </a:spcBef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 marL="0" lvl="0" indent="0">
              <a:spcBef>
                <a:spcPts val="100"/>
              </a:spcBef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 = mid;</a:t>
            </a:r>
          </a:p>
          <a:p>
            <a:pPr marL="0" indent="0">
              <a:buNone/>
            </a:pPr>
            <a:r>
              <a:rPr lang="en-US" sz="3600" dirty="0" smtClean="0"/>
              <a:t>	</a:t>
            </a:r>
          </a:p>
        </p:txBody>
      </p:sp>
      <p:pic>
        <p:nvPicPr>
          <p:cNvPr id="1026" name="Picture 2" descr="http://www.easywork-greatpay.com/images/circuit-boards-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257" y="3255665"/>
            <a:ext cx="2769394" cy="25119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06964" y="2794001"/>
            <a:ext cx="2268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Universal Circuit</a:t>
            </a:r>
            <a:endParaRPr lang="en-US" sz="2400" b="1" dirty="0"/>
          </a:p>
        </p:txBody>
      </p:sp>
      <p:sp>
        <p:nvSpPr>
          <p:cNvPr id="5" name="Right Arrow 4"/>
          <p:cNvSpPr/>
          <p:nvPr/>
        </p:nvSpPr>
        <p:spPr>
          <a:xfrm>
            <a:off x="1333500" y="4241800"/>
            <a:ext cx="2133600" cy="86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Instruction</a:t>
            </a:r>
            <a:endParaRPr lang="en-US" sz="3000" b="1" dirty="0"/>
          </a:p>
        </p:txBody>
      </p:sp>
      <p:sp>
        <p:nvSpPr>
          <p:cNvPr id="6" name="Right Arrow 5"/>
          <p:cNvSpPr/>
          <p:nvPr/>
        </p:nvSpPr>
        <p:spPr>
          <a:xfrm>
            <a:off x="6448425" y="3255666"/>
            <a:ext cx="657225" cy="211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448425" y="5530753"/>
            <a:ext cx="657225" cy="211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85311" y="2901987"/>
            <a:ext cx="553998" cy="32192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400" dirty="0" smtClean="0"/>
              <a:t>Execute </a:t>
            </a:r>
            <a:r>
              <a:rPr lang="en-US" sz="2400" b="1" dirty="0" smtClean="0"/>
              <a:t>ALL </a:t>
            </a:r>
            <a:r>
              <a:rPr lang="en-US" sz="2400" dirty="0" smtClean="0"/>
              <a:t>instructions!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 rot="1962654">
            <a:off x="3010213" y="4295453"/>
            <a:ext cx="4098345" cy="4064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19463541">
            <a:off x="3010214" y="4346792"/>
            <a:ext cx="4098345" cy="4064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75397" y="6027445"/>
            <a:ext cx="22461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INEFFICIENT!</a:t>
            </a:r>
            <a:endParaRPr lang="en-US" sz="3000" b="1" dirty="0"/>
          </a:p>
        </p:txBody>
      </p:sp>
      <p:sp>
        <p:nvSpPr>
          <p:cNvPr id="16" name="Right Arrow 15"/>
          <p:cNvSpPr/>
          <p:nvPr/>
        </p:nvSpPr>
        <p:spPr>
          <a:xfrm>
            <a:off x="6450806" y="3938958"/>
            <a:ext cx="657225" cy="211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443976" y="4779603"/>
            <a:ext cx="657225" cy="211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61916" y="4042193"/>
            <a:ext cx="1027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pc value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747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 animBg="1"/>
      <p:bldP spid="9" grpId="0"/>
      <p:bldP spid="11" grpId="0" animBg="1"/>
      <p:bldP spid="13" grpId="0" animBg="1"/>
      <p:bldP spid="12" grpId="0"/>
      <p:bldP spid="16" grpId="0" animBg="1"/>
      <p:bldP spid="17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 smtClean="0"/>
              <a:t>What is secure Computation</a:t>
            </a:r>
          </a:p>
          <a:p>
            <a:r>
              <a:rPr lang="en-US" dirty="0" smtClean="0"/>
              <a:t>Why it is important</a:t>
            </a:r>
          </a:p>
          <a:p>
            <a:r>
              <a:rPr lang="en-US" dirty="0" smtClean="0"/>
              <a:t>Different Methods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Instruction-trace obliviousness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4132" y="2037522"/>
            <a:ext cx="2227193" cy="1938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Bef>
                <a:spcPts val="10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if(a[mid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&lt;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key)  </a:t>
            </a:r>
          </a:p>
          <a:p>
            <a:pPr lvl="0">
              <a:spcBef>
                <a:spcPts val="10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l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mid + 1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 lvl="0">
              <a:spcBef>
                <a:spcPts val="10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mid;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037522"/>
            <a:ext cx="2651263" cy="2775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t1=a[mid];</a:t>
            </a:r>
          </a:p>
          <a:p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t1&lt;key;</a:t>
            </a:r>
          </a:p>
          <a:p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t2=mid+1;</a:t>
            </a:r>
          </a:p>
          <a:p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l=</a:t>
            </a:r>
            <a:r>
              <a:rPr lang="en-US" sz="30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mux</a:t>
            </a:r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t2, l);</a:t>
            </a:r>
          </a:p>
          <a:p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r=</a:t>
            </a:r>
            <a:r>
              <a:rPr lang="en-US" sz="30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mux</a:t>
            </a:r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r, mid);</a:t>
            </a:r>
            <a:endParaRPr lang="en-US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048001" y="2415208"/>
            <a:ext cx="1428956" cy="506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1780138" y="4089400"/>
            <a:ext cx="2458487" cy="2133600"/>
          </a:xfrm>
          <a:prstGeom prst="wedgeRoundRectCallout">
            <a:avLst>
              <a:gd name="adj1" fmla="val 61632"/>
              <a:gd name="adj2" fmla="val -4403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Instruction-trace oblivious programs, e.g. straight-line programs, can avoid the universal circuit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771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Toward generating efficient protocol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29830" y="1930537"/>
            <a:ext cx="2914650" cy="12523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Palatino Linotype" panose="02040502050505030304" pitchFamily="18" charset="0"/>
              </a:rPr>
              <a:t>Instruction-trace </a:t>
            </a:r>
            <a:r>
              <a:rPr lang="en-US" sz="2400" b="1" dirty="0" smtClean="0">
                <a:latin typeface="Palatino Linotype" panose="02040502050505030304" pitchFamily="18" charset="0"/>
              </a:rPr>
              <a:t>obliviousness</a:t>
            </a:r>
            <a:endParaRPr lang="en-US" sz="2400" b="1" dirty="0">
              <a:solidFill>
                <a:srgbClr val="FFFF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33675" y="3422718"/>
            <a:ext cx="2914650" cy="1252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Palatino Linotype" panose="02040502050505030304" pitchFamily="18" charset="0"/>
              </a:rPr>
              <a:t>Memory-trace </a:t>
            </a:r>
            <a:r>
              <a:rPr lang="en-US" sz="2400" b="1" dirty="0" smtClean="0">
                <a:latin typeface="Palatino Linotype" panose="02040502050505030304" pitchFamily="18" charset="0"/>
              </a:rPr>
              <a:t>obliviousness</a:t>
            </a:r>
            <a:endParaRPr lang="en-US" sz="2400" dirty="0">
              <a:solidFill>
                <a:srgbClr val="FFFF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025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Trace </a:t>
            </a:r>
            <a:r>
              <a:rPr lang="en-US" dirty="0" smtClean="0"/>
              <a:t>Obliviousness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count(public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bob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i=0; i&lt;n; ++i)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if(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]==T)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count+1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01793" y="4699904"/>
            <a:ext cx="3876675" cy="1815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data</a:t>
            </a:r>
            <a:r>
              <a:rPr lang="en-US" sz="4000" b="1" dirty="0" smtClean="0"/>
              <a:t> need </a:t>
            </a:r>
            <a:r>
              <a:rPr lang="en-US" sz="4000" b="1" dirty="0" smtClean="0">
                <a:solidFill>
                  <a:srgbClr val="FFFF00"/>
                </a:solidFill>
              </a:rPr>
              <a:t>not </a:t>
            </a:r>
            <a:r>
              <a:rPr lang="en-US" sz="4000" b="1" dirty="0" smtClean="0">
                <a:solidFill>
                  <a:schemeClr val="bg1"/>
                </a:solidFill>
              </a:rPr>
              <a:t>be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smtClean="0"/>
              <a:t>stored in an </a:t>
            </a:r>
            <a:r>
              <a:rPr lang="en-US" sz="4000" b="1" dirty="0" smtClean="0">
                <a:solidFill>
                  <a:srgbClr val="FFFF00"/>
                </a:solidFill>
              </a:rPr>
              <a:t>ORAM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51613" y="2995031"/>
            <a:ext cx="3463738" cy="510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RAM</a:t>
            </a:r>
            <a:endParaRPr lang="en-US" sz="3000" dirty="0"/>
          </a:p>
        </p:txBody>
      </p:sp>
      <p:sp>
        <p:nvSpPr>
          <p:cNvPr id="6" name="Right Arrow 5"/>
          <p:cNvSpPr/>
          <p:nvPr/>
        </p:nvSpPr>
        <p:spPr>
          <a:xfrm>
            <a:off x="5051612" y="4362598"/>
            <a:ext cx="3463738" cy="3373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732103" y="3505553"/>
            <a:ext cx="6275" cy="945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140809" y="3505553"/>
            <a:ext cx="6724" cy="945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211006" y="3505556"/>
            <a:ext cx="14112" cy="945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38250" y="4611798"/>
            <a:ext cx="1690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Linear scan</a:t>
            </a:r>
            <a:endParaRPr lang="en-US" sz="3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346340" y="3505553"/>
            <a:ext cx="6275" cy="945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51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Toward generating efficient protocol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8650" y="1930537"/>
            <a:ext cx="2914650" cy="12523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Instruction-trace </a:t>
            </a:r>
            <a:r>
              <a:rPr lang="en-US" sz="2400" b="1" dirty="0" smtClean="0">
                <a:latin typeface="Palatino Linotype" panose="02040502050505030304" pitchFamily="18" charset="0"/>
              </a:rPr>
              <a:t>obliviousness</a:t>
            </a:r>
            <a:endParaRPr lang="en-US" sz="2400" b="1" dirty="0">
              <a:solidFill>
                <a:srgbClr val="FFFF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28925" y="3422718"/>
            <a:ext cx="2914650" cy="12523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Palatino Linotype" panose="02040502050505030304" pitchFamily="18" charset="0"/>
              </a:rPr>
              <a:t>Memory-trace </a:t>
            </a:r>
            <a:r>
              <a:rPr lang="en-US" sz="2400" b="1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obliviousness</a:t>
            </a:r>
            <a:endParaRPr lang="en-US" sz="24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46064" y="4914899"/>
            <a:ext cx="2914650" cy="1252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Palatino Linotype" panose="02040502050505030304" pitchFamily="18" charset="0"/>
              </a:rPr>
              <a:t>Mixed-mode execution</a:t>
            </a:r>
            <a:endParaRPr lang="en-US" sz="2400" dirty="0">
              <a:solidFill>
                <a:srgbClr val="FFFF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50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Mix-mode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200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code can be computed locally or publicly, a secure computation protocol is not necessary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sorting the array before performing binary search.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P , A , B , O}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00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Typing the source language</a:t>
            </a:r>
          </a:p>
          <a:p>
            <a:r>
              <a:rPr lang="en-US" dirty="0" smtClean="0"/>
              <a:t>Labeling statements</a:t>
            </a:r>
          </a:p>
          <a:p>
            <a:r>
              <a:rPr lang="en-US" dirty="0" smtClean="0"/>
              <a:t>On secret branching</a:t>
            </a:r>
          </a:p>
          <a:p>
            <a:r>
              <a:rPr lang="en-US" dirty="0" smtClean="0"/>
              <a:t>On secret  while looping – can impose constraint</a:t>
            </a:r>
          </a:p>
          <a:p>
            <a:r>
              <a:rPr lang="en-US" dirty="0" smtClean="0"/>
              <a:t>Declassification – info can flow from only low secure to high</a:t>
            </a:r>
          </a:p>
          <a:p>
            <a:r>
              <a:rPr lang="en-US" dirty="0" smtClean="0"/>
              <a:t>Correctness  - type checker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KMP string matching algorithm</a:t>
            </a:r>
          </a:p>
          <a:p>
            <a:pPr lvl="0"/>
            <a:r>
              <a:rPr lang="en-US" dirty="0" err="1" smtClean="0"/>
              <a:t>Dijkstra’s</a:t>
            </a:r>
            <a:r>
              <a:rPr lang="en-US" dirty="0" smtClean="0"/>
              <a:t> shortest distance algorithm</a:t>
            </a:r>
          </a:p>
          <a:p>
            <a:pPr lvl="0"/>
            <a:r>
              <a:rPr lang="en-US" dirty="0" smtClean="0"/>
              <a:t>Inverse Permutation</a:t>
            </a:r>
          </a:p>
          <a:p>
            <a:pPr lvl="0"/>
            <a:r>
              <a:rPr lang="en-US" dirty="0" smtClean="0"/>
              <a:t>Aggregation over sliding windows</a:t>
            </a:r>
          </a:p>
          <a:p>
            <a:pPr lvl="0"/>
            <a:r>
              <a:rPr lang="en-US" dirty="0" smtClean="0"/>
              <a:t>Binary Search</a:t>
            </a:r>
          </a:p>
          <a:p>
            <a:pPr lvl="0"/>
            <a:r>
              <a:rPr lang="en-US" dirty="0" smtClean="0"/>
              <a:t>Heap Data Structure</a:t>
            </a:r>
          </a:p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Little compile time compared to earlier circuit model compilers</a:t>
            </a:r>
          </a:p>
          <a:p>
            <a:r>
              <a:rPr lang="en-US" dirty="0" smtClean="0"/>
              <a:t>Metric – block cipher evaluations as performance metric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Computation</a:t>
            </a:r>
            <a:endParaRPr lang="en-US" dirty="0"/>
          </a:p>
        </p:txBody>
      </p:sp>
      <p:pic>
        <p:nvPicPr>
          <p:cNvPr id="1026" name="Picture 2" descr="https://www.princesssharon.com/image/data/alice/Alice-PNG-alice-in-wonderland-33922018-444-800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0" y="2037612"/>
            <a:ext cx="1335928" cy="32094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loud 3"/>
          <p:cNvSpPr/>
          <p:nvPr/>
        </p:nvSpPr>
        <p:spPr>
          <a:xfrm>
            <a:off x="1557171" y="1690689"/>
            <a:ext cx="1690855" cy="121878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age is 16</a:t>
            </a:r>
          </a:p>
          <a:p>
            <a:pPr algn="ctr"/>
            <a:r>
              <a:rPr lang="en-US" dirty="0" smtClean="0"/>
              <a:t>I do not want</a:t>
            </a:r>
          </a:p>
          <a:p>
            <a:pPr algn="ctr"/>
            <a:r>
              <a:rPr lang="en-US" dirty="0" smtClean="0"/>
              <a:t>Bob to know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5677634" y="1690688"/>
            <a:ext cx="1735043" cy="128099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age is 12</a:t>
            </a:r>
          </a:p>
          <a:p>
            <a:pPr algn="ctr"/>
            <a:r>
              <a:rPr lang="en-US" dirty="0" smtClean="0"/>
              <a:t>I do not want Alice to know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928309" y="3431689"/>
            <a:ext cx="1487117" cy="45182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512794" y="3431689"/>
            <a:ext cx="1530776" cy="4518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44517" y="3431690"/>
            <a:ext cx="1885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Who is the oldest?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43" y="2817295"/>
            <a:ext cx="1193006" cy="203835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392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2121508" y="4019028"/>
            <a:ext cx="1125607" cy="133463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Secure Computation</a:t>
            </a:r>
            <a:br>
              <a:rPr lang="en-US" dirty="0" smtClean="0"/>
            </a:br>
            <a:r>
              <a:rPr lang="en-US" dirty="0" smtClean="0"/>
              <a:t>Traditional solutions use </a:t>
            </a:r>
            <a:r>
              <a:rPr lang="en-US" sz="6700" b="1" dirty="0" smtClean="0">
                <a:solidFill>
                  <a:srgbClr val="FF0000"/>
                </a:solidFill>
              </a:rPr>
              <a:t>circuit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abstraction</a:t>
            </a:r>
            <a:endParaRPr lang="en-US" dirty="0"/>
          </a:p>
        </p:txBody>
      </p:sp>
      <p:pic>
        <p:nvPicPr>
          <p:cNvPr id="4" name="Picture 2" descr="https://www.princesssharon.com/image/data/alice/Alice-PNG-alice-in-wonderland-33922018-444-800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0" y="2431312"/>
            <a:ext cx="1335928" cy="32094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2117561" y="2287047"/>
            <a:ext cx="1105349" cy="7530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&gt;=16?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2576805" y="3147659"/>
            <a:ext cx="206050" cy="87136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6762" y="4404537"/>
            <a:ext cx="297879" cy="225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2720387" y="4404537"/>
            <a:ext cx="297879" cy="225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58259" y="4235721"/>
            <a:ext cx="1635" cy="16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37348" y="4235721"/>
            <a:ext cx="1635" cy="16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763346" y="4235721"/>
            <a:ext cx="1635" cy="16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52976" y="4235721"/>
            <a:ext cx="1635" cy="16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454066" y="4630447"/>
            <a:ext cx="1635" cy="16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70370" y="4630447"/>
            <a:ext cx="1635" cy="16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413471" y="4799263"/>
            <a:ext cx="503635" cy="1913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1" idx="2"/>
          </p:cNvCxnSpPr>
          <p:nvPr/>
        </p:nvCxnSpPr>
        <p:spPr>
          <a:xfrm flipH="1">
            <a:off x="2663277" y="4990577"/>
            <a:ext cx="2012" cy="18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3339549" y="4630447"/>
            <a:ext cx="1707046" cy="1688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48409" y="2287046"/>
            <a:ext cx="1105349" cy="7530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5598058" y="3147658"/>
            <a:ext cx="206050" cy="87136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140613" y="4019028"/>
            <a:ext cx="1125607" cy="13346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325866" y="4404537"/>
            <a:ext cx="297879" cy="2259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9" name="Rectangle 38"/>
          <p:cNvSpPr/>
          <p:nvPr/>
        </p:nvSpPr>
        <p:spPr>
          <a:xfrm>
            <a:off x="5739491" y="4404537"/>
            <a:ext cx="297879" cy="2259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377364" y="4235721"/>
            <a:ext cx="1635" cy="168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556453" y="4235721"/>
            <a:ext cx="1635" cy="168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782451" y="4235721"/>
            <a:ext cx="1635" cy="168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972081" y="4235721"/>
            <a:ext cx="1635" cy="168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473171" y="4630447"/>
            <a:ext cx="1635" cy="168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889475" y="4630447"/>
            <a:ext cx="1635" cy="168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5432576" y="4799263"/>
            <a:ext cx="503635" cy="1913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46" idx="2"/>
          </p:cNvCxnSpPr>
          <p:nvPr/>
        </p:nvCxnSpPr>
        <p:spPr>
          <a:xfrm flipH="1">
            <a:off x="5682382" y="4990577"/>
            <a:ext cx="2012" cy="183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107" y="3135357"/>
            <a:ext cx="1193006" cy="2038350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3339549" y="5561681"/>
            <a:ext cx="1707046" cy="15813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17562" y="5485965"/>
            <a:ext cx="1129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No, I am older than Bob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>
            <a:off x="3569406" y="4894921"/>
            <a:ext cx="1281344" cy="495387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3289" y="6265492"/>
            <a:ext cx="268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[Yao, 1982] Garbled Circuit</a:t>
            </a:r>
            <a:endParaRPr lang="en-US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71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 for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* </a:t>
            </a:r>
            <a:r>
              <a:rPr lang="en-US" dirty="0" smtClean="0"/>
              <a:t>Automating Efficient RAM-Model Secure Computation, SP14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Burst ORAM: Minimizing ORAM Response Times for </a:t>
            </a:r>
            <a:r>
              <a:rPr lang="en-US" dirty="0" err="1" smtClean="0"/>
              <a:t>Bursty</a:t>
            </a:r>
            <a:r>
              <a:rPr lang="en-US" dirty="0" smtClean="0"/>
              <a:t> Access Patterns, SEC14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 party computation</a:t>
            </a:r>
          </a:p>
          <a:p>
            <a:r>
              <a:rPr lang="en-US" dirty="0" smtClean="0"/>
              <a:t>Semi honest model</a:t>
            </a:r>
          </a:p>
          <a:p>
            <a:r>
              <a:rPr lang="en-US" dirty="0" smtClean="0"/>
              <a:t>Adversarial behavior</a:t>
            </a:r>
          </a:p>
          <a:p>
            <a:r>
              <a:rPr lang="en-US" dirty="0" smtClean="0"/>
              <a:t>Oblivious transfer</a:t>
            </a:r>
          </a:p>
          <a:p>
            <a:r>
              <a:rPr lang="en-US" dirty="0" smtClean="0"/>
              <a:t>Memory access pattern</a:t>
            </a:r>
          </a:p>
          <a:p>
            <a:r>
              <a:rPr lang="en-US" dirty="0" smtClean="0"/>
              <a:t>Garbled circuit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circuit approach</a:t>
            </a:r>
          </a:p>
          <a:p>
            <a:r>
              <a:rPr lang="en-US" dirty="0" smtClean="0"/>
              <a:t>RAM- SC model</a:t>
            </a:r>
          </a:p>
          <a:p>
            <a:r>
              <a:rPr lang="en-US" dirty="0" smtClean="0"/>
              <a:t>Automating efficient RAM- Model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building blocks of RAM model 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Oblivious RAM – a cryptographic primitive that hides memory access patterns by randomly shuffling data in memory.</a:t>
            </a:r>
          </a:p>
          <a:p>
            <a:r>
              <a:rPr lang="en-US" dirty="0" smtClean="0"/>
              <a:t>Each memory read/ write incurs poly log n actual memory accesses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Automating Efficient RAM – About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Intermediate representation </a:t>
            </a:r>
          </a:p>
          <a:p>
            <a:r>
              <a:rPr lang="en-US" dirty="0" smtClean="0"/>
              <a:t>Type system</a:t>
            </a:r>
          </a:p>
          <a:p>
            <a:r>
              <a:rPr lang="en-US" dirty="0" smtClean="0"/>
              <a:t>Automated compiler – transfers high level program into secure computation protocol.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0531-924C-414F-9058-B26CE78D6F2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657</Words>
  <Application>Microsoft Office PowerPoint</Application>
  <PresentationFormat>On-screen Show (4:3)</PresentationFormat>
  <Paragraphs>226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ORAM – Used for Secure Computation  by Venkatasatheesh Piduri</vt:lpstr>
      <vt:lpstr>Basics</vt:lpstr>
      <vt:lpstr>Secure Computation</vt:lpstr>
      <vt:lpstr> Secure Computation Traditional solutions use circuit abstraction</vt:lpstr>
      <vt:lpstr>Papers for discussion</vt:lpstr>
      <vt:lpstr>Terms</vt:lpstr>
      <vt:lpstr>Introduction</vt:lpstr>
      <vt:lpstr>Key building blocks of RAM model SC</vt:lpstr>
      <vt:lpstr>Automating Efficient RAM – About </vt:lpstr>
      <vt:lpstr>Continue</vt:lpstr>
      <vt:lpstr>Automating RAM-model Secure Computation</vt:lpstr>
      <vt:lpstr>Automating RAM-model Secure Computation</vt:lpstr>
      <vt:lpstr>Automating RAM-model Secure Computation</vt:lpstr>
      <vt:lpstr>Toward generating efficient protocol</vt:lpstr>
      <vt:lpstr>Toward generating efficient protocol</vt:lpstr>
      <vt:lpstr>Program counter leaks information</vt:lpstr>
      <vt:lpstr>Program counter leaks information</vt:lpstr>
      <vt:lpstr>Program counter leaks information</vt:lpstr>
      <vt:lpstr>Program counter leaks information</vt:lpstr>
      <vt:lpstr>Instruction-trace obliviousness</vt:lpstr>
      <vt:lpstr>Toward generating efficient protocol</vt:lpstr>
      <vt:lpstr>Memory Trace Obliviousness</vt:lpstr>
      <vt:lpstr>Toward generating efficient protocol</vt:lpstr>
      <vt:lpstr>Mix-mode Execution</vt:lpstr>
      <vt:lpstr>Compilation</vt:lpstr>
      <vt:lpstr>Evaluation </vt:lpstr>
      <vt:lpstr>Evaluation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ORAM</dc:title>
  <dc:creator>VenkataSatheesh Piduri</dc:creator>
  <cp:lastModifiedBy>VenkataSatheesh Piduri</cp:lastModifiedBy>
  <cp:revision>100</cp:revision>
  <dcterms:created xsi:type="dcterms:W3CDTF">2015-02-12T22:31:07Z</dcterms:created>
  <dcterms:modified xsi:type="dcterms:W3CDTF">2015-02-13T14:13:23Z</dcterms:modified>
</cp:coreProperties>
</file>