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>
      <p:cViewPr varScale="1">
        <p:scale>
          <a:sx n="146" d="100"/>
          <a:sy n="146" d="100"/>
        </p:scale>
        <p:origin x="72" y="4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55322-4E7B-45AA-BAAE-C724BF4F9AC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208FBE-D2AE-4046-B8B3-DAFD6AE0CDA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</a:t>
          </a:r>
          <a:endParaRPr lang="en-US"/>
        </a:p>
      </dgm:t>
    </dgm:pt>
    <dgm:pt modelId="{08B2AB6B-FD3A-422A-89BD-1B1835E2D363}" type="parTrans" cxnId="{57F99921-8F9B-44D8-926F-9D6CDCA58EE4}">
      <dgm:prSet/>
      <dgm:spPr/>
      <dgm:t>
        <a:bodyPr/>
        <a:lstStyle/>
        <a:p>
          <a:endParaRPr lang="en-US"/>
        </a:p>
      </dgm:t>
    </dgm:pt>
    <dgm:pt modelId="{5575663A-E351-46A3-8F55-EE3E3C8FF977}" type="sibTrans" cxnId="{57F99921-8F9B-44D8-926F-9D6CDCA58EE4}">
      <dgm:prSet/>
      <dgm:spPr/>
      <dgm:t>
        <a:bodyPr/>
        <a:lstStyle/>
        <a:p>
          <a:endParaRPr lang="en-US"/>
        </a:p>
      </dgm:t>
    </dgm:pt>
    <dgm:pt modelId="{57262F7B-24D2-425D-BA51-D75769E20FA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Objectifs</a:t>
          </a:r>
          <a:endParaRPr lang="en-US"/>
        </a:p>
      </dgm:t>
    </dgm:pt>
    <dgm:pt modelId="{44589E0B-4F5B-40C8-8FA2-F2AD78C3EEA7}" type="parTrans" cxnId="{2DE107B8-9E42-4579-9C10-CC5B969E81BF}">
      <dgm:prSet/>
      <dgm:spPr/>
      <dgm:t>
        <a:bodyPr/>
        <a:lstStyle/>
        <a:p>
          <a:endParaRPr lang="en-US"/>
        </a:p>
      </dgm:t>
    </dgm:pt>
    <dgm:pt modelId="{497EC029-B289-403A-9781-BBDFB217F509}" type="sibTrans" cxnId="{2DE107B8-9E42-4579-9C10-CC5B969E81BF}">
      <dgm:prSet/>
      <dgm:spPr/>
      <dgm:t>
        <a:bodyPr/>
        <a:lstStyle/>
        <a:p>
          <a:endParaRPr lang="en-US"/>
        </a:p>
      </dgm:t>
    </dgm:pt>
    <dgm:pt modelId="{86F6EFD7-E1AB-4030-ADE4-F9ECE01D149E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Stratégie de test</a:t>
          </a:r>
          <a:endParaRPr lang="en-US"/>
        </a:p>
      </dgm:t>
    </dgm:pt>
    <dgm:pt modelId="{9932076E-56D5-4558-8C2C-68A209C053ED}" type="parTrans" cxnId="{5CDACC54-436B-49AB-BC6A-557448B52ADE}">
      <dgm:prSet/>
      <dgm:spPr/>
      <dgm:t>
        <a:bodyPr/>
        <a:lstStyle/>
        <a:p>
          <a:endParaRPr lang="en-US"/>
        </a:p>
      </dgm:t>
    </dgm:pt>
    <dgm:pt modelId="{9BD20C5D-0F4B-4E6F-AD96-76F55432E2B5}" type="sibTrans" cxnId="{5CDACC54-436B-49AB-BC6A-557448B52ADE}">
      <dgm:prSet/>
      <dgm:spPr/>
      <dgm:t>
        <a:bodyPr/>
        <a:lstStyle/>
        <a:p>
          <a:endParaRPr lang="en-US"/>
        </a:p>
      </dgm:t>
    </dgm:pt>
    <dgm:pt modelId="{31388095-FBFF-4A71-A3AE-ED4DEF63B6E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Description des tests effectués</a:t>
          </a:r>
          <a:endParaRPr lang="en-US"/>
        </a:p>
      </dgm:t>
    </dgm:pt>
    <dgm:pt modelId="{93126111-6399-4134-9061-E1C453B2F367}" type="parTrans" cxnId="{8D981F01-2D47-4CD8-85F3-6A76E89FFF0B}">
      <dgm:prSet/>
      <dgm:spPr/>
      <dgm:t>
        <a:bodyPr/>
        <a:lstStyle/>
        <a:p>
          <a:endParaRPr lang="en-US"/>
        </a:p>
      </dgm:t>
    </dgm:pt>
    <dgm:pt modelId="{DD76695A-0AC1-422C-B415-C9772C79531A}" type="sibTrans" cxnId="{8D981F01-2D47-4CD8-85F3-6A76E89FFF0B}">
      <dgm:prSet/>
      <dgm:spPr/>
      <dgm:t>
        <a:bodyPr/>
        <a:lstStyle/>
        <a:p>
          <a:endParaRPr lang="en-US"/>
        </a:p>
      </dgm:t>
    </dgm:pt>
    <dgm:pt modelId="{EEA42A8D-B1A4-49F4-B5B8-58B4899E65CD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Conclusions</a:t>
          </a:r>
          <a:endParaRPr lang="en-US"/>
        </a:p>
      </dgm:t>
    </dgm:pt>
    <dgm:pt modelId="{89019002-9F08-413A-BDA7-2992523DDB48}" type="parTrans" cxnId="{E7B486D9-3BD9-4D64-91C0-7A85AEC4A90B}">
      <dgm:prSet/>
      <dgm:spPr/>
      <dgm:t>
        <a:bodyPr/>
        <a:lstStyle/>
        <a:p>
          <a:endParaRPr lang="en-US"/>
        </a:p>
      </dgm:t>
    </dgm:pt>
    <dgm:pt modelId="{30AAB5C6-C736-40E2-9443-814231FBCB0B}" type="sibTrans" cxnId="{E7B486D9-3BD9-4D64-91C0-7A85AEC4A90B}">
      <dgm:prSet/>
      <dgm:spPr/>
      <dgm:t>
        <a:bodyPr/>
        <a:lstStyle/>
        <a:p>
          <a:endParaRPr lang="en-US"/>
        </a:p>
      </dgm:t>
    </dgm:pt>
    <dgm:pt modelId="{955D64A0-8ABA-4697-B3DE-A746473CCF51}" type="pres">
      <dgm:prSet presAssocID="{ED655322-4E7B-45AA-BAAE-C724BF4F9AC9}" presName="diagram" presStyleCnt="0">
        <dgm:presLayoutVars>
          <dgm:dir/>
          <dgm:resizeHandles val="exact"/>
        </dgm:presLayoutVars>
      </dgm:prSet>
      <dgm:spPr/>
    </dgm:pt>
    <dgm:pt modelId="{4610D979-AF36-4855-81E6-F1E29E7E680E}" type="pres">
      <dgm:prSet presAssocID="{E2208FBE-D2AE-4046-B8B3-DAFD6AE0CDAB}" presName="node" presStyleLbl="node1" presStyleIdx="0" presStyleCnt="5">
        <dgm:presLayoutVars>
          <dgm:bulletEnabled val="1"/>
        </dgm:presLayoutVars>
      </dgm:prSet>
      <dgm:spPr/>
    </dgm:pt>
    <dgm:pt modelId="{B3EFF580-7F65-4DAA-909B-BDA7E3471BE6}" type="pres">
      <dgm:prSet presAssocID="{5575663A-E351-46A3-8F55-EE3E3C8FF977}" presName="sibTrans" presStyleCnt="0"/>
      <dgm:spPr/>
    </dgm:pt>
    <dgm:pt modelId="{878460A3-27B7-4EBC-8191-CBD438FB31B8}" type="pres">
      <dgm:prSet presAssocID="{57262F7B-24D2-425D-BA51-D75769E20FA9}" presName="node" presStyleLbl="node1" presStyleIdx="1" presStyleCnt="5">
        <dgm:presLayoutVars>
          <dgm:bulletEnabled val="1"/>
        </dgm:presLayoutVars>
      </dgm:prSet>
      <dgm:spPr/>
    </dgm:pt>
    <dgm:pt modelId="{1F6FCA36-3185-4A00-AEA3-D4D4028A8B51}" type="pres">
      <dgm:prSet presAssocID="{497EC029-B289-403A-9781-BBDFB217F509}" presName="sibTrans" presStyleCnt="0"/>
      <dgm:spPr/>
    </dgm:pt>
    <dgm:pt modelId="{23A921CF-8ABF-440A-A56F-5F6D7FFE2176}" type="pres">
      <dgm:prSet presAssocID="{86F6EFD7-E1AB-4030-ADE4-F9ECE01D149E}" presName="node" presStyleLbl="node1" presStyleIdx="2" presStyleCnt="5">
        <dgm:presLayoutVars>
          <dgm:bulletEnabled val="1"/>
        </dgm:presLayoutVars>
      </dgm:prSet>
      <dgm:spPr/>
    </dgm:pt>
    <dgm:pt modelId="{2667EE6B-E6F9-4604-9897-37238A82AD83}" type="pres">
      <dgm:prSet presAssocID="{9BD20C5D-0F4B-4E6F-AD96-76F55432E2B5}" presName="sibTrans" presStyleCnt="0"/>
      <dgm:spPr/>
    </dgm:pt>
    <dgm:pt modelId="{20D31157-8700-4FA4-9D7C-CE491061A1CD}" type="pres">
      <dgm:prSet presAssocID="{31388095-FBFF-4A71-A3AE-ED4DEF63B6E1}" presName="node" presStyleLbl="node1" presStyleIdx="3" presStyleCnt="5">
        <dgm:presLayoutVars>
          <dgm:bulletEnabled val="1"/>
        </dgm:presLayoutVars>
      </dgm:prSet>
      <dgm:spPr/>
    </dgm:pt>
    <dgm:pt modelId="{75DA8717-F81E-4E6F-B296-94E6873B62FC}" type="pres">
      <dgm:prSet presAssocID="{DD76695A-0AC1-422C-B415-C9772C79531A}" presName="sibTrans" presStyleCnt="0"/>
      <dgm:spPr/>
    </dgm:pt>
    <dgm:pt modelId="{4E114C07-FF72-468A-BA1C-CE85EE061E39}" type="pres">
      <dgm:prSet presAssocID="{EEA42A8D-B1A4-49F4-B5B8-58B4899E65CD}" presName="node" presStyleLbl="node1" presStyleIdx="4" presStyleCnt="5">
        <dgm:presLayoutVars>
          <dgm:bulletEnabled val="1"/>
        </dgm:presLayoutVars>
      </dgm:prSet>
      <dgm:spPr/>
    </dgm:pt>
  </dgm:ptLst>
  <dgm:cxnLst>
    <dgm:cxn modelId="{8D981F01-2D47-4CD8-85F3-6A76E89FFF0B}" srcId="{ED655322-4E7B-45AA-BAAE-C724BF4F9AC9}" destId="{31388095-FBFF-4A71-A3AE-ED4DEF63B6E1}" srcOrd="3" destOrd="0" parTransId="{93126111-6399-4134-9061-E1C453B2F367}" sibTransId="{DD76695A-0AC1-422C-B415-C9772C79531A}"/>
    <dgm:cxn modelId="{A663581A-7B47-4BBE-9B80-15CD2123CC9B}" type="presOf" srcId="{ED655322-4E7B-45AA-BAAE-C724BF4F9AC9}" destId="{955D64A0-8ABA-4697-B3DE-A746473CCF51}" srcOrd="0" destOrd="0" presId="urn:microsoft.com/office/officeart/2005/8/layout/default"/>
    <dgm:cxn modelId="{57F99921-8F9B-44D8-926F-9D6CDCA58EE4}" srcId="{ED655322-4E7B-45AA-BAAE-C724BF4F9AC9}" destId="{E2208FBE-D2AE-4046-B8B3-DAFD6AE0CDAB}" srcOrd="0" destOrd="0" parTransId="{08B2AB6B-FD3A-422A-89BD-1B1835E2D363}" sibTransId="{5575663A-E351-46A3-8F55-EE3E3C8FF977}"/>
    <dgm:cxn modelId="{5CDACC54-436B-49AB-BC6A-557448B52ADE}" srcId="{ED655322-4E7B-45AA-BAAE-C724BF4F9AC9}" destId="{86F6EFD7-E1AB-4030-ADE4-F9ECE01D149E}" srcOrd="2" destOrd="0" parTransId="{9932076E-56D5-4558-8C2C-68A209C053ED}" sibTransId="{9BD20C5D-0F4B-4E6F-AD96-76F55432E2B5}"/>
    <dgm:cxn modelId="{39031E81-C4B0-416F-AFBF-976F385DD48E}" type="presOf" srcId="{E2208FBE-D2AE-4046-B8B3-DAFD6AE0CDAB}" destId="{4610D979-AF36-4855-81E6-F1E29E7E680E}" srcOrd="0" destOrd="0" presId="urn:microsoft.com/office/officeart/2005/8/layout/default"/>
    <dgm:cxn modelId="{A23F8C8E-94E9-4E33-905E-0FA1491DF670}" type="presOf" srcId="{31388095-FBFF-4A71-A3AE-ED4DEF63B6E1}" destId="{20D31157-8700-4FA4-9D7C-CE491061A1CD}" srcOrd="0" destOrd="0" presId="urn:microsoft.com/office/officeart/2005/8/layout/default"/>
    <dgm:cxn modelId="{26F85D93-D21F-4D62-923C-12EB87AFEDD1}" type="presOf" srcId="{57262F7B-24D2-425D-BA51-D75769E20FA9}" destId="{878460A3-27B7-4EBC-8191-CBD438FB31B8}" srcOrd="0" destOrd="0" presId="urn:microsoft.com/office/officeart/2005/8/layout/default"/>
    <dgm:cxn modelId="{2DE107B8-9E42-4579-9C10-CC5B969E81BF}" srcId="{ED655322-4E7B-45AA-BAAE-C724BF4F9AC9}" destId="{57262F7B-24D2-425D-BA51-D75769E20FA9}" srcOrd="1" destOrd="0" parTransId="{44589E0B-4F5B-40C8-8FA2-F2AD78C3EEA7}" sibTransId="{497EC029-B289-403A-9781-BBDFB217F509}"/>
    <dgm:cxn modelId="{E7B486D9-3BD9-4D64-91C0-7A85AEC4A90B}" srcId="{ED655322-4E7B-45AA-BAAE-C724BF4F9AC9}" destId="{EEA42A8D-B1A4-49F4-B5B8-58B4899E65CD}" srcOrd="4" destOrd="0" parTransId="{89019002-9F08-413A-BDA7-2992523DDB48}" sibTransId="{30AAB5C6-C736-40E2-9443-814231FBCB0B}"/>
    <dgm:cxn modelId="{798764DD-C402-4121-BB9C-0BC6C4F9145C}" type="presOf" srcId="{EEA42A8D-B1A4-49F4-B5B8-58B4899E65CD}" destId="{4E114C07-FF72-468A-BA1C-CE85EE061E39}" srcOrd="0" destOrd="0" presId="urn:microsoft.com/office/officeart/2005/8/layout/default"/>
    <dgm:cxn modelId="{5145C8F1-4669-47BC-A7F9-41F82D319948}" type="presOf" srcId="{86F6EFD7-E1AB-4030-ADE4-F9ECE01D149E}" destId="{23A921CF-8ABF-440A-A56F-5F6D7FFE2176}" srcOrd="0" destOrd="0" presId="urn:microsoft.com/office/officeart/2005/8/layout/default"/>
    <dgm:cxn modelId="{A9C6C124-4B2B-43E7-B71F-0F69AEB1AA53}" type="presParOf" srcId="{955D64A0-8ABA-4697-B3DE-A746473CCF51}" destId="{4610D979-AF36-4855-81E6-F1E29E7E680E}" srcOrd="0" destOrd="0" presId="urn:microsoft.com/office/officeart/2005/8/layout/default"/>
    <dgm:cxn modelId="{113651A5-C454-4272-956C-9AFF4107DA29}" type="presParOf" srcId="{955D64A0-8ABA-4697-B3DE-A746473CCF51}" destId="{B3EFF580-7F65-4DAA-909B-BDA7E3471BE6}" srcOrd="1" destOrd="0" presId="urn:microsoft.com/office/officeart/2005/8/layout/default"/>
    <dgm:cxn modelId="{3E5A5B44-BBE7-4365-910A-23C0F429F723}" type="presParOf" srcId="{955D64A0-8ABA-4697-B3DE-A746473CCF51}" destId="{878460A3-27B7-4EBC-8191-CBD438FB31B8}" srcOrd="2" destOrd="0" presId="urn:microsoft.com/office/officeart/2005/8/layout/default"/>
    <dgm:cxn modelId="{CBBC9AE9-1624-41B3-8923-55289CED6BB9}" type="presParOf" srcId="{955D64A0-8ABA-4697-B3DE-A746473CCF51}" destId="{1F6FCA36-3185-4A00-AEA3-D4D4028A8B51}" srcOrd="3" destOrd="0" presId="urn:microsoft.com/office/officeart/2005/8/layout/default"/>
    <dgm:cxn modelId="{154C4351-1319-4F5A-8060-3E24C205F217}" type="presParOf" srcId="{955D64A0-8ABA-4697-B3DE-A746473CCF51}" destId="{23A921CF-8ABF-440A-A56F-5F6D7FFE2176}" srcOrd="4" destOrd="0" presId="urn:microsoft.com/office/officeart/2005/8/layout/default"/>
    <dgm:cxn modelId="{8E98AEBB-D47F-4E61-8CDB-A88410B7288F}" type="presParOf" srcId="{955D64A0-8ABA-4697-B3DE-A746473CCF51}" destId="{2667EE6B-E6F9-4604-9897-37238A82AD83}" srcOrd="5" destOrd="0" presId="urn:microsoft.com/office/officeart/2005/8/layout/default"/>
    <dgm:cxn modelId="{73AA99EC-1F16-4ED7-9729-7B6E9DB6E9DD}" type="presParOf" srcId="{955D64A0-8ABA-4697-B3DE-A746473CCF51}" destId="{20D31157-8700-4FA4-9D7C-CE491061A1CD}" srcOrd="6" destOrd="0" presId="urn:microsoft.com/office/officeart/2005/8/layout/default"/>
    <dgm:cxn modelId="{5EC957B3-0F40-49F3-8944-1404E91CBAF1}" type="presParOf" srcId="{955D64A0-8ABA-4697-B3DE-A746473CCF51}" destId="{75DA8717-F81E-4E6F-B296-94E6873B62FC}" srcOrd="7" destOrd="0" presId="urn:microsoft.com/office/officeart/2005/8/layout/default"/>
    <dgm:cxn modelId="{0B4459D8-B4E1-4050-8346-610735D69B85}" type="presParOf" srcId="{955D64A0-8ABA-4697-B3DE-A746473CCF51}" destId="{4E114C07-FF72-468A-BA1C-CE85EE061E3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D9D974-32BF-41D4-A4B8-A188EC065BA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343CC9-8597-47A6-995B-6FCED26D24F8}">
      <dgm:prSet/>
      <dgm:spPr/>
      <dgm:t>
        <a:bodyPr/>
        <a:lstStyle/>
        <a:p>
          <a:pPr>
            <a:defRPr b="1"/>
          </a:pPr>
          <a:r>
            <a:rPr lang="fr-CH"/>
            <a:t>Historique</a:t>
          </a:r>
          <a:endParaRPr lang="en-US"/>
        </a:p>
      </dgm:t>
    </dgm:pt>
    <dgm:pt modelId="{BDCDBDEC-8C01-486D-882A-BD479E060FE4}" type="parTrans" cxnId="{CF6B7A15-B224-4A55-9F54-88DD0AFAC6B7}">
      <dgm:prSet/>
      <dgm:spPr/>
      <dgm:t>
        <a:bodyPr/>
        <a:lstStyle/>
        <a:p>
          <a:endParaRPr lang="en-US"/>
        </a:p>
      </dgm:t>
    </dgm:pt>
    <dgm:pt modelId="{6BB2BDB4-BF85-488C-A314-80E9AAF18641}" type="sibTrans" cxnId="{CF6B7A15-B224-4A55-9F54-88DD0AFAC6B7}">
      <dgm:prSet/>
      <dgm:spPr/>
      <dgm:t>
        <a:bodyPr/>
        <a:lstStyle/>
        <a:p>
          <a:endParaRPr lang="en-US"/>
        </a:p>
      </dgm:t>
    </dgm:pt>
    <dgm:pt modelId="{306A8AC4-5251-4657-AF40-49D4F1E8D861}">
      <dgm:prSet/>
      <dgm:spPr/>
      <dgm:t>
        <a:bodyPr/>
        <a:lstStyle/>
        <a:p>
          <a:r>
            <a:rPr lang="fr-CH"/>
            <a:t>Projet de base</a:t>
          </a:r>
          <a:endParaRPr lang="en-US"/>
        </a:p>
      </dgm:t>
    </dgm:pt>
    <dgm:pt modelId="{D4B9424C-52A3-4E86-BDC6-B6F97B726150}" type="parTrans" cxnId="{4C3AF00D-F94F-4E30-B07C-4406A4ED4A83}">
      <dgm:prSet/>
      <dgm:spPr/>
      <dgm:t>
        <a:bodyPr/>
        <a:lstStyle/>
        <a:p>
          <a:endParaRPr lang="en-US"/>
        </a:p>
      </dgm:t>
    </dgm:pt>
    <dgm:pt modelId="{F1DC97A1-ADAA-4B9B-962A-34BB624BF8E3}" type="sibTrans" cxnId="{4C3AF00D-F94F-4E30-B07C-4406A4ED4A83}">
      <dgm:prSet/>
      <dgm:spPr/>
      <dgm:t>
        <a:bodyPr/>
        <a:lstStyle/>
        <a:p>
          <a:endParaRPr lang="en-US"/>
        </a:p>
      </dgm:t>
    </dgm:pt>
    <dgm:pt modelId="{89C5D971-F2D2-4A82-BAB9-757DAEFBC2AA}">
      <dgm:prSet/>
      <dgm:spPr/>
      <dgm:t>
        <a:bodyPr/>
        <a:lstStyle/>
        <a:p>
          <a:pPr>
            <a:defRPr b="1"/>
          </a:pPr>
          <a:r>
            <a:rPr lang="fr-CH"/>
            <a:t>Le jeu</a:t>
          </a:r>
          <a:endParaRPr lang="en-US"/>
        </a:p>
      </dgm:t>
    </dgm:pt>
    <dgm:pt modelId="{D17D2B4D-39CF-4B9E-89C9-F67FEC5BBCEF}" type="parTrans" cxnId="{1E26EAAC-C36F-43E5-B400-621D9F56FA2F}">
      <dgm:prSet/>
      <dgm:spPr/>
      <dgm:t>
        <a:bodyPr/>
        <a:lstStyle/>
        <a:p>
          <a:endParaRPr lang="en-US"/>
        </a:p>
      </dgm:t>
    </dgm:pt>
    <dgm:pt modelId="{ED041110-6207-4D4A-AE5D-0E14C4297509}" type="sibTrans" cxnId="{1E26EAAC-C36F-43E5-B400-621D9F56FA2F}">
      <dgm:prSet/>
      <dgm:spPr/>
      <dgm:t>
        <a:bodyPr/>
        <a:lstStyle/>
        <a:p>
          <a:endParaRPr lang="en-US"/>
        </a:p>
      </dgm:t>
    </dgm:pt>
    <dgm:pt modelId="{3BB86D38-E7AC-4A90-8A66-CB9B62842BFE}">
      <dgm:prSet/>
      <dgm:spPr/>
      <dgm:t>
        <a:bodyPr/>
        <a:lstStyle/>
        <a:p>
          <a:r>
            <a:rPr lang="fr-CH"/>
            <a:t>Jeu d’aventure</a:t>
          </a:r>
          <a:endParaRPr lang="en-US"/>
        </a:p>
      </dgm:t>
    </dgm:pt>
    <dgm:pt modelId="{1AF6F145-19D4-41A0-A172-EDA44FB6B190}" type="parTrans" cxnId="{ECC2BA21-6703-4DA3-A207-B4CAA21C77CC}">
      <dgm:prSet/>
      <dgm:spPr/>
      <dgm:t>
        <a:bodyPr/>
        <a:lstStyle/>
        <a:p>
          <a:endParaRPr lang="en-US"/>
        </a:p>
      </dgm:t>
    </dgm:pt>
    <dgm:pt modelId="{14120014-2EAC-49C3-85F8-8FE3C8E4D882}" type="sibTrans" cxnId="{ECC2BA21-6703-4DA3-A207-B4CAA21C77CC}">
      <dgm:prSet/>
      <dgm:spPr/>
      <dgm:t>
        <a:bodyPr/>
        <a:lstStyle/>
        <a:p>
          <a:endParaRPr lang="en-US"/>
        </a:p>
      </dgm:t>
    </dgm:pt>
    <dgm:pt modelId="{40412C0D-BED1-4874-9558-AD3717E2B9A1}" type="pres">
      <dgm:prSet presAssocID="{CCD9D974-32BF-41D4-A4B8-A188EC065BA7}" presName="root" presStyleCnt="0">
        <dgm:presLayoutVars>
          <dgm:dir/>
          <dgm:resizeHandles val="exact"/>
        </dgm:presLayoutVars>
      </dgm:prSet>
      <dgm:spPr/>
    </dgm:pt>
    <dgm:pt modelId="{F1E6CC28-A0E0-45F2-A8F7-F4570C45355C}" type="pres">
      <dgm:prSet presAssocID="{8D343CC9-8597-47A6-995B-6FCED26D24F8}" presName="compNode" presStyleCnt="0"/>
      <dgm:spPr/>
    </dgm:pt>
    <dgm:pt modelId="{EB26EA53-1980-427B-890F-D075CB59B083}" type="pres">
      <dgm:prSet presAssocID="{8D343CC9-8597-47A6-995B-6FCED26D24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0EB77F5C-76F8-4D86-850C-DDB28031EAE5}" type="pres">
      <dgm:prSet presAssocID="{8D343CC9-8597-47A6-995B-6FCED26D24F8}" presName="iconSpace" presStyleCnt="0"/>
      <dgm:spPr/>
    </dgm:pt>
    <dgm:pt modelId="{DCA8ECC8-2500-4B33-8C40-B99E0BB899CE}" type="pres">
      <dgm:prSet presAssocID="{8D343CC9-8597-47A6-995B-6FCED26D24F8}" presName="parTx" presStyleLbl="revTx" presStyleIdx="0" presStyleCnt="4">
        <dgm:presLayoutVars>
          <dgm:chMax val="0"/>
          <dgm:chPref val="0"/>
        </dgm:presLayoutVars>
      </dgm:prSet>
      <dgm:spPr/>
    </dgm:pt>
    <dgm:pt modelId="{EFEFBA9B-9B30-4293-A235-E30AF3F3A491}" type="pres">
      <dgm:prSet presAssocID="{8D343CC9-8597-47A6-995B-6FCED26D24F8}" presName="txSpace" presStyleCnt="0"/>
      <dgm:spPr/>
    </dgm:pt>
    <dgm:pt modelId="{69553292-D1C1-4FC2-9159-2D5E83B73059}" type="pres">
      <dgm:prSet presAssocID="{8D343CC9-8597-47A6-995B-6FCED26D24F8}" presName="desTx" presStyleLbl="revTx" presStyleIdx="1" presStyleCnt="4">
        <dgm:presLayoutVars/>
      </dgm:prSet>
      <dgm:spPr/>
    </dgm:pt>
    <dgm:pt modelId="{8B92964A-94B9-485B-85F1-4513CD72ED0E}" type="pres">
      <dgm:prSet presAssocID="{6BB2BDB4-BF85-488C-A314-80E9AAF18641}" presName="sibTrans" presStyleCnt="0"/>
      <dgm:spPr/>
    </dgm:pt>
    <dgm:pt modelId="{38D45B3E-4956-46C4-95D5-0D54BF874602}" type="pres">
      <dgm:prSet presAssocID="{89C5D971-F2D2-4A82-BAB9-757DAEFBC2AA}" presName="compNode" presStyleCnt="0"/>
      <dgm:spPr/>
    </dgm:pt>
    <dgm:pt modelId="{44BBAB08-2C17-46B8-926C-9393B2CE1B01}" type="pres">
      <dgm:prSet presAssocID="{89C5D971-F2D2-4A82-BAB9-757DAEFBC2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45D6741-D871-4C1A-983D-69BDC24E2EDA}" type="pres">
      <dgm:prSet presAssocID="{89C5D971-F2D2-4A82-BAB9-757DAEFBC2AA}" presName="iconSpace" presStyleCnt="0"/>
      <dgm:spPr/>
    </dgm:pt>
    <dgm:pt modelId="{42F002D2-F2EE-4240-88AA-D643F5FD6C97}" type="pres">
      <dgm:prSet presAssocID="{89C5D971-F2D2-4A82-BAB9-757DAEFBC2AA}" presName="parTx" presStyleLbl="revTx" presStyleIdx="2" presStyleCnt="4">
        <dgm:presLayoutVars>
          <dgm:chMax val="0"/>
          <dgm:chPref val="0"/>
        </dgm:presLayoutVars>
      </dgm:prSet>
      <dgm:spPr/>
    </dgm:pt>
    <dgm:pt modelId="{69A47018-CBBE-46A0-A589-39A5ED175E66}" type="pres">
      <dgm:prSet presAssocID="{89C5D971-F2D2-4A82-BAB9-757DAEFBC2AA}" presName="txSpace" presStyleCnt="0"/>
      <dgm:spPr/>
    </dgm:pt>
    <dgm:pt modelId="{56F5F5D6-C541-4835-8DD2-64790C8277D1}" type="pres">
      <dgm:prSet presAssocID="{89C5D971-F2D2-4A82-BAB9-757DAEFBC2AA}" presName="desTx" presStyleLbl="revTx" presStyleIdx="3" presStyleCnt="4">
        <dgm:presLayoutVars/>
      </dgm:prSet>
      <dgm:spPr/>
    </dgm:pt>
  </dgm:ptLst>
  <dgm:cxnLst>
    <dgm:cxn modelId="{F2E18701-B070-4887-ACA7-0F2A6B28F1F4}" type="presOf" srcId="{89C5D971-F2D2-4A82-BAB9-757DAEFBC2AA}" destId="{42F002D2-F2EE-4240-88AA-D643F5FD6C97}" srcOrd="0" destOrd="0" presId="urn:microsoft.com/office/officeart/2018/2/layout/IconLabelDescriptionList"/>
    <dgm:cxn modelId="{4C3AF00D-F94F-4E30-B07C-4406A4ED4A83}" srcId="{8D343CC9-8597-47A6-995B-6FCED26D24F8}" destId="{306A8AC4-5251-4657-AF40-49D4F1E8D861}" srcOrd="0" destOrd="0" parTransId="{D4B9424C-52A3-4E86-BDC6-B6F97B726150}" sibTransId="{F1DC97A1-ADAA-4B9B-962A-34BB624BF8E3}"/>
    <dgm:cxn modelId="{CF6B7A15-B224-4A55-9F54-88DD0AFAC6B7}" srcId="{CCD9D974-32BF-41D4-A4B8-A188EC065BA7}" destId="{8D343CC9-8597-47A6-995B-6FCED26D24F8}" srcOrd="0" destOrd="0" parTransId="{BDCDBDEC-8C01-486D-882A-BD479E060FE4}" sibTransId="{6BB2BDB4-BF85-488C-A314-80E9AAF18641}"/>
    <dgm:cxn modelId="{ECC2BA21-6703-4DA3-A207-B4CAA21C77CC}" srcId="{89C5D971-F2D2-4A82-BAB9-757DAEFBC2AA}" destId="{3BB86D38-E7AC-4A90-8A66-CB9B62842BFE}" srcOrd="0" destOrd="0" parTransId="{1AF6F145-19D4-41A0-A172-EDA44FB6B190}" sibTransId="{14120014-2EAC-49C3-85F8-8FE3C8E4D882}"/>
    <dgm:cxn modelId="{C0D55024-87AA-4A92-82F8-467C8945E689}" type="presOf" srcId="{3BB86D38-E7AC-4A90-8A66-CB9B62842BFE}" destId="{56F5F5D6-C541-4835-8DD2-64790C8277D1}" srcOrd="0" destOrd="0" presId="urn:microsoft.com/office/officeart/2018/2/layout/IconLabelDescriptionList"/>
    <dgm:cxn modelId="{F7274246-FEBB-4A7C-ACE4-93F3B2A8D194}" type="presOf" srcId="{CCD9D974-32BF-41D4-A4B8-A188EC065BA7}" destId="{40412C0D-BED1-4874-9558-AD3717E2B9A1}" srcOrd="0" destOrd="0" presId="urn:microsoft.com/office/officeart/2018/2/layout/IconLabelDescriptionList"/>
    <dgm:cxn modelId="{1E26EAAC-C36F-43E5-B400-621D9F56FA2F}" srcId="{CCD9D974-32BF-41D4-A4B8-A188EC065BA7}" destId="{89C5D971-F2D2-4A82-BAB9-757DAEFBC2AA}" srcOrd="1" destOrd="0" parTransId="{D17D2B4D-39CF-4B9E-89C9-F67FEC5BBCEF}" sibTransId="{ED041110-6207-4D4A-AE5D-0E14C4297509}"/>
    <dgm:cxn modelId="{6F9690F4-E8DB-4565-8207-96A6A673DBAB}" type="presOf" srcId="{8D343CC9-8597-47A6-995B-6FCED26D24F8}" destId="{DCA8ECC8-2500-4B33-8C40-B99E0BB899CE}" srcOrd="0" destOrd="0" presId="urn:microsoft.com/office/officeart/2018/2/layout/IconLabelDescriptionList"/>
    <dgm:cxn modelId="{8CBFD3F5-827F-499A-9810-32C38C4585A8}" type="presOf" srcId="{306A8AC4-5251-4657-AF40-49D4F1E8D861}" destId="{69553292-D1C1-4FC2-9159-2D5E83B73059}" srcOrd="0" destOrd="0" presId="urn:microsoft.com/office/officeart/2018/2/layout/IconLabelDescriptionList"/>
    <dgm:cxn modelId="{8B59CF18-B9EA-49C8-A55D-3AB22908ADC6}" type="presParOf" srcId="{40412C0D-BED1-4874-9558-AD3717E2B9A1}" destId="{F1E6CC28-A0E0-45F2-A8F7-F4570C45355C}" srcOrd="0" destOrd="0" presId="urn:microsoft.com/office/officeart/2018/2/layout/IconLabelDescriptionList"/>
    <dgm:cxn modelId="{36BB9E91-1510-4B77-A691-29E6D38E28B9}" type="presParOf" srcId="{F1E6CC28-A0E0-45F2-A8F7-F4570C45355C}" destId="{EB26EA53-1980-427B-890F-D075CB59B083}" srcOrd="0" destOrd="0" presId="urn:microsoft.com/office/officeart/2018/2/layout/IconLabelDescriptionList"/>
    <dgm:cxn modelId="{9B294C1D-2897-4A34-BC07-3ED2C1424FBF}" type="presParOf" srcId="{F1E6CC28-A0E0-45F2-A8F7-F4570C45355C}" destId="{0EB77F5C-76F8-4D86-850C-DDB28031EAE5}" srcOrd="1" destOrd="0" presId="urn:microsoft.com/office/officeart/2018/2/layout/IconLabelDescriptionList"/>
    <dgm:cxn modelId="{C3767868-F4CE-4420-BBEC-88B819D45D1E}" type="presParOf" srcId="{F1E6CC28-A0E0-45F2-A8F7-F4570C45355C}" destId="{DCA8ECC8-2500-4B33-8C40-B99E0BB899CE}" srcOrd="2" destOrd="0" presId="urn:microsoft.com/office/officeart/2018/2/layout/IconLabelDescriptionList"/>
    <dgm:cxn modelId="{73514B32-EDDB-42CC-A638-8AD776CB8073}" type="presParOf" srcId="{F1E6CC28-A0E0-45F2-A8F7-F4570C45355C}" destId="{EFEFBA9B-9B30-4293-A235-E30AF3F3A491}" srcOrd="3" destOrd="0" presId="urn:microsoft.com/office/officeart/2018/2/layout/IconLabelDescriptionList"/>
    <dgm:cxn modelId="{670BF137-2A0F-4749-850E-08681F3A6F91}" type="presParOf" srcId="{F1E6CC28-A0E0-45F2-A8F7-F4570C45355C}" destId="{69553292-D1C1-4FC2-9159-2D5E83B73059}" srcOrd="4" destOrd="0" presId="urn:microsoft.com/office/officeart/2018/2/layout/IconLabelDescriptionList"/>
    <dgm:cxn modelId="{62E3399E-9D6A-4451-A778-F552EF6F2667}" type="presParOf" srcId="{40412C0D-BED1-4874-9558-AD3717E2B9A1}" destId="{8B92964A-94B9-485B-85F1-4513CD72ED0E}" srcOrd="1" destOrd="0" presId="urn:microsoft.com/office/officeart/2018/2/layout/IconLabelDescriptionList"/>
    <dgm:cxn modelId="{5241507F-F759-41D6-B852-C294E0E6962A}" type="presParOf" srcId="{40412C0D-BED1-4874-9558-AD3717E2B9A1}" destId="{38D45B3E-4956-46C4-95D5-0D54BF874602}" srcOrd="2" destOrd="0" presId="urn:microsoft.com/office/officeart/2018/2/layout/IconLabelDescriptionList"/>
    <dgm:cxn modelId="{AAEA4FF0-6EF9-4B8C-9545-4D110190CEDB}" type="presParOf" srcId="{38D45B3E-4956-46C4-95D5-0D54BF874602}" destId="{44BBAB08-2C17-46B8-926C-9393B2CE1B01}" srcOrd="0" destOrd="0" presId="urn:microsoft.com/office/officeart/2018/2/layout/IconLabelDescriptionList"/>
    <dgm:cxn modelId="{53EC1601-5F1F-4309-9584-7A3A9DED82AB}" type="presParOf" srcId="{38D45B3E-4956-46C4-95D5-0D54BF874602}" destId="{745D6741-D871-4C1A-983D-69BDC24E2EDA}" srcOrd="1" destOrd="0" presId="urn:microsoft.com/office/officeart/2018/2/layout/IconLabelDescriptionList"/>
    <dgm:cxn modelId="{E756BDCC-51F7-4E49-B4C0-53A2FDA4404E}" type="presParOf" srcId="{38D45B3E-4956-46C4-95D5-0D54BF874602}" destId="{42F002D2-F2EE-4240-88AA-D643F5FD6C97}" srcOrd="2" destOrd="0" presId="urn:microsoft.com/office/officeart/2018/2/layout/IconLabelDescriptionList"/>
    <dgm:cxn modelId="{A62C22EB-94E6-4BAC-86E9-9736C7E59B0C}" type="presParOf" srcId="{38D45B3E-4956-46C4-95D5-0D54BF874602}" destId="{69A47018-CBBE-46A0-A589-39A5ED175E66}" srcOrd="3" destOrd="0" presId="urn:microsoft.com/office/officeart/2018/2/layout/IconLabelDescriptionList"/>
    <dgm:cxn modelId="{15827C7E-3AAD-45D1-AAE1-7983FD39903E}" type="presParOf" srcId="{38D45B3E-4956-46C4-95D5-0D54BF874602}" destId="{56F5F5D6-C541-4835-8DD2-64790C8277D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0D979-AF36-4855-81E6-F1E29E7E680E}">
      <dsp:nvSpPr>
        <dsp:cNvPr id="0" name=""/>
        <dsp:cNvSpPr/>
      </dsp:nvSpPr>
      <dsp:spPr>
        <a:xfrm>
          <a:off x="594259" y="2480"/>
          <a:ext cx="2381875" cy="14291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Introduction</a:t>
          </a:r>
          <a:endParaRPr lang="en-US" sz="2600" kern="1200"/>
        </a:p>
      </dsp:txBody>
      <dsp:txXfrm>
        <a:off x="594259" y="2480"/>
        <a:ext cx="2381875" cy="1429125"/>
      </dsp:txXfrm>
    </dsp:sp>
    <dsp:sp modelId="{878460A3-27B7-4EBC-8191-CBD438FB31B8}">
      <dsp:nvSpPr>
        <dsp:cNvPr id="0" name=""/>
        <dsp:cNvSpPr/>
      </dsp:nvSpPr>
      <dsp:spPr>
        <a:xfrm>
          <a:off x="3214323" y="2480"/>
          <a:ext cx="2381875" cy="1429125"/>
        </a:xfrm>
        <a:prstGeom prst="rect">
          <a:avLst/>
        </a:prstGeom>
        <a:solidFill>
          <a:schemeClr val="accent2">
            <a:hueOff val="181750"/>
            <a:satOff val="-8043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Objectifs</a:t>
          </a:r>
          <a:endParaRPr lang="en-US" sz="2600" kern="1200"/>
        </a:p>
      </dsp:txBody>
      <dsp:txXfrm>
        <a:off x="3214323" y="2480"/>
        <a:ext cx="2381875" cy="1429125"/>
      </dsp:txXfrm>
    </dsp:sp>
    <dsp:sp modelId="{23A921CF-8ABF-440A-A56F-5F6D7FFE2176}">
      <dsp:nvSpPr>
        <dsp:cNvPr id="0" name=""/>
        <dsp:cNvSpPr/>
      </dsp:nvSpPr>
      <dsp:spPr>
        <a:xfrm>
          <a:off x="594259" y="1669793"/>
          <a:ext cx="2381875" cy="1429125"/>
        </a:xfrm>
        <a:prstGeom prst="rect">
          <a:avLst/>
        </a:prstGeom>
        <a:solidFill>
          <a:schemeClr val="accent2">
            <a:hueOff val="363501"/>
            <a:satOff val="-16086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Stratégie de test</a:t>
          </a:r>
          <a:endParaRPr lang="en-US" sz="2600" kern="1200"/>
        </a:p>
      </dsp:txBody>
      <dsp:txXfrm>
        <a:off x="594259" y="1669793"/>
        <a:ext cx="2381875" cy="1429125"/>
      </dsp:txXfrm>
    </dsp:sp>
    <dsp:sp modelId="{20D31157-8700-4FA4-9D7C-CE491061A1CD}">
      <dsp:nvSpPr>
        <dsp:cNvPr id="0" name=""/>
        <dsp:cNvSpPr/>
      </dsp:nvSpPr>
      <dsp:spPr>
        <a:xfrm>
          <a:off x="3214323" y="1669793"/>
          <a:ext cx="2381875" cy="1429125"/>
        </a:xfrm>
        <a:prstGeom prst="rect">
          <a:avLst/>
        </a:prstGeom>
        <a:solidFill>
          <a:schemeClr val="accent2">
            <a:hueOff val="545251"/>
            <a:satOff val="-24129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Description des tests effectués</a:t>
          </a:r>
          <a:endParaRPr lang="en-US" sz="2600" kern="1200"/>
        </a:p>
      </dsp:txBody>
      <dsp:txXfrm>
        <a:off x="3214323" y="1669793"/>
        <a:ext cx="2381875" cy="1429125"/>
      </dsp:txXfrm>
    </dsp:sp>
    <dsp:sp modelId="{4E114C07-FF72-468A-BA1C-CE85EE061E39}">
      <dsp:nvSpPr>
        <dsp:cNvPr id="0" name=""/>
        <dsp:cNvSpPr/>
      </dsp:nvSpPr>
      <dsp:spPr>
        <a:xfrm>
          <a:off x="1904291" y="3337106"/>
          <a:ext cx="2381875" cy="1429125"/>
        </a:xfrm>
        <a:prstGeom prst="rect">
          <a:avLst/>
        </a:prstGeom>
        <a:solidFill>
          <a:schemeClr val="accent2">
            <a:hueOff val="727001"/>
            <a:satOff val="-32172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Conclusions</a:t>
          </a:r>
          <a:endParaRPr lang="en-US" sz="2600" kern="1200"/>
        </a:p>
      </dsp:txBody>
      <dsp:txXfrm>
        <a:off x="1904291" y="3337106"/>
        <a:ext cx="2381875" cy="1429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6EA53-1980-427B-890F-D075CB59B083}">
      <dsp:nvSpPr>
        <dsp:cNvPr id="0" name=""/>
        <dsp:cNvSpPr/>
      </dsp:nvSpPr>
      <dsp:spPr>
        <a:xfrm>
          <a:off x="712199" y="3149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8ECC8-2500-4B33-8C40-B99E0BB899CE}">
      <dsp:nvSpPr>
        <dsp:cNvPr id="0" name=""/>
        <dsp:cNvSpPr/>
      </dsp:nvSpPr>
      <dsp:spPr>
        <a:xfrm>
          <a:off x="712199" y="19553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3600" kern="1200"/>
            <a:t>Historique</a:t>
          </a:r>
          <a:endParaRPr lang="en-US" sz="3600" kern="1200"/>
        </a:p>
      </dsp:txBody>
      <dsp:txXfrm>
        <a:off x="712199" y="1955312"/>
        <a:ext cx="4320000" cy="648000"/>
      </dsp:txXfrm>
    </dsp:sp>
    <dsp:sp modelId="{69553292-D1C1-4FC2-9159-2D5E83B73059}">
      <dsp:nvSpPr>
        <dsp:cNvPr id="0" name=""/>
        <dsp:cNvSpPr/>
      </dsp:nvSpPr>
      <dsp:spPr>
        <a:xfrm>
          <a:off x="712199" y="2663008"/>
          <a:ext cx="4320000" cy="63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600" kern="1200"/>
            <a:t>Projet de base</a:t>
          </a:r>
          <a:endParaRPr lang="en-US" sz="3600" kern="1200"/>
        </a:p>
      </dsp:txBody>
      <dsp:txXfrm>
        <a:off x="712199" y="2663008"/>
        <a:ext cx="4320000" cy="636763"/>
      </dsp:txXfrm>
    </dsp:sp>
    <dsp:sp modelId="{44BBAB08-2C17-46B8-926C-9393B2CE1B01}">
      <dsp:nvSpPr>
        <dsp:cNvPr id="0" name=""/>
        <dsp:cNvSpPr/>
      </dsp:nvSpPr>
      <dsp:spPr>
        <a:xfrm>
          <a:off x="5788199" y="3149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002D2-F2EE-4240-88AA-D643F5FD6C97}">
      <dsp:nvSpPr>
        <dsp:cNvPr id="0" name=""/>
        <dsp:cNvSpPr/>
      </dsp:nvSpPr>
      <dsp:spPr>
        <a:xfrm>
          <a:off x="5788199" y="19553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3600" kern="1200"/>
            <a:t>Le jeu</a:t>
          </a:r>
          <a:endParaRPr lang="en-US" sz="3600" kern="1200"/>
        </a:p>
      </dsp:txBody>
      <dsp:txXfrm>
        <a:off x="5788199" y="1955312"/>
        <a:ext cx="4320000" cy="648000"/>
      </dsp:txXfrm>
    </dsp:sp>
    <dsp:sp modelId="{56F5F5D6-C541-4835-8DD2-64790C8277D1}">
      <dsp:nvSpPr>
        <dsp:cNvPr id="0" name=""/>
        <dsp:cNvSpPr/>
      </dsp:nvSpPr>
      <dsp:spPr>
        <a:xfrm>
          <a:off x="5788199" y="2663008"/>
          <a:ext cx="4320000" cy="63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600" kern="1200"/>
            <a:t>Jeu d’aventure</a:t>
          </a:r>
          <a:endParaRPr lang="en-US" sz="3600" kern="1200"/>
        </a:p>
      </dsp:txBody>
      <dsp:txXfrm>
        <a:off x="5788199" y="2663008"/>
        <a:ext cx="4320000" cy="636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0091-C60B-41A1-B006-4EFA1873268A}" type="datetimeFigureOut">
              <a:rPr lang="fr-CH" smtClean="0"/>
              <a:t>08.04.2022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9DEA2-4EBE-42A6-93AC-A4A89295D14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458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633C-C08F-4883-B20F-D3705E52172E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Jessy Borcard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E7BD-D2AF-4B5E-AEAE-28A9D3372FD4}" type="datetime1">
              <a:rPr lang="fr-CH" smtClean="0"/>
              <a:t>08.04.2022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06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8B7-9FA7-4218-B902-982FB540E0D0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39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BF31-563F-4200-B80D-F3D19C538619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85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448-346E-4DD2-A026-A5880880B875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517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96DF-807F-4283-82EA-9DAB33076AB8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71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A58-F1DE-42C1-B1FE-B92055B5C6F1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861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936A-E817-4196-A0FA-D55AF1700F69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782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2EA1-48A5-42AD-8D51-DFB1A3BC8458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4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CD5A-E5BA-42E6-B33B-2554A18B9DB0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Jessy </a:t>
            </a:r>
            <a:r>
              <a:rPr lang="fr-CH" dirty="0" err="1"/>
              <a:t>Borcard</a:t>
            </a:r>
            <a:endParaRPr lang="fr-CH" dirty="0"/>
          </a:p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514EA-B977-449C-9986-EB1E9FB4E493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1549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135E-8CC8-4D97-ACEF-564FF8BF6E06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10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810-8893-4427-AD51-C55E224A7174}" type="datetime1">
              <a:rPr lang="fr-CH" smtClean="0"/>
              <a:t>08.04.2022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421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75B2-7B39-4F3A-AA04-AE5C1B340E5F}" type="datetime1">
              <a:rPr lang="fr-CH" smtClean="0"/>
              <a:t>08.04.2022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34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246-8A72-4062-8074-7D6F4414AD83}" type="datetime1">
              <a:rPr lang="fr-CH" smtClean="0"/>
              <a:t>08.04.2022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68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59C7-36A0-4295-A7C2-2BEE898E52C0}" type="datetime1">
              <a:rPr lang="fr-CH" smtClean="0"/>
              <a:t>08.04.2022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78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A68F-1B9C-4693-B879-3063604E5F58}" type="datetime1">
              <a:rPr lang="fr-CH" smtClean="0"/>
              <a:t>08.04.2022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96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89CE-8659-489C-B62E-94AF63D6362B}" type="datetime1">
              <a:rPr lang="fr-CH" smtClean="0"/>
              <a:t>08.04.2022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86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10005C-3469-48F6-98B1-EC2398DBDED3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CH"/>
              <a:t>Jessy Borcard 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37CFE2-40CC-4491-8E80-31D881AB2A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004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IBZAv9t_3Y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xRRLt1bTgo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bAKT3BAc4U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fr-CH"/>
              <a:t>Touhou Adventure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8171" y="685798"/>
            <a:ext cx="2502578" cy="4495801"/>
          </a:xfrm>
        </p:spPr>
        <p:txBody>
          <a:bodyPr anchor="ctr">
            <a:normAutofit/>
          </a:bodyPr>
          <a:lstStyle/>
          <a:p>
            <a:pPr algn="r"/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98521" y="6172200"/>
            <a:ext cx="458129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tx1">
                    <a:alpha val="70000"/>
                  </a:schemeClr>
                </a:solidFill>
              </a:rPr>
              <a:t>Jessy Borcard </a:t>
            </a:r>
          </a:p>
        </p:txBody>
      </p:sp>
    </p:spTree>
    <p:extLst>
      <p:ext uri="{BB962C8B-B14F-4D97-AF65-F5344CB8AC3E}">
        <p14:creationId xmlns:p14="http://schemas.microsoft.com/office/powerpoint/2010/main" val="21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Conclusions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Objectifs atteints / non-atteints </a:t>
            </a:r>
          </a:p>
          <a:p>
            <a:r>
              <a:rPr lang="fr-CH" dirty="0"/>
              <a:t>Points positifs / négatifs </a:t>
            </a:r>
          </a:p>
          <a:p>
            <a:r>
              <a:rPr lang="fr-CH" dirty="0"/>
              <a:t>Difficultés particulières </a:t>
            </a:r>
          </a:p>
          <a:p>
            <a:r>
              <a:rPr lang="fr-CH" dirty="0"/>
              <a:t>Suites possibles pour le projet (évolutions &amp; améliorations)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247D-4F63-48FD-99CB-E773838B9E16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</a:t>
            </a:r>
          </a:p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14EA-B977-449C-9986-EB1E9FB4E493}" type="slidenum">
              <a:rPr lang="fr-CH" smtClean="0"/>
              <a:pPr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4918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FD585D3-CB43-48CC-A60C-97F604E99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0174D7-DD5E-4E91-9CA6-F872015D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754" y="628617"/>
            <a:ext cx="6368858" cy="3028983"/>
          </a:xfrm>
        </p:spPr>
        <p:txBody>
          <a:bodyPr>
            <a:normAutofit/>
          </a:bodyPr>
          <a:lstStyle/>
          <a:p>
            <a:r>
              <a:rPr lang="fr-CH" dirty="0"/>
              <a:t>Questions?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9F3FEE-7306-432D-8ADA-9A5ABCCE6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845" y="3843868"/>
            <a:ext cx="5233180" cy="1564744"/>
          </a:xfrm>
        </p:spPr>
        <p:txBody>
          <a:bodyPr>
            <a:normAutofit/>
          </a:bodyPr>
          <a:lstStyle/>
          <a:p>
            <a:endParaRPr lang="fr-CH"/>
          </a:p>
        </p:txBody>
      </p:sp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6C53B04D-8C9D-0C03-0591-717DD7A00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7C0624-B4CE-4506-AFA0-761C7C11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Jessy Borcard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5C9B4-F8DD-4DE6-9E24-165C947E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E2633C-C08F-4883-B20F-D3705E52172E}" type="datetime1">
              <a:rPr lang="fr-CH" smtClean="0"/>
              <a:pPr>
                <a:spcAft>
                  <a:spcPts val="600"/>
                </a:spcAft>
              </a:pPr>
              <a:t>08.04.2022</a:t>
            </a:fld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475FA-0A7E-4A4E-B4A0-BF8BBCE2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837CFE2-40CC-4491-8E80-31D881AB2A8A}" type="slidenum">
              <a:rPr lang="fr-CH" smtClean="0"/>
              <a:pPr>
                <a:spcAft>
                  <a:spcPts val="600"/>
                </a:spcAft>
              </a:pPr>
              <a:t>11</a:t>
            </a:fld>
            <a:endParaRPr lang="fr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F67D25-B214-4FC1-B9D9-9778DF81C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3BFB09-0540-4F74-8278-0EB8DD4FE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6C85CA-77E4-4A13-8CA2-7ED2532FA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B20183-5DBC-4848-B95B-D979D8923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F13623-7690-470A-AFD1-D3FBB1AE7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356DDB-2CEE-4C6A-8292-C097DE7DB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97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5">
            <a:extLst>
              <a:ext uri="{FF2B5EF4-FFF2-40B4-BE49-F238E27FC236}">
                <a16:creationId xmlns:a16="http://schemas.microsoft.com/office/drawing/2014/main" id="{EFC9615E-2541-4DFB-AA36-8A1886A9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CH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8" name="Snip Diagonal Corner Rectangle 21">
            <a:extLst>
              <a:ext uri="{FF2B5EF4-FFF2-40B4-BE49-F238E27FC236}">
                <a16:creationId xmlns:a16="http://schemas.microsoft.com/office/drawing/2014/main" id="{0ABA395D-611B-402A-AD7F-BFF4E739E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rgbClr val="571701"/>
                </a:solidFill>
              </a:rPr>
              <a:t>Jessy Borcard</a:t>
            </a:r>
          </a:p>
          <a:p>
            <a:pPr>
              <a:spcAft>
                <a:spcPts val="600"/>
              </a:spcAft>
            </a:pPr>
            <a:endParaRPr lang="fr-CH">
              <a:solidFill>
                <a:srgbClr val="57170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19A51-B2C3-469D-9862-CC323DFC9F18}" type="datetime1">
              <a:rPr lang="fr-CH" smtClean="0">
                <a:solidFill>
                  <a:srgbClr val="571701"/>
                </a:solidFill>
              </a:rPr>
              <a:pPr>
                <a:spcAft>
                  <a:spcPts val="600"/>
                </a:spcAft>
              </a:pPr>
              <a:t>08.04.2022</a:t>
            </a:fld>
            <a:endParaRPr lang="fr-CH">
              <a:solidFill>
                <a:srgbClr val="57170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514EA-B977-449C-9986-EB1E9FB4E493}" type="slidenum">
              <a:rPr lang="fr-CH" smtClean="0">
                <a:solidFill>
                  <a:srgbClr val="571701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CH">
              <a:solidFill>
                <a:srgbClr val="571701"/>
              </a:solidFill>
            </a:endParaRPr>
          </a:p>
        </p:txBody>
      </p:sp>
      <p:grpSp>
        <p:nvGrpSpPr>
          <p:cNvPr id="39" name="Group 29">
            <a:extLst>
              <a:ext uri="{FF2B5EF4-FFF2-40B4-BE49-F238E27FC236}">
                <a16:creationId xmlns:a16="http://schemas.microsoft.com/office/drawing/2014/main" id="{7D12C538-1E24-44D7-A3B0-51E8D92C8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F5A2FD-1C1E-4151-98E7-A6DBF0A36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C61B141-D8CC-4408-A1C9-4A81EAE2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368510-08BB-4ECD-B144-F4655E773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08D174-88CA-40E1-9404-903A82D4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653957-392A-4AE6-AC4A-432988E87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FB6844F-B439-4DFC-9079-D7596C35A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65978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87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CH" dirty="0"/>
              <a:t>Introduction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Jessy Borcard</a:t>
            </a:r>
          </a:p>
          <a:p>
            <a:pPr>
              <a:spcAft>
                <a:spcPts val="600"/>
              </a:spcAft>
            </a:pP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7EA3F-1397-470E-BAD1-72C726263C5D}" type="datetime1">
              <a:rPr lang="fr-CH" smtClean="0"/>
              <a:pPr>
                <a:spcAft>
                  <a:spcPts val="600"/>
                </a:spcAft>
              </a:pPr>
              <a:t>08.04.2022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514EA-B977-449C-9986-EB1E9FB4E493}" type="slidenum">
              <a:rPr lang="fr-CH" smtClean="0"/>
              <a:pPr>
                <a:spcAft>
                  <a:spcPts val="600"/>
                </a:spcAft>
              </a:pPr>
              <a:t>3</a:t>
            </a:fld>
            <a:endParaRPr lang="fr-CH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DEBE9A52-AAE1-243E-13C0-AAA31C471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368274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43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Objectifs atteints</a:t>
            </a:r>
          </a:p>
          <a:p>
            <a:pPr lvl="1"/>
            <a:r>
              <a:rPr lang="fr-CH" dirty="0"/>
              <a:t>Partie pêche</a:t>
            </a:r>
          </a:p>
          <a:p>
            <a:pPr lvl="1"/>
            <a:r>
              <a:rPr lang="fr-CH" dirty="0"/>
              <a:t>Partie Vente</a:t>
            </a:r>
          </a:p>
          <a:p>
            <a:pPr lvl="1"/>
            <a:r>
              <a:rPr lang="fr-CH" dirty="0"/>
              <a:t>Partie niveau</a:t>
            </a:r>
          </a:p>
          <a:p>
            <a:r>
              <a:rPr lang="fr-CH" dirty="0"/>
              <a:t>Objectifs non atteints</a:t>
            </a:r>
          </a:p>
          <a:p>
            <a:pPr lvl="1"/>
            <a:r>
              <a:rPr lang="fr-CH" dirty="0"/>
              <a:t>Partie création de bombes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0AEC-B981-41C9-9BCC-8EA18DB013CE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</a:t>
            </a:r>
          </a:p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14EA-B977-449C-9986-EB1E9FB4E493}" type="slidenum">
              <a:rPr lang="fr-CH" smtClean="0"/>
              <a:pPr/>
              <a:t>4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06CE6A-79E9-40B7-B4C2-6C67748DF5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678"/>
            <a:ext cx="12192000" cy="5356912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E64D49-C8D6-4C4C-84D9-4B5EB7F30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57" y="-33866"/>
            <a:ext cx="10863470" cy="6858000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E3997D-54C1-49F0-8547-287DB7BD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7" y="768063"/>
            <a:ext cx="10871935" cy="48308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1307BCC-BE77-4217-8BF2-B14FFBBA86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30" y="971423"/>
            <a:ext cx="7575939" cy="4915153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1F99A1-7703-4BB7-9862-1CA0CC44A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7" y="0"/>
            <a:ext cx="11889526" cy="68580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1AAD143-8B52-47AB-8169-B67FA9515F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2" y="939672"/>
            <a:ext cx="10046216" cy="4978656"/>
          </a:xfrm>
          <a:prstGeom prst="rect">
            <a:avLst/>
          </a:prstGeom>
        </p:spPr>
      </p:pic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1892F5-6E9D-440D-8FC6-696215B1D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53" y="-1"/>
            <a:ext cx="8855628" cy="6858000"/>
          </a:xfrm>
          <a:prstGeom prst="rect">
            <a:avLst/>
          </a:prstGeom>
        </p:spPr>
      </p:pic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64B593-8B22-407F-BBC8-2B465DBE7A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22" y="2416123"/>
            <a:ext cx="8058564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5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A843B7-8120-43BA-8578-9A356D18A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DC5CB5-1B29-497D-96CB-D0EA4B0B9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545A64-388C-4A28-B8DE-285C3D20C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483275-FACD-4554-B393-58AA9EFF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4E9429-C6D1-417A-8981-0B7B938A5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D4ABE2-9AD2-42EE-8534-6D4AB8720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4E398-3481-4CE7-A639-1B6202A7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999" y="685799"/>
            <a:ext cx="7406374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Démo Pêche</a:t>
            </a:r>
          </a:p>
        </p:txBody>
      </p:sp>
      <p:pic>
        <p:nvPicPr>
          <p:cNvPr id="7" name="Média en ligne 6" title="2022 04 08 08 48 33">
            <a:hlinkClick r:id="" action="ppaction://media"/>
            <a:extLst>
              <a:ext uri="{FF2B5EF4-FFF2-40B4-BE49-F238E27FC236}">
                <a16:creationId xmlns:a16="http://schemas.microsoft.com/office/drawing/2014/main" id="{82B2FFC1-7E32-4557-A10D-478BB7A1DEA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1233" y="2538436"/>
            <a:ext cx="3152439" cy="1781128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0137F-30C4-4DE2-9F69-FBD7CEB7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Jessy Borcard</a:t>
            </a:r>
          </a:p>
          <a:p>
            <a:pPr>
              <a:spcAft>
                <a:spcPts val="600"/>
              </a:spcAft>
            </a:pPr>
            <a:endParaRPr lang="en-US" b="0" i="0" kern="120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AC6CCB-B26E-467F-9D3B-2862B9D6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1D98CD5A-E5BA-42E6-B33B-2554A18B9DB0}" type="datetime1">
              <a:rPr lang="en-US" smtClean="0"/>
              <a:pPr>
                <a:spcAft>
                  <a:spcPts val="600"/>
                </a:spcAft>
              </a:pPr>
              <a:t>4/8/2022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461D5-064E-42F7-AEDF-DBED6FFB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BD7514EA-B977-449C-9986-EB1E9FB4E49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F843D6-0FE1-4DDD-959B-2C9484AAC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7A5DA6-D347-4122-B385-04C524430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51CD3A-AC5D-4C32-8651-8DBA5838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B4C850-6DAF-4A8A-B7CE-600BA29A8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06E076-1D8E-4D44-AD0D-0CB61843A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5FB343-4652-4FE2-A638-73DB729CA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56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A843B7-8120-43BA-8578-9A356D18A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DC5CB5-1B29-497D-96CB-D0EA4B0B9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545A64-388C-4A28-B8DE-285C3D20C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483275-FACD-4554-B393-58AA9EFF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4E9429-C6D1-417A-8981-0B7B938A5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C30CF-5107-4624-8999-FBC6B7C43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4E398-3481-4CE7-A639-1B6202A7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6965285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Démo EXP</a:t>
            </a:r>
          </a:p>
        </p:txBody>
      </p:sp>
      <p:pic>
        <p:nvPicPr>
          <p:cNvPr id="9" name="Média en ligne 8" title="2022 04 08 09 04 02">
            <a:hlinkClick r:id="" action="ppaction://media"/>
            <a:extLst>
              <a:ext uri="{FF2B5EF4-FFF2-40B4-BE49-F238E27FC236}">
                <a16:creationId xmlns:a16="http://schemas.microsoft.com/office/drawing/2014/main" id="{F8007477-1334-4F70-BD4B-290391A9C86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28012" y="2538436"/>
            <a:ext cx="3152439" cy="1781128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0137F-30C4-4DE2-9F69-FBD7CEB7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Jessy Borcard</a:t>
            </a:r>
          </a:p>
          <a:p>
            <a:pPr>
              <a:spcAft>
                <a:spcPts val="600"/>
              </a:spcAft>
            </a:pPr>
            <a:endParaRPr lang="en-US" b="0" i="0" kern="120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AC6CCB-B26E-467F-9D3B-2862B9D6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1D98CD5A-E5BA-42E6-B33B-2554A18B9DB0}" type="datetime1">
              <a:rPr lang="en-US" smtClean="0"/>
              <a:pPr>
                <a:spcAft>
                  <a:spcPts val="600"/>
                </a:spcAft>
              </a:pPr>
              <a:t>4/8/2022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461D5-064E-42F7-AEDF-DBED6FFB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BD7514EA-B977-449C-9986-EB1E9FB4E49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F7EA8C-D91A-4158-A3A8-E5A67BDB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7491D4-4794-447D-8001-F6CB3453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DA3B23-55F6-46B2-8B6A-C3C522F8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F1D609-0CEE-4AFA-B203-EEDF3F4A3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CB23AE-D63E-4714-B6F5-20354C1BC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5AD1E3-5FD3-4949-8BDC-A2FFE906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2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A843B7-8120-43BA-8578-9A356D18A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DC5CB5-1B29-497D-96CB-D0EA4B0B9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545A64-388C-4A28-B8DE-285C3D20C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483275-FACD-4554-B393-58AA9EFF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4E9429-C6D1-417A-8981-0B7B938A5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D4ABE2-9AD2-42EE-8534-6D4AB8720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4E398-3481-4CE7-A639-1B6202A7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999" y="685799"/>
            <a:ext cx="7406374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Démo Vente</a:t>
            </a:r>
          </a:p>
        </p:txBody>
      </p:sp>
      <p:pic>
        <p:nvPicPr>
          <p:cNvPr id="9" name="Média en ligne 8" title="2022 04 08 09 04 57">
            <a:hlinkClick r:id="" action="ppaction://media"/>
            <a:extLst>
              <a:ext uri="{FF2B5EF4-FFF2-40B4-BE49-F238E27FC236}">
                <a16:creationId xmlns:a16="http://schemas.microsoft.com/office/drawing/2014/main" id="{9F33C3BC-4C6D-4D8E-9BE2-20E9229268E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1233" y="2538436"/>
            <a:ext cx="3152439" cy="1781128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0137F-30C4-4DE2-9F69-FBD7CEB7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Jessy Borcard</a:t>
            </a:r>
          </a:p>
          <a:p>
            <a:pPr>
              <a:spcAft>
                <a:spcPts val="600"/>
              </a:spcAft>
            </a:pPr>
            <a:endParaRPr lang="en-US" b="0" i="0" kern="120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AC6CCB-B26E-467F-9D3B-2862B9D6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1D98CD5A-E5BA-42E6-B33B-2554A18B9DB0}" type="datetime1">
              <a:rPr lang="en-US" smtClean="0"/>
              <a:pPr>
                <a:spcAft>
                  <a:spcPts val="600"/>
                </a:spcAft>
              </a:pPr>
              <a:t>4/8/2022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461D5-064E-42F7-AEDF-DBED6FFB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BD7514EA-B977-449C-9986-EB1E9FB4E49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F843D6-0FE1-4DDD-959B-2C9484AAC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7A5DA6-D347-4122-B385-04C524430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51CD3A-AC5D-4C32-8651-8DBA5838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AB4C850-6DAF-4A8A-B7CE-600BA29A8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06E076-1D8E-4D44-AD0D-0CB61843A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5FB343-4652-4FE2-A638-73DB729CA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2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Stratégie de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Tests sur le système de pêche</a:t>
            </a:r>
          </a:p>
          <a:p>
            <a:pPr lvl="1"/>
            <a:r>
              <a:rPr lang="fr-CH" dirty="0"/>
              <a:t> Tests</a:t>
            </a:r>
          </a:p>
          <a:p>
            <a:pPr lvl="2"/>
            <a:r>
              <a:rPr lang="fr-CH" dirty="0"/>
              <a:t>Attente</a:t>
            </a:r>
          </a:p>
          <a:p>
            <a:pPr lvl="2"/>
            <a:r>
              <a:rPr lang="fr-CH" dirty="0" err="1"/>
              <a:t>Resultat</a:t>
            </a:r>
            <a:endParaRPr lang="fr-CH" dirty="0"/>
          </a:p>
          <a:p>
            <a:pPr lvl="2"/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5D00-8515-4378-80C6-AFD266567FA9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</a:t>
            </a:r>
          </a:p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14EA-B977-449C-9986-EB1E9FB4E493}" type="slidenum">
              <a:rPr lang="fr-CH" smtClean="0"/>
              <a:pPr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500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Description des tests effectués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1</a:t>
            </a:r>
            <a:r>
              <a:rPr lang="fr-CH" baseline="30000" dirty="0"/>
              <a:t>er</a:t>
            </a:r>
            <a:r>
              <a:rPr lang="fr-CH" dirty="0"/>
              <a:t> Test</a:t>
            </a:r>
          </a:p>
          <a:p>
            <a:r>
              <a:rPr lang="fr-CH" dirty="0"/>
              <a:t>2</a:t>
            </a:r>
            <a:r>
              <a:rPr lang="fr-CH" baseline="30000" dirty="0"/>
              <a:t>ième</a:t>
            </a:r>
            <a:r>
              <a:rPr lang="fr-CH" dirty="0"/>
              <a:t> Test</a:t>
            </a:r>
          </a:p>
          <a:p>
            <a:r>
              <a:rPr lang="fr-CH" dirty="0"/>
              <a:t>3</a:t>
            </a:r>
            <a:r>
              <a:rPr lang="fr-CH" baseline="30000" dirty="0"/>
              <a:t>ième</a:t>
            </a:r>
            <a:r>
              <a:rPr lang="fr-CH" dirty="0"/>
              <a:t> Test</a:t>
            </a:r>
          </a:p>
          <a:p>
            <a:r>
              <a:rPr lang="fr-CH" dirty="0"/>
              <a:t>4</a:t>
            </a:r>
            <a:r>
              <a:rPr lang="fr-CH" baseline="30000" dirty="0"/>
              <a:t>ième</a:t>
            </a:r>
            <a:r>
              <a:rPr lang="fr-CH" dirty="0"/>
              <a:t> test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9D82-6F1E-410F-A1D6-9DD47BE3F3C3}" type="datetime1">
              <a:rPr lang="fr-CH" smtClean="0"/>
              <a:t>08.04.2022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Jessy Borcard</a:t>
            </a:r>
          </a:p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14EA-B977-449C-9986-EB1E9FB4E493}" type="slidenum">
              <a:rPr lang="fr-CH" smtClean="0"/>
              <a:pPr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4451136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136</Words>
  <Application>Microsoft Office PowerPoint</Application>
  <PresentationFormat>Grand écran</PresentationFormat>
  <Paragraphs>69</Paragraphs>
  <Slides>11</Slides>
  <Notes>0</Notes>
  <HiddenSlides>0</HiddenSlides>
  <MMClips>3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Secteur</vt:lpstr>
      <vt:lpstr>Touhou Adventure</vt:lpstr>
      <vt:lpstr>Sommaire</vt:lpstr>
      <vt:lpstr>Introduction</vt:lpstr>
      <vt:lpstr>Objectifs</vt:lpstr>
      <vt:lpstr>Démo Pêche</vt:lpstr>
      <vt:lpstr>Démo EXP</vt:lpstr>
      <vt:lpstr>Démo Vente</vt:lpstr>
      <vt:lpstr>Stratégie de tests</vt:lpstr>
      <vt:lpstr>Description des tests effectués </vt:lpstr>
      <vt:lpstr>Conclusions </vt:lpstr>
      <vt:lpstr>Questions?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Touhou Adventure</dc:title>
  <dc:creator>BORCARD Jessy</dc:creator>
  <cp:lastModifiedBy>tristepin22 borcard</cp:lastModifiedBy>
  <cp:revision>23</cp:revision>
  <dcterms:created xsi:type="dcterms:W3CDTF">2022-03-31T13:34:37Z</dcterms:created>
  <dcterms:modified xsi:type="dcterms:W3CDTF">2022-04-08T07:14:48Z</dcterms:modified>
</cp:coreProperties>
</file>