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AC40-7DBD-408A-9D4D-1FE2A386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0B03EE-1E80-4F15-BBF4-E9276ED88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C0E91-E8AC-4363-A661-D076B51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589AF-EABD-433F-8375-214C1217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168E2F-3949-446A-A123-5DFE5B2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0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5AF15-40C4-4B57-9079-B4F4911D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D5A6F-6949-4ECE-9F67-1AC0FF5F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6E2AF-C1C8-47CD-AA51-B61791A3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86BEC-C851-4FBE-AD4C-50867535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B2CDF-DCEE-46B4-8AE0-0BE2A85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59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8E95E9-1A7A-4E17-8738-4A8E5F29E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A91974-8F48-4D99-B348-794605D4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8ED62-5577-4EF5-9885-323FCEC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A144F-E039-444F-B760-41F151B3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227D5-840A-4B0C-A356-56E41BA8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4F58F-975F-4449-B4F5-8C09EFEA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3D3E8-C140-4652-AF33-7FF933AF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FD57C0-892D-45DE-BAEB-795A243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CAFDF-D42D-4FF0-A829-E120C0C1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F6737-FA61-4FC6-858E-3BE84355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47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B1E3A-6DC6-4376-9B61-45264C8E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65210-F495-47AA-88C6-962C852B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CFABE-AA52-48BE-9A3A-1A88658D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C9107-D2BD-4FDA-BEA4-351B347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6BA466-C26E-4F18-808C-C5229F63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763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94184-9A78-4B12-93BB-C6097ADC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33303-4B89-4BEB-A456-456DF09A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D39872-7ADD-4452-8D92-4868B94AC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5802B6-5190-48A4-8A69-89F655BD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ADE6F-834C-4126-8AE5-E401C5B4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9A532-BD37-47F4-9FF2-F282C132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1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E8C28-C2F0-46BB-B308-0ECD7B6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976A7-3660-45A5-B724-A8DEFD41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A7AD2B-BAB8-4652-B8EB-8F69806E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2BE93-7538-45E9-8C2C-A84F7182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56E6C4-333F-4003-8512-7CB6ECD9E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DF124B-AC54-445E-9B72-A7938DF4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B4322B-99D5-4388-88C6-FE00E50D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3343E6-FC54-4C17-B6C7-DA93BC2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48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1B86B-4E57-4134-8AF0-82C3CAC6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7284A9-79EA-40D5-BFA8-5E2FB8DF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D3D46A-E143-4904-A4EF-2D2C9DEA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67883-A830-4EE0-8034-985046E9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056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20430F-01AF-4920-88CF-38CD0563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B46551-AC28-4DC7-95A8-4DD95D30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150D48-C1CA-4E52-AEEA-D74A335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324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FDCEC-8DE5-4571-A00B-2C99A6C3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C300D-EC29-49E6-9D60-137D8DD6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965911-25FD-40FF-A477-DA9AAEA14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662228-FD50-4B9A-BF6F-A08B5B4C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FC691A-FE05-4010-B044-EE04F45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BCEAA-828F-4323-B15B-D243CE23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10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C1328-915A-406A-B10D-90154B18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0012E5-1EB3-418E-BC70-7162ECDD5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3855D-FA0F-47A9-86DB-476E7463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34874-A925-423A-B838-8B3AAC0F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DDF2D-1E0E-487B-BA7D-4D83DE4E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9797B-E6B2-4B96-88F1-10CC374E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22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7340A1-DDF2-452F-8FD5-88E52625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7C7C1-FC8D-4CAB-8F9B-C397ACED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B792A-CFE9-4A76-8D38-3F054A710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30E5-08B6-4E19-9DDF-C9B675366B40}" type="datetimeFigureOut">
              <a:rPr lang="fr-CA" smtClean="0"/>
              <a:t>2020-05-20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CD3A1-3D57-47C5-9CB6-E69EF518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C6B68-9020-45C8-8DD5-807CB2A90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3F80-B793-43CE-BED4-7E628A2466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54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ABA3F-C953-40F2-BD81-5D6EF8662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Application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231BB-3A4C-48DF-9E50-66DE7C6D9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Maxime Roy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17030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E7A63-D59D-4FAD-BB37-798C900F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Idée originale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5F0D5-8C8B-407C-B9DB-17602D35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Trouver des restos offrants le met que je veut</a:t>
            </a:r>
          </a:p>
        </p:txBody>
      </p:sp>
    </p:spTree>
    <p:extLst>
      <p:ext uri="{BB962C8B-B14F-4D97-AF65-F5344CB8AC3E}">
        <p14:creationId xmlns:p14="http://schemas.microsoft.com/office/powerpoint/2010/main" val="239529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939D6-EF28-46A1-9E4E-34865FA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E7018-B7F0-4763-86F8-3822EE53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Entrer un met</a:t>
            </a:r>
          </a:p>
          <a:p>
            <a:r>
              <a:rPr lang="fr-CA" dirty="0"/>
              <a:t>Entrer une distance</a:t>
            </a:r>
          </a:p>
          <a:p>
            <a:r>
              <a:rPr lang="fr-CA" dirty="0"/>
              <a:t>Recevoir une liste de vrais restaurants correspondant aux critères plus haut</a:t>
            </a:r>
          </a:p>
          <a:p>
            <a:r>
              <a:rPr lang="fr-CA" dirty="0"/>
              <a:t>Choisir un restaurant</a:t>
            </a:r>
          </a:p>
          <a:p>
            <a:r>
              <a:rPr lang="fr-CA" dirty="0"/>
              <a:t>Recevoir l’itinéraire jusqu’à ce restaurant</a:t>
            </a:r>
          </a:p>
          <a:p>
            <a:r>
              <a:rPr lang="fr-CA" dirty="0"/>
              <a:t>Entrer une cote pour ce restaurant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544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59036-D917-416D-9383-DF1632E8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37"/>
            <a:ext cx="10515600" cy="1325563"/>
          </a:xfrm>
        </p:spPr>
        <p:txBody>
          <a:bodyPr/>
          <a:lstStyle/>
          <a:p>
            <a:r>
              <a:rPr lang="fr-CA" dirty="0"/>
              <a:t>Code le plus fier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A0E37-8B85-469D-AE98-ED9FDFE5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906442"/>
            <a:ext cx="10739632" cy="55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59036-D917-416D-9383-DF1632E8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37"/>
            <a:ext cx="10515600" cy="1325563"/>
          </a:xfrm>
        </p:spPr>
        <p:txBody>
          <a:bodyPr/>
          <a:lstStyle/>
          <a:p>
            <a:r>
              <a:rPr lang="fr-CA" dirty="0"/>
              <a:t>Code le plus fier(suite)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77E99-35B8-477A-BD43-57E9CCE6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02"/>
            <a:ext cx="6840152" cy="46932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F859B1-0506-49C1-9285-456F5CE5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01" y="0"/>
            <a:ext cx="5751699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C663E-2153-4B61-920F-3B174C15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Plus grande difficulté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8EB673-54DE-478B-9B7C-5A70EEA3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75"/>
            <a:ext cx="8153400" cy="481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AEA8C5-7B6E-41E6-8B48-82D6A3C1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90" y="2047875"/>
            <a:ext cx="29432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84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Application Android</vt:lpstr>
      <vt:lpstr>Idée originale</vt:lpstr>
      <vt:lpstr>Fonctionnalités</vt:lpstr>
      <vt:lpstr>Code le plus fier</vt:lpstr>
      <vt:lpstr>Code le plus fier(suite)</vt:lpstr>
      <vt:lpstr>Plus grande difficulté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Android</dc:title>
  <dc:creator>Tristan Fecteau</dc:creator>
  <cp:lastModifiedBy>Tristan Fecteau</cp:lastModifiedBy>
  <cp:revision>3</cp:revision>
  <dcterms:created xsi:type="dcterms:W3CDTF">2020-05-20T18:37:53Z</dcterms:created>
  <dcterms:modified xsi:type="dcterms:W3CDTF">2020-05-20T18:49:22Z</dcterms:modified>
</cp:coreProperties>
</file>