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84" r:id="rId4"/>
    <p:sldId id="279" r:id="rId5"/>
    <p:sldId id="280" r:id="rId6"/>
    <p:sldId id="282" r:id="rId7"/>
    <p:sldId id="281" r:id="rId8"/>
    <p:sldId id="283" r:id="rId9"/>
    <p:sldId id="278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03D7ACE-C0EB-4308-A3DD-F39168DCE119}">
          <p14:sldIdLst>
            <p14:sldId id="256"/>
            <p14:sldId id="277"/>
            <p14:sldId id="284"/>
            <p14:sldId id="279"/>
            <p14:sldId id="280"/>
            <p14:sldId id="282"/>
            <p14:sldId id="281"/>
            <p14:sldId id="283"/>
            <p14:sldId id="278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Pierre Duchesneau" userId="a41dad7d-4331-478d-884a-a37b1c6c6add" providerId="ADAL" clId="{87D827B6-A596-4C8B-9BA5-FEF5611530A9}"/>
    <pc:docChg chg="undo custSel addSld modSld addSection delSection modSection">
      <pc:chgData name="Jean-Pierre Duchesneau" userId="a41dad7d-4331-478d-884a-a37b1c6c6add" providerId="ADAL" clId="{87D827B6-A596-4C8B-9BA5-FEF5611530A9}" dt="2021-08-16T17:50:30.413" v="1502" actId="20577"/>
      <pc:docMkLst>
        <pc:docMk/>
      </pc:docMkLst>
      <pc:sldChg chg="addSp delSp modSp new mod">
        <pc:chgData name="Jean-Pierre Duchesneau" userId="a41dad7d-4331-478d-884a-a37b1c6c6add" providerId="ADAL" clId="{87D827B6-A596-4C8B-9BA5-FEF5611530A9}" dt="2021-08-16T15:10:34.793" v="64" actId="14100"/>
        <pc:sldMkLst>
          <pc:docMk/>
          <pc:sldMk cId="1996554739" sldId="278"/>
        </pc:sldMkLst>
        <pc:spChg chg="mod">
          <ac:chgData name="Jean-Pierre Duchesneau" userId="a41dad7d-4331-478d-884a-a37b1c6c6add" providerId="ADAL" clId="{87D827B6-A596-4C8B-9BA5-FEF5611530A9}" dt="2021-08-16T15:10:06.207" v="59" actId="20577"/>
          <ac:spMkLst>
            <pc:docMk/>
            <pc:sldMk cId="1996554739" sldId="278"/>
            <ac:spMk id="2" creationId="{66D25BF0-934E-4976-9977-30AFA44BD094}"/>
          </ac:spMkLst>
        </pc:spChg>
        <pc:picChg chg="add del">
          <ac:chgData name="Jean-Pierre Duchesneau" userId="a41dad7d-4331-478d-884a-a37b1c6c6add" providerId="ADAL" clId="{87D827B6-A596-4C8B-9BA5-FEF5611530A9}" dt="2021-08-16T15:10:08.524" v="60" actId="478"/>
          <ac:picMkLst>
            <pc:docMk/>
            <pc:sldMk cId="1996554739" sldId="278"/>
            <ac:picMk id="5" creationId="{B8D9453B-27E2-4611-9E77-09B73B4071B1}"/>
          </ac:picMkLst>
        </pc:picChg>
        <pc:picChg chg="add mod">
          <ac:chgData name="Jean-Pierre Duchesneau" userId="a41dad7d-4331-478d-884a-a37b1c6c6add" providerId="ADAL" clId="{87D827B6-A596-4C8B-9BA5-FEF5611530A9}" dt="2021-08-16T15:10:34.793" v="64" actId="14100"/>
          <ac:picMkLst>
            <pc:docMk/>
            <pc:sldMk cId="1996554739" sldId="278"/>
            <ac:picMk id="7" creationId="{48CE7349-7ED4-4853-9253-B7C7C6C2A9DE}"/>
          </ac:picMkLst>
        </pc:picChg>
      </pc:sldChg>
      <pc:sldChg chg="addSp modSp new mod">
        <pc:chgData name="Jean-Pierre Duchesneau" userId="a41dad7d-4331-478d-884a-a37b1c6c6add" providerId="ADAL" clId="{87D827B6-A596-4C8B-9BA5-FEF5611530A9}" dt="2021-08-16T15:11:25.678" v="110" actId="22"/>
        <pc:sldMkLst>
          <pc:docMk/>
          <pc:sldMk cId="3999024" sldId="279"/>
        </pc:sldMkLst>
        <pc:spChg chg="mod">
          <ac:chgData name="Jean-Pierre Duchesneau" userId="a41dad7d-4331-478d-884a-a37b1c6c6add" providerId="ADAL" clId="{87D827B6-A596-4C8B-9BA5-FEF5611530A9}" dt="2021-08-16T15:11:13.816" v="109" actId="6549"/>
          <ac:spMkLst>
            <pc:docMk/>
            <pc:sldMk cId="3999024" sldId="279"/>
            <ac:spMk id="2" creationId="{FCBC5CAD-021F-42E7-B43C-EBED43796071}"/>
          </ac:spMkLst>
        </pc:spChg>
        <pc:picChg chg="add">
          <ac:chgData name="Jean-Pierre Duchesneau" userId="a41dad7d-4331-478d-884a-a37b1c6c6add" providerId="ADAL" clId="{87D827B6-A596-4C8B-9BA5-FEF5611530A9}" dt="2021-08-16T15:11:25.678" v="110" actId="22"/>
          <ac:picMkLst>
            <pc:docMk/>
            <pc:sldMk cId="3999024" sldId="279"/>
            <ac:picMk id="5" creationId="{D8C5EA9A-7D48-420D-9CED-6D3F44503C18}"/>
          </ac:picMkLst>
        </pc:picChg>
      </pc:sldChg>
      <pc:sldChg chg="addSp modSp new mod">
        <pc:chgData name="Jean-Pierre Duchesneau" userId="a41dad7d-4331-478d-884a-a37b1c6c6add" providerId="ADAL" clId="{87D827B6-A596-4C8B-9BA5-FEF5611530A9}" dt="2021-08-16T15:12:11.035" v="164" actId="1076"/>
        <pc:sldMkLst>
          <pc:docMk/>
          <pc:sldMk cId="714105749" sldId="280"/>
        </pc:sldMkLst>
        <pc:spChg chg="mod">
          <ac:chgData name="Jean-Pierre Duchesneau" userId="a41dad7d-4331-478d-884a-a37b1c6c6add" providerId="ADAL" clId="{87D827B6-A596-4C8B-9BA5-FEF5611530A9}" dt="2021-08-16T15:11:54.190" v="162" actId="20577"/>
          <ac:spMkLst>
            <pc:docMk/>
            <pc:sldMk cId="714105749" sldId="280"/>
            <ac:spMk id="2" creationId="{D4EC46EA-9C12-420C-BCE4-EE5991DB1CBD}"/>
          </ac:spMkLst>
        </pc:spChg>
        <pc:picChg chg="add mod">
          <ac:chgData name="Jean-Pierre Duchesneau" userId="a41dad7d-4331-478d-884a-a37b1c6c6add" providerId="ADAL" clId="{87D827B6-A596-4C8B-9BA5-FEF5611530A9}" dt="2021-08-16T15:12:11.035" v="164" actId="1076"/>
          <ac:picMkLst>
            <pc:docMk/>
            <pc:sldMk cId="714105749" sldId="280"/>
            <ac:picMk id="5" creationId="{E61EF3D7-DD3D-4AF0-8D89-93C310B63392}"/>
          </ac:picMkLst>
        </pc:picChg>
      </pc:sldChg>
      <pc:sldChg chg="addSp delSp modSp new mod">
        <pc:chgData name="Jean-Pierre Duchesneau" userId="a41dad7d-4331-478d-884a-a37b1c6c6add" providerId="ADAL" clId="{87D827B6-A596-4C8B-9BA5-FEF5611530A9}" dt="2021-08-16T15:14:54.901" v="216" actId="1076"/>
        <pc:sldMkLst>
          <pc:docMk/>
          <pc:sldMk cId="3862912292" sldId="281"/>
        </pc:sldMkLst>
        <pc:spChg chg="mod">
          <ac:chgData name="Jean-Pierre Duchesneau" userId="a41dad7d-4331-478d-884a-a37b1c6c6add" providerId="ADAL" clId="{87D827B6-A596-4C8B-9BA5-FEF5611530A9}" dt="2021-08-16T15:14:30.957" v="213" actId="20577"/>
          <ac:spMkLst>
            <pc:docMk/>
            <pc:sldMk cId="3862912292" sldId="281"/>
            <ac:spMk id="2" creationId="{D74CF188-4581-4F94-890E-150D79406D07}"/>
          </ac:spMkLst>
        </pc:spChg>
        <pc:picChg chg="add del">
          <ac:chgData name="Jean-Pierre Duchesneau" userId="a41dad7d-4331-478d-884a-a37b1c6c6add" providerId="ADAL" clId="{87D827B6-A596-4C8B-9BA5-FEF5611530A9}" dt="2021-08-16T15:14:06.779" v="184" actId="22"/>
          <ac:picMkLst>
            <pc:docMk/>
            <pc:sldMk cId="3862912292" sldId="281"/>
            <ac:picMk id="5" creationId="{E916E0CA-194C-4E30-B444-292830EDCE49}"/>
          </ac:picMkLst>
        </pc:picChg>
        <pc:picChg chg="add del">
          <ac:chgData name="Jean-Pierre Duchesneau" userId="a41dad7d-4331-478d-884a-a37b1c6c6add" providerId="ADAL" clId="{87D827B6-A596-4C8B-9BA5-FEF5611530A9}" dt="2021-08-16T15:14:33.204" v="214" actId="478"/>
          <ac:picMkLst>
            <pc:docMk/>
            <pc:sldMk cId="3862912292" sldId="281"/>
            <ac:picMk id="7" creationId="{6495EC08-49F6-46B5-998A-7C14B2A0FD96}"/>
          </ac:picMkLst>
        </pc:picChg>
        <pc:picChg chg="add mod">
          <ac:chgData name="Jean-Pierre Duchesneau" userId="a41dad7d-4331-478d-884a-a37b1c6c6add" providerId="ADAL" clId="{87D827B6-A596-4C8B-9BA5-FEF5611530A9}" dt="2021-08-16T15:14:54.901" v="216" actId="1076"/>
          <ac:picMkLst>
            <pc:docMk/>
            <pc:sldMk cId="3862912292" sldId="281"/>
            <ac:picMk id="9" creationId="{E4E34032-3B9B-4B72-9CE6-4D6A63D49167}"/>
          </ac:picMkLst>
        </pc:picChg>
      </pc:sldChg>
      <pc:sldChg chg="addSp modSp new mod">
        <pc:chgData name="Jean-Pierre Duchesneau" userId="a41dad7d-4331-478d-884a-a37b1c6c6add" providerId="ADAL" clId="{87D827B6-A596-4C8B-9BA5-FEF5611530A9}" dt="2021-08-16T15:13:11.946" v="182" actId="22"/>
        <pc:sldMkLst>
          <pc:docMk/>
          <pc:sldMk cId="3977861952" sldId="282"/>
        </pc:sldMkLst>
        <pc:spChg chg="mod">
          <ac:chgData name="Jean-Pierre Duchesneau" userId="a41dad7d-4331-478d-884a-a37b1c6c6add" providerId="ADAL" clId="{87D827B6-A596-4C8B-9BA5-FEF5611530A9}" dt="2021-08-16T15:12:50.527" v="181" actId="20577"/>
          <ac:spMkLst>
            <pc:docMk/>
            <pc:sldMk cId="3977861952" sldId="282"/>
            <ac:spMk id="2" creationId="{7E32A932-66BD-42A2-9491-36BE8F7AB135}"/>
          </ac:spMkLst>
        </pc:spChg>
        <pc:picChg chg="add">
          <ac:chgData name="Jean-Pierre Duchesneau" userId="a41dad7d-4331-478d-884a-a37b1c6c6add" providerId="ADAL" clId="{87D827B6-A596-4C8B-9BA5-FEF5611530A9}" dt="2021-08-16T15:13:11.946" v="182" actId="22"/>
          <ac:picMkLst>
            <pc:docMk/>
            <pc:sldMk cId="3977861952" sldId="282"/>
            <ac:picMk id="5" creationId="{15108599-3493-4E6A-AB14-5BDCA10205D2}"/>
          </ac:picMkLst>
        </pc:picChg>
      </pc:sldChg>
      <pc:sldChg chg="addSp modSp new mod">
        <pc:chgData name="Jean-Pierre Duchesneau" userId="a41dad7d-4331-478d-884a-a37b1c6c6add" providerId="ADAL" clId="{87D827B6-A596-4C8B-9BA5-FEF5611530A9}" dt="2021-08-16T15:22:34.913" v="550" actId="1076"/>
        <pc:sldMkLst>
          <pc:docMk/>
          <pc:sldMk cId="2144358759" sldId="283"/>
        </pc:sldMkLst>
        <pc:spChg chg="mod">
          <ac:chgData name="Jean-Pierre Duchesneau" userId="a41dad7d-4331-478d-884a-a37b1c6c6add" providerId="ADAL" clId="{87D827B6-A596-4C8B-9BA5-FEF5611530A9}" dt="2021-08-16T15:15:43.853" v="252" actId="20577"/>
          <ac:spMkLst>
            <pc:docMk/>
            <pc:sldMk cId="2144358759" sldId="283"/>
            <ac:spMk id="2" creationId="{39AB0AB0-3878-49DC-8334-BBD9948DDCA2}"/>
          </ac:spMkLst>
        </pc:spChg>
        <pc:spChg chg="mod">
          <ac:chgData name="Jean-Pierre Duchesneau" userId="a41dad7d-4331-478d-884a-a37b1c6c6add" providerId="ADAL" clId="{87D827B6-A596-4C8B-9BA5-FEF5611530A9}" dt="2021-08-16T15:20:05.169" v="547" actId="20577"/>
          <ac:spMkLst>
            <pc:docMk/>
            <pc:sldMk cId="2144358759" sldId="283"/>
            <ac:spMk id="3" creationId="{0A8CB53D-24A0-461C-9A1C-2970E54008AE}"/>
          </ac:spMkLst>
        </pc:spChg>
        <pc:picChg chg="add mod">
          <ac:chgData name="Jean-Pierre Duchesneau" userId="a41dad7d-4331-478d-884a-a37b1c6c6add" providerId="ADAL" clId="{87D827B6-A596-4C8B-9BA5-FEF5611530A9}" dt="2021-08-16T15:22:34.913" v="550" actId="1076"/>
          <ac:picMkLst>
            <pc:docMk/>
            <pc:sldMk cId="2144358759" sldId="283"/>
            <ac:picMk id="5" creationId="{BEE0D45D-A6C1-48BA-A575-BD317D2CBF34}"/>
          </ac:picMkLst>
        </pc:picChg>
      </pc:sldChg>
      <pc:sldChg chg="addSp delSp modSp new mod">
        <pc:chgData name="Jean-Pierre Duchesneau" userId="a41dad7d-4331-478d-884a-a37b1c6c6add" providerId="ADAL" clId="{87D827B6-A596-4C8B-9BA5-FEF5611530A9}" dt="2021-08-16T15:31:07.646" v="930" actId="14100"/>
        <pc:sldMkLst>
          <pc:docMk/>
          <pc:sldMk cId="483734735" sldId="284"/>
        </pc:sldMkLst>
        <pc:spChg chg="mod">
          <ac:chgData name="Jean-Pierre Duchesneau" userId="a41dad7d-4331-478d-884a-a37b1c6c6add" providerId="ADAL" clId="{87D827B6-A596-4C8B-9BA5-FEF5611530A9}" dt="2021-08-16T15:25:38.301" v="580" actId="20577"/>
          <ac:spMkLst>
            <pc:docMk/>
            <pc:sldMk cId="483734735" sldId="284"/>
            <ac:spMk id="2" creationId="{46C4F49E-AA03-475A-A022-872AACD3EF06}"/>
          </ac:spMkLst>
        </pc:spChg>
        <pc:spChg chg="del">
          <ac:chgData name="Jean-Pierre Duchesneau" userId="a41dad7d-4331-478d-884a-a37b1c6c6add" providerId="ADAL" clId="{87D827B6-A596-4C8B-9BA5-FEF5611530A9}" dt="2021-08-16T15:25:53.730" v="581" actId="22"/>
          <ac:spMkLst>
            <pc:docMk/>
            <pc:sldMk cId="483734735" sldId="284"/>
            <ac:spMk id="3" creationId="{E63BF0AF-2689-48BB-B4B7-247BEB2D3147}"/>
          </ac:spMkLst>
        </pc:spChg>
        <pc:spChg chg="add mod">
          <ac:chgData name="Jean-Pierre Duchesneau" userId="a41dad7d-4331-478d-884a-a37b1c6c6add" providerId="ADAL" clId="{87D827B6-A596-4C8B-9BA5-FEF5611530A9}" dt="2021-08-16T15:30:21.005" v="922" actId="1076"/>
          <ac:spMkLst>
            <pc:docMk/>
            <pc:sldMk cId="483734735" sldId="284"/>
            <ac:spMk id="6" creationId="{1D93FE80-EE48-45B1-B67F-AE96131CBA98}"/>
          </ac:spMkLst>
        </pc:spChg>
        <pc:spChg chg="add mod">
          <ac:chgData name="Jean-Pierre Duchesneau" userId="a41dad7d-4331-478d-884a-a37b1c6c6add" providerId="ADAL" clId="{87D827B6-A596-4C8B-9BA5-FEF5611530A9}" dt="2021-08-16T15:29:59.735" v="918" actId="2710"/>
          <ac:spMkLst>
            <pc:docMk/>
            <pc:sldMk cId="483734735" sldId="284"/>
            <ac:spMk id="7" creationId="{10AF3F08-4E4C-4411-AA1B-C2093EAD825E}"/>
          </ac:spMkLst>
        </pc:spChg>
        <pc:picChg chg="add mod ord">
          <ac:chgData name="Jean-Pierre Duchesneau" userId="a41dad7d-4331-478d-884a-a37b1c6c6add" providerId="ADAL" clId="{87D827B6-A596-4C8B-9BA5-FEF5611530A9}" dt="2021-08-16T15:25:56.382" v="582" actId="1076"/>
          <ac:picMkLst>
            <pc:docMk/>
            <pc:sldMk cId="483734735" sldId="284"/>
            <ac:picMk id="5" creationId="{DC42772D-8896-423E-A0B9-1DBBD3F0ADC5}"/>
          </ac:picMkLst>
        </pc:picChg>
        <pc:cxnChg chg="add mod">
          <ac:chgData name="Jean-Pierre Duchesneau" userId="a41dad7d-4331-478d-884a-a37b1c6c6add" providerId="ADAL" clId="{87D827B6-A596-4C8B-9BA5-FEF5611530A9}" dt="2021-08-16T15:31:07.646" v="930" actId="14100"/>
          <ac:cxnSpMkLst>
            <pc:docMk/>
            <pc:sldMk cId="483734735" sldId="284"/>
            <ac:cxnSpMk id="9" creationId="{A4F22E7D-233F-4347-8F06-4035458BDFE6}"/>
          </ac:cxnSpMkLst>
        </pc:cxnChg>
      </pc:sldChg>
      <pc:sldChg chg="addSp modSp new mod">
        <pc:chgData name="Jean-Pierre Duchesneau" userId="a41dad7d-4331-478d-884a-a37b1c6c6add" providerId="ADAL" clId="{87D827B6-A596-4C8B-9BA5-FEF5611530A9}" dt="2021-08-16T15:37:27.473" v="1267" actId="27636"/>
        <pc:sldMkLst>
          <pc:docMk/>
          <pc:sldMk cId="3524220818" sldId="285"/>
        </pc:sldMkLst>
        <pc:spChg chg="mod">
          <ac:chgData name="Jean-Pierre Duchesneau" userId="a41dad7d-4331-478d-884a-a37b1c6c6add" providerId="ADAL" clId="{87D827B6-A596-4C8B-9BA5-FEF5611530A9}" dt="2021-08-16T15:34:19.585" v="1136" actId="313"/>
          <ac:spMkLst>
            <pc:docMk/>
            <pc:sldMk cId="3524220818" sldId="285"/>
            <ac:spMk id="2" creationId="{82C09101-4BAF-484A-8957-A30EAC3B84D3}"/>
          </ac:spMkLst>
        </pc:spChg>
        <pc:spChg chg="mod">
          <ac:chgData name="Jean-Pierre Duchesneau" userId="a41dad7d-4331-478d-884a-a37b1c6c6add" providerId="ADAL" clId="{87D827B6-A596-4C8B-9BA5-FEF5611530A9}" dt="2021-08-16T15:37:27.473" v="1267" actId="27636"/>
          <ac:spMkLst>
            <pc:docMk/>
            <pc:sldMk cId="3524220818" sldId="285"/>
            <ac:spMk id="3" creationId="{DB770C27-4346-4B02-B175-95355B854DC6}"/>
          </ac:spMkLst>
        </pc:spChg>
        <pc:picChg chg="add mod">
          <ac:chgData name="Jean-Pierre Duchesneau" userId="a41dad7d-4331-478d-884a-a37b1c6c6add" providerId="ADAL" clId="{87D827B6-A596-4C8B-9BA5-FEF5611530A9}" dt="2021-08-16T15:37:14.710" v="1262" actId="1035"/>
          <ac:picMkLst>
            <pc:docMk/>
            <pc:sldMk cId="3524220818" sldId="285"/>
            <ac:picMk id="5" creationId="{94F7AB24-F868-4DE9-A69C-A10E4E664899}"/>
          </ac:picMkLst>
        </pc:picChg>
      </pc:sldChg>
      <pc:sldChg chg="modSp new mod">
        <pc:chgData name="Jean-Pierre Duchesneau" userId="a41dad7d-4331-478d-884a-a37b1c6c6add" providerId="ADAL" clId="{87D827B6-A596-4C8B-9BA5-FEF5611530A9}" dt="2021-08-16T17:40:34.213" v="1488" actId="20577"/>
        <pc:sldMkLst>
          <pc:docMk/>
          <pc:sldMk cId="1382235117" sldId="286"/>
        </pc:sldMkLst>
        <pc:spChg chg="mod">
          <ac:chgData name="Jean-Pierre Duchesneau" userId="a41dad7d-4331-478d-884a-a37b1c6c6add" providerId="ADAL" clId="{87D827B6-A596-4C8B-9BA5-FEF5611530A9}" dt="2021-08-16T17:34:29.704" v="1292" actId="20577"/>
          <ac:spMkLst>
            <pc:docMk/>
            <pc:sldMk cId="1382235117" sldId="286"/>
            <ac:spMk id="2" creationId="{8FB5EAB7-1228-4072-9C3E-0764FAB0FBEB}"/>
          </ac:spMkLst>
        </pc:spChg>
        <pc:spChg chg="mod">
          <ac:chgData name="Jean-Pierre Duchesneau" userId="a41dad7d-4331-478d-884a-a37b1c6c6add" providerId="ADAL" clId="{87D827B6-A596-4C8B-9BA5-FEF5611530A9}" dt="2021-08-16T17:40:34.213" v="1488" actId="20577"/>
          <ac:spMkLst>
            <pc:docMk/>
            <pc:sldMk cId="1382235117" sldId="286"/>
            <ac:spMk id="3" creationId="{71892D3D-420F-4793-B7F0-4A67C53DB8C6}"/>
          </ac:spMkLst>
        </pc:spChg>
      </pc:sldChg>
      <pc:sldChg chg="modSp new mod">
        <pc:chgData name="Jean-Pierre Duchesneau" userId="a41dad7d-4331-478d-884a-a37b1c6c6add" providerId="ADAL" clId="{87D827B6-A596-4C8B-9BA5-FEF5611530A9}" dt="2021-08-16T17:50:30.413" v="1502" actId="20577"/>
        <pc:sldMkLst>
          <pc:docMk/>
          <pc:sldMk cId="3472712816" sldId="287"/>
        </pc:sldMkLst>
        <pc:spChg chg="mod">
          <ac:chgData name="Jean-Pierre Duchesneau" userId="a41dad7d-4331-478d-884a-a37b1c6c6add" providerId="ADAL" clId="{87D827B6-A596-4C8B-9BA5-FEF5611530A9}" dt="2021-08-16T17:50:30.413" v="1502" actId="20577"/>
          <ac:spMkLst>
            <pc:docMk/>
            <pc:sldMk cId="3472712816" sldId="287"/>
            <ac:spMk id="2" creationId="{05E16F90-1103-484E-BA4A-80ACCEB80F7A}"/>
          </ac:spMkLst>
        </pc:spChg>
      </pc:sldChg>
    </pc:docChg>
  </pc:docChgLst>
  <pc:docChgLst>
    <pc:chgData name="Jean-Pierre Duchesneau" userId="a41dad7d-4331-478d-884a-a37b1c6c6add" providerId="ADAL" clId="{14700DE3-E724-4C25-A8C1-138DEB5EF3C3}"/>
    <pc:docChg chg="undo custSel modSld">
      <pc:chgData name="Jean-Pierre Duchesneau" userId="a41dad7d-4331-478d-884a-a37b1c6c6add" providerId="ADAL" clId="{14700DE3-E724-4C25-A8C1-138DEB5EF3C3}" dt="2022-04-09T14:14:18.214" v="26" actId="6549"/>
      <pc:docMkLst>
        <pc:docMk/>
      </pc:docMkLst>
      <pc:sldChg chg="modSp mod">
        <pc:chgData name="Jean-Pierre Duchesneau" userId="a41dad7d-4331-478d-884a-a37b1c6c6add" providerId="ADAL" clId="{14700DE3-E724-4C25-A8C1-138DEB5EF3C3}" dt="2022-04-09T14:14:18.214" v="26" actId="6549"/>
        <pc:sldMkLst>
          <pc:docMk/>
          <pc:sldMk cId="1382235117" sldId="286"/>
        </pc:sldMkLst>
        <pc:spChg chg="mod">
          <ac:chgData name="Jean-Pierre Duchesneau" userId="a41dad7d-4331-478d-884a-a37b1c6c6add" providerId="ADAL" clId="{14700DE3-E724-4C25-A8C1-138DEB5EF3C3}" dt="2022-04-09T14:14:18.214" v="26" actId="6549"/>
          <ac:spMkLst>
            <pc:docMk/>
            <pc:sldMk cId="1382235117" sldId="286"/>
            <ac:spMk id="3" creationId="{71892D3D-420F-4793-B7F0-4A67C53DB8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56590-1E8D-1B4B-98CE-47D69BC2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B5B2FF-B4C5-9647-B857-D5E32611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5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80B19-46FC-064F-8777-71BFF5B7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0AA2A0-9787-5843-9737-E9004B39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25A549-2A31-2A43-8027-18554A83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EE1839-1583-814B-B852-C405228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6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90B8E-747B-C44D-8843-31ACC19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9B5B8-96F4-164C-AECE-D50F771A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6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F5162-031E-AE4E-9181-D0D422D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E4B7D-1307-C540-8F6C-74DAA5B1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7607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899-9813-EA4A-8371-54F9421B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ADD0C-351F-D644-A207-200C8E21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6EB144-3BD1-2E40-AA27-8E281CB1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2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75528-4559-A945-873A-BE7B1CA1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8FC86-9670-6842-8BC5-92E3EEDF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C667F-88F4-9940-A646-E1C71A859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976C3-4E74-7146-BF36-B7C5CA2FE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A1A770-AF08-4B43-B384-130DB9847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6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C27E-8160-8A4E-B204-45E7EC4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8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0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6CB1A-604B-6F44-A226-952B44DE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C124B-8B17-8147-BABC-2E5BAEF0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8EDF9-F47E-A440-AC41-BB3BFCE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0533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D353A-D3B1-6F40-895B-9AE6421A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C825-C304-C543-AB33-04B827156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3E2259-67EF-734D-826C-EAE09102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6520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8C3AF1-D9B2-CD44-A67E-A8BD9434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5F6FDA-D356-7E4A-BA8E-04B869A2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7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ubernetes.io/docs/reference/kubernetes-ap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3D08E3-2C39-5F4F-BEE9-4E87D7B160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8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B47E2A-886E-1743-9D9A-FB7EF1C1D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1747"/>
          </a:xfrm>
          <a:solidFill>
            <a:schemeClr val="bg1">
              <a:lumMod val="85000"/>
              <a:alpha val="57000"/>
            </a:schemeClr>
          </a:solidFill>
        </p:spPr>
        <p:txBody>
          <a:bodyPr/>
          <a:lstStyle/>
          <a:p>
            <a:r>
              <a:rPr lang="fr-FR" dirty="0"/>
              <a:t>Orchestration et outil k8s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ECA9C5-A3B4-4846-905D-E310E4181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4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09101-4BAF-484A-8957-A30EAC3B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Contexte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770C27-4346-4B02-B175-95355B85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/>
              <a:t>Définie le cluster auquel on s’adresse et avec quel utilisateur</a:t>
            </a:r>
          </a:p>
          <a:p>
            <a:r>
              <a:rPr lang="fr-CA" dirty="0"/>
              <a:t>Par défaut définie dans l’un des endroits suivants : 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Kubectx</a:t>
            </a:r>
            <a:r>
              <a:rPr lang="fr-CA" dirty="0"/>
              <a:t> :  https://github.com/ahmetb/kubectx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F7AB24-F868-4DE9-A69C-A10E4E66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86" y="2697376"/>
            <a:ext cx="835459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2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5EAB7-1228-4072-9C3E-0764FAB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Cluster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92D3D-420F-4793-B7F0-4A67C53D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Docker Desktop (</a:t>
            </a:r>
            <a:r>
              <a:rPr lang="fr-CA" dirty="0" err="1"/>
              <a:t>macOS</a:t>
            </a:r>
            <a:r>
              <a:rPr lang="fr-CA" dirty="0"/>
              <a:t>/Windows)</a:t>
            </a:r>
          </a:p>
          <a:p>
            <a:r>
              <a:rPr lang="fr-CA" dirty="0" err="1"/>
              <a:t>Minikube</a:t>
            </a:r>
            <a:r>
              <a:rPr lang="fr-CA" dirty="0"/>
              <a:t> fonctionne dans un hyperviseurs</a:t>
            </a:r>
          </a:p>
          <a:p>
            <a:r>
              <a:rPr lang="fr-CA" dirty="0"/>
              <a:t>MicroK8s</a:t>
            </a:r>
          </a:p>
          <a:p>
            <a:r>
              <a:rPr lang="fr-CA" dirty="0" err="1"/>
              <a:t>Multipass</a:t>
            </a:r>
            <a:r>
              <a:rPr lang="fr-CA" dirty="0"/>
              <a:t> (de Canonical)</a:t>
            </a:r>
          </a:p>
          <a:p>
            <a:pPr lvl="1"/>
            <a:r>
              <a:rPr lang="fr-CA" dirty="0"/>
              <a:t>Très </a:t>
            </a:r>
            <a:r>
              <a:rPr lang="fr-CA" dirty="0" err="1"/>
              <a:t>utille</a:t>
            </a:r>
            <a:r>
              <a:rPr lang="fr-CA" dirty="0"/>
              <a:t> pour la mise ne place de cluster local.</a:t>
            </a:r>
          </a:p>
        </p:txBody>
      </p:sp>
    </p:spTree>
    <p:extLst>
      <p:ext uri="{BB962C8B-B14F-4D97-AF65-F5344CB8AC3E}">
        <p14:creationId xmlns:p14="http://schemas.microsoft.com/office/powerpoint/2010/main" val="138223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16F90-1103-484E-BA4A-80ACCEB8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Cluster 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D93A0-E558-41C4-9845-6BF3EEB9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271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A80C7-7875-B84C-91FC-59B4D2AB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52A7E-CB6E-2746-9F68-6E9679C4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Notion d’orchestrateur</a:t>
            </a:r>
          </a:p>
          <a:p>
            <a:r>
              <a:rPr lang="fr-FR" dirty="0"/>
              <a:t>Présentation du produit </a:t>
            </a:r>
            <a:r>
              <a:rPr lang="fr-FR" dirty="0" err="1"/>
              <a:t>Kubernetes</a:t>
            </a:r>
            <a:r>
              <a:rPr lang="fr-FR" dirty="0"/>
              <a:t> (k8s)</a:t>
            </a:r>
          </a:p>
          <a:p>
            <a:r>
              <a:rPr lang="fr-FR" dirty="0"/>
              <a:t>Premières commandes</a:t>
            </a:r>
          </a:p>
        </p:txBody>
      </p:sp>
    </p:spTree>
    <p:extLst>
      <p:ext uri="{BB962C8B-B14F-4D97-AF65-F5344CB8AC3E}">
        <p14:creationId xmlns:p14="http://schemas.microsoft.com/office/powerpoint/2010/main" val="91698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4F49E-AA03-475A-A022-872AACD3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différents types de </a:t>
            </a:r>
            <a:r>
              <a:rPr lang="fr-CA" dirty="0" err="1"/>
              <a:t>nodes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42772D-8896-423E-A0B9-1DBBD3F0A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67" y="1331855"/>
            <a:ext cx="9250066" cy="166710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93FE80-EE48-45B1-B67F-AE96131CBA98}"/>
              </a:ext>
            </a:extLst>
          </p:cNvPr>
          <p:cNvSpPr txBox="1"/>
          <p:nvPr/>
        </p:nvSpPr>
        <p:spPr>
          <a:xfrm>
            <a:off x="1098958" y="3338818"/>
            <a:ext cx="475655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FF0000"/>
                </a:solidFill>
              </a:rPr>
              <a:t>Master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Responsable de la gestion du cluster (« Control plane »)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Expose l’API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Schedule les </a:t>
            </a:r>
            <a:r>
              <a:rPr lang="fr-CA" dirty="0" err="1"/>
              <a:t>Pods</a:t>
            </a:r>
            <a:r>
              <a:rPr lang="fr-CA" dirty="0"/>
              <a:t> sur les </a:t>
            </a:r>
            <a:r>
              <a:rPr lang="fr-CA" dirty="0" err="1"/>
              <a:t>nodes</a:t>
            </a:r>
            <a:r>
              <a:rPr lang="fr-CA" dirty="0"/>
              <a:t> du cluster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AF3F08-4E4C-4411-AA1B-C2093EAD825E}"/>
              </a:ext>
            </a:extLst>
          </p:cNvPr>
          <p:cNvSpPr txBox="1"/>
          <p:nvPr/>
        </p:nvSpPr>
        <p:spPr>
          <a:xfrm>
            <a:off x="6610525" y="3429000"/>
            <a:ext cx="5033297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chemeClr val="accent6"/>
                </a:solidFill>
              </a:rPr>
              <a:t>Worker</a:t>
            </a:r>
            <a:r>
              <a:rPr lang="fr-CA" dirty="0">
                <a:solidFill>
                  <a:schemeClr val="accent6"/>
                </a:solidFill>
              </a:rPr>
              <a:t> /Node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Node sur lequel sont lancés les </a:t>
            </a:r>
            <a:r>
              <a:rPr lang="fr-CA" dirty="0" err="1"/>
              <a:t>Pods</a:t>
            </a:r>
            <a:r>
              <a:rPr lang="fr-CA" dirty="0"/>
              <a:t> applicatifs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Communique avec le Master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Fournit les ressources aux </a:t>
            </a:r>
            <a:r>
              <a:rPr lang="fr-CA" dirty="0" err="1"/>
              <a:t>Pods</a:t>
            </a:r>
            <a:endParaRPr lang="fr-CA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4F22E7D-233F-4347-8F06-4035458BDFE6}"/>
              </a:ext>
            </a:extLst>
          </p:cNvPr>
          <p:cNvCxnSpPr/>
          <p:nvPr/>
        </p:nvCxnSpPr>
        <p:spPr>
          <a:xfrm>
            <a:off x="6096000" y="3263317"/>
            <a:ext cx="0" cy="22628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3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C5CAD-021F-42E7-B43C-EBED4379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: vision d’ensemble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9CBF2-4883-46F7-A9D8-3452CE7F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C5EA9A-7D48-420D-9CED-6D3F4450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285576"/>
            <a:ext cx="803069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C46EA-9C12-420C-BCE4-EE5991DB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: </a:t>
            </a:r>
            <a:r>
              <a:rPr lang="fr-CA" dirty="0" err="1"/>
              <a:t>node</a:t>
            </a:r>
            <a:r>
              <a:rPr lang="fr-CA" dirty="0"/>
              <a:t> master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F4287-0DA8-417F-B314-15A814A4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1EF3D7-DD3D-4AF0-8D89-93C310B6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73" y="1747893"/>
            <a:ext cx="873564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0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2A932-66BD-42A2-9491-36BE8F7A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: </a:t>
            </a:r>
            <a:r>
              <a:rPr lang="fr-CA" dirty="0" err="1"/>
              <a:t>node</a:t>
            </a:r>
            <a:r>
              <a:rPr lang="fr-CA" dirty="0"/>
              <a:t> </a:t>
            </a:r>
            <a:r>
              <a:rPr lang="fr-CA" dirty="0" err="1"/>
              <a:t>worker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6BD4C-FC77-4263-80A0-49DC5F21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108599-3493-4E6A-AB14-5BDCA102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1557076"/>
            <a:ext cx="855464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6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CF188-4581-4F94-890E-150D7940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71F264-1ED9-436A-A1EB-001A60E6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E34032-3B9B-4B72-9CE6-4D6A63D4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85" y="1825625"/>
            <a:ext cx="91262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B0AB0-3878-49DC-8334-BBD9948D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: API Server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CB53D-24A0-461C-9A1C-2970E540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C’est le point d’entré</a:t>
            </a:r>
          </a:p>
          <a:p>
            <a:r>
              <a:rPr lang="fr-CA" dirty="0"/>
              <a:t>API </a:t>
            </a:r>
            <a:r>
              <a:rPr lang="fr-CA" dirty="0" err="1"/>
              <a:t>Rest</a:t>
            </a:r>
            <a:r>
              <a:rPr lang="fr-CA" dirty="0"/>
              <a:t> / spécification </a:t>
            </a:r>
            <a:r>
              <a:rPr lang="fr-CA" dirty="0" err="1"/>
              <a:t>OpenAPI</a:t>
            </a:r>
            <a:endParaRPr lang="fr-CA" dirty="0"/>
          </a:p>
          <a:p>
            <a:pPr lvl="1"/>
            <a:r>
              <a:rPr lang="fr-CA" dirty="0">
                <a:hlinkClick r:id="rId2"/>
              </a:rPr>
              <a:t>https://kubernetes.io/docs/reference/kubernetes-api/</a:t>
            </a:r>
            <a:endParaRPr lang="fr-CA" dirty="0"/>
          </a:p>
          <a:p>
            <a:r>
              <a:rPr lang="fr-CA" dirty="0"/>
              <a:t>Clients : </a:t>
            </a:r>
            <a:r>
              <a:rPr lang="fr-CA" dirty="0" err="1"/>
              <a:t>kubectl</a:t>
            </a:r>
            <a:r>
              <a:rPr lang="fr-CA" dirty="0"/>
              <a:t>, interface web, application tournant dans le cluster</a:t>
            </a:r>
          </a:p>
          <a:p>
            <a:r>
              <a:rPr lang="fr-CA" dirty="0"/>
              <a:t>Chaque requête passe dans un pipeline</a:t>
            </a:r>
          </a:p>
          <a:p>
            <a:pPr lvl="1"/>
            <a:r>
              <a:rPr lang="fr-CA" dirty="0"/>
              <a:t>Authentification</a:t>
            </a:r>
          </a:p>
          <a:p>
            <a:pPr lvl="1"/>
            <a:r>
              <a:rPr lang="fr-CA" dirty="0"/>
              <a:t>Autorisation</a:t>
            </a:r>
          </a:p>
          <a:p>
            <a:pPr lvl="1"/>
            <a:r>
              <a:rPr lang="fr-CA" dirty="0"/>
              <a:t>Admission contrôleurs</a:t>
            </a: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E0D45D-A6C1-48BA-A575-BD317D2C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56" y="4092048"/>
            <a:ext cx="5644544" cy="27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5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25BF0-934E-4976-9977-30AFA44B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: workflow de création d’un </a:t>
            </a:r>
            <a:r>
              <a:rPr lang="fr-CA" dirty="0" err="1"/>
              <a:t>pod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9CD41-D395-4579-B54F-C8910149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CE7349-7ED4-4853-9253-B7C7C6C2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21" y="1325563"/>
            <a:ext cx="9352079" cy="47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4739"/>
      </p:ext>
    </p:extLst>
  </p:cSld>
  <p:clrMapOvr>
    <a:masterClrMapping/>
  </p:clrMapOvr>
</p:sld>
</file>

<file path=ppt/theme/theme1.xml><?xml version="1.0" encoding="utf-8"?>
<a:theme xmlns:a="http://schemas.openxmlformats.org/drawingml/2006/main" name="PFL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L" id="{86E34974-EAC9-6C44-83E7-E20DB5E3F78E}" vid="{23752BD4-CA94-EF49-8295-18920030E0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PFL</Template>
  <TotalTime>1920</TotalTime>
  <Words>203</Words>
  <Application>Microsoft Office PowerPoint</Application>
  <PresentationFormat>Grand écran</PresentationFormat>
  <Paragraphs>47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PFL</vt:lpstr>
      <vt:lpstr>Orchestration et outil k8s</vt:lpstr>
      <vt:lpstr>Objectifs</vt:lpstr>
      <vt:lpstr>Les différents types de nodes</vt:lpstr>
      <vt:lpstr>Les processus : vision d’ensemble</vt:lpstr>
      <vt:lpstr>Les processus : node master</vt:lpstr>
      <vt:lpstr>Les processus : node worker</vt:lpstr>
      <vt:lpstr>Les processus </vt:lpstr>
      <vt:lpstr>Les processus : API Server </vt:lpstr>
      <vt:lpstr>Les processus : workflow de création d’un pod</vt:lpstr>
      <vt:lpstr>Contexte d’utilisation</vt:lpstr>
      <vt:lpstr>Cluster de développement</vt:lpstr>
      <vt:lpstr>Cluster 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Jean-Pierre Duchesneau</cp:lastModifiedBy>
  <cp:revision>57</cp:revision>
  <dcterms:created xsi:type="dcterms:W3CDTF">2020-09-18T02:38:06Z</dcterms:created>
  <dcterms:modified xsi:type="dcterms:W3CDTF">2022-04-09T14:14:19Z</dcterms:modified>
</cp:coreProperties>
</file>