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59" r:id="rId5"/>
    <p:sldId id="295" r:id="rId6"/>
    <p:sldId id="296" r:id="rId7"/>
    <p:sldId id="258" r:id="rId8"/>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FB55F-D041-4C34-9112-4F1630D5AE37}" v="33" dt="2021-09-02T18:18:28.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316FB55F-D041-4C34-9112-4F1630D5AE37}"/>
    <pc:docChg chg="undo custSel addSld delSld modSld sldOrd">
      <pc:chgData name="Jean-Pierre Duchesneau" userId="a41dad7d-4331-478d-884a-a37b1c6c6add" providerId="ADAL" clId="{316FB55F-D041-4C34-9112-4F1630D5AE37}" dt="2021-09-02T18:19:24.980" v="976" actId="208"/>
      <pc:docMkLst>
        <pc:docMk/>
      </pc:docMkLst>
      <pc:sldChg chg="del">
        <pc:chgData name="Jean-Pierre Duchesneau" userId="a41dad7d-4331-478d-884a-a37b1c6c6add" providerId="ADAL" clId="{316FB55F-D041-4C34-9112-4F1630D5AE37}" dt="2021-09-02T14:07:03.780" v="186" actId="2696"/>
        <pc:sldMkLst>
          <pc:docMk/>
          <pc:sldMk cId="1779267956" sldId="256"/>
        </pc:sldMkLst>
      </pc:sldChg>
      <pc:sldChg chg="addSp delSp modSp mod">
        <pc:chgData name="Jean-Pierre Duchesneau" userId="a41dad7d-4331-478d-884a-a37b1c6c6add" providerId="ADAL" clId="{316FB55F-D041-4C34-9112-4F1630D5AE37}" dt="2021-09-02T18:19:24.980" v="976" actId="208"/>
        <pc:sldMkLst>
          <pc:docMk/>
          <pc:sldMk cId="2911673818" sldId="257"/>
        </pc:sldMkLst>
        <pc:spChg chg="del mod">
          <ac:chgData name="Jean-Pierre Duchesneau" userId="a41dad7d-4331-478d-884a-a37b1c6c6add" providerId="ADAL" clId="{316FB55F-D041-4C34-9112-4F1630D5AE37}" dt="2021-09-02T14:10:01.366" v="221" actId="478"/>
          <ac:spMkLst>
            <pc:docMk/>
            <pc:sldMk cId="2911673818" sldId="257"/>
            <ac:spMk id="2" creationId="{6EB04662-8D14-419B-A8F8-7F62EC5C4944}"/>
          </ac:spMkLst>
        </pc:spChg>
        <pc:spChg chg="add del mod">
          <ac:chgData name="Jean-Pierre Duchesneau" userId="a41dad7d-4331-478d-884a-a37b1c6c6add" providerId="ADAL" clId="{316FB55F-D041-4C34-9112-4F1630D5AE37}" dt="2021-09-02T14:02:50.747" v="78" actId="478"/>
          <ac:spMkLst>
            <pc:docMk/>
            <pc:sldMk cId="2911673818" sldId="257"/>
            <ac:spMk id="3" creationId="{BF6DD05B-7798-4BEB-962B-8568AA770FEF}"/>
          </ac:spMkLst>
        </pc:spChg>
        <pc:spChg chg="mod ord">
          <ac:chgData name="Jean-Pierre Duchesneau" userId="a41dad7d-4331-478d-884a-a37b1c6c6add" providerId="ADAL" clId="{316FB55F-D041-4C34-9112-4F1630D5AE37}" dt="2021-09-02T14:26:32.181" v="434" actId="164"/>
          <ac:spMkLst>
            <pc:docMk/>
            <pc:sldMk cId="2911673818" sldId="257"/>
            <ac:spMk id="4" creationId="{02D2E590-BA80-4567-A4A4-27B92FDC5AAA}"/>
          </ac:spMkLst>
        </pc:spChg>
        <pc:spChg chg="mod">
          <ac:chgData name="Jean-Pierre Duchesneau" userId="a41dad7d-4331-478d-884a-a37b1c6c6add" providerId="ADAL" clId="{316FB55F-D041-4C34-9112-4F1630D5AE37}" dt="2021-09-02T14:26:32.181" v="434" actId="164"/>
          <ac:spMkLst>
            <pc:docMk/>
            <pc:sldMk cId="2911673818" sldId="257"/>
            <ac:spMk id="5" creationId="{BF0DAC30-A323-41FF-BD9C-576835BF79A2}"/>
          </ac:spMkLst>
        </pc:spChg>
        <pc:spChg chg="mod">
          <ac:chgData name="Jean-Pierre Duchesneau" userId="a41dad7d-4331-478d-884a-a37b1c6c6add" providerId="ADAL" clId="{316FB55F-D041-4C34-9112-4F1630D5AE37}" dt="2021-09-02T14:26:32.181" v="434" actId="164"/>
          <ac:spMkLst>
            <pc:docMk/>
            <pc:sldMk cId="2911673818" sldId="257"/>
            <ac:spMk id="6" creationId="{009BB0A9-35F0-40A9-9B9D-0B2A11A2F976}"/>
          </ac:spMkLst>
        </pc:spChg>
        <pc:spChg chg="del">
          <ac:chgData name="Jean-Pierre Duchesneau" userId="a41dad7d-4331-478d-884a-a37b1c6c6add" providerId="ADAL" clId="{316FB55F-D041-4C34-9112-4F1630D5AE37}" dt="2021-09-02T14:02:20.453" v="62" actId="478"/>
          <ac:spMkLst>
            <pc:docMk/>
            <pc:sldMk cId="2911673818" sldId="257"/>
            <ac:spMk id="7" creationId="{26B4095E-9BB2-4010-9B8F-E3CC3AE3C299}"/>
          </ac:spMkLst>
        </pc:spChg>
        <pc:spChg chg="mod">
          <ac:chgData name="Jean-Pierre Duchesneau" userId="a41dad7d-4331-478d-884a-a37b1c6c6add" providerId="ADAL" clId="{316FB55F-D041-4C34-9112-4F1630D5AE37}" dt="2021-09-02T14:26:32.181" v="434" actId="164"/>
          <ac:spMkLst>
            <pc:docMk/>
            <pc:sldMk cId="2911673818" sldId="257"/>
            <ac:spMk id="8" creationId="{1EA93A44-9211-4011-AFA9-3007F4399A12}"/>
          </ac:spMkLst>
        </pc:spChg>
        <pc:spChg chg="add del mod">
          <ac:chgData name="Jean-Pierre Duchesneau" userId="a41dad7d-4331-478d-884a-a37b1c6c6add" providerId="ADAL" clId="{316FB55F-D041-4C34-9112-4F1630D5AE37}" dt="2021-09-02T14:56:39.075" v="722"/>
          <ac:spMkLst>
            <pc:docMk/>
            <pc:sldMk cId="2911673818" sldId="257"/>
            <ac:spMk id="10" creationId="{D48D701E-F54F-46DA-B2DF-10B66397052D}"/>
          </ac:spMkLst>
        </pc:spChg>
        <pc:spChg chg="add mod">
          <ac:chgData name="Jean-Pierre Duchesneau" userId="a41dad7d-4331-478d-884a-a37b1c6c6add" providerId="ADAL" clId="{316FB55F-D041-4C34-9112-4F1630D5AE37}" dt="2021-09-02T18:18:28.234" v="964" actId="1076"/>
          <ac:spMkLst>
            <pc:docMk/>
            <pc:sldMk cId="2911673818" sldId="257"/>
            <ac:spMk id="11" creationId="{3B11DAE1-DD9B-43A3-A67B-548FFBA96FC0}"/>
          </ac:spMkLst>
        </pc:spChg>
        <pc:spChg chg="add mod">
          <ac:chgData name="Jean-Pierre Duchesneau" userId="a41dad7d-4331-478d-884a-a37b1c6c6add" providerId="ADAL" clId="{316FB55F-D041-4C34-9112-4F1630D5AE37}" dt="2021-09-02T14:26:32.181" v="434" actId="164"/>
          <ac:spMkLst>
            <pc:docMk/>
            <pc:sldMk cId="2911673818" sldId="257"/>
            <ac:spMk id="13" creationId="{004E1EB0-3663-4D7B-B2EA-8ECFF60CBAC2}"/>
          </ac:spMkLst>
        </pc:spChg>
        <pc:spChg chg="add del">
          <ac:chgData name="Jean-Pierre Duchesneau" userId="a41dad7d-4331-478d-884a-a37b1c6c6add" providerId="ADAL" clId="{316FB55F-D041-4C34-9112-4F1630D5AE37}" dt="2021-09-02T14:04:59.115" v="132" actId="11529"/>
          <ac:spMkLst>
            <pc:docMk/>
            <pc:sldMk cId="2911673818" sldId="257"/>
            <ac:spMk id="19" creationId="{AA9D31C0-DA9B-40C2-A3B1-54C5C549F761}"/>
          </ac:spMkLst>
        </pc:spChg>
        <pc:spChg chg="add mod">
          <ac:chgData name="Jean-Pierre Duchesneau" userId="a41dad7d-4331-478d-884a-a37b1c6c6add" providerId="ADAL" clId="{316FB55F-D041-4C34-9112-4F1630D5AE37}" dt="2021-09-02T14:26:32.181" v="434" actId="164"/>
          <ac:spMkLst>
            <pc:docMk/>
            <pc:sldMk cId="2911673818" sldId="257"/>
            <ac:spMk id="20" creationId="{6F205F6F-7401-4131-83E3-501AAE1A5333}"/>
          </ac:spMkLst>
        </pc:spChg>
        <pc:spChg chg="add del mod">
          <ac:chgData name="Jean-Pierre Duchesneau" userId="a41dad7d-4331-478d-884a-a37b1c6c6add" providerId="ADAL" clId="{316FB55F-D041-4C34-9112-4F1630D5AE37}" dt="2021-09-02T14:05:05.770" v="135"/>
          <ac:spMkLst>
            <pc:docMk/>
            <pc:sldMk cId="2911673818" sldId="257"/>
            <ac:spMk id="21" creationId="{2507352E-0171-4832-AEDE-AA9141E9E95F}"/>
          </ac:spMkLst>
        </pc:spChg>
        <pc:spChg chg="add mod">
          <ac:chgData name="Jean-Pierre Duchesneau" userId="a41dad7d-4331-478d-884a-a37b1c6c6add" providerId="ADAL" clId="{316FB55F-D041-4C34-9112-4F1630D5AE37}" dt="2021-09-02T14:26:32.181" v="434" actId="164"/>
          <ac:spMkLst>
            <pc:docMk/>
            <pc:sldMk cId="2911673818" sldId="257"/>
            <ac:spMk id="22" creationId="{1B1BA859-BE1F-4963-B289-7A0A5406311A}"/>
          </ac:spMkLst>
        </pc:spChg>
        <pc:spChg chg="add mod">
          <ac:chgData name="Jean-Pierre Duchesneau" userId="a41dad7d-4331-478d-884a-a37b1c6c6add" providerId="ADAL" clId="{316FB55F-D041-4C34-9112-4F1630D5AE37}" dt="2021-09-02T14:26:32.181" v="434" actId="164"/>
          <ac:spMkLst>
            <pc:docMk/>
            <pc:sldMk cId="2911673818" sldId="257"/>
            <ac:spMk id="23" creationId="{C7E6B6F2-2964-4AA1-90D7-6C5527419C2F}"/>
          </ac:spMkLst>
        </pc:spChg>
        <pc:spChg chg="add mod">
          <ac:chgData name="Jean-Pierre Duchesneau" userId="a41dad7d-4331-478d-884a-a37b1c6c6add" providerId="ADAL" clId="{316FB55F-D041-4C34-9112-4F1630D5AE37}" dt="2021-09-02T14:26:32.181" v="434" actId="164"/>
          <ac:spMkLst>
            <pc:docMk/>
            <pc:sldMk cId="2911673818" sldId="257"/>
            <ac:spMk id="24" creationId="{6AC095A5-38F6-4B8E-8BE9-9EBC00C6B099}"/>
          </ac:spMkLst>
        </pc:spChg>
        <pc:spChg chg="add del mod">
          <ac:chgData name="Jean-Pierre Duchesneau" userId="a41dad7d-4331-478d-884a-a37b1c6c6add" providerId="ADAL" clId="{316FB55F-D041-4C34-9112-4F1630D5AE37}" dt="2021-09-02T14:10:03.699" v="222" actId="478"/>
          <ac:spMkLst>
            <pc:docMk/>
            <pc:sldMk cId="2911673818" sldId="257"/>
            <ac:spMk id="26" creationId="{F0363D25-6D25-4C9C-88C0-AE913F12EA71}"/>
          </ac:spMkLst>
        </pc:spChg>
        <pc:spChg chg="add mod">
          <ac:chgData name="Jean-Pierre Duchesneau" userId="a41dad7d-4331-478d-884a-a37b1c6c6add" providerId="ADAL" clId="{316FB55F-D041-4C34-9112-4F1630D5AE37}" dt="2021-09-02T14:26:32.181" v="434" actId="164"/>
          <ac:spMkLst>
            <pc:docMk/>
            <pc:sldMk cId="2911673818" sldId="257"/>
            <ac:spMk id="31" creationId="{83E80CC4-2126-449D-A391-AD2AD8AC319A}"/>
          </ac:spMkLst>
        </pc:spChg>
        <pc:spChg chg="add mod">
          <ac:chgData name="Jean-Pierre Duchesneau" userId="a41dad7d-4331-478d-884a-a37b1c6c6add" providerId="ADAL" clId="{316FB55F-D041-4C34-9112-4F1630D5AE37}" dt="2021-09-02T14:26:32.181" v="434" actId="164"/>
          <ac:spMkLst>
            <pc:docMk/>
            <pc:sldMk cId="2911673818" sldId="257"/>
            <ac:spMk id="32" creationId="{AA282E3C-F3EC-4B66-80D2-A0CB6E91DE51}"/>
          </ac:spMkLst>
        </pc:spChg>
        <pc:spChg chg="add mod">
          <ac:chgData name="Jean-Pierre Duchesneau" userId="a41dad7d-4331-478d-884a-a37b1c6c6add" providerId="ADAL" clId="{316FB55F-D041-4C34-9112-4F1630D5AE37}" dt="2021-09-02T14:26:32.181" v="434" actId="164"/>
          <ac:spMkLst>
            <pc:docMk/>
            <pc:sldMk cId="2911673818" sldId="257"/>
            <ac:spMk id="33" creationId="{DFA0A95F-1ACC-4855-9939-A270FB510A5E}"/>
          </ac:spMkLst>
        </pc:spChg>
        <pc:spChg chg="add mod">
          <ac:chgData name="Jean-Pierre Duchesneau" userId="a41dad7d-4331-478d-884a-a37b1c6c6add" providerId="ADAL" clId="{316FB55F-D041-4C34-9112-4F1630D5AE37}" dt="2021-09-02T14:26:32.181" v="434" actId="164"/>
          <ac:spMkLst>
            <pc:docMk/>
            <pc:sldMk cId="2911673818" sldId="257"/>
            <ac:spMk id="34" creationId="{2CE9711B-4712-4B16-BBB3-3FF3C4819F99}"/>
          </ac:spMkLst>
        </pc:spChg>
        <pc:grpChg chg="add mod">
          <ac:chgData name="Jean-Pierre Duchesneau" userId="a41dad7d-4331-478d-884a-a37b1c6c6add" providerId="ADAL" clId="{316FB55F-D041-4C34-9112-4F1630D5AE37}" dt="2021-09-02T14:26:44.528" v="462" actId="164"/>
          <ac:grpSpMkLst>
            <pc:docMk/>
            <pc:sldMk cId="2911673818" sldId="257"/>
            <ac:grpSpMk id="2" creationId="{CD7FA691-EB8D-466F-A74F-75D76B46E029}"/>
          </ac:grpSpMkLst>
        </pc:grpChg>
        <pc:grpChg chg="add mod ord">
          <ac:chgData name="Jean-Pierre Duchesneau" userId="a41dad7d-4331-478d-884a-a37b1c6c6add" providerId="ADAL" clId="{316FB55F-D041-4C34-9112-4F1630D5AE37}" dt="2021-09-02T14:29:30.066" v="525" actId="1076"/>
          <ac:grpSpMkLst>
            <pc:docMk/>
            <pc:sldMk cId="2911673818" sldId="257"/>
            <ac:grpSpMk id="3" creationId="{238CFD37-60B6-42AE-848B-CFFF4C12F3E4}"/>
          </ac:grpSpMkLst>
        </pc:grpChg>
        <pc:picChg chg="add mod ord">
          <ac:chgData name="Jean-Pierre Duchesneau" userId="a41dad7d-4331-478d-884a-a37b1c6c6add" providerId="ADAL" clId="{316FB55F-D041-4C34-9112-4F1630D5AE37}" dt="2021-09-02T18:19:24.980" v="976" actId="208"/>
          <ac:picMkLst>
            <pc:docMk/>
            <pc:sldMk cId="2911673818" sldId="257"/>
            <ac:picMk id="9" creationId="{B286B679-5538-4EA3-B9A8-FA3E4148B42C}"/>
          </ac:picMkLst>
        </pc:picChg>
        <pc:picChg chg="mod">
          <ac:chgData name="Jean-Pierre Duchesneau" userId="a41dad7d-4331-478d-884a-a37b1c6c6add" providerId="ADAL" clId="{316FB55F-D041-4C34-9112-4F1630D5AE37}" dt="2021-09-02T14:26:44.528" v="462" actId="164"/>
          <ac:picMkLst>
            <pc:docMk/>
            <pc:sldMk cId="2911673818" sldId="257"/>
            <ac:picMk id="12" creationId="{BE3FF50D-F45A-4CF8-9746-4558E11548E4}"/>
          </ac:picMkLst>
        </pc:picChg>
        <pc:picChg chg="add mod">
          <ac:chgData name="Jean-Pierre Duchesneau" userId="a41dad7d-4331-478d-884a-a37b1c6c6add" providerId="ADAL" clId="{316FB55F-D041-4C34-9112-4F1630D5AE37}" dt="2021-09-02T18:19:17.544" v="975" actId="208"/>
          <ac:picMkLst>
            <pc:docMk/>
            <pc:sldMk cId="2911673818" sldId="257"/>
            <ac:picMk id="62" creationId="{4724A229-D68B-4ACB-8BD1-F073CEE44398}"/>
          </ac:picMkLst>
        </pc:picChg>
        <pc:cxnChg chg="mod">
          <ac:chgData name="Jean-Pierre Duchesneau" userId="a41dad7d-4331-478d-884a-a37b1c6c6add" providerId="ADAL" clId="{316FB55F-D041-4C34-9112-4F1630D5AE37}" dt="2021-09-02T14:26:32.181" v="434" actId="164"/>
          <ac:cxnSpMkLst>
            <pc:docMk/>
            <pc:sldMk cId="2911673818" sldId="257"/>
            <ac:cxnSpMk id="14" creationId="{15C3B182-92C1-4B4A-9863-67A5A55777C7}"/>
          </ac:cxnSpMkLst>
        </pc:cxnChg>
        <pc:cxnChg chg="add mod">
          <ac:chgData name="Jean-Pierre Duchesneau" userId="a41dad7d-4331-478d-884a-a37b1c6c6add" providerId="ADAL" clId="{316FB55F-D041-4C34-9112-4F1630D5AE37}" dt="2021-09-02T18:18:22.794" v="963" actId="14100"/>
          <ac:cxnSpMkLst>
            <pc:docMk/>
            <pc:sldMk cId="2911673818" sldId="257"/>
            <ac:cxnSpMk id="16" creationId="{A618AD8D-E5BB-458F-86E4-7BC5DC52746E}"/>
          </ac:cxnSpMkLst>
        </pc:cxnChg>
        <pc:cxnChg chg="mod">
          <ac:chgData name="Jean-Pierre Duchesneau" userId="a41dad7d-4331-478d-884a-a37b1c6c6add" providerId="ADAL" clId="{316FB55F-D041-4C34-9112-4F1630D5AE37}" dt="2021-09-02T14:26:32.181" v="434" actId="164"/>
          <ac:cxnSpMkLst>
            <pc:docMk/>
            <pc:sldMk cId="2911673818" sldId="257"/>
            <ac:cxnSpMk id="18" creationId="{78DD5D20-D4A0-461B-8758-E946F7805EC5}"/>
          </ac:cxnSpMkLst>
        </pc:cxnChg>
        <pc:cxnChg chg="add mod">
          <ac:chgData name="Jean-Pierre Duchesneau" userId="a41dad7d-4331-478d-884a-a37b1c6c6add" providerId="ADAL" clId="{316FB55F-D041-4C34-9112-4F1630D5AE37}" dt="2021-09-02T14:26:32.181" v="434" actId="164"/>
          <ac:cxnSpMkLst>
            <pc:docMk/>
            <pc:sldMk cId="2911673818" sldId="257"/>
            <ac:cxnSpMk id="39" creationId="{992CD9A6-AE17-4E8A-B66B-03324127F8E5}"/>
          </ac:cxnSpMkLst>
        </pc:cxnChg>
        <pc:cxnChg chg="add mod">
          <ac:chgData name="Jean-Pierre Duchesneau" userId="a41dad7d-4331-478d-884a-a37b1c6c6add" providerId="ADAL" clId="{316FB55F-D041-4C34-9112-4F1630D5AE37}" dt="2021-09-02T14:26:32.181" v="434" actId="164"/>
          <ac:cxnSpMkLst>
            <pc:docMk/>
            <pc:sldMk cId="2911673818" sldId="257"/>
            <ac:cxnSpMk id="42" creationId="{C694645C-7991-4A4D-BBFD-D2190FA4F18F}"/>
          </ac:cxnSpMkLst>
        </pc:cxnChg>
        <pc:cxnChg chg="add del">
          <ac:chgData name="Jean-Pierre Duchesneau" userId="a41dad7d-4331-478d-884a-a37b1c6c6add" providerId="ADAL" clId="{316FB55F-D041-4C34-9112-4F1630D5AE37}" dt="2021-09-02T14:14:01.350" v="281" actId="21"/>
          <ac:cxnSpMkLst>
            <pc:docMk/>
            <pc:sldMk cId="2911673818" sldId="257"/>
            <ac:cxnSpMk id="45" creationId="{BA1C29F6-147C-47C3-8EAA-18355366C5ED}"/>
          </ac:cxnSpMkLst>
        </pc:cxnChg>
        <pc:cxnChg chg="add mod">
          <ac:chgData name="Jean-Pierre Duchesneau" userId="a41dad7d-4331-478d-884a-a37b1c6c6add" providerId="ADAL" clId="{316FB55F-D041-4C34-9112-4F1630D5AE37}" dt="2021-09-02T14:26:32.181" v="434" actId="164"/>
          <ac:cxnSpMkLst>
            <pc:docMk/>
            <pc:sldMk cId="2911673818" sldId="257"/>
            <ac:cxnSpMk id="47" creationId="{DFE21343-5BB3-4810-8854-0E3CB8E600DC}"/>
          </ac:cxnSpMkLst>
        </pc:cxnChg>
        <pc:cxnChg chg="add mod">
          <ac:chgData name="Jean-Pierre Duchesneau" userId="a41dad7d-4331-478d-884a-a37b1c6c6add" providerId="ADAL" clId="{316FB55F-D041-4C34-9112-4F1630D5AE37}" dt="2021-09-02T14:26:32.181" v="434" actId="164"/>
          <ac:cxnSpMkLst>
            <pc:docMk/>
            <pc:sldMk cId="2911673818" sldId="257"/>
            <ac:cxnSpMk id="49" creationId="{EB80C9A6-8623-44C3-85AF-E3050BD6B656}"/>
          </ac:cxnSpMkLst>
        </pc:cxnChg>
        <pc:cxnChg chg="add mod">
          <ac:chgData name="Jean-Pierre Duchesneau" userId="a41dad7d-4331-478d-884a-a37b1c6c6add" providerId="ADAL" clId="{316FB55F-D041-4C34-9112-4F1630D5AE37}" dt="2021-09-02T14:26:32.181" v="434" actId="164"/>
          <ac:cxnSpMkLst>
            <pc:docMk/>
            <pc:sldMk cId="2911673818" sldId="257"/>
            <ac:cxnSpMk id="51" creationId="{985E7C7F-3631-43B1-9C2F-085BB39758C1}"/>
          </ac:cxnSpMkLst>
        </pc:cxnChg>
        <pc:cxnChg chg="add mod">
          <ac:chgData name="Jean-Pierre Duchesneau" userId="a41dad7d-4331-478d-884a-a37b1c6c6add" providerId="ADAL" clId="{316FB55F-D041-4C34-9112-4F1630D5AE37}" dt="2021-09-02T14:26:32.181" v="434" actId="164"/>
          <ac:cxnSpMkLst>
            <pc:docMk/>
            <pc:sldMk cId="2911673818" sldId="257"/>
            <ac:cxnSpMk id="54" creationId="{E6579A4E-9833-4600-A2C0-4751C5062BB3}"/>
          </ac:cxnSpMkLst>
        </pc:cxnChg>
        <pc:cxnChg chg="add del mod">
          <ac:chgData name="Jean-Pierre Duchesneau" userId="a41dad7d-4331-478d-884a-a37b1c6c6add" providerId="ADAL" clId="{316FB55F-D041-4C34-9112-4F1630D5AE37}" dt="2021-09-02T14:15:50.923" v="288" actId="11529"/>
          <ac:cxnSpMkLst>
            <pc:docMk/>
            <pc:sldMk cId="2911673818" sldId="257"/>
            <ac:cxnSpMk id="56" creationId="{2349E978-12C1-4B63-BBBF-1E8828449978}"/>
          </ac:cxnSpMkLst>
        </pc:cxnChg>
        <pc:cxnChg chg="add mod">
          <ac:chgData name="Jean-Pierre Duchesneau" userId="a41dad7d-4331-478d-884a-a37b1c6c6add" providerId="ADAL" clId="{316FB55F-D041-4C34-9112-4F1630D5AE37}" dt="2021-09-02T14:26:32.181" v="434" actId="164"/>
          <ac:cxnSpMkLst>
            <pc:docMk/>
            <pc:sldMk cId="2911673818" sldId="257"/>
            <ac:cxnSpMk id="58" creationId="{66D29692-3906-4F91-B38C-E527A54A1CF9}"/>
          </ac:cxnSpMkLst>
        </pc:cxnChg>
      </pc:sldChg>
      <pc:sldChg chg="modSp mod ord modShow">
        <pc:chgData name="Jean-Pierre Duchesneau" userId="a41dad7d-4331-478d-884a-a37b1c6c6add" providerId="ADAL" clId="{316FB55F-D041-4C34-9112-4F1630D5AE37}" dt="2021-09-02T15:12:10.916" v="956" actId="729"/>
        <pc:sldMkLst>
          <pc:docMk/>
          <pc:sldMk cId="575197852" sldId="258"/>
        </pc:sldMkLst>
        <pc:spChg chg="mod">
          <ac:chgData name="Jean-Pierre Duchesneau" userId="a41dad7d-4331-478d-884a-a37b1c6c6add" providerId="ADAL" clId="{316FB55F-D041-4C34-9112-4F1630D5AE37}" dt="2021-09-02T14:17:27.470" v="326" actId="20577"/>
          <ac:spMkLst>
            <pc:docMk/>
            <pc:sldMk cId="575197852" sldId="258"/>
            <ac:spMk id="2" creationId="{CF2112E7-C6F7-43FF-88FA-C0FED597BC14}"/>
          </ac:spMkLst>
        </pc:spChg>
      </pc:sldChg>
      <pc:sldChg chg="addSp modSp new mod setBg">
        <pc:chgData name="Jean-Pierre Duchesneau" userId="a41dad7d-4331-478d-884a-a37b1c6c6add" providerId="ADAL" clId="{316FB55F-D041-4C34-9112-4F1630D5AE37}" dt="2021-09-02T15:06:23.517" v="934" actId="27614"/>
        <pc:sldMkLst>
          <pc:docMk/>
          <pc:sldMk cId="3470408075" sldId="259"/>
        </pc:sldMkLst>
        <pc:spChg chg="mod">
          <ac:chgData name="Jean-Pierre Duchesneau" userId="a41dad7d-4331-478d-884a-a37b1c6c6add" providerId="ADAL" clId="{316FB55F-D041-4C34-9112-4F1630D5AE37}" dt="2021-09-02T15:06:07.957" v="933" actId="26606"/>
          <ac:spMkLst>
            <pc:docMk/>
            <pc:sldMk cId="3470408075" sldId="259"/>
            <ac:spMk id="2" creationId="{86F16159-687B-468C-873D-95888682285C}"/>
          </ac:spMkLst>
        </pc:spChg>
        <pc:spChg chg="mod ord">
          <ac:chgData name="Jean-Pierre Duchesneau" userId="a41dad7d-4331-478d-884a-a37b1c6c6add" providerId="ADAL" clId="{316FB55F-D041-4C34-9112-4F1630D5AE37}" dt="2021-09-02T15:06:07.957" v="933" actId="26606"/>
          <ac:spMkLst>
            <pc:docMk/>
            <pc:sldMk cId="3470408075" sldId="259"/>
            <ac:spMk id="3" creationId="{F7735A75-4FF7-47C8-A887-480B70ECE359}"/>
          </ac:spMkLst>
        </pc:spChg>
        <pc:spChg chg="add">
          <ac:chgData name="Jean-Pierre Duchesneau" userId="a41dad7d-4331-478d-884a-a37b1c6c6add" providerId="ADAL" clId="{316FB55F-D041-4C34-9112-4F1630D5AE37}" dt="2021-09-02T15:06:07.957" v="933" actId="26606"/>
          <ac:spMkLst>
            <pc:docMk/>
            <pc:sldMk cId="3470408075" sldId="259"/>
            <ac:spMk id="10" creationId="{73AD41DB-DF9F-49BC-85AE-6AB1840AD517}"/>
          </ac:spMkLst>
        </pc:spChg>
        <pc:grpChg chg="add">
          <ac:chgData name="Jean-Pierre Duchesneau" userId="a41dad7d-4331-478d-884a-a37b1c6c6add" providerId="ADAL" clId="{316FB55F-D041-4C34-9112-4F1630D5AE37}" dt="2021-09-02T15:06:07.957" v="933" actId="26606"/>
          <ac:grpSpMkLst>
            <pc:docMk/>
            <pc:sldMk cId="3470408075" sldId="259"/>
            <ac:grpSpMk id="12" creationId="{A4AE1828-51FD-4AD7-BCF6-9AF5C696CE5D}"/>
          </ac:grpSpMkLst>
        </pc:grpChg>
        <pc:picChg chg="add mod">
          <ac:chgData name="Jean-Pierre Duchesneau" userId="a41dad7d-4331-478d-884a-a37b1c6c6add" providerId="ADAL" clId="{316FB55F-D041-4C34-9112-4F1630D5AE37}" dt="2021-09-02T15:06:23.517" v="934" actId="27614"/>
          <ac:picMkLst>
            <pc:docMk/>
            <pc:sldMk cId="3470408075" sldId="259"/>
            <ac:picMk id="5" creationId="{194A2CBE-846B-4483-8FA7-348EDA5B286F}"/>
          </ac:picMkLst>
        </pc:picChg>
      </pc:sldChg>
      <pc:sldChg chg="addSp modSp new mod setBg addAnim setClrOvrMap">
        <pc:chgData name="Jean-Pierre Duchesneau" userId="a41dad7d-4331-478d-884a-a37b1c6c6add" providerId="ADAL" clId="{316FB55F-D041-4C34-9112-4F1630D5AE37}" dt="2021-09-02T15:04:28.377" v="910"/>
        <pc:sldMkLst>
          <pc:docMk/>
          <pc:sldMk cId="3265880436" sldId="260"/>
        </pc:sldMkLst>
        <pc:spChg chg="mod">
          <ac:chgData name="Jean-Pierre Duchesneau" userId="a41dad7d-4331-478d-884a-a37b1c6c6add" providerId="ADAL" clId="{316FB55F-D041-4C34-9112-4F1630D5AE37}" dt="2021-09-02T15:04:28.373" v="909" actId="26606"/>
          <ac:spMkLst>
            <pc:docMk/>
            <pc:sldMk cId="3265880436" sldId="260"/>
            <ac:spMk id="2" creationId="{8F804379-F7E4-4017-80ED-235AEF62630A}"/>
          </ac:spMkLst>
        </pc:spChg>
        <pc:spChg chg="mod">
          <ac:chgData name="Jean-Pierre Duchesneau" userId="a41dad7d-4331-478d-884a-a37b1c6c6add" providerId="ADAL" clId="{316FB55F-D041-4C34-9112-4F1630D5AE37}" dt="2021-09-02T15:04:28.373" v="909" actId="26606"/>
          <ac:spMkLst>
            <pc:docMk/>
            <pc:sldMk cId="3265880436" sldId="260"/>
            <ac:spMk id="3" creationId="{7F97663A-EEA4-49BF-A814-75A8AAF08A0F}"/>
          </ac:spMkLst>
        </pc:spChg>
        <pc:spChg chg="add">
          <ac:chgData name="Jean-Pierre Duchesneau" userId="a41dad7d-4331-478d-884a-a37b1c6c6add" providerId="ADAL" clId="{316FB55F-D041-4C34-9112-4F1630D5AE37}" dt="2021-09-02T15:04:28.373" v="909" actId="26606"/>
          <ac:spMkLst>
            <pc:docMk/>
            <pc:sldMk cId="3265880436" sldId="260"/>
            <ac:spMk id="10" creationId="{0671A8AE-40A1-4631-A6B8-581AFF065482}"/>
          </ac:spMkLst>
        </pc:spChg>
        <pc:spChg chg="add">
          <ac:chgData name="Jean-Pierre Duchesneau" userId="a41dad7d-4331-478d-884a-a37b1c6c6add" providerId="ADAL" clId="{316FB55F-D041-4C34-9112-4F1630D5AE37}" dt="2021-09-02T15:04:28.373" v="909" actId="26606"/>
          <ac:spMkLst>
            <pc:docMk/>
            <pc:sldMk cId="3265880436" sldId="260"/>
            <ac:spMk id="12" creationId="{AB58EF07-17C2-48CF-ABB0-EEF1F17CB8F0}"/>
          </ac:spMkLst>
        </pc:spChg>
        <pc:spChg chg="add">
          <ac:chgData name="Jean-Pierre Duchesneau" userId="a41dad7d-4331-478d-884a-a37b1c6c6add" providerId="ADAL" clId="{316FB55F-D041-4C34-9112-4F1630D5AE37}" dt="2021-09-02T15:04:28.373" v="909" actId="26606"/>
          <ac:spMkLst>
            <pc:docMk/>
            <pc:sldMk cId="3265880436" sldId="260"/>
            <ac:spMk id="14" creationId="{AF2F604E-43BE-4DC3-B983-E071523364F8}"/>
          </ac:spMkLst>
        </pc:spChg>
        <pc:spChg chg="add">
          <ac:chgData name="Jean-Pierre Duchesneau" userId="a41dad7d-4331-478d-884a-a37b1c6c6add" providerId="ADAL" clId="{316FB55F-D041-4C34-9112-4F1630D5AE37}" dt="2021-09-02T15:04:28.373" v="909" actId="26606"/>
          <ac:spMkLst>
            <pc:docMk/>
            <pc:sldMk cId="3265880436" sldId="260"/>
            <ac:spMk id="16" creationId="{08C9B587-E65E-4B52-B37C-ABEBB6E87928}"/>
          </ac:spMkLst>
        </pc:spChg>
        <pc:picChg chg="add mod ord">
          <ac:chgData name="Jean-Pierre Duchesneau" userId="a41dad7d-4331-478d-884a-a37b1c6c6add" providerId="ADAL" clId="{316FB55F-D041-4C34-9112-4F1630D5AE37}" dt="2021-09-02T15:04:28.373" v="909" actId="26606"/>
          <ac:picMkLst>
            <pc:docMk/>
            <pc:sldMk cId="3265880436" sldId="260"/>
            <ac:picMk id="5" creationId="{54366A93-771A-4D0C-A096-0577A1BF056B}"/>
          </ac:picMkLst>
        </pc:picChg>
      </pc:sldChg>
      <pc:sldChg chg="addSp delSp modSp new mod setBg setClrOvrMap">
        <pc:chgData name="Jean-Pierre Duchesneau" userId="a41dad7d-4331-478d-884a-a37b1c6c6add" providerId="ADAL" clId="{316FB55F-D041-4C34-9112-4F1630D5AE37}" dt="2021-09-02T15:05:52.210" v="932" actId="26606"/>
        <pc:sldMkLst>
          <pc:docMk/>
          <pc:sldMk cId="659294870" sldId="261"/>
        </pc:sldMkLst>
        <pc:spChg chg="mod">
          <ac:chgData name="Jean-Pierre Duchesneau" userId="a41dad7d-4331-478d-884a-a37b1c6c6add" providerId="ADAL" clId="{316FB55F-D041-4C34-9112-4F1630D5AE37}" dt="2021-09-02T15:05:52.174" v="931" actId="26606"/>
          <ac:spMkLst>
            <pc:docMk/>
            <pc:sldMk cId="659294870" sldId="261"/>
            <ac:spMk id="2" creationId="{B7848EF9-EA8A-4794-B785-BEB86AB2DB12}"/>
          </ac:spMkLst>
        </pc:spChg>
        <pc:spChg chg="del mod">
          <ac:chgData name="Jean-Pierre Duchesneau" userId="a41dad7d-4331-478d-884a-a37b1c6c6add" providerId="ADAL" clId="{316FB55F-D041-4C34-9112-4F1630D5AE37}" dt="2021-09-02T15:05:52.210" v="932" actId="26606"/>
          <ac:spMkLst>
            <pc:docMk/>
            <pc:sldMk cId="659294870" sldId="261"/>
            <ac:spMk id="3" creationId="{B201D715-8BB5-4F00-8640-E0B148D1CE5A}"/>
          </ac:spMkLst>
        </pc:spChg>
        <pc:spChg chg="add del mod">
          <ac:chgData name="Jean-Pierre Duchesneau" userId="a41dad7d-4331-478d-884a-a37b1c6c6add" providerId="ADAL" clId="{316FB55F-D041-4C34-9112-4F1630D5AE37}" dt="2021-09-02T14:44:50.661" v="632"/>
          <ac:spMkLst>
            <pc:docMk/>
            <pc:sldMk cId="659294870" sldId="261"/>
            <ac:spMk id="4" creationId="{12F45C2D-FFC5-4642-A5DC-D04694039FF3}"/>
          </ac:spMkLst>
        </pc:spChg>
        <pc:spChg chg="add mod">
          <ac:chgData name="Jean-Pierre Duchesneau" userId="a41dad7d-4331-478d-884a-a37b1c6c6add" providerId="ADAL" clId="{316FB55F-D041-4C34-9112-4F1630D5AE37}" dt="2021-09-02T15:05:52.174" v="931" actId="26606"/>
          <ac:spMkLst>
            <pc:docMk/>
            <pc:sldMk cId="659294870" sldId="261"/>
            <ac:spMk id="5" creationId="{A6A20246-5B84-448C-ABBA-F0E869D0FB57}"/>
          </ac:spMkLst>
        </pc:spChg>
        <pc:spChg chg="add del">
          <ac:chgData name="Jean-Pierre Duchesneau" userId="a41dad7d-4331-478d-884a-a37b1c6c6add" providerId="ADAL" clId="{316FB55F-D041-4C34-9112-4F1630D5AE37}" dt="2021-09-02T15:05:21.254" v="912" actId="26606"/>
          <ac:spMkLst>
            <pc:docMk/>
            <pc:sldMk cId="659294870" sldId="261"/>
            <ac:spMk id="10" creationId="{428D436F-9ACD-4C92-AFC8-C934C527A6A4}"/>
          </ac:spMkLst>
        </pc:spChg>
        <pc:spChg chg="add del">
          <ac:chgData name="Jean-Pierre Duchesneau" userId="a41dad7d-4331-478d-884a-a37b1c6c6add" providerId="ADAL" clId="{316FB55F-D041-4C34-9112-4F1630D5AE37}" dt="2021-09-02T15:05:21.254" v="912" actId="26606"/>
          <ac:spMkLst>
            <pc:docMk/>
            <pc:sldMk cId="659294870" sldId="261"/>
            <ac:spMk id="12" creationId="{090538E0-A884-4E60-A6AB-77D830E2FCED}"/>
          </ac:spMkLst>
        </pc:spChg>
        <pc:spChg chg="add del">
          <ac:chgData name="Jean-Pierre Duchesneau" userId="a41dad7d-4331-478d-884a-a37b1c6c6add" providerId="ADAL" clId="{316FB55F-D041-4C34-9112-4F1630D5AE37}" dt="2021-09-02T15:05:21.254" v="912" actId="26606"/>
          <ac:spMkLst>
            <pc:docMk/>
            <pc:sldMk cId="659294870" sldId="261"/>
            <ac:spMk id="14" creationId="{DB0D7DD0-1C67-4D4C-9E06-678233DB8468}"/>
          </ac:spMkLst>
        </pc:spChg>
        <pc:spChg chg="add del">
          <ac:chgData name="Jean-Pierre Duchesneau" userId="a41dad7d-4331-478d-884a-a37b1c6c6add" providerId="ADAL" clId="{316FB55F-D041-4C34-9112-4F1630D5AE37}" dt="2021-09-02T15:05:22.608" v="914" actId="26606"/>
          <ac:spMkLst>
            <pc:docMk/>
            <pc:sldMk cId="659294870" sldId="261"/>
            <ac:spMk id="16" creationId="{E35A04CF-97D4-4FF7-B359-C546B1F62E54}"/>
          </ac:spMkLst>
        </pc:spChg>
        <pc:spChg chg="add del">
          <ac:chgData name="Jean-Pierre Duchesneau" userId="a41dad7d-4331-478d-884a-a37b1c6c6add" providerId="ADAL" clId="{316FB55F-D041-4C34-9112-4F1630D5AE37}" dt="2021-09-02T15:05:22.608" v="914" actId="26606"/>
          <ac:spMkLst>
            <pc:docMk/>
            <pc:sldMk cId="659294870" sldId="261"/>
            <ac:spMk id="17" creationId="{1DE7243B-5109-444B-8FAF-7437C66BC0E9}"/>
          </ac:spMkLst>
        </pc:spChg>
        <pc:spChg chg="add del">
          <ac:chgData name="Jean-Pierre Duchesneau" userId="a41dad7d-4331-478d-884a-a37b1c6c6add" providerId="ADAL" clId="{316FB55F-D041-4C34-9112-4F1630D5AE37}" dt="2021-09-02T15:05:22.608" v="914" actId="26606"/>
          <ac:spMkLst>
            <pc:docMk/>
            <pc:sldMk cId="659294870" sldId="261"/>
            <ac:spMk id="18" creationId="{4C5D6221-DA7B-4611-AA26-7D8E349FDE96}"/>
          </ac:spMkLst>
        </pc:spChg>
        <pc:spChg chg="add del">
          <ac:chgData name="Jean-Pierre Duchesneau" userId="a41dad7d-4331-478d-884a-a37b1c6c6add" providerId="ADAL" clId="{316FB55F-D041-4C34-9112-4F1630D5AE37}" dt="2021-09-02T15:05:27.842" v="916" actId="26606"/>
          <ac:spMkLst>
            <pc:docMk/>
            <pc:sldMk cId="659294870" sldId="261"/>
            <ac:spMk id="20" creationId="{FEF085B8-A2C0-4A6F-B663-CCC56F3CD373}"/>
          </ac:spMkLst>
        </pc:spChg>
        <pc:spChg chg="add del">
          <ac:chgData name="Jean-Pierre Duchesneau" userId="a41dad7d-4331-478d-884a-a37b1c6c6add" providerId="ADAL" clId="{316FB55F-D041-4C34-9112-4F1630D5AE37}" dt="2021-09-02T15:05:27.842" v="916" actId="26606"/>
          <ac:spMkLst>
            <pc:docMk/>
            <pc:sldMk cId="659294870" sldId="261"/>
            <ac:spMk id="21" creationId="{2658F6D6-96E0-421A-96D6-3DF404008543}"/>
          </ac:spMkLst>
        </pc:spChg>
        <pc:spChg chg="add del">
          <ac:chgData name="Jean-Pierre Duchesneau" userId="a41dad7d-4331-478d-884a-a37b1c6c6add" providerId="ADAL" clId="{316FB55F-D041-4C34-9112-4F1630D5AE37}" dt="2021-09-02T15:05:27.842" v="916" actId="26606"/>
          <ac:spMkLst>
            <pc:docMk/>
            <pc:sldMk cId="659294870" sldId="261"/>
            <ac:spMk id="22" creationId="{3CF62545-93A0-4FD5-9B48-48DCA794CBA1}"/>
          </ac:spMkLst>
        </pc:spChg>
        <pc:spChg chg="add del">
          <ac:chgData name="Jean-Pierre Duchesneau" userId="a41dad7d-4331-478d-884a-a37b1c6c6add" providerId="ADAL" clId="{316FB55F-D041-4C34-9112-4F1630D5AE37}" dt="2021-09-02T15:05:30.663" v="918" actId="26606"/>
          <ac:spMkLst>
            <pc:docMk/>
            <pc:sldMk cId="659294870" sldId="261"/>
            <ac:spMk id="24" creationId="{1E214AA7-F028-4A0D-8698-61AEC754D1BC}"/>
          </ac:spMkLst>
        </pc:spChg>
        <pc:spChg chg="add del">
          <ac:chgData name="Jean-Pierre Duchesneau" userId="a41dad7d-4331-478d-884a-a37b1c6c6add" providerId="ADAL" clId="{316FB55F-D041-4C34-9112-4F1630D5AE37}" dt="2021-09-02T15:05:35.242" v="920" actId="26606"/>
          <ac:spMkLst>
            <pc:docMk/>
            <pc:sldMk cId="659294870" sldId="261"/>
            <ac:spMk id="27" creationId="{1DE7243B-5109-444B-8FAF-7437C66BC0E9}"/>
          </ac:spMkLst>
        </pc:spChg>
        <pc:spChg chg="add del">
          <ac:chgData name="Jean-Pierre Duchesneau" userId="a41dad7d-4331-478d-884a-a37b1c6c6add" providerId="ADAL" clId="{316FB55F-D041-4C34-9112-4F1630D5AE37}" dt="2021-09-02T15:05:35.242" v="920" actId="26606"/>
          <ac:spMkLst>
            <pc:docMk/>
            <pc:sldMk cId="659294870" sldId="261"/>
            <ac:spMk id="28" creationId="{4C5D6221-DA7B-4611-AA26-7D8E349FDE96}"/>
          </ac:spMkLst>
        </pc:spChg>
        <pc:spChg chg="add del">
          <ac:chgData name="Jean-Pierre Duchesneau" userId="a41dad7d-4331-478d-884a-a37b1c6c6add" providerId="ADAL" clId="{316FB55F-D041-4C34-9112-4F1630D5AE37}" dt="2021-09-02T15:05:37.710" v="922" actId="26606"/>
          <ac:spMkLst>
            <pc:docMk/>
            <pc:sldMk cId="659294870" sldId="261"/>
            <ac:spMk id="30" creationId="{E35A04CF-97D4-4FF7-B359-C546B1F62E54}"/>
          </ac:spMkLst>
        </pc:spChg>
        <pc:spChg chg="add del">
          <ac:chgData name="Jean-Pierre Duchesneau" userId="a41dad7d-4331-478d-884a-a37b1c6c6add" providerId="ADAL" clId="{316FB55F-D041-4C34-9112-4F1630D5AE37}" dt="2021-09-02T15:05:37.710" v="922" actId="26606"/>
          <ac:spMkLst>
            <pc:docMk/>
            <pc:sldMk cId="659294870" sldId="261"/>
            <ac:spMk id="31" creationId="{1DE7243B-5109-444B-8FAF-7437C66BC0E9}"/>
          </ac:spMkLst>
        </pc:spChg>
        <pc:spChg chg="add del">
          <ac:chgData name="Jean-Pierre Duchesneau" userId="a41dad7d-4331-478d-884a-a37b1c6c6add" providerId="ADAL" clId="{316FB55F-D041-4C34-9112-4F1630D5AE37}" dt="2021-09-02T15:05:37.710" v="922" actId="26606"/>
          <ac:spMkLst>
            <pc:docMk/>
            <pc:sldMk cId="659294870" sldId="261"/>
            <ac:spMk id="32" creationId="{4C5D6221-DA7B-4611-AA26-7D8E349FDE96}"/>
          </ac:spMkLst>
        </pc:spChg>
        <pc:spChg chg="add del">
          <ac:chgData name="Jean-Pierre Duchesneau" userId="a41dad7d-4331-478d-884a-a37b1c6c6add" providerId="ADAL" clId="{316FB55F-D041-4C34-9112-4F1630D5AE37}" dt="2021-09-02T15:05:44.154" v="924" actId="26606"/>
          <ac:spMkLst>
            <pc:docMk/>
            <pc:sldMk cId="659294870" sldId="261"/>
            <ac:spMk id="34" creationId="{428D436F-9ACD-4C92-AFC8-C934C527A6A4}"/>
          </ac:spMkLst>
        </pc:spChg>
        <pc:spChg chg="add del">
          <ac:chgData name="Jean-Pierre Duchesneau" userId="a41dad7d-4331-478d-884a-a37b1c6c6add" providerId="ADAL" clId="{316FB55F-D041-4C34-9112-4F1630D5AE37}" dt="2021-09-02T15:05:44.154" v="924" actId="26606"/>
          <ac:spMkLst>
            <pc:docMk/>
            <pc:sldMk cId="659294870" sldId="261"/>
            <ac:spMk id="35" creationId="{090538E0-A884-4E60-A6AB-77D830E2FCED}"/>
          </ac:spMkLst>
        </pc:spChg>
        <pc:spChg chg="add del">
          <ac:chgData name="Jean-Pierre Duchesneau" userId="a41dad7d-4331-478d-884a-a37b1c6c6add" providerId="ADAL" clId="{316FB55F-D041-4C34-9112-4F1630D5AE37}" dt="2021-09-02T15:05:44.154" v="924" actId="26606"/>
          <ac:spMkLst>
            <pc:docMk/>
            <pc:sldMk cId="659294870" sldId="261"/>
            <ac:spMk id="36" creationId="{DB0D7DD0-1C67-4D4C-9E06-678233DB8468}"/>
          </ac:spMkLst>
        </pc:spChg>
        <pc:spChg chg="add del">
          <ac:chgData name="Jean-Pierre Duchesneau" userId="a41dad7d-4331-478d-884a-a37b1c6c6add" providerId="ADAL" clId="{316FB55F-D041-4C34-9112-4F1630D5AE37}" dt="2021-09-02T15:05:45.047" v="926" actId="26606"/>
          <ac:spMkLst>
            <pc:docMk/>
            <pc:sldMk cId="659294870" sldId="261"/>
            <ac:spMk id="38" creationId="{2A6B319F-86FE-4754-878E-06F0804D882B}"/>
          </ac:spMkLst>
        </pc:spChg>
        <pc:spChg chg="add del">
          <ac:chgData name="Jean-Pierre Duchesneau" userId="a41dad7d-4331-478d-884a-a37b1c6c6add" providerId="ADAL" clId="{316FB55F-D041-4C34-9112-4F1630D5AE37}" dt="2021-09-02T15:05:45.047" v="926" actId="26606"/>
          <ac:spMkLst>
            <pc:docMk/>
            <pc:sldMk cId="659294870" sldId="261"/>
            <ac:spMk id="39" creationId="{DCF7D1B5-3477-499F-ACC5-2C8B07F4EDB3}"/>
          </ac:spMkLst>
        </pc:spChg>
        <pc:spChg chg="add del">
          <ac:chgData name="Jean-Pierre Duchesneau" userId="a41dad7d-4331-478d-884a-a37b1c6c6add" providerId="ADAL" clId="{316FB55F-D041-4C34-9112-4F1630D5AE37}" dt="2021-09-02T15:05:47.273" v="929" actId="26606"/>
          <ac:spMkLst>
            <pc:docMk/>
            <pc:sldMk cId="659294870" sldId="261"/>
            <ac:spMk id="41" creationId="{9F7D788E-2C1B-4EF4-8719-12613771FF98}"/>
          </ac:spMkLst>
        </pc:spChg>
        <pc:spChg chg="add del">
          <ac:chgData name="Jean-Pierre Duchesneau" userId="a41dad7d-4331-478d-884a-a37b1c6c6add" providerId="ADAL" clId="{316FB55F-D041-4C34-9112-4F1630D5AE37}" dt="2021-09-02T15:05:47.273" v="929" actId="26606"/>
          <ac:spMkLst>
            <pc:docMk/>
            <pc:sldMk cId="659294870" sldId="261"/>
            <ac:spMk id="42" creationId="{7C54E824-C0F4-480B-BC88-689F50C45FBD}"/>
          </ac:spMkLst>
        </pc:spChg>
        <pc:spChg chg="add del">
          <ac:chgData name="Jean-Pierre Duchesneau" userId="a41dad7d-4331-478d-884a-a37b1c6c6add" providerId="ADAL" clId="{316FB55F-D041-4C34-9112-4F1630D5AE37}" dt="2021-09-02T15:05:47.273" v="929" actId="26606"/>
          <ac:spMkLst>
            <pc:docMk/>
            <pc:sldMk cId="659294870" sldId="261"/>
            <ac:spMk id="43" creationId="{58DEA6A1-FC5C-4E6E-BBBF-7E472949B394}"/>
          </ac:spMkLst>
        </pc:spChg>
        <pc:spChg chg="add del">
          <ac:chgData name="Jean-Pierre Duchesneau" userId="a41dad7d-4331-478d-884a-a37b1c6c6add" providerId="ADAL" clId="{316FB55F-D041-4C34-9112-4F1630D5AE37}" dt="2021-09-02T15:05:47.273" v="929" actId="26606"/>
          <ac:spMkLst>
            <pc:docMk/>
            <pc:sldMk cId="659294870" sldId="261"/>
            <ac:spMk id="44" creationId="{96AAAC3B-1954-46B7-BBAC-27DFF5B5295F}"/>
          </ac:spMkLst>
        </pc:spChg>
        <pc:spChg chg="add del">
          <ac:chgData name="Jean-Pierre Duchesneau" userId="a41dad7d-4331-478d-884a-a37b1c6c6add" providerId="ADAL" clId="{316FB55F-D041-4C34-9112-4F1630D5AE37}" dt="2021-09-02T15:05:47.273" v="929" actId="26606"/>
          <ac:spMkLst>
            <pc:docMk/>
            <pc:sldMk cId="659294870" sldId="261"/>
            <ac:spMk id="45" creationId="{A5AD6500-BB62-4AAC-9D2F-C10DDC90CBB1}"/>
          </ac:spMkLst>
        </pc:spChg>
        <pc:spChg chg="add del">
          <ac:chgData name="Jean-Pierre Duchesneau" userId="a41dad7d-4331-478d-884a-a37b1c6c6add" providerId="ADAL" clId="{316FB55F-D041-4C34-9112-4F1630D5AE37}" dt="2021-09-02T15:05:52.174" v="931" actId="26606"/>
          <ac:spMkLst>
            <pc:docMk/>
            <pc:sldMk cId="659294870" sldId="261"/>
            <ac:spMk id="47" creationId="{B36F400F-DF28-43BC-8D8E-4929793B392A}"/>
          </ac:spMkLst>
        </pc:spChg>
        <pc:graphicFrameChg chg="add">
          <ac:chgData name="Jean-Pierre Duchesneau" userId="a41dad7d-4331-478d-884a-a37b1c6c6add" providerId="ADAL" clId="{316FB55F-D041-4C34-9112-4F1630D5AE37}" dt="2021-09-02T15:05:52.210" v="932" actId="26606"/>
          <ac:graphicFrameMkLst>
            <pc:docMk/>
            <pc:sldMk cId="659294870" sldId="261"/>
            <ac:graphicFrameMk id="7" creationId="{53E32C75-4DA8-4765-B0BC-A1C75C3A1485}"/>
          </ac:graphicFrameMkLst>
        </pc:graphicFrameChg>
        <pc:cxnChg chg="add del">
          <ac:chgData name="Jean-Pierre Duchesneau" userId="a41dad7d-4331-478d-884a-a37b1c6c6add" providerId="ADAL" clId="{316FB55F-D041-4C34-9112-4F1630D5AE37}" dt="2021-09-02T15:05:30.663" v="918" actId="26606"/>
          <ac:cxnSpMkLst>
            <pc:docMk/>
            <pc:sldMk cId="659294870" sldId="261"/>
            <ac:cxnSpMk id="25" creationId="{D6206FDC-2777-4D7F-AF9C-73413DA664C9}"/>
          </ac:cxnSpMkLst>
        </pc:cxnChg>
      </pc:sldChg>
      <pc:sldChg chg="new del">
        <pc:chgData name="Jean-Pierre Duchesneau" userId="a41dad7d-4331-478d-884a-a37b1c6c6add" providerId="ADAL" clId="{316FB55F-D041-4C34-9112-4F1630D5AE37}" dt="2021-09-02T15:07:57.228" v="937" actId="2696"/>
        <pc:sldMkLst>
          <pc:docMk/>
          <pc:sldMk cId="1887729843" sldId="262"/>
        </pc:sldMkLst>
      </pc:sldChg>
      <pc:sldChg chg="addSp delSp modSp add mod">
        <pc:chgData name="Jean-Pierre Duchesneau" userId="a41dad7d-4331-478d-884a-a37b1c6c6add" providerId="ADAL" clId="{316FB55F-D041-4C34-9112-4F1630D5AE37}" dt="2021-09-02T15:10:55.749" v="955" actId="207"/>
        <pc:sldMkLst>
          <pc:docMk/>
          <pc:sldMk cId="714105749" sldId="295"/>
        </pc:sldMkLst>
        <pc:spChg chg="del">
          <ac:chgData name="Jean-Pierre Duchesneau" userId="a41dad7d-4331-478d-884a-a37b1c6c6add" providerId="ADAL" clId="{316FB55F-D041-4C34-9112-4F1630D5AE37}" dt="2021-09-02T15:09:28.322" v="939" actId="22"/>
          <ac:spMkLst>
            <pc:docMk/>
            <pc:sldMk cId="714105749" sldId="295"/>
            <ac:spMk id="3" creationId="{1B7F4287-0DA8-417F-B314-15A814A4D65C}"/>
          </ac:spMkLst>
        </pc:spChg>
        <pc:spChg chg="add mod">
          <ac:chgData name="Jean-Pierre Duchesneau" userId="a41dad7d-4331-478d-884a-a37b1c6c6add" providerId="ADAL" clId="{316FB55F-D041-4C34-9112-4F1630D5AE37}" dt="2021-09-02T15:10:55.749" v="955" actId="207"/>
          <ac:spMkLst>
            <pc:docMk/>
            <pc:sldMk cId="714105749" sldId="295"/>
            <ac:spMk id="9" creationId="{C7391A55-23FC-4379-9E7C-2A6523089996}"/>
          </ac:spMkLst>
        </pc:spChg>
        <pc:picChg chg="mod">
          <ac:chgData name="Jean-Pierre Duchesneau" userId="a41dad7d-4331-478d-884a-a37b1c6c6add" providerId="ADAL" clId="{316FB55F-D041-4C34-9112-4F1630D5AE37}" dt="2021-09-02T15:08:38.413" v="938" actId="1076"/>
          <ac:picMkLst>
            <pc:docMk/>
            <pc:sldMk cId="714105749" sldId="295"/>
            <ac:picMk id="5" creationId="{E61EF3D7-DD3D-4AF0-8D89-93C310B63392}"/>
          </ac:picMkLst>
        </pc:picChg>
        <pc:picChg chg="add mod ord">
          <ac:chgData name="Jean-Pierre Duchesneau" userId="a41dad7d-4331-478d-884a-a37b1c6c6add" providerId="ADAL" clId="{316FB55F-D041-4C34-9112-4F1630D5AE37}" dt="2021-09-02T15:09:28.322" v="939" actId="22"/>
          <ac:picMkLst>
            <pc:docMk/>
            <pc:sldMk cId="714105749" sldId="295"/>
            <ac:picMk id="6" creationId="{2974EF48-4016-4544-9F12-2085C0B61249}"/>
          </ac:picMkLst>
        </pc:picChg>
        <pc:picChg chg="add mod">
          <ac:chgData name="Jean-Pierre Duchesneau" userId="a41dad7d-4331-478d-884a-a37b1c6c6add" providerId="ADAL" clId="{316FB55F-D041-4C34-9112-4F1630D5AE37}" dt="2021-09-02T15:09:40.868" v="943" actId="14100"/>
          <ac:picMkLst>
            <pc:docMk/>
            <pc:sldMk cId="714105749" sldId="295"/>
            <ac:picMk id="8" creationId="{A0117075-749D-4688-9BA9-3107EA7808A7}"/>
          </ac:picMkLst>
        </pc:picChg>
      </pc:sldChg>
      <pc:sldChg chg="addSp modSp add mod">
        <pc:chgData name="Jean-Pierre Duchesneau" userId="a41dad7d-4331-478d-884a-a37b1c6c6add" providerId="ADAL" clId="{316FB55F-D041-4C34-9112-4F1630D5AE37}" dt="2021-09-02T15:10:30.960" v="952" actId="166"/>
        <pc:sldMkLst>
          <pc:docMk/>
          <pc:sldMk cId="3977861952" sldId="296"/>
        </pc:sldMkLst>
        <pc:spChg chg="add mod ord">
          <ac:chgData name="Jean-Pierre Duchesneau" userId="a41dad7d-4331-478d-884a-a37b1c6c6add" providerId="ADAL" clId="{316FB55F-D041-4C34-9112-4F1630D5AE37}" dt="2021-09-02T15:10:30.960" v="952" actId="166"/>
          <ac:spMkLst>
            <pc:docMk/>
            <pc:sldMk cId="3977861952" sldId="296"/>
            <ac:spMk id="7" creationId="{6BFC6920-C79C-4A3F-9B8A-F8BEA762F2A4}"/>
          </ac:spMkLst>
        </pc:spChg>
        <pc:picChg chg="add mod">
          <ac:chgData name="Jean-Pierre Duchesneau" userId="a41dad7d-4331-478d-884a-a37b1c6c6add" providerId="ADAL" clId="{316FB55F-D041-4C34-9112-4F1630D5AE37}" dt="2021-09-02T15:09:54.905" v="947" actId="1076"/>
          <ac:picMkLst>
            <pc:docMk/>
            <pc:sldMk cId="3977861952" sldId="296"/>
            <ac:picMk id="6" creationId="{7F4DA488-C0C8-42E1-AB67-EA0E93768053}"/>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kubernetes.io/fr/docs/concepts/services-networking/servi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kubernetes.io/fr/docs/concepts/services-networking/servi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7F3F1-494F-40D5-8E76-05EDB2E297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08E1C0-CDA9-46E5-B0DB-DE7AE33AEB6F}">
      <dgm:prSet/>
      <dgm:spPr/>
      <dgm:t>
        <a:bodyPr/>
        <a:lstStyle/>
        <a:p>
          <a:r>
            <a:rPr lang="fr-CA"/>
            <a:t>Les Pods Kubernetes sont mortels. Ils naissent et lorsqu'ils meurent, ils ne ressuscitent pas. Si vous utilisez un Déploiement pour exécuter votre application, il peut créer et détruire dynamiquement des pods.</a:t>
          </a:r>
          <a:endParaRPr lang="en-US"/>
        </a:p>
      </dgm:t>
    </dgm:pt>
    <dgm:pt modelId="{8BF2A206-290E-4668-B012-4C5B37CB5C60}" type="parTrans" cxnId="{44842350-2770-4A29-92AE-A9D6E98E1945}">
      <dgm:prSet/>
      <dgm:spPr/>
      <dgm:t>
        <a:bodyPr/>
        <a:lstStyle/>
        <a:p>
          <a:endParaRPr lang="en-US"/>
        </a:p>
      </dgm:t>
    </dgm:pt>
    <dgm:pt modelId="{91B72029-BC55-42C1-974E-0CC82247D3A0}" type="sibTrans" cxnId="{44842350-2770-4A29-92AE-A9D6E98E1945}">
      <dgm:prSet/>
      <dgm:spPr/>
      <dgm:t>
        <a:bodyPr/>
        <a:lstStyle/>
        <a:p>
          <a:endParaRPr lang="en-US"/>
        </a:p>
      </dgm:t>
    </dgm:pt>
    <dgm:pt modelId="{4B07F653-7F8A-4235-8A64-2063A01A83D4}">
      <dgm:prSet/>
      <dgm:spPr/>
      <dgm:t>
        <a:bodyPr/>
        <a:lstStyle/>
        <a:p>
          <a:r>
            <a:rPr lang="fr-CA"/>
            <a:t>Chaque pod obtient sa propre adresse IP, mais dans un déploiement, l'ensemble de pods s'exécutant en un instant peut être différent de l'ensemble de pods exécutant cette application un instant plus tard. </a:t>
          </a:r>
          <a:endParaRPr lang="en-US"/>
        </a:p>
      </dgm:t>
    </dgm:pt>
    <dgm:pt modelId="{BC8715F4-2C04-4FB3-A379-0DB53CBA5B54}" type="parTrans" cxnId="{157D01DC-0371-42FB-99EF-4DDADF2F8FD8}">
      <dgm:prSet/>
      <dgm:spPr/>
      <dgm:t>
        <a:bodyPr/>
        <a:lstStyle/>
        <a:p>
          <a:endParaRPr lang="en-US"/>
        </a:p>
      </dgm:t>
    </dgm:pt>
    <dgm:pt modelId="{72B1B8EE-7D70-4BBA-B511-1A5F028B0C79}" type="sibTrans" cxnId="{157D01DC-0371-42FB-99EF-4DDADF2F8FD8}">
      <dgm:prSet/>
      <dgm:spPr/>
      <dgm:t>
        <a:bodyPr/>
        <a:lstStyle/>
        <a:p>
          <a:endParaRPr lang="en-US"/>
        </a:p>
      </dgm:t>
    </dgm:pt>
    <dgm:pt modelId="{1979500D-1AF0-47D8-9093-9109EA9BBDAB}">
      <dgm:prSet/>
      <dgm:spPr/>
      <dgm:t>
        <a:bodyPr/>
        <a:lstStyle/>
        <a:p>
          <a:r>
            <a:rPr lang="fr-CA"/>
            <a:t>Le </a:t>
          </a:r>
          <a:r>
            <a:rPr lang="fr-CA" b="1"/>
            <a:t>service</a:t>
          </a:r>
          <a:r>
            <a:rPr lang="fr-CA"/>
            <a:t> est une manière abstraite </a:t>
          </a:r>
          <a:r>
            <a:rPr lang="fr-CA" b="1"/>
            <a:t>d'exposer une application </a:t>
          </a:r>
          <a:r>
            <a:rPr lang="fr-CA"/>
            <a:t>s'exécutant sur un ensemble de Pods </a:t>
          </a:r>
          <a:r>
            <a:rPr lang="fr-CA" b="1"/>
            <a:t>en tant que service réseau</a:t>
          </a:r>
          <a:r>
            <a:rPr lang="fr-CA"/>
            <a:t>.</a:t>
          </a:r>
          <a:endParaRPr lang="en-US"/>
        </a:p>
      </dgm:t>
    </dgm:pt>
    <dgm:pt modelId="{EEB809E2-97C5-4DDE-B2B1-F2F26C6E156D}" type="parTrans" cxnId="{9BB4E821-0874-42ED-AD2B-D5D2A4B57F4E}">
      <dgm:prSet/>
      <dgm:spPr/>
      <dgm:t>
        <a:bodyPr/>
        <a:lstStyle/>
        <a:p>
          <a:endParaRPr lang="en-US"/>
        </a:p>
      </dgm:t>
    </dgm:pt>
    <dgm:pt modelId="{11EC3C18-28A1-4A83-9EC8-F832902BA6E5}" type="sibTrans" cxnId="{9BB4E821-0874-42ED-AD2B-D5D2A4B57F4E}">
      <dgm:prSet/>
      <dgm:spPr/>
      <dgm:t>
        <a:bodyPr/>
        <a:lstStyle/>
        <a:p>
          <a:endParaRPr lang="en-US"/>
        </a:p>
      </dgm:t>
    </dgm:pt>
    <dgm:pt modelId="{146BA5F7-56A6-4768-9465-CD63A00366BA}">
      <dgm:prSet/>
      <dgm:spPr/>
      <dgm:t>
        <a:bodyPr/>
        <a:lstStyle/>
        <a:p>
          <a:r>
            <a:rPr lang="fr-CA"/>
            <a:t>Kubernetes attribue à ce service une adresse IP (parfois appelé l'"IP cluster"), qui est utilisé par les proxies Service</a:t>
          </a:r>
          <a:endParaRPr lang="en-US"/>
        </a:p>
      </dgm:t>
    </dgm:pt>
    <dgm:pt modelId="{3A8AAD00-09EC-49E8-8451-AFBFDB71B737}" type="parTrans" cxnId="{6ADA79B2-5977-461E-B706-B14F0BF58FF9}">
      <dgm:prSet/>
      <dgm:spPr/>
      <dgm:t>
        <a:bodyPr/>
        <a:lstStyle/>
        <a:p>
          <a:endParaRPr lang="en-US"/>
        </a:p>
      </dgm:t>
    </dgm:pt>
    <dgm:pt modelId="{120258DA-EF99-47F3-8ADB-FB5D83C875B2}" type="sibTrans" cxnId="{6ADA79B2-5977-461E-B706-B14F0BF58FF9}">
      <dgm:prSet/>
      <dgm:spPr/>
      <dgm:t>
        <a:bodyPr/>
        <a:lstStyle/>
        <a:p>
          <a:endParaRPr lang="en-US"/>
        </a:p>
      </dgm:t>
    </dgm:pt>
    <dgm:pt modelId="{456EC2B1-259C-4227-9B0B-41A4F94D34BF}">
      <dgm:prSet/>
      <dgm:spPr/>
      <dgm:t>
        <a:bodyPr/>
        <a:lstStyle/>
        <a:p>
          <a:r>
            <a:rPr lang="fr-FR"/>
            <a:t>Chaque nœud d'un cluster Kubernetes exécute un kube-proxy. kube-proxy est responsable de l'implémentation d'une forme d'IP virtuelle pour les Services qui ne sont pas de type </a:t>
          </a:r>
          <a:r>
            <a:rPr lang="fr-FR">
              <a:hlinkClick xmlns:r="http://schemas.openxmlformats.org/officeDocument/2006/relationships" r:id="rId1"/>
            </a:rPr>
            <a:t>ExternalName</a:t>
          </a:r>
          <a:r>
            <a:rPr lang="fr-FR"/>
            <a:t>. (Exemple: my.database.example.com)</a:t>
          </a:r>
          <a:endParaRPr lang="en-US"/>
        </a:p>
      </dgm:t>
    </dgm:pt>
    <dgm:pt modelId="{B5222892-ABCE-40C9-A728-EEDD853FB007}" type="parTrans" cxnId="{2E6B0D1A-F12D-4C70-BA64-568357C44446}">
      <dgm:prSet/>
      <dgm:spPr/>
      <dgm:t>
        <a:bodyPr/>
        <a:lstStyle/>
        <a:p>
          <a:endParaRPr lang="en-US"/>
        </a:p>
      </dgm:t>
    </dgm:pt>
    <dgm:pt modelId="{53389A84-0333-44D5-8E31-82FD5AD3AD99}" type="sibTrans" cxnId="{2E6B0D1A-F12D-4C70-BA64-568357C44446}">
      <dgm:prSet/>
      <dgm:spPr/>
      <dgm:t>
        <a:bodyPr/>
        <a:lstStyle/>
        <a:p>
          <a:endParaRPr lang="en-US"/>
        </a:p>
      </dgm:t>
    </dgm:pt>
    <dgm:pt modelId="{57A94A8C-A65F-4866-8F0C-2285E4E139DA}">
      <dgm:prSet/>
      <dgm:spPr/>
      <dgm:t>
        <a:bodyPr/>
        <a:lstStyle/>
        <a:p>
          <a:r>
            <a:rPr lang="fr-CA"/>
            <a:t>Le contrôleur de service recherche en continu les pods qui correspondent à son sélecteur, puis POST toutes les mises à jour d'un objet Endpoint également appelé "my-service" (mon-service dans le schéma qui suit).</a:t>
          </a:r>
          <a:endParaRPr lang="en-US"/>
        </a:p>
      </dgm:t>
    </dgm:pt>
    <dgm:pt modelId="{134FF494-0711-476C-B4D8-4F317B0385E4}" type="parTrans" cxnId="{E18303B0-CA21-4A0F-9F26-C610E5D704E6}">
      <dgm:prSet/>
      <dgm:spPr/>
      <dgm:t>
        <a:bodyPr/>
        <a:lstStyle/>
        <a:p>
          <a:endParaRPr lang="en-US"/>
        </a:p>
      </dgm:t>
    </dgm:pt>
    <dgm:pt modelId="{6C13042D-9730-4E84-BA7B-5ABAB7ABA759}" type="sibTrans" cxnId="{E18303B0-CA21-4A0F-9F26-C610E5D704E6}">
      <dgm:prSet/>
      <dgm:spPr/>
      <dgm:t>
        <a:bodyPr/>
        <a:lstStyle/>
        <a:p>
          <a:endParaRPr lang="en-US"/>
        </a:p>
      </dgm:t>
    </dgm:pt>
    <dgm:pt modelId="{A54331B7-EC9E-4ABE-B4FD-BD79452371D5}" type="pres">
      <dgm:prSet presAssocID="{11D7F3F1-494F-40D5-8E76-05EDB2E297D8}" presName="linear" presStyleCnt="0">
        <dgm:presLayoutVars>
          <dgm:animLvl val="lvl"/>
          <dgm:resizeHandles val="exact"/>
        </dgm:presLayoutVars>
      </dgm:prSet>
      <dgm:spPr/>
    </dgm:pt>
    <dgm:pt modelId="{EA53F022-E7E2-4343-9812-68BA0A4DB784}" type="pres">
      <dgm:prSet presAssocID="{FE08E1C0-CDA9-46E5-B0DB-DE7AE33AEB6F}" presName="parentText" presStyleLbl="node1" presStyleIdx="0" presStyleCnt="6">
        <dgm:presLayoutVars>
          <dgm:chMax val="0"/>
          <dgm:bulletEnabled val="1"/>
        </dgm:presLayoutVars>
      </dgm:prSet>
      <dgm:spPr/>
    </dgm:pt>
    <dgm:pt modelId="{422FBB28-DEE5-45E1-9A7D-8C3F24C6434D}" type="pres">
      <dgm:prSet presAssocID="{91B72029-BC55-42C1-974E-0CC82247D3A0}" presName="spacer" presStyleCnt="0"/>
      <dgm:spPr/>
    </dgm:pt>
    <dgm:pt modelId="{8DC4B760-CA64-485F-98E4-EE5937ECC24B}" type="pres">
      <dgm:prSet presAssocID="{4B07F653-7F8A-4235-8A64-2063A01A83D4}" presName="parentText" presStyleLbl="node1" presStyleIdx="1" presStyleCnt="6">
        <dgm:presLayoutVars>
          <dgm:chMax val="0"/>
          <dgm:bulletEnabled val="1"/>
        </dgm:presLayoutVars>
      </dgm:prSet>
      <dgm:spPr/>
    </dgm:pt>
    <dgm:pt modelId="{8E95EAE1-0D25-4492-A278-C866221C3DC7}" type="pres">
      <dgm:prSet presAssocID="{72B1B8EE-7D70-4BBA-B511-1A5F028B0C79}" presName="spacer" presStyleCnt="0"/>
      <dgm:spPr/>
    </dgm:pt>
    <dgm:pt modelId="{7470D111-8EEF-4FC4-87A5-07EB1F303C82}" type="pres">
      <dgm:prSet presAssocID="{1979500D-1AF0-47D8-9093-9109EA9BBDAB}" presName="parentText" presStyleLbl="node1" presStyleIdx="2" presStyleCnt="6">
        <dgm:presLayoutVars>
          <dgm:chMax val="0"/>
          <dgm:bulletEnabled val="1"/>
        </dgm:presLayoutVars>
      </dgm:prSet>
      <dgm:spPr/>
    </dgm:pt>
    <dgm:pt modelId="{8455DF77-49F9-42D3-9733-6C49F819CA23}" type="pres">
      <dgm:prSet presAssocID="{11EC3C18-28A1-4A83-9EC8-F832902BA6E5}" presName="spacer" presStyleCnt="0"/>
      <dgm:spPr/>
    </dgm:pt>
    <dgm:pt modelId="{B43F7F1A-2B42-4CF1-B524-03B54DBFD728}" type="pres">
      <dgm:prSet presAssocID="{146BA5F7-56A6-4768-9465-CD63A00366BA}" presName="parentText" presStyleLbl="node1" presStyleIdx="3" presStyleCnt="6">
        <dgm:presLayoutVars>
          <dgm:chMax val="0"/>
          <dgm:bulletEnabled val="1"/>
        </dgm:presLayoutVars>
      </dgm:prSet>
      <dgm:spPr/>
    </dgm:pt>
    <dgm:pt modelId="{6103B41E-08D0-46FC-BA42-EACCB21C7949}" type="pres">
      <dgm:prSet presAssocID="{120258DA-EF99-47F3-8ADB-FB5D83C875B2}" presName="spacer" presStyleCnt="0"/>
      <dgm:spPr/>
    </dgm:pt>
    <dgm:pt modelId="{EEDDF341-DDA4-4B3A-A3A8-80601024D54B}" type="pres">
      <dgm:prSet presAssocID="{456EC2B1-259C-4227-9B0B-41A4F94D34BF}" presName="parentText" presStyleLbl="node1" presStyleIdx="4" presStyleCnt="6">
        <dgm:presLayoutVars>
          <dgm:chMax val="0"/>
          <dgm:bulletEnabled val="1"/>
        </dgm:presLayoutVars>
      </dgm:prSet>
      <dgm:spPr/>
    </dgm:pt>
    <dgm:pt modelId="{F1D14187-7862-40C0-9EC9-FB99CCAA89F2}" type="pres">
      <dgm:prSet presAssocID="{53389A84-0333-44D5-8E31-82FD5AD3AD99}" presName="spacer" presStyleCnt="0"/>
      <dgm:spPr/>
    </dgm:pt>
    <dgm:pt modelId="{51DE56B3-63B3-46C5-94C2-2B0227A6B5BA}" type="pres">
      <dgm:prSet presAssocID="{57A94A8C-A65F-4866-8F0C-2285E4E139DA}" presName="parentText" presStyleLbl="node1" presStyleIdx="5" presStyleCnt="6">
        <dgm:presLayoutVars>
          <dgm:chMax val="0"/>
          <dgm:bulletEnabled val="1"/>
        </dgm:presLayoutVars>
      </dgm:prSet>
      <dgm:spPr/>
    </dgm:pt>
  </dgm:ptLst>
  <dgm:cxnLst>
    <dgm:cxn modelId="{E48AF20B-9003-403A-BD68-1FC5CE73DF27}" type="presOf" srcId="{1979500D-1AF0-47D8-9093-9109EA9BBDAB}" destId="{7470D111-8EEF-4FC4-87A5-07EB1F303C82}" srcOrd="0" destOrd="0" presId="urn:microsoft.com/office/officeart/2005/8/layout/vList2"/>
    <dgm:cxn modelId="{2E6B0D1A-F12D-4C70-BA64-568357C44446}" srcId="{11D7F3F1-494F-40D5-8E76-05EDB2E297D8}" destId="{456EC2B1-259C-4227-9B0B-41A4F94D34BF}" srcOrd="4" destOrd="0" parTransId="{B5222892-ABCE-40C9-A728-EEDD853FB007}" sibTransId="{53389A84-0333-44D5-8E31-82FD5AD3AD99}"/>
    <dgm:cxn modelId="{9BB4E821-0874-42ED-AD2B-D5D2A4B57F4E}" srcId="{11D7F3F1-494F-40D5-8E76-05EDB2E297D8}" destId="{1979500D-1AF0-47D8-9093-9109EA9BBDAB}" srcOrd="2" destOrd="0" parTransId="{EEB809E2-97C5-4DDE-B2B1-F2F26C6E156D}" sibTransId="{11EC3C18-28A1-4A83-9EC8-F832902BA6E5}"/>
    <dgm:cxn modelId="{AFAC6161-0549-4E97-8CCD-21F66EB3B17C}" type="presOf" srcId="{11D7F3F1-494F-40D5-8E76-05EDB2E297D8}" destId="{A54331B7-EC9E-4ABE-B4FD-BD79452371D5}" srcOrd="0" destOrd="0" presId="urn:microsoft.com/office/officeart/2005/8/layout/vList2"/>
    <dgm:cxn modelId="{44842350-2770-4A29-92AE-A9D6E98E1945}" srcId="{11D7F3F1-494F-40D5-8E76-05EDB2E297D8}" destId="{FE08E1C0-CDA9-46E5-B0DB-DE7AE33AEB6F}" srcOrd="0" destOrd="0" parTransId="{8BF2A206-290E-4668-B012-4C5B37CB5C60}" sibTransId="{91B72029-BC55-42C1-974E-0CC82247D3A0}"/>
    <dgm:cxn modelId="{44AD385A-57C3-4EDF-BE33-7FECA1B47CD6}" type="presOf" srcId="{57A94A8C-A65F-4866-8F0C-2285E4E139DA}" destId="{51DE56B3-63B3-46C5-94C2-2B0227A6B5BA}" srcOrd="0" destOrd="0" presId="urn:microsoft.com/office/officeart/2005/8/layout/vList2"/>
    <dgm:cxn modelId="{CCFB6787-9DCB-418F-9DC7-378FBED23D39}" type="presOf" srcId="{4B07F653-7F8A-4235-8A64-2063A01A83D4}" destId="{8DC4B760-CA64-485F-98E4-EE5937ECC24B}" srcOrd="0" destOrd="0" presId="urn:microsoft.com/office/officeart/2005/8/layout/vList2"/>
    <dgm:cxn modelId="{E18303B0-CA21-4A0F-9F26-C610E5D704E6}" srcId="{11D7F3F1-494F-40D5-8E76-05EDB2E297D8}" destId="{57A94A8C-A65F-4866-8F0C-2285E4E139DA}" srcOrd="5" destOrd="0" parTransId="{134FF494-0711-476C-B4D8-4F317B0385E4}" sibTransId="{6C13042D-9730-4E84-BA7B-5ABAB7ABA759}"/>
    <dgm:cxn modelId="{6ADA79B2-5977-461E-B706-B14F0BF58FF9}" srcId="{11D7F3F1-494F-40D5-8E76-05EDB2E297D8}" destId="{146BA5F7-56A6-4768-9465-CD63A00366BA}" srcOrd="3" destOrd="0" parTransId="{3A8AAD00-09EC-49E8-8451-AFBFDB71B737}" sibTransId="{120258DA-EF99-47F3-8ADB-FB5D83C875B2}"/>
    <dgm:cxn modelId="{93C1D9C4-A68A-4B33-BE2E-6B8E90EEA06E}" type="presOf" srcId="{456EC2B1-259C-4227-9B0B-41A4F94D34BF}" destId="{EEDDF341-DDA4-4B3A-A3A8-80601024D54B}" srcOrd="0" destOrd="0" presId="urn:microsoft.com/office/officeart/2005/8/layout/vList2"/>
    <dgm:cxn modelId="{15C459C8-004C-40A6-81FF-2BE782BE0372}" type="presOf" srcId="{FE08E1C0-CDA9-46E5-B0DB-DE7AE33AEB6F}" destId="{EA53F022-E7E2-4343-9812-68BA0A4DB784}" srcOrd="0" destOrd="0" presId="urn:microsoft.com/office/officeart/2005/8/layout/vList2"/>
    <dgm:cxn modelId="{157D01DC-0371-42FB-99EF-4DDADF2F8FD8}" srcId="{11D7F3F1-494F-40D5-8E76-05EDB2E297D8}" destId="{4B07F653-7F8A-4235-8A64-2063A01A83D4}" srcOrd="1" destOrd="0" parTransId="{BC8715F4-2C04-4FB3-A379-0DB53CBA5B54}" sibTransId="{72B1B8EE-7D70-4BBA-B511-1A5F028B0C79}"/>
    <dgm:cxn modelId="{931F99E0-7D32-4689-9E22-C1B78A4DB37A}" type="presOf" srcId="{146BA5F7-56A6-4768-9465-CD63A00366BA}" destId="{B43F7F1A-2B42-4CF1-B524-03B54DBFD728}" srcOrd="0" destOrd="0" presId="urn:microsoft.com/office/officeart/2005/8/layout/vList2"/>
    <dgm:cxn modelId="{7B9B633C-052A-45D2-9B7A-16D31FFD9F26}" type="presParOf" srcId="{A54331B7-EC9E-4ABE-B4FD-BD79452371D5}" destId="{EA53F022-E7E2-4343-9812-68BA0A4DB784}" srcOrd="0" destOrd="0" presId="urn:microsoft.com/office/officeart/2005/8/layout/vList2"/>
    <dgm:cxn modelId="{D81ED5BC-5E96-4009-BF9C-272AA20BA138}" type="presParOf" srcId="{A54331B7-EC9E-4ABE-B4FD-BD79452371D5}" destId="{422FBB28-DEE5-45E1-9A7D-8C3F24C6434D}" srcOrd="1" destOrd="0" presId="urn:microsoft.com/office/officeart/2005/8/layout/vList2"/>
    <dgm:cxn modelId="{04178036-283B-4EF6-9EFB-B85D825D7BA4}" type="presParOf" srcId="{A54331B7-EC9E-4ABE-B4FD-BD79452371D5}" destId="{8DC4B760-CA64-485F-98E4-EE5937ECC24B}" srcOrd="2" destOrd="0" presId="urn:microsoft.com/office/officeart/2005/8/layout/vList2"/>
    <dgm:cxn modelId="{83C17525-4DE8-458E-A804-B98C47A88777}" type="presParOf" srcId="{A54331B7-EC9E-4ABE-B4FD-BD79452371D5}" destId="{8E95EAE1-0D25-4492-A278-C866221C3DC7}" srcOrd="3" destOrd="0" presId="urn:microsoft.com/office/officeart/2005/8/layout/vList2"/>
    <dgm:cxn modelId="{36F13A58-23BB-4BE7-B19C-07B5179D9E81}" type="presParOf" srcId="{A54331B7-EC9E-4ABE-B4FD-BD79452371D5}" destId="{7470D111-8EEF-4FC4-87A5-07EB1F303C82}" srcOrd="4" destOrd="0" presId="urn:microsoft.com/office/officeart/2005/8/layout/vList2"/>
    <dgm:cxn modelId="{45CEDD54-1CEC-4D98-88CA-B04B23A5ACE3}" type="presParOf" srcId="{A54331B7-EC9E-4ABE-B4FD-BD79452371D5}" destId="{8455DF77-49F9-42D3-9733-6C49F819CA23}" srcOrd="5" destOrd="0" presId="urn:microsoft.com/office/officeart/2005/8/layout/vList2"/>
    <dgm:cxn modelId="{D88895FE-28AC-49E6-B109-0D121F6E2D8E}" type="presParOf" srcId="{A54331B7-EC9E-4ABE-B4FD-BD79452371D5}" destId="{B43F7F1A-2B42-4CF1-B524-03B54DBFD728}" srcOrd="6" destOrd="0" presId="urn:microsoft.com/office/officeart/2005/8/layout/vList2"/>
    <dgm:cxn modelId="{EAB5347E-570D-42EE-86ED-04508B23C8F0}" type="presParOf" srcId="{A54331B7-EC9E-4ABE-B4FD-BD79452371D5}" destId="{6103B41E-08D0-46FC-BA42-EACCB21C7949}" srcOrd="7" destOrd="0" presId="urn:microsoft.com/office/officeart/2005/8/layout/vList2"/>
    <dgm:cxn modelId="{AC9F195F-CDE3-48ED-8F75-D974DD9E0333}" type="presParOf" srcId="{A54331B7-EC9E-4ABE-B4FD-BD79452371D5}" destId="{EEDDF341-DDA4-4B3A-A3A8-80601024D54B}" srcOrd="8" destOrd="0" presId="urn:microsoft.com/office/officeart/2005/8/layout/vList2"/>
    <dgm:cxn modelId="{64EA4DC2-BE5F-48DE-BE4E-A99997733C94}" type="presParOf" srcId="{A54331B7-EC9E-4ABE-B4FD-BD79452371D5}" destId="{F1D14187-7862-40C0-9EC9-FB99CCAA89F2}" srcOrd="9" destOrd="0" presId="urn:microsoft.com/office/officeart/2005/8/layout/vList2"/>
    <dgm:cxn modelId="{97D25435-E3C9-488E-8676-C4640111BB24}" type="presParOf" srcId="{A54331B7-EC9E-4ABE-B4FD-BD79452371D5}" destId="{51DE56B3-63B3-46C5-94C2-2B0227A6B5B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3F022-E7E2-4343-9812-68BA0A4DB784}">
      <dsp:nvSpPr>
        <dsp:cNvPr id="0" name=""/>
        <dsp:cNvSpPr/>
      </dsp:nvSpPr>
      <dsp:spPr>
        <a:xfrm>
          <a:off x="0" y="20326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Les Pods Kubernetes sont mortels. Ils naissent et lorsqu'ils meurent, ils ne ressuscitent pas. Si vous utilisez un Déploiement pour exécuter votre application, il peut créer et détruire dynamiquement des pods.</a:t>
          </a:r>
          <a:endParaRPr lang="en-US" sz="1700" kern="1200"/>
        </a:p>
      </dsp:txBody>
      <dsp:txXfrm>
        <a:off x="33012" y="236277"/>
        <a:ext cx="10449576" cy="610236"/>
      </dsp:txXfrm>
    </dsp:sp>
    <dsp:sp modelId="{8DC4B760-CA64-485F-98E4-EE5937ECC24B}">
      <dsp:nvSpPr>
        <dsp:cNvPr id="0" name=""/>
        <dsp:cNvSpPr/>
      </dsp:nvSpPr>
      <dsp:spPr>
        <a:xfrm>
          <a:off x="0" y="92848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Chaque pod obtient sa propre adresse IP, mais dans un déploiement, l'ensemble de pods s'exécutant en un instant peut être différent de l'ensemble de pods exécutant cette application un instant plus tard. </a:t>
          </a:r>
          <a:endParaRPr lang="en-US" sz="1700" kern="1200"/>
        </a:p>
      </dsp:txBody>
      <dsp:txXfrm>
        <a:off x="33012" y="961497"/>
        <a:ext cx="10449576" cy="610236"/>
      </dsp:txXfrm>
    </dsp:sp>
    <dsp:sp modelId="{7470D111-8EEF-4FC4-87A5-07EB1F303C82}">
      <dsp:nvSpPr>
        <dsp:cNvPr id="0" name=""/>
        <dsp:cNvSpPr/>
      </dsp:nvSpPr>
      <dsp:spPr>
        <a:xfrm>
          <a:off x="0" y="165370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 </a:t>
          </a:r>
          <a:r>
            <a:rPr lang="fr-CA" sz="1700" b="1" kern="1200"/>
            <a:t>service</a:t>
          </a:r>
          <a:r>
            <a:rPr lang="fr-CA" sz="1700" kern="1200"/>
            <a:t> est une manière abstraite </a:t>
          </a:r>
          <a:r>
            <a:rPr lang="fr-CA" sz="1700" b="1" kern="1200"/>
            <a:t>d'exposer une application </a:t>
          </a:r>
          <a:r>
            <a:rPr lang="fr-CA" sz="1700" kern="1200"/>
            <a:t>s'exécutant sur un ensemble de Pods </a:t>
          </a:r>
          <a:r>
            <a:rPr lang="fr-CA" sz="1700" b="1" kern="1200"/>
            <a:t>en tant que service réseau</a:t>
          </a:r>
          <a:r>
            <a:rPr lang="fr-CA" sz="1700" kern="1200"/>
            <a:t>.</a:t>
          </a:r>
          <a:endParaRPr lang="en-US" sz="1700" kern="1200"/>
        </a:p>
      </dsp:txBody>
      <dsp:txXfrm>
        <a:off x="33012" y="1686717"/>
        <a:ext cx="10449576" cy="610236"/>
      </dsp:txXfrm>
    </dsp:sp>
    <dsp:sp modelId="{B43F7F1A-2B42-4CF1-B524-03B54DBFD728}">
      <dsp:nvSpPr>
        <dsp:cNvPr id="0" name=""/>
        <dsp:cNvSpPr/>
      </dsp:nvSpPr>
      <dsp:spPr>
        <a:xfrm>
          <a:off x="0" y="237892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Kubernetes attribue à ce service une adresse IP (parfois appelé l'"IP cluster"), qui est utilisé par les proxies Service</a:t>
          </a:r>
          <a:endParaRPr lang="en-US" sz="1700" kern="1200"/>
        </a:p>
      </dsp:txBody>
      <dsp:txXfrm>
        <a:off x="33012" y="2411937"/>
        <a:ext cx="10449576" cy="610236"/>
      </dsp:txXfrm>
    </dsp:sp>
    <dsp:sp modelId="{EEDDF341-DDA4-4B3A-A3A8-80601024D54B}">
      <dsp:nvSpPr>
        <dsp:cNvPr id="0" name=""/>
        <dsp:cNvSpPr/>
      </dsp:nvSpPr>
      <dsp:spPr>
        <a:xfrm>
          <a:off x="0" y="310414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Chaque nœud d'un cluster Kubernetes exécute un kube-proxy. kube-proxy est responsable de l'implémentation d'une forme d'IP virtuelle pour les Services qui ne sont pas de type </a:t>
          </a:r>
          <a:r>
            <a:rPr lang="fr-FR" sz="1700" kern="1200">
              <a:hlinkClick xmlns:r="http://schemas.openxmlformats.org/officeDocument/2006/relationships" r:id="rId1"/>
            </a:rPr>
            <a:t>ExternalName</a:t>
          </a:r>
          <a:r>
            <a:rPr lang="fr-FR" sz="1700" kern="1200"/>
            <a:t>. (Exemple: my.database.example.com)</a:t>
          </a:r>
          <a:endParaRPr lang="en-US" sz="1700" kern="1200"/>
        </a:p>
      </dsp:txBody>
      <dsp:txXfrm>
        <a:off x="33012" y="3137157"/>
        <a:ext cx="10449576" cy="610236"/>
      </dsp:txXfrm>
    </dsp:sp>
    <dsp:sp modelId="{51DE56B3-63B3-46C5-94C2-2B0227A6B5BA}">
      <dsp:nvSpPr>
        <dsp:cNvPr id="0" name=""/>
        <dsp:cNvSpPr/>
      </dsp:nvSpPr>
      <dsp:spPr>
        <a:xfrm>
          <a:off x="0" y="382936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 contrôleur de service recherche en continu les pods qui correspondent à son sélecteur, puis POST toutes les mises à jour d'un objet Endpoint également appelé "my-service" (mon-service dans le schéma qui suit).</a:t>
          </a:r>
          <a:endParaRPr lang="en-US" sz="1700" kern="1200"/>
        </a:p>
      </dsp:txBody>
      <dsp:txXfrm>
        <a:off x="33012" y="3862377"/>
        <a:ext cx="10449576"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A322C-DDA5-4BBC-AD10-314E28B5F2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DBA0D8F-7939-46FD-97BB-E236D15BE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25B3D59F-772D-48C0-8010-57B25C555FEC}"/>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9D61824E-5659-4CC7-9FE8-60C483553BA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FC1EA54-9F63-47A7-899C-0EE4D0761E9C}"/>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162885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50F6D-46F6-4EF2-A2CC-3AAECA7A2885}"/>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15828275-4D65-40A5-AB3F-40335553CE1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D7E6AB2-1510-40A3-A831-BDC04D0A8E01}"/>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27C49F5E-D208-45C6-AE06-FAF74B3AC47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F8B24694-CE31-4101-9B17-70CE8928BEF6}"/>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08754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F75DB9-3A17-416C-A09C-80582F63A7F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365914D3-E53B-4C7C-AEDD-F256D424A3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6699547-2912-436B-A695-2CF173A3D2AD}"/>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CDF5142E-AF19-489C-8F4F-E499C36D1EC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25539FC-D44C-44CA-90C6-DD0C0094AA05}"/>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601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57AAE-6F3D-49B3-BBDB-5B5CB2C1C29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D9A22BC-9BEA-4439-B8F3-AB13CF40B42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3C02D53D-C715-4461-97D6-AE63E2E772AD}"/>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9C3F8DC2-7562-4C2C-9B65-4DDAC9F0C61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4C4BFE-AAAE-4BE5-A168-BDF6CE800AAB}"/>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400612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95FFB-F1CC-428F-944F-65281ABC8E2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396C560D-1677-4D34-9F0E-4A80C1D1C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0989CD-2A91-4AFB-AC4A-B95AB9064208}"/>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647BE397-B1C0-4922-A014-BFC138285D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EF83CEE-FA32-4DD4-B99A-992B8F078BAD}"/>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4846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BBDB0-0E46-402A-9371-610165C5F54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E6E0F5D7-27C6-4B00-B65E-E70EAAC8D39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7FEF6BCA-620A-4840-BEAC-A0AF885600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7D847679-1703-4D7B-8716-FDA5428FAAC2}"/>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6" name="Espace réservé du pied de page 5">
            <a:extLst>
              <a:ext uri="{FF2B5EF4-FFF2-40B4-BE49-F238E27FC236}">
                <a16:creationId xmlns:a16="http://schemas.microsoft.com/office/drawing/2014/main" id="{37D267EC-6575-41B2-BE6C-D50F6385AF1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B954F24-AB88-4663-A919-1FD7B11D635F}"/>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233174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C7290-3AF5-4567-8D40-B750000A16A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3D0C0E2B-C191-4002-AE13-E0AB6EAE9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F4B4BDF-ADF3-48E8-823A-DC88A018AB2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D6A9F1D9-B169-493F-97AA-A219E276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E9C3FC2-DD7D-481D-A026-050C8D2DBC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7A223D88-6960-4628-BD16-8A517E7B0AD8}"/>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8" name="Espace réservé du pied de page 7">
            <a:extLst>
              <a:ext uri="{FF2B5EF4-FFF2-40B4-BE49-F238E27FC236}">
                <a16:creationId xmlns:a16="http://schemas.microsoft.com/office/drawing/2014/main" id="{3622CFA6-F82F-48A9-9C33-6FE47A99F1DF}"/>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E90948CC-67D3-4D57-92E7-FDD34CFFD876}"/>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146636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77AE09-0F38-4D84-814F-5D94026E11E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43753190-4B90-4CC3-8683-EA5F4B7332CD}"/>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4" name="Espace réservé du pied de page 3">
            <a:extLst>
              <a:ext uri="{FF2B5EF4-FFF2-40B4-BE49-F238E27FC236}">
                <a16:creationId xmlns:a16="http://schemas.microsoft.com/office/drawing/2014/main" id="{DD0F40CF-26C0-490B-A30A-B8C207865718}"/>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AFA63E15-7B18-431E-B419-6352C18B4B39}"/>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06286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F5C328C-D1DC-4517-A767-5E45852B338D}"/>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3" name="Espace réservé du pied de page 2">
            <a:extLst>
              <a:ext uri="{FF2B5EF4-FFF2-40B4-BE49-F238E27FC236}">
                <a16:creationId xmlns:a16="http://schemas.microsoft.com/office/drawing/2014/main" id="{58AF9B4B-FB36-4D18-9047-13A4577246E8}"/>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AE40CB4F-3E72-4F55-8AF1-C3DECD711C1E}"/>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215850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C6D2C-7394-4E4C-899F-E778212B62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D0AA4AA-BC60-484D-84BA-1688FDFFD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13C2F376-A8A9-4CC7-B607-3A0A21C6E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08C784-049D-460F-A3CC-C4532EE24906}"/>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6" name="Espace réservé du pied de page 5">
            <a:extLst>
              <a:ext uri="{FF2B5EF4-FFF2-40B4-BE49-F238E27FC236}">
                <a16:creationId xmlns:a16="http://schemas.microsoft.com/office/drawing/2014/main" id="{0747EE73-BFD7-481B-9F06-EB6E053A50B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35B15EE-2438-4E47-8D89-BDBA138BBE14}"/>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77193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D6ACC-E847-4902-AF8F-8FC2742D59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E221A6E-9BBF-488A-8C48-29365F43B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83EE6126-960C-4B7D-97D1-07D19C805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AF403F-31CD-44D0-9173-6C8F75CF3125}"/>
              </a:ext>
            </a:extLst>
          </p:cNvPr>
          <p:cNvSpPr>
            <a:spLocks noGrp="1"/>
          </p:cNvSpPr>
          <p:nvPr>
            <p:ph type="dt" sz="half" idx="10"/>
          </p:nvPr>
        </p:nvSpPr>
        <p:spPr/>
        <p:txBody>
          <a:bodyPr/>
          <a:lstStyle/>
          <a:p>
            <a:fld id="{E86AF030-90BE-4CC7-84D7-456AFC37E98B}" type="datetimeFigureOut">
              <a:rPr lang="fr-CA" smtClean="0"/>
              <a:t>2021-09-02</a:t>
            </a:fld>
            <a:endParaRPr lang="fr-CA"/>
          </a:p>
        </p:txBody>
      </p:sp>
      <p:sp>
        <p:nvSpPr>
          <p:cNvPr id="6" name="Espace réservé du pied de page 5">
            <a:extLst>
              <a:ext uri="{FF2B5EF4-FFF2-40B4-BE49-F238E27FC236}">
                <a16:creationId xmlns:a16="http://schemas.microsoft.com/office/drawing/2014/main" id="{21F5E235-04C5-4E4F-AE42-DCBDF890CCE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396811A-CE3C-4D01-892C-F216B5D872A1}"/>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4265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36D14C-4A9F-421D-8CB8-9327F93B1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A0F78D05-B91D-44E5-9DD4-543312A0E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FC3271B-A6B5-4E7B-A705-2ADDD54D9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AF030-90BE-4CC7-84D7-456AFC37E98B}" type="datetimeFigureOut">
              <a:rPr lang="fr-CA" smtClean="0"/>
              <a:t>2021-09-02</a:t>
            </a:fld>
            <a:endParaRPr lang="fr-CA"/>
          </a:p>
        </p:txBody>
      </p:sp>
      <p:sp>
        <p:nvSpPr>
          <p:cNvPr id="5" name="Espace réservé du pied de page 4">
            <a:extLst>
              <a:ext uri="{FF2B5EF4-FFF2-40B4-BE49-F238E27FC236}">
                <a16:creationId xmlns:a16="http://schemas.microsoft.com/office/drawing/2014/main" id="{A0A2D648-2DA5-478A-A15B-B9A0A1FB2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EB5C9C10-9F89-4B72-80C5-DA11E870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04078-1376-467E-B790-FC234F53ACCC}" type="slidenum">
              <a:rPr lang="fr-CA" smtClean="0"/>
              <a:t>‹N°›</a:t>
            </a:fld>
            <a:endParaRPr lang="fr-CA"/>
          </a:p>
        </p:txBody>
      </p:sp>
    </p:spTree>
    <p:extLst>
      <p:ext uri="{BB962C8B-B14F-4D97-AF65-F5344CB8AC3E}">
        <p14:creationId xmlns:p14="http://schemas.microsoft.com/office/powerpoint/2010/main" val="178486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kubernetes.io/fr/docs/concepts/services-networking/service/#externalname"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kubernetes.io/fr/docs/concepts/services-networking/service/#nodeport" TargetMode="Externa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54366A93-771A-4D0C-A096-0577A1BF056B}"/>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9091" r="27075"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F804379-F7E4-4017-80ED-235AEF62630A}"/>
              </a:ext>
            </a:extLst>
          </p:cNvPr>
          <p:cNvSpPr>
            <a:spLocks noGrp="1"/>
          </p:cNvSpPr>
          <p:nvPr>
            <p:ph type="ctrTitle"/>
          </p:nvPr>
        </p:nvSpPr>
        <p:spPr>
          <a:xfrm>
            <a:off x="477981" y="1122363"/>
            <a:ext cx="4023360" cy="3204134"/>
          </a:xfrm>
        </p:spPr>
        <p:txBody>
          <a:bodyPr anchor="b">
            <a:normAutofit/>
          </a:bodyPr>
          <a:lstStyle/>
          <a:p>
            <a:pPr algn="l"/>
            <a:r>
              <a:rPr lang="fr-CA" sz="4800"/>
              <a:t>Explication de </a:t>
            </a:r>
            <a:br>
              <a:rPr lang="fr-CA" sz="4800"/>
            </a:br>
            <a:r>
              <a:rPr lang="fr-CA" sz="4800"/>
              <a:t>l’exercice 15 partie 3</a:t>
            </a:r>
          </a:p>
        </p:txBody>
      </p:sp>
      <p:sp>
        <p:nvSpPr>
          <p:cNvPr id="3" name="Sous-titre 2">
            <a:extLst>
              <a:ext uri="{FF2B5EF4-FFF2-40B4-BE49-F238E27FC236}">
                <a16:creationId xmlns:a16="http://schemas.microsoft.com/office/drawing/2014/main" id="{7F97663A-EEA4-49BF-A814-75A8AAF08A0F}"/>
              </a:ext>
            </a:extLst>
          </p:cNvPr>
          <p:cNvSpPr>
            <a:spLocks noGrp="1"/>
          </p:cNvSpPr>
          <p:nvPr>
            <p:ph type="subTitle" idx="1"/>
          </p:nvPr>
        </p:nvSpPr>
        <p:spPr>
          <a:xfrm>
            <a:off x="477980" y="4872922"/>
            <a:ext cx="4023359" cy="1208141"/>
          </a:xfrm>
        </p:spPr>
        <p:txBody>
          <a:bodyPr>
            <a:normAutofit/>
          </a:bodyPr>
          <a:lstStyle/>
          <a:p>
            <a:pPr algn="l"/>
            <a:endParaRPr lang="fr-CA"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8804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48EF9-EA8A-4794-B785-BEB86AB2DB12}"/>
              </a:ext>
            </a:extLst>
          </p:cNvPr>
          <p:cNvSpPr>
            <a:spLocks noGrp="1"/>
          </p:cNvSpPr>
          <p:nvPr>
            <p:ph type="title"/>
          </p:nvPr>
        </p:nvSpPr>
        <p:spPr>
          <a:xfrm>
            <a:off x="838200" y="365126"/>
            <a:ext cx="10515600" cy="977114"/>
          </a:xfrm>
        </p:spPr>
        <p:txBody>
          <a:bodyPr/>
          <a:lstStyle/>
          <a:p>
            <a:r>
              <a:rPr lang="fr-CA"/>
              <a:t>Service:</a:t>
            </a:r>
            <a:endParaRPr lang="fr-CA" dirty="0"/>
          </a:p>
        </p:txBody>
      </p:sp>
      <p:graphicFrame>
        <p:nvGraphicFramePr>
          <p:cNvPr id="7" name="Espace réservé du contenu 2">
            <a:extLst>
              <a:ext uri="{FF2B5EF4-FFF2-40B4-BE49-F238E27FC236}">
                <a16:creationId xmlns:a16="http://schemas.microsoft.com/office/drawing/2014/main" id="{53E32C75-4DA8-4765-B0BC-A1C75C3A1485}"/>
              </a:ext>
            </a:extLst>
          </p:cNvPr>
          <p:cNvGraphicFramePr>
            <a:graphicFrameLocks noGrp="1"/>
          </p:cNvGraphicFramePr>
          <p:nvPr>
            <p:ph idx="1"/>
          </p:nvPr>
        </p:nvGraphicFramePr>
        <p:xfrm>
          <a:off x="838200" y="1468073"/>
          <a:ext cx="10515600" cy="4708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A6A20246-5B84-448C-ABBA-F0E869D0FB57}"/>
              </a:ext>
            </a:extLst>
          </p:cNvPr>
          <p:cNvSpPr txBox="1"/>
          <p:nvPr/>
        </p:nvSpPr>
        <p:spPr>
          <a:xfrm>
            <a:off x="906011" y="6325299"/>
            <a:ext cx="7625593" cy="369332"/>
          </a:xfrm>
          <a:prstGeom prst="rect">
            <a:avLst/>
          </a:prstGeom>
          <a:solidFill>
            <a:schemeClr val="bg1">
              <a:lumMod val="85000"/>
            </a:schemeClr>
          </a:solidFill>
        </p:spPr>
        <p:txBody>
          <a:bodyPr wrap="square" rtlCol="0">
            <a:spAutoFit/>
          </a:bodyPr>
          <a:lstStyle/>
          <a:p>
            <a:r>
              <a:rPr lang="fr-CA"/>
              <a:t>Source : </a:t>
            </a:r>
            <a:r>
              <a:rPr lang="fr-CA">
                <a:hlinkClick r:id="rId7"/>
              </a:rPr>
              <a:t>https://kubernetes.io/fr/docs/concepts/services-networking/service</a:t>
            </a:r>
            <a:endParaRPr lang="fr-CA" dirty="0"/>
          </a:p>
        </p:txBody>
      </p:sp>
    </p:spTree>
    <p:extLst>
      <p:ext uri="{BB962C8B-B14F-4D97-AF65-F5344CB8AC3E}">
        <p14:creationId xmlns:p14="http://schemas.microsoft.com/office/powerpoint/2010/main" val="65929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Image 61">
            <a:extLst>
              <a:ext uri="{FF2B5EF4-FFF2-40B4-BE49-F238E27FC236}">
                <a16:creationId xmlns:a16="http://schemas.microsoft.com/office/drawing/2014/main" id="{4724A229-D68B-4ACB-8BD1-F073CEE44398}"/>
              </a:ext>
            </a:extLst>
          </p:cNvPr>
          <p:cNvPicPr>
            <a:picLocks noChangeAspect="1"/>
          </p:cNvPicPr>
          <p:nvPr/>
        </p:nvPicPr>
        <p:blipFill>
          <a:blip r:embed="rId2"/>
          <a:stretch>
            <a:fillRect/>
          </a:stretch>
        </p:blipFill>
        <p:spPr>
          <a:xfrm>
            <a:off x="9601186" y="2370"/>
            <a:ext cx="2486372" cy="3324689"/>
          </a:xfrm>
          <a:prstGeom prst="rect">
            <a:avLst/>
          </a:prstGeom>
          <a:ln>
            <a:solidFill>
              <a:schemeClr val="accent2">
                <a:lumMod val="40000"/>
                <a:lumOff val="60000"/>
              </a:schemeClr>
            </a:solidFill>
          </a:ln>
        </p:spPr>
      </p:pic>
      <p:grpSp>
        <p:nvGrpSpPr>
          <p:cNvPr id="3" name="Groupe 2">
            <a:extLst>
              <a:ext uri="{FF2B5EF4-FFF2-40B4-BE49-F238E27FC236}">
                <a16:creationId xmlns:a16="http://schemas.microsoft.com/office/drawing/2014/main" id="{238CFD37-60B6-42AE-848B-CFFF4C12F3E4}"/>
              </a:ext>
            </a:extLst>
          </p:cNvPr>
          <p:cNvGrpSpPr/>
          <p:nvPr/>
        </p:nvGrpSpPr>
        <p:grpSpPr>
          <a:xfrm>
            <a:off x="1650421" y="378330"/>
            <a:ext cx="8250453" cy="6375359"/>
            <a:chOff x="1793032" y="307878"/>
            <a:chExt cx="8250453" cy="6375359"/>
          </a:xfrm>
        </p:grpSpPr>
        <p:pic>
          <p:nvPicPr>
            <p:cNvPr id="12" name="Graphique 11" descr="Ordinateur avec un remplissage uni">
              <a:extLst>
                <a:ext uri="{FF2B5EF4-FFF2-40B4-BE49-F238E27FC236}">
                  <a16:creationId xmlns:a16="http://schemas.microsoft.com/office/drawing/2014/main" id="{BE3FF50D-F45A-4CF8-9746-4558E11548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9963" y="307878"/>
              <a:ext cx="914400" cy="914400"/>
            </a:xfrm>
            <a:prstGeom prst="rect">
              <a:avLst/>
            </a:prstGeom>
          </p:spPr>
        </p:pic>
        <p:grpSp>
          <p:nvGrpSpPr>
            <p:cNvPr id="2" name="Groupe 1">
              <a:extLst>
                <a:ext uri="{FF2B5EF4-FFF2-40B4-BE49-F238E27FC236}">
                  <a16:creationId xmlns:a16="http://schemas.microsoft.com/office/drawing/2014/main" id="{CD7FA691-EB8D-466F-A74F-75D76B46E029}"/>
                </a:ext>
              </a:extLst>
            </p:cNvPr>
            <p:cNvGrpSpPr/>
            <p:nvPr/>
          </p:nvGrpSpPr>
          <p:grpSpPr>
            <a:xfrm>
              <a:off x="1793032" y="765078"/>
              <a:ext cx="8250453" cy="5918159"/>
              <a:chOff x="1793032" y="765078"/>
              <a:chExt cx="8250453" cy="5918159"/>
            </a:xfrm>
          </p:grpSpPr>
          <p:sp>
            <p:nvSpPr>
              <p:cNvPr id="4" name="Hexagone 3">
                <a:extLst>
                  <a:ext uri="{FF2B5EF4-FFF2-40B4-BE49-F238E27FC236}">
                    <a16:creationId xmlns:a16="http://schemas.microsoft.com/office/drawing/2014/main" id="{02D2E590-BA80-4567-A4A4-27B92FDC5AAA}"/>
                  </a:ext>
                </a:extLst>
              </p:cNvPr>
              <p:cNvSpPr/>
              <p:nvPr/>
            </p:nvSpPr>
            <p:spPr>
              <a:xfrm>
                <a:off x="1793032" y="2780521"/>
                <a:ext cx="3666931" cy="3032449"/>
              </a:xfrm>
              <a:prstGeom prst="hexagon">
                <a:avLst/>
              </a:prstGeom>
              <a:solidFill>
                <a:schemeClr val="bg1">
                  <a:lumMod val="8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Hexagone 4">
                <a:extLst>
                  <a:ext uri="{FF2B5EF4-FFF2-40B4-BE49-F238E27FC236}">
                    <a16:creationId xmlns:a16="http://schemas.microsoft.com/office/drawing/2014/main" id="{BF0DAC30-A323-41FF-BD9C-576835BF79A2}"/>
                  </a:ext>
                </a:extLst>
              </p:cNvPr>
              <p:cNvSpPr/>
              <p:nvPr/>
            </p:nvSpPr>
            <p:spPr>
              <a:xfrm>
                <a:off x="6374363" y="2780521"/>
                <a:ext cx="3666931" cy="3032449"/>
              </a:xfrm>
              <a:prstGeom prst="hexagon">
                <a:avLst/>
              </a:prstGeom>
              <a:solidFill>
                <a:schemeClr val="bg1">
                  <a:lumMod val="8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ZoneTexte 5">
                <a:extLst>
                  <a:ext uri="{FF2B5EF4-FFF2-40B4-BE49-F238E27FC236}">
                    <a16:creationId xmlns:a16="http://schemas.microsoft.com/office/drawing/2014/main" id="{009BB0A9-35F0-40A9-9B9D-0B2A11A2F976}"/>
                  </a:ext>
                </a:extLst>
              </p:cNvPr>
              <p:cNvSpPr txBox="1"/>
              <p:nvPr/>
            </p:nvSpPr>
            <p:spPr>
              <a:xfrm>
                <a:off x="2866353" y="6036906"/>
                <a:ext cx="3137896" cy="646331"/>
              </a:xfrm>
              <a:prstGeom prst="rect">
                <a:avLst/>
              </a:prstGeom>
              <a:noFill/>
            </p:spPr>
            <p:txBody>
              <a:bodyPr wrap="square" rtlCol="0">
                <a:spAutoFit/>
              </a:bodyPr>
              <a:lstStyle/>
              <a:p>
                <a:r>
                  <a:rPr lang="fr-CA">
                    <a:solidFill>
                      <a:srgbClr val="00B0F0"/>
                    </a:solidFill>
                  </a:rPr>
                  <a:t>Node1 : ivk8sc02m01 IP:10.100.2.91</a:t>
                </a:r>
                <a:endParaRPr lang="fr-CA" dirty="0">
                  <a:solidFill>
                    <a:srgbClr val="00B0F0"/>
                  </a:solidFill>
                </a:endParaRPr>
              </a:p>
            </p:txBody>
          </p:sp>
          <p:sp>
            <p:nvSpPr>
              <p:cNvPr id="8" name="Ellipse 7">
                <a:extLst>
                  <a:ext uri="{FF2B5EF4-FFF2-40B4-BE49-F238E27FC236}">
                    <a16:creationId xmlns:a16="http://schemas.microsoft.com/office/drawing/2014/main" id="{1EA93A44-9211-4011-AFA9-3007F4399A12}"/>
                  </a:ext>
                </a:extLst>
              </p:cNvPr>
              <p:cNvSpPr/>
              <p:nvPr/>
            </p:nvSpPr>
            <p:spPr>
              <a:xfrm>
                <a:off x="4964558" y="3063035"/>
                <a:ext cx="1941032" cy="111887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Service</a:t>
                </a:r>
                <a:br>
                  <a:rPr lang="fr-CA" sz="1400" dirty="0"/>
                </a:br>
                <a:r>
                  <a:rPr lang="fr-CA" sz="1400" dirty="0"/>
                  <a:t>mon-site</a:t>
                </a:r>
                <a:br>
                  <a:rPr lang="fr-CA" sz="1400" dirty="0"/>
                </a:br>
                <a:r>
                  <a:rPr lang="fr-CA" sz="1400" dirty="0"/>
                  <a:t>10.103.135.6</a:t>
                </a:r>
                <a:br>
                  <a:rPr lang="fr-CA" sz="1400" dirty="0"/>
                </a:br>
                <a:r>
                  <a:rPr lang="fr-CA" sz="1400" dirty="0"/>
                  <a:t>port : 80:30666</a:t>
                </a:r>
              </a:p>
            </p:txBody>
          </p:sp>
          <p:cxnSp>
            <p:nvCxnSpPr>
              <p:cNvPr id="14" name="Connecteur : en angle 13">
                <a:extLst>
                  <a:ext uri="{FF2B5EF4-FFF2-40B4-BE49-F238E27FC236}">
                    <a16:creationId xmlns:a16="http://schemas.microsoft.com/office/drawing/2014/main" id="{15C3B182-92C1-4B4A-9863-67A5A55777C7}"/>
                  </a:ext>
                </a:extLst>
              </p:cNvPr>
              <p:cNvCxnSpPr>
                <a:cxnSpLocks/>
                <a:stCxn id="12" idx="1"/>
                <a:endCxn id="31" idx="0"/>
              </p:cNvCxnSpPr>
              <p:nvPr/>
            </p:nvCxnSpPr>
            <p:spPr>
              <a:xfrm rot="10800000" flipV="1">
                <a:off x="3539083" y="765078"/>
                <a:ext cx="1920880" cy="1911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 en angle 17">
                <a:extLst>
                  <a:ext uri="{FF2B5EF4-FFF2-40B4-BE49-F238E27FC236}">
                    <a16:creationId xmlns:a16="http://schemas.microsoft.com/office/drawing/2014/main" id="{78DD5D20-D4A0-461B-8758-E946F7805EC5}"/>
                  </a:ext>
                </a:extLst>
              </p:cNvPr>
              <p:cNvCxnSpPr>
                <a:cxnSpLocks/>
                <a:endCxn id="34" idx="0"/>
              </p:cNvCxnSpPr>
              <p:nvPr/>
            </p:nvCxnSpPr>
            <p:spPr>
              <a:xfrm rot="16200000" flipH="1">
                <a:off x="6287018" y="817070"/>
                <a:ext cx="1911010" cy="1807026"/>
              </a:xfrm>
              <a:prstGeom prst="bentConnector3">
                <a:avLst>
                  <a:gd name="adj1" fmla="val 3029"/>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004E1EB0-3663-4D7B-B2EA-8ECFF60CBAC2}"/>
                  </a:ext>
                </a:extLst>
              </p:cNvPr>
              <p:cNvSpPr txBox="1"/>
              <p:nvPr/>
            </p:nvSpPr>
            <p:spPr>
              <a:xfrm>
                <a:off x="6905589" y="6000256"/>
                <a:ext cx="3137896" cy="646331"/>
              </a:xfrm>
              <a:prstGeom prst="rect">
                <a:avLst/>
              </a:prstGeom>
              <a:noFill/>
            </p:spPr>
            <p:txBody>
              <a:bodyPr wrap="square" rtlCol="0">
                <a:spAutoFit/>
              </a:bodyPr>
              <a:lstStyle/>
              <a:p>
                <a:r>
                  <a:rPr lang="fr-CA" dirty="0">
                    <a:solidFill>
                      <a:srgbClr val="00B0F0"/>
                    </a:solidFill>
                  </a:rPr>
                  <a:t>Node2 : ivk8sc02m02 IP:10.100.2.92</a:t>
                </a:r>
              </a:p>
            </p:txBody>
          </p:sp>
          <p:sp>
            <p:nvSpPr>
              <p:cNvPr id="20" name="Rectangle : coins arrondis 19">
                <a:extLst>
                  <a:ext uri="{FF2B5EF4-FFF2-40B4-BE49-F238E27FC236}">
                    <a16:creationId xmlns:a16="http://schemas.microsoft.com/office/drawing/2014/main" id="{6F205F6F-7401-4131-83E3-501AAE1A5333}"/>
                  </a:ext>
                </a:extLst>
              </p:cNvPr>
              <p:cNvSpPr/>
              <p:nvPr/>
            </p:nvSpPr>
            <p:spPr>
              <a:xfrm>
                <a:off x="2469487" y="3984771"/>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192.168.33.34:80</a:t>
                </a:r>
                <a:endParaRPr lang="fr-CA" dirty="0"/>
              </a:p>
            </p:txBody>
          </p:sp>
          <p:sp>
            <p:nvSpPr>
              <p:cNvPr id="22" name="Rectangle : coins arrondis 21">
                <a:extLst>
                  <a:ext uri="{FF2B5EF4-FFF2-40B4-BE49-F238E27FC236}">
                    <a16:creationId xmlns:a16="http://schemas.microsoft.com/office/drawing/2014/main" id="{1B1BA859-BE1F-4963-B289-7A0A5406311A}"/>
                  </a:ext>
                </a:extLst>
              </p:cNvPr>
              <p:cNvSpPr/>
              <p:nvPr/>
            </p:nvSpPr>
            <p:spPr>
              <a:xfrm>
                <a:off x="7221170" y="3989427"/>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192.168.119.165:80</a:t>
                </a:r>
                <a:endParaRPr lang="fr-CA" dirty="0"/>
              </a:p>
            </p:txBody>
          </p:sp>
          <p:sp>
            <p:nvSpPr>
              <p:cNvPr id="23" name="Rectangle : coins arrondis 22">
                <a:extLst>
                  <a:ext uri="{FF2B5EF4-FFF2-40B4-BE49-F238E27FC236}">
                    <a16:creationId xmlns:a16="http://schemas.microsoft.com/office/drawing/2014/main" id="{C7E6B6F2-2964-4AA1-90D7-6C5527419C2F}"/>
                  </a:ext>
                </a:extLst>
              </p:cNvPr>
              <p:cNvSpPr/>
              <p:nvPr/>
            </p:nvSpPr>
            <p:spPr>
              <a:xfrm>
                <a:off x="2478575" y="4662799"/>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 6.149:80</a:t>
                </a:r>
                <a:endParaRPr lang="fr-CA" dirty="0"/>
              </a:p>
            </p:txBody>
          </p:sp>
          <p:sp>
            <p:nvSpPr>
              <p:cNvPr id="24" name="Rectangle : coins arrondis 23">
                <a:extLst>
                  <a:ext uri="{FF2B5EF4-FFF2-40B4-BE49-F238E27FC236}">
                    <a16:creationId xmlns:a16="http://schemas.microsoft.com/office/drawing/2014/main" id="{6AC095A5-38F6-4B8E-8BE9-9EBC00C6B099}"/>
                  </a:ext>
                </a:extLst>
              </p:cNvPr>
              <p:cNvSpPr/>
              <p:nvPr/>
            </p:nvSpPr>
            <p:spPr>
              <a:xfrm>
                <a:off x="7227442" y="4629841"/>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192.168.119.164:80</a:t>
                </a:r>
                <a:endParaRPr lang="fr-CA" dirty="0"/>
              </a:p>
            </p:txBody>
          </p:sp>
          <p:sp>
            <p:nvSpPr>
              <p:cNvPr id="31" name="Rectangle 30">
                <a:extLst>
                  <a:ext uri="{FF2B5EF4-FFF2-40B4-BE49-F238E27FC236}">
                    <a16:creationId xmlns:a16="http://schemas.microsoft.com/office/drawing/2014/main" id="{83E80CC4-2126-449D-A391-AD2AD8AC319A}"/>
                  </a:ext>
                </a:extLst>
              </p:cNvPr>
              <p:cNvSpPr/>
              <p:nvPr/>
            </p:nvSpPr>
            <p:spPr>
              <a:xfrm>
                <a:off x="3388081" y="2676088"/>
                <a:ext cx="302004" cy="19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2" name="ZoneTexte 31">
                <a:extLst>
                  <a:ext uri="{FF2B5EF4-FFF2-40B4-BE49-F238E27FC236}">
                    <a16:creationId xmlns:a16="http://schemas.microsoft.com/office/drawing/2014/main" id="{AA282E3C-F3EC-4B66-80D2-A0CB6E91DE51}"/>
                  </a:ext>
                </a:extLst>
              </p:cNvPr>
              <p:cNvSpPr txBox="1"/>
              <p:nvPr/>
            </p:nvSpPr>
            <p:spPr>
              <a:xfrm>
                <a:off x="3626497" y="2844615"/>
                <a:ext cx="882101" cy="276999"/>
              </a:xfrm>
              <a:prstGeom prst="rect">
                <a:avLst/>
              </a:prstGeom>
              <a:noFill/>
            </p:spPr>
            <p:txBody>
              <a:bodyPr wrap="none" rtlCol="0">
                <a:spAutoFit/>
              </a:bodyPr>
              <a:lstStyle/>
              <a:p>
                <a:r>
                  <a:rPr lang="fr-CA" sz="1200" b="1" dirty="0"/>
                  <a:t>Port:30666</a:t>
                </a:r>
              </a:p>
            </p:txBody>
          </p:sp>
          <p:sp>
            <p:nvSpPr>
              <p:cNvPr id="33" name="ZoneTexte 32">
                <a:extLst>
                  <a:ext uri="{FF2B5EF4-FFF2-40B4-BE49-F238E27FC236}">
                    <a16:creationId xmlns:a16="http://schemas.microsoft.com/office/drawing/2014/main" id="{DFA0A95F-1ACC-4855-9939-A270FB510A5E}"/>
                  </a:ext>
                </a:extLst>
              </p:cNvPr>
              <p:cNvSpPr txBox="1"/>
              <p:nvPr/>
            </p:nvSpPr>
            <p:spPr>
              <a:xfrm>
                <a:off x="8275396" y="2734729"/>
                <a:ext cx="882101" cy="276999"/>
              </a:xfrm>
              <a:prstGeom prst="rect">
                <a:avLst/>
              </a:prstGeom>
              <a:noFill/>
            </p:spPr>
            <p:txBody>
              <a:bodyPr wrap="none" rtlCol="0">
                <a:spAutoFit/>
              </a:bodyPr>
              <a:lstStyle/>
              <a:p>
                <a:r>
                  <a:rPr lang="fr-CA" sz="1200" b="1" dirty="0"/>
                  <a:t>Port:30666</a:t>
                </a:r>
              </a:p>
            </p:txBody>
          </p:sp>
          <p:sp>
            <p:nvSpPr>
              <p:cNvPr id="34" name="Rectangle 33">
                <a:extLst>
                  <a:ext uri="{FF2B5EF4-FFF2-40B4-BE49-F238E27FC236}">
                    <a16:creationId xmlns:a16="http://schemas.microsoft.com/office/drawing/2014/main" id="{2CE9711B-4712-4B16-BBB3-3FF3C4819F99}"/>
                  </a:ext>
                </a:extLst>
              </p:cNvPr>
              <p:cNvSpPr/>
              <p:nvPr/>
            </p:nvSpPr>
            <p:spPr>
              <a:xfrm>
                <a:off x="7995034" y="2676088"/>
                <a:ext cx="302004" cy="19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39" name="Connecteur droit avec flèche 38">
                <a:extLst>
                  <a:ext uri="{FF2B5EF4-FFF2-40B4-BE49-F238E27FC236}">
                    <a16:creationId xmlns:a16="http://schemas.microsoft.com/office/drawing/2014/main" id="{992CD9A6-AE17-4E8A-B66B-03324127F8E5}"/>
                  </a:ext>
                </a:extLst>
              </p:cNvPr>
              <p:cNvCxnSpPr>
                <a:cxnSpLocks/>
                <a:endCxn id="20" idx="3"/>
              </p:cNvCxnSpPr>
              <p:nvPr/>
            </p:nvCxnSpPr>
            <p:spPr>
              <a:xfrm flipH="1" flipV="1">
                <a:off x="4306676" y="4229850"/>
                <a:ext cx="1624341" cy="13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94645C-7991-4A4D-BBFD-D2190FA4F18F}"/>
                  </a:ext>
                </a:extLst>
              </p:cNvPr>
              <p:cNvCxnSpPr>
                <a:cxnSpLocks/>
                <a:stCxn id="8" idx="4"/>
              </p:cNvCxnSpPr>
              <p:nvPr/>
            </p:nvCxnSpPr>
            <p:spPr>
              <a:xfrm>
                <a:off x="5935074" y="4181913"/>
                <a:ext cx="0" cy="70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DFE21343-5BB3-4810-8854-0E3CB8E600DC}"/>
                  </a:ext>
                </a:extLst>
              </p:cNvPr>
              <p:cNvCxnSpPr/>
              <p:nvPr/>
            </p:nvCxnSpPr>
            <p:spPr>
              <a:xfrm flipH="1">
                <a:off x="4315764" y="4882393"/>
                <a:ext cx="1615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EB80C9A6-8623-44C3-85AF-E3050BD6B656}"/>
                  </a:ext>
                </a:extLst>
              </p:cNvPr>
              <p:cNvCxnSpPr>
                <a:endCxn id="24" idx="1"/>
              </p:cNvCxnSpPr>
              <p:nvPr/>
            </p:nvCxnSpPr>
            <p:spPr>
              <a:xfrm>
                <a:off x="5931017" y="4874004"/>
                <a:ext cx="1296425" cy="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85E7C7F-3631-43B1-9C2F-085BB39758C1}"/>
                  </a:ext>
                </a:extLst>
              </p:cNvPr>
              <p:cNvCxnSpPr>
                <a:cxnSpLocks/>
                <a:endCxn id="22" idx="1"/>
              </p:cNvCxnSpPr>
              <p:nvPr/>
            </p:nvCxnSpPr>
            <p:spPr>
              <a:xfrm flipV="1">
                <a:off x="5931017" y="4234506"/>
                <a:ext cx="1290153" cy="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eur : en angle 53">
                <a:extLst>
                  <a:ext uri="{FF2B5EF4-FFF2-40B4-BE49-F238E27FC236}">
                    <a16:creationId xmlns:a16="http://schemas.microsoft.com/office/drawing/2014/main" id="{E6579A4E-9833-4600-A2C0-4751C5062BB3}"/>
                  </a:ext>
                </a:extLst>
              </p:cNvPr>
              <p:cNvCxnSpPr>
                <a:stCxn id="31" idx="2"/>
                <a:endCxn id="8" idx="2"/>
              </p:cNvCxnSpPr>
              <p:nvPr/>
            </p:nvCxnSpPr>
            <p:spPr>
              <a:xfrm rot="16200000" flipH="1">
                <a:off x="3877198" y="2535113"/>
                <a:ext cx="749245" cy="1425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 en angle 57">
                <a:extLst>
                  <a:ext uri="{FF2B5EF4-FFF2-40B4-BE49-F238E27FC236}">
                    <a16:creationId xmlns:a16="http://schemas.microsoft.com/office/drawing/2014/main" id="{66D29692-3906-4F91-B38C-E527A54A1CF9}"/>
                  </a:ext>
                </a:extLst>
              </p:cNvPr>
              <p:cNvCxnSpPr>
                <a:endCxn id="8" idx="6"/>
              </p:cNvCxnSpPr>
              <p:nvPr/>
            </p:nvCxnSpPr>
            <p:spPr>
              <a:xfrm rot="10800000" flipV="1">
                <a:off x="6905591" y="2873228"/>
                <a:ext cx="1240447" cy="749245"/>
              </a:xfrm>
              <a:prstGeom prst="bentConnector3">
                <a:avLst>
                  <a:gd name="adj1" fmla="val -722"/>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1" name="Rectangle 1">
            <a:extLst>
              <a:ext uri="{FF2B5EF4-FFF2-40B4-BE49-F238E27FC236}">
                <a16:creationId xmlns:a16="http://schemas.microsoft.com/office/drawing/2014/main" id="{3B11DAE1-DD9B-43A3-A67B-548FFBA96FC0}"/>
              </a:ext>
            </a:extLst>
          </p:cNvPr>
          <p:cNvSpPr>
            <a:spLocks noChangeArrowheads="1"/>
          </p:cNvSpPr>
          <p:nvPr/>
        </p:nvSpPr>
        <p:spPr bwMode="auto">
          <a:xfrm>
            <a:off x="10066863" y="3883781"/>
            <a:ext cx="15550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chemeClr val="tx1"/>
                </a:solidFill>
                <a:effectLst/>
                <a:latin typeface="Arial Unicode MS"/>
                <a:hlinkClick r:id="rId5"/>
              </a:rPr>
              <a:t>NodePort</a:t>
            </a:r>
            <a:r>
              <a:rPr kumimoji="0" lang="fr-FR" altLang="fr-FR" sz="800" b="0" i="0" u="none" strike="noStrike" cap="none" normalizeH="0" baseline="0" dirty="0">
                <a:ln>
                  <a:noFill/>
                </a:ln>
                <a:solidFill>
                  <a:schemeClr val="tx1"/>
                </a:solidFill>
                <a:effectLst/>
              </a:rPr>
              <a:t>: Expose le service sur l'IP de chaque nœud sur un port statique (le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Un service </a:t>
            </a:r>
            <a:r>
              <a:rPr kumimoji="0" lang="fr-FR" altLang="fr-FR" sz="1000" b="0" i="0" u="none" strike="noStrike" cap="none" normalizeH="0" baseline="0" dirty="0" err="1">
                <a:ln>
                  <a:noFill/>
                </a:ln>
                <a:solidFill>
                  <a:schemeClr val="tx1"/>
                </a:solidFill>
                <a:effectLst/>
                <a:latin typeface="Arial Unicode MS"/>
              </a:rPr>
              <a:t>ClusterIP</a:t>
            </a:r>
            <a:r>
              <a:rPr kumimoji="0" lang="fr-FR" altLang="fr-FR" sz="800" b="0" i="0" u="none" strike="noStrike" cap="none" normalizeH="0" baseline="0" dirty="0">
                <a:ln>
                  <a:noFill/>
                </a:ln>
                <a:solidFill>
                  <a:schemeClr val="tx1"/>
                </a:solidFill>
                <a:effectLst/>
              </a:rPr>
              <a:t>, vers lequel le service</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est automatiquement créé. Vous pourrez contacter le service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depuis l'extérieur du cluster, en demandant </a:t>
            </a:r>
            <a:r>
              <a:rPr kumimoji="0" lang="fr-FR" altLang="fr-FR" sz="1000" b="0" i="0" u="none" strike="noStrike" cap="none" normalizeH="0" baseline="0" dirty="0">
                <a:ln>
                  <a:noFill/>
                </a:ln>
                <a:solidFill>
                  <a:schemeClr val="tx1"/>
                </a:solidFill>
                <a:effectLst/>
                <a:latin typeface="Arial Unicode MS"/>
              </a:rPr>
              <a:t>&lt;</a:t>
            </a:r>
            <a:r>
              <a:rPr kumimoji="0" lang="fr-FR" altLang="fr-FR" sz="1000" b="0" i="0" u="none" strike="noStrike" cap="none" normalizeH="0" baseline="0" dirty="0" err="1">
                <a:ln>
                  <a:noFill/>
                </a:ln>
                <a:solidFill>
                  <a:schemeClr val="tx1"/>
                </a:solidFill>
                <a:effectLst/>
                <a:latin typeface="Arial Unicode MS"/>
              </a:rPr>
              <a:t>NodeIP</a:t>
            </a:r>
            <a:r>
              <a:rPr kumimoji="0" lang="fr-FR" altLang="fr-FR" sz="1000" b="0" i="0" u="none" strike="noStrike" cap="none" normalizeH="0" baseline="0" dirty="0">
                <a:ln>
                  <a:noFill/>
                </a:ln>
                <a:solidFill>
                  <a:schemeClr val="tx1"/>
                </a:solidFill>
                <a:effectLst/>
                <a:latin typeface="Arial Unicode MS"/>
              </a:rPr>
              <a:t>&gt;: &lt;</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1000" b="0" i="0" u="none" strike="noStrike" cap="none" normalizeH="0" baseline="0" dirty="0">
                <a:ln>
                  <a:noFill/>
                </a:ln>
                <a:solidFill>
                  <a:schemeClr val="tx1"/>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Arial Unicode MS"/>
              </a:rPr>
              <a:t>Lors de l’utilisation du type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1000" b="0" i="0" u="none" strike="noStrike" cap="none" normalizeH="0" baseline="0" dirty="0">
                <a:ln>
                  <a:noFill/>
                </a:ln>
                <a:solidFill>
                  <a:schemeClr val="tx1"/>
                </a:solidFill>
                <a:effectLst/>
                <a:latin typeface="Arial Unicode MS"/>
              </a:rPr>
              <a:t> vous devez utiliser la plage  </a:t>
            </a:r>
            <a:r>
              <a:rPr kumimoji="0" lang="fr-FR" altLang="fr-FR" sz="1200" b="1" i="0" u="none" strike="noStrike" cap="none" normalizeH="0" baseline="0" dirty="0">
                <a:ln>
                  <a:noFill/>
                </a:ln>
                <a:solidFill>
                  <a:schemeClr val="accent2"/>
                </a:solidFill>
                <a:effectLst/>
                <a:latin typeface="Arial Unicode MS"/>
              </a:rPr>
              <a:t>30000 à 32767</a:t>
            </a:r>
            <a:r>
              <a:rPr kumimoji="0" lang="fr-FR" altLang="fr-FR" sz="1000" b="0" i="0" u="none" strike="noStrike" cap="none" normalizeH="0" baseline="0" dirty="0">
                <a:ln>
                  <a:noFill/>
                </a:ln>
                <a:solidFill>
                  <a:schemeClr val="tx1"/>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6" name="Connecteur droit avec flèche 15">
            <a:extLst>
              <a:ext uri="{FF2B5EF4-FFF2-40B4-BE49-F238E27FC236}">
                <a16:creationId xmlns:a16="http://schemas.microsoft.com/office/drawing/2014/main" id="{A618AD8D-E5BB-458F-86E4-7BC5DC52746E}"/>
              </a:ext>
            </a:extLst>
          </p:cNvPr>
          <p:cNvCxnSpPr>
            <a:cxnSpLocks/>
          </p:cNvCxnSpPr>
          <p:nvPr/>
        </p:nvCxnSpPr>
        <p:spPr>
          <a:xfrm>
            <a:off x="10847264" y="3308431"/>
            <a:ext cx="113161" cy="5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B286B679-5538-4EA3-B9A8-FA3E4148B42C}"/>
              </a:ext>
            </a:extLst>
          </p:cNvPr>
          <p:cNvPicPr>
            <a:picLocks noChangeAspect="1"/>
          </p:cNvPicPr>
          <p:nvPr/>
        </p:nvPicPr>
        <p:blipFill>
          <a:blip r:embed="rId6"/>
          <a:stretch>
            <a:fillRect/>
          </a:stretch>
        </p:blipFill>
        <p:spPr>
          <a:xfrm>
            <a:off x="59860" y="71192"/>
            <a:ext cx="2400722" cy="3833769"/>
          </a:xfrm>
          <a:prstGeom prst="rect">
            <a:avLst/>
          </a:prstGeom>
          <a:ln>
            <a:solidFill>
              <a:srgbClr val="FFC000"/>
            </a:solidFill>
          </a:ln>
        </p:spPr>
      </p:pic>
    </p:spTree>
    <p:extLst>
      <p:ext uri="{BB962C8B-B14F-4D97-AF65-F5344CB8AC3E}">
        <p14:creationId xmlns:p14="http://schemas.microsoft.com/office/powerpoint/2010/main" val="291167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F16159-687B-468C-873D-95888682285C}"/>
              </a:ext>
            </a:extLst>
          </p:cNvPr>
          <p:cNvSpPr>
            <a:spLocks noGrp="1"/>
          </p:cNvSpPr>
          <p:nvPr>
            <p:ph type="title"/>
          </p:nvPr>
        </p:nvSpPr>
        <p:spPr>
          <a:xfrm>
            <a:off x="838200" y="4669978"/>
            <a:ext cx="4391024" cy="1173700"/>
          </a:xfrm>
        </p:spPr>
        <p:txBody>
          <a:bodyPr anchor="t">
            <a:normAutofit/>
          </a:bodyPr>
          <a:lstStyle/>
          <a:p>
            <a:endParaRPr lang="fr-CA" sz="4000">
              <a:solidFill>
                <a:schemeClr val="bg1"/>
              </a:solidFill>
            </a:endParaRPr>
          </a:p>
        </p:txBody>
      </p:sp>
      <p:pic>
        <p:nvPicPr>
          <p:cNvPr id="5" name="Image 4" descr="Une image contenant texte, équipement électronique, ordinateur&#10;&#10;Description générée automatiquement">
            <a:extLst>
              <a:ext uri="{FF2B5EF4-FFF2-40B4-BE49-F238E27FC236}">
                <a16:creationId xmlns:a16="http://schemas.microsoft.com/office/drawing/2014/main" id="{194A2CBE-846B-4483-8FA7-348EDA5B286F}"/>
              </a:ext>
            </a:extLst>
          </p:cNvPr>
          <p:cNvPicPr>
            <a:picLocks noChangeAspect="1"/>
          </p:cNvPicPr>
          <p:nvPr/>
        </p:nvPicPr>
        <p:blipFill rotWithShape="1">
          <a:blip r:embed="rId2"/>
          <a:srcRect l="702" r="20514" b="-1"/>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Espace réservé du contenu 2">
            <a:extLst>
              <a:ext uri="{FF2B5EF4-FFF2-40B4-BE49-F238E27FC236}">
                <a16:creationId xmlns:a16="http://schemas.microsoft.com/office/drawing/2014/main" id="{F7735A75-4FF7-47C8-A887-480B70ECE359}"/>
              </a:ext>
            </a:extLst>
          </p:cNvPr>
          <p:cNvSpPr>
            <a:spLocks noGrp="1"/>
          </p:cNvSpPr>
          <p:nvPr>
            <p:ph idx="1"/>
          </p:nvPr>
        </p:nvSpPr>
        <p:spPr>
          <a:xfrm>
            <a:off x="5664201" y="4669978"/>
            <a:ext cx="5692774" cy="1173700"/>
          </a:xfrm>
        </p:spPr>
        <p:txBody>
          <a:bodyPr>
            <a:normAutofit/>
          </a:bodyPr>
          <a:lstStyle/>
          <a:p>
            <a:endParaRPr lang="fr-CA" sz="2400">
              <a:solidFill>
                <a:schemeClr val="bg1">
                  <a:alpha val="80000"/>
                </a:schemeClr>
              </a:solidFill>
            </a:endParaRPr>
          </a:p>
        </p:txBody>
      </p:sp>
    </p:spTree>
    <p:extLst>
      <p:ext uri="{BB962C8B-B14F-4D97-AF65-F5344CB8AC3E}">
        <p14:creationId xmlns:p14="http://schemas.microsoft.com/office/powerpoint/2010/main" val="347040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C46EA-9C12-420C-BCE4-EE5991DB1CBD}"/>
              </a:ext>
            </a:extLst>
          </p:cNvPr>
          <p:cNvSpPr>
            <a:spLocks noGrp="1"/>
          </p:cNvSpPr>
          <p:nvPr>
            <p:ph type="title"/>
          </p:nvPr>
        </p:nvSpPr>
        <p:spPr/>
        <p:txBody>
          <a:bodyPr/>
          <a:lstStyle/>
          <a:p>
            <a:r>
              <a:rPr lang="fr-CA" dirty="0"/>
              <a:t>Les processus : </a:t>
            </a:r>
            <a:r>
              <a:rPr lang="fr-CA" dirty="0" err="1"/>
              <a:t>node</a:t>
            </a:r>
            <a:r>
              <a:rPr lang="fr-CA" dirty="0"/>
              <a:t> master</a:t>
            </a:r>
          </a:p>
        </p:txBody>
      </p:sp>
      <p:pic>
        <p:nvPicPr>
          <p:cNvPr id="6" name="Espace réservé du contenu 5">
            <a:extLst>
              <a:ext uri="{FF2B5EF4-FFF2-40B4-BE49-F238E27FC236}">
                <a16:creationId xmlns:a16="http://schemas.microsoft.com/office/drawing/2014/main" id="{2974EF48-4016-4544-9F12-2085C0B61249}"/>
              </a:ext>
            </a:extLst>
          </p:cNvPr>
          <p:cNvPicPr>
            <a:picLocks noGrp="1" noChangeAspect="1"/>
          </p:cNvPicPr>
          <p:nvPr>
            <p:ph idx="1"/>
          </p:nvPr>
        </p:nvPicPr>
        <p:blipFill>
          <a:blip r:embed="rId2"/>
          <a:stretch>
            <a:fillRect/>
          </a:stretch>
        </p:blipFill>
        <p:spPr>
          <a:xfrm>
            <a:off x="3357180" y="2820029"/>
            <a:ext cx="5477639" cy="2362530"/>
          </a:xfrm>
        </p:spPr>
      </p:pic>
      <p:pic>
        <p:nvPicPr>
          <p:cNvPr id="5" name="Image 4">
            <a:extLst>
              <a:ext uri="{FF2B5EF4-FFF2-40B4-BE49-F238E27FC236}">
                <a16:creationId xmlns:a16="http://schemas.microsoft.com/office/drawing/2014/main" id="{E61EF3D7-DD3D-4AF0-8D89-93C310B63392}"/>
              </a:ext>
            </a:extLst>
          </p:cNvPr>
          <p:cNvPicPr>
            <a:picLocks noChangeAspect="1"/>
          </p:cNvPicPr>
          <p:nvPr/>
        </p:nvPicPr>
        <p:blipFill>
          <a:blip r:embed="rId3"/>
          <a:stretch>
            <a:fillRect/>
          </a:stretch>
        </p:blipFill>
        <p:spPr>
          <a:xfrm>
            <a:off x="343994" y="1900738"/>
            <a:ext cx="8735644" cy="4201111"/>
          </a:xfrm>
          <a:prstGeom prst="rect">
            <a:avLst/>
          </a:prstGeom>
        </p:spPr>
      </p:pic>
      <p:pic>
        <p:nvPicPr>
          <p:cNvPr id="8" name="Image 7">
            <a:extLst>
              <a:ext uri="{FF2B5EF4-FFF2-40B4-BE49-F238E27FC236}">
                <a16:creationId xmlns:a16="http://schemas.microsoft.com/office/drawing/2014/main" id="{A0117075-749D-4688-9BA9-3107EA7808A7}"/>
              </a:ext>
            </a:extLst>
          </p:cNvPr>
          <p:cNvPicPr>
            <a:picLocks noChangeAspect="1"/>
          </p:cNvPicPr>
          <p:nvPr/>
        </p:nvPicPr>
        <p:blipFill>
          <a:blip r:embed="rId2"/>
          <a:stretch>
            <a:fillRect/>
          </a:stretch>
        </p:blipFill>
        <p:spPr>
          <a:xfrm>
            <a:off x="8238931" y="297636"/>
            <a:ext cx="3785045" cy="1632507"/>
          </a:xfrm>
          <a:prstGeom prst="rect">
            <a:avLst/>
          </a:prstGeom>
        </p:spPr>
      </p:pic>
      <p:sp>
        <p:nvSpPr>
          <p:cNvPr id="9" name="Rectangle 8">
            <a:extLst>
              <a:ext uri="{FF2B5EF4-FFF2-40B4-BE49-F238E27FC236}">
                <a16:creationId xmlns:a16="http://schemas.microsoft.com/office/drawing/2014/main" id="{C7391A55-23FC-4379-9E7C-2A6523089996}"/>
              </a:ext>
            </a:extLst>
          </p:cNvPr>
          <p:cNvSpPr/>
          <p:nvPr/>
        </p:nvSpPr>
        <p:spPr>
          <a:xfrm>
            <a:off x="8238931" y="570451"/>
            <a:ext cx="3665047" cy="185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1410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2A932-66BD-42A2-9491-36BE8F7AB135}"/>
              </a:ext>
            </a:extLst>
          </p:cNvPr>
          <p:cNvSpPr>
            <a:spLocks noGrp="1"/>
          </p:cNvSpPr>
          <p:nvPr>
            <p:ph type="title"/>
          </p:nvPr>
        </p:nvSpPr>
        <p:spPr/>
        <p:txBody>
          <a:bodyPr/>
          <a:lstStyle/>
          <a:p>
            <a:r>
              <a:rPr lang="fr-CA" dirty="0"/>
              <a:t>Les processus : </a:t>
            </a:r>
            <a:r>
              <a:rPr lang="fr-CA" dirty="0" err="1"/>
              <a:t>node</a:t>
            </a:r>
            <a:r>
              <a:rPr lang="fr-CA" dirty="0"/>
              <a:t> </a:t>
            </a:r>
            <a:r>
              <a:rPr lang="fr-CA" dirty="0" err="1"/>
              <a:t>worker</a:t>
            </a:r>
            <a:endParaRPr lang="fr-CA" dirty="0"/>
          </a:p>
        </p:txBody>
      </p:sp>
      <p:sp>
        <p:nvSpPr>
          <p:cNvPr id="3" name="Espace réservé du contenu 2">
            <a:extLst>
              <a:ext uri="{FF2B5EF4-FFF2-40B4-BE49-F238E27FC236}">
                <a16:creationId xmlns:a16="http://schemas.microsoft.com/office/drawing/2014/main" id="{4D56BD4C-FC77-4263-80A0-49DC5F21843E}"/>
              </a:ext>
            </a:extLst>
          </p:cNvPr>
          <p:cNvSpPr>
            <a:spLocks noGrp="1"/>
          </p:cNvSpPr>
          <p:nvPr>
            <p:ph idx="1"/>
          </p:nvPr>
        </p:nvSpPr>
        <p:spPr/>
        <p:txBody>
          <a:bodyPr/>
          <a:lstStyle/>
          <a:p>
            <a:endParaRPr lang="fr-CA"/>
          </a:p>
        </p:txBody>
      </p:sp>
      <p:pic>
        <p:nvPicPr>
          <p:cNvPr id="5" name="Image 4">
            <a:extLst>
              <a:ext uri="{FF2B5EF4-FFF2-40B4-BE49-F238E27FC236}">
                <a16:creationId xmlns:a16="http://schemas.microsoft.com/office/drawing/2014/main" id="{15108599-3493-4E6A-AB14-5BDCA10205D2}"/>
              </a:ext>
            </a:extLst>
          </p:cNvPr>
          <p:cNvPicPr>
            <a:picLocks noChangeAspect="1"/>
          </p:cNvPicPr>
          <p:nvPr/>
        </p:nvPicPr>
        <p:blipFill>
          <a:blip r:embed="rId2"/>
          <a:stretch>
            <a:fillRect/>
          </a:stretch>
        </p:blipFill>
        <p:spPr>
          <a:xfrm>
            <a:off x="1818678" y="1557076"/>
            <a:ext cx="8554644" cy="3743847"/>
          </a:xfrm>
          <a:prstGeom prst="rect">
            <a:avLst/>
          </a:prstGeom>
        </p:spPr>
      </p:pic>
      <p:pic>
        <p:nvPicPr>
          <p:cNvPr id="6" name="Image 5">
            <a:extLst>
              <a:ext uri="{FF2B5EF4-FFF2-40B4-BE49-F238E27FC236}">
                <a16:creationId xmlns:a16="http://schemas.microsoft.com/office/drawing/2014/main" id="{7F4DA488-C0C8-42E1-AB67-EA0E93768053}"/>
              </a:ext>
            </a:extLst>
          </p:cNvPr>
          <p:cNvPicPr>
            <a:picLocks noChangeAspect="1"/>
          </p:cNvPicPr>
          <p:nvPr/>
        </p:nvPicPr>
        <p:blipFill>
          <a:blip r:embed="rId3"/>
          <a:stretch>
            <a:fillRect/>
          </a:stretch>
        </p:blipFill>
        <p:spPr>
          <a:xfrm>
            <a:off x="7677255" y="365125"/>
            <a:ext cx="4514745" cy="1947230"/>
          </a:xfrm>
          <a:prstGeom prst="rect">
            <a:avLst/>
          </a:prstGeom>
        </p:spPr>
      </p:pic>
      <p:sp>
        <p:nvSpPr>
          <p:cNvPr id="7" name="Rectangle 6">
            <a:extLst>
              <a:ext uri="{FF2B5EF4-FFF2-40B4-BE49-F238E27FC236}">
                <a16:creationId xmlns:a16="http://schemas.microsoft.com/office/drawing/2014/main" id="{6BFC6920-C79C-4A3F-9B8A-F8BEA762F2A4}"/>
              </a:ext>
            </a:extLst>
          </p:cNvPr>
          <p:cNvSpPr/>
          <p:nvPr/>
        </p:nvSpPr>
        <p:spPr>
          <a:xfrm>
            <a:off x="7677255" y="821094"/>
            <a:ext cx="4387227" cy="132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97786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112E7-C6F7-43FF-88FA-C0FED597BC14}"/>
              </a:ext>
            </a:extLst>
          </p:cNvPr>
          <p:cNvSpPr>
            <a:spLocks noGrp="1"/>
          </p:cNvSpPr>
          <p:nvPr>
            <p:ph type="title"/>
          </p:nvPr>
        </p:nvSpPr>
        <p:spPr/>
        <p:txBody>
          <a:bodyPr/>
          <a:lstStyle/>
          <a:p>
            <a:r>
              <a:rPr lang="fr-CA" dirty="0"/>
              <a:t>Image de référence</a:t>
            </a:r>
          </a:p>
        </p:txBody>
      </p:sp>
      <p:sp>
        <p:nvSpPr>
          <p:cNvPr id="3" name="Espace réservé du contenu 2">
            <a:extLst>
              <a:ext uri="{FF2B5EF4-FFF2-40B4-BE49-F238E27FC236}">
                <a16:creationId xmlns:a16="http://schemas.microsoft.com/office/drawing/2014/main" id="{19939453-B344-4502-9FED-5CD23959231A}"/>
              </a:ext>
            </a:extLst>
          </p:cNvPr>
          <p:cNvSpPr>
            <a:spLocks noGrp="1"/>
          </p:cNvSpPr>
          <p:nvPr>
            <p:ph idx="1"/>
          </p:nvPr>
        </p:nvSpPr>
        <p:spPr/>
        <p:txBody>
          <a:bodyPr/>
          <a:lstStyle/>
          <a:p>
            <a:endParaRPr lang="fr-CA" dirty="0"/>
          </a:p>
        </p:txBody>
      </p:sp>
      <p:pic>
        <p:nvPicPr>
          <p:cNvPr id="5" name="Image 4">
            <a:extLst>
              <a:ext uri="{FF2B5EF4-FFF2-40B4-BE49-F238E27FC236}">
                <a16:creationId xmlns:a16="http://schemas.microsoft.com/office/drawing/2014/main" id="{C21F1DFC-17AC-4E5D-9EAE-491CB1FB1854}"/>
              </a:ext>
            </a:extLst>
          </p:cNvPr>
          <p:cNvPicPr>
            <a:picLocks noChangeAspect="1"/>
          </p:cNvPicPr>
          <p:nvPr/>
        </p:nvPicPr>
        <p:blipFill>
          <a:blip r:embed="rId2"/>
          <a:stretch>
            <a:fillRect/>
          </a:stretch>
        </p:blipFill>
        <p:spPr>
          <a:xfrm>
            <a:off x="3428628" y="1318918"/>
            <a:ext cx="5334744" cy="4220164"/>
          </a:xfrm>
          <a:prstGeom prst="rect">
            <a:avLst/>
          </a:prstGeom>
        </p:spPr>
      </p:pic>
    </p:spTree>
    <p:extLst>
      <p:ext uri="{BB962C8B-B14F-4D97-AF65-F5344CB8AC3E}">
        <p14:creationId xmlns:p14="http://schemas.microsoft.com/office/powerpoint/2010/main" val="5751978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355</Words>
  <Application>Microsoft Office PowerPoint</Application>
  <PresentationFormat>Grand écran</PresentationFormat>
  <Paragraphs>24</Paragraphs>
  <Slides>7</Slides>
  <Notes>0</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Unicode MS</vt:lpstr>
      <vt:lpstr>Calibri</vt:lpstr>
      <vt:lpstr>Calibri Light</vt:lpstr>
      <vt:lpstr>Thème Office</vt:lpstr>
      <vt:lpstr>Explication de  l’exercice 15 partie 3</vt:lpstr>
      <vt:lpstr>Service:</vt:lpstr>
      <vt:lpstr>Présentation PowerPoint</vt:lpstr>
      <vt:lpstr>Présentation PowerPoint</vt:lpstr>
      <vt:lpstr>Les processus : node master</vt:lpstr>
      <vt:lpstr>Les processus : node worker</vt:lpstr>
      <vt:lpstr>Image de 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Schéma laboratoire 3</dc:title>
  <dc:creator>Jean-Pierre Duchesneau</dc:creator>
  <cp:lastModifiedBy>Jean-Pierre Duchesneau</cp:lastModifiedBy>
  <cp:revision>5</cp:revision>
  <cp:lastPrinted>2021-09-02T15:13:40Z</cp:lastPrinted>
  <dcterms:created xsi:type="dcterms:W3CDTF">2021-08-30T14:23:13Z</dcterms:created>
  <dcterms:modified xsi:type="dcterms:W3CDTF">2021-09-02T18:19:26Z</dcterms:modified>
</cp:coreProperties>
</file>