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8"/>
  </p:notesMasterIdLst>
  <p:handoutMasterIdLst>
    <p:handoutMasterId r:id="rId19"/>
  </p:handoutMasterIdLst>
  <p:sldIdLst>
    <p:sldId id="277" r:id="rId2"/>
    <p:sldId id="280" r:id="rId3"/>
    <p:sldId id="299" r:id="rId4"/>
    <p:sldId id="281" r:id="rId5"/>
    <p:sldId id="283" r:id="rId6"/>
    <p:sldId id="284" r:id="rId7"/>
    <p:sldId id="290" r:id="rId8"/>
    <p:sldId id="291" r:id="rId9"/>
    <p:sldId id="292" r:id="rId10"/>
    <p:sldId id="293" r:id="rId11"/>
    <p:sldId id="295" r:id="rId12"/>
    <p:sldId id="294" r:id="rId13"/>
    <p:sldId id="296" r:id="rId14"/>
    <p:sldId id="297" r:id="rId15"/>
    <p:sldId id="298" r:id="rId16"/>
    <p:sldId id="289" r:id="rId17"/>
  </p:sldIdLst>
  <p:sldSz cx="9144000" cy="6858000" type="screen4x3"/>
  <p:notesSz cx="7010400" cy="9296400"/>
  <p:defaultTextStyle>
    <a:lvl1pPr marL="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14="http://schemas.microsoft.com/office/powerpoint/2010/main" xmlns:pr="smNativeData" dt="1605976860" val="978" rev64="64" revOS="3"/>
      <pr:smFileRevision xmlns="" xmlns:p14="http://schemas.microsoft.com/office/powerpoint/2010/main" xmlns:pr="smNativeData" dt="1605976860" val="101"/>
      <pr:guideOptions xmlns="" xmlns:p14="http://schemas.microsoft.com/office/powerpoint/2010/main" xmlns:pr="smNativeData" dt="1605976860" snapToGrid="1" snapToBorders="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BD6DC-4954-467B-892C-3C0FDAE6A4BA}" v="18" dt="2022-03-08T14:55:00.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4"/>
    <p:restoredTop sz="94588"/>
  </p:normalViewPr>
  <p:slideViewPr>
    <p:cSldViewPr>
      <p:cViewPr varScale="1">
        <p:scale>
          <a:sx n="108" d="100"/>
          <a:sy n="108" d="100"/>
        </p:scale>
        <p:origin x="1188" y="84"/>
      </p:cViewPr>
      <p:guideLst>
        <p:guide orient="horz" pos="2160"/>
        <p:guide pos="2880"/>
      </p:guideLst>
    </p:cSldViewPr>
  </p:slideViewPr>
  <p:outlineViewPr>
    <p:cViewPr>
      <p:scale>
        <a:sx n="303" d="100"/>
        <a:sy n="303" d="100"/>
      </p:scale>
      <p:origin x="0" y="0"/>
    </p:cViewPr>
  </p:outlineViewPr>
  <p:notesTextViewPr>
    <p:cViewPr>
      <p:scale>
        <a:sx n="1" d="1"/>
        <a:sy n="1" d="1"/>
      </p:scale>
      <p:origin x="0" y="0"/>
    </p:cViewPr>
  </p:notesTextViewPr>
  <p:sorterViewPr>
    <p:cViewPr>
      <p:scale>
        <a:sx n="10" d="100"/>
        <a:sy n="10" d="100"/>
      </p:scale>
      <p:origin x="0" y="0"/>
    </p:cViewPr>
  </p:sorterViewPr>
  <p:notesViewPr>
    <p:cSldViewPr>
      <p:cViewPr>
        <p:scale>
          <a:sx n="98" d="100"/>
          <a:sy n="98" d="100"/>
        </p:scale>
        <p:origin x="304" y="2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B99BD6DC-4954-467B-892C-3C0FDAE6A4BA}"/>
    <pc:docChg chg="custSel addSld delSld modSld sldOrd">
      <pc:chgData name="Jean-Pierre Duchesneau" userId="a41dad7d-4331-478d-884a-a37b1c6c6add" providerId="ADAL" clId="{B99BD6DC-4954-467B-892C-3C0FDAE6A4BA}" dt="2022-03-08T14:55:00.766" v="378"/>
      <pc:docMkLst>
        <pc:docMk/>
      </pc:docMkLst>
      <pc:sldChg chg="addSp modSp mod modTransition modAnim">
        <pc:chgData name="Jean-Pierre Duchesneau" userId="a41dad7d-4331-478d-884a-a37b1c6c6add" providerId="ADAL" clId="{B99BD6DC-4954-467B-892C-3C0FDAE6A4BA}" dt="2022-03-08T14:54:01.056" v="377" actId="20577"/>
        <pc:sldMkLst>
          <pc:docMk/>
          <pc:sldMk cId="0" sldId="280"/>
        </pc:sldMkLst>
        <pc:spChg chg="mod">
          <ac:chgData name="Jean-Pierre Duchesneau" userId="a41dad7d-4331-478d-884a-a37b1c6c6add" providerId="ADAL" clId="{B99BD6DC-4954-467B-892C-3C0FDAE6A4BA}" dt="2022-03-08T14:46:38.186" v="56" actId="6549"/>
          <ac:spMkLst>
            <pc:docMk/>
            <pc:sldMk cId="0" sldId="280"/>
            <ac:spMk id="2" creationId="{00000000-0000-0000-0000-000000000000}"/>
          </ac:spMkLst>
        </pc:spChg>
        <pc:spChg chg="mod">
          <ac:chgData name="Jean-Pierre Duchesneau" userId="a41dad7d-4331-478d-884a-a37b1c6c6add" providerId="ADAL" clId="{B99BD6DC-4954-467B-892C-3C0FDAE6A4BA}" dt="2022-03-08T14:54:01.056" v="377" actId="20577"/>
          <ac:spMkLst>
            <pc:docMk/>
            <pc:sldMk cId="0" sldId="280"/>
            <ac:spMk id="3" creationId="{00000000-0000-0000-0000-000000000000}"/>
          </ac:spMkLst>
        </pc:spChg>
        <pc:picChg chg="add mod">
          <ac:chgData name="Jean-Pierre Duchesneau" userId="a41dad7d-4331-478d-884a-a37b1c6c6add" providerId="ADAL" clId="{B99BD6DC-4954-467B-892C-3C0FDAE6A4BA}" dt="2022-03-08T14:52:49.650" v="363" actId="1076"/>
          <ac:picMkLst>
            <pc:docMk/>
            <pc:sldMk cId="0" sldId="280"/>
            <ac:picMk id="5" creationId="{029163FC-4992-4540-8EAA-0806EEB402D2}"/>
          </ac:picMkLst>
        </pc:picChg>
      </pc:sldChg>
      <pc:sldChg chg="ord">
        <pc:chgData name="Jean-Pierre Duchesneau" userId="a41dad7d-4331-478d-884a-a37b1c6c6add" providerId="ADAL" clId="{B99BD6DC-4954-467B-892C-3C0FDAE6A4BA}" dt="2022-03-08T14:26:15.582" v="1"/>
        <pc:sldMkLst>
          <pc:docMk/>
          <pc:sldMk cId="0" sldId="291"/>
        </pc:sldMkLst>
      </pc:sldChg>
      <pc:sldChg chg="addSp modSp new del">
        <pc:chgData name="Jean-Pierre Duchesneau" userId="a41dad7d-4331-478d-884a-a37b1c6c6add" providerId="ADAL" clId="{B99BD6DC-4954-467B-892C-3C0FDAE6A4BA}" dt="2022-03-08T14:46:23.736" v="18" actId="2696"/>
        <pc:sldMkLst>
          <pc:docMk/>
          <pc:sldMk cId="213659690" sldId="299"/>
        </pc:sldMkLst>
        <pc:graphicFrameChg chg="add mod">
          <ac:chgData name="Jean-Pierre Duchesneau" userId="a41dad7d-4331-478d-884a-a37b1c6c6add" providerId="ADAL" clId="{B99BD6DC-4954-467B-892C-3C0FDAE6A4BA}" dt="2022-03-08T14:46:21.037" v="17"/>
          <ac:graphicFrameMkLst>
            <pc:docMk/>
            <pc:sldMk cId="213659690" sldId="299"/>
            <ac:graphicFrameMk id="2" creationId="{BB312659-836C-4555-89E2-59792F87702A}"/>
          </ac:graphicFrameMkLst>
        </pc:graphicFrameChg>
      </pc:sldChg>
      <pc:sldChg chg="add ord modAnim">
        <pc:chgData name="Jean-Pierre Duchesneau" userId="a41dad7d-4331-478d-884a-a37b1c6c6add" providerId="ADAL" clId="{B99BD6DC-4954-467B-892C-3C0FDAE6A4BA}" dt="2022-03-08T14:55:00.766" v="378"/>
        <pc:sldMkLst>
          <pc:docMk/>
          <pc:sldMk cId="3806459272" sldId="299"/>
        </pc:sldMkLst>
      </pc:sldChg>
    </pc:docChg>
  </pc:docChgLst>
  <pc:docChgLst>
    <pc:chgData name="Jean-Pierre Duchesneau" userId="a41dad7d-4331-478d-884a-a37b1c6c6add" providerId="ADAL" clId="{26E6B972-DECA-4554-B0CD-FFAA3BEBD0C6}"/>
    <pc:docChg chg="modSld">
      <pc:chgData name="Jean-Pierre Duchesneau" userId="a41dad7d-4331-478d-884a-a37b1c6c6add" providerId="ADAL" clId="{26E6B972-DECA-4554-B0CD-FFAA3BEBD0C6}" dt="2022-03-08T11:06:10.295" v="40" actId="20577"/>
      <pc:docMkLst>
        <pc:docMk/>
      </pc:docMkLst>
      <pc:sldChg chg="modSp mod">
        <pc:chgData name="Jean-Pierre Duchesneau" userId="a41dad7d-4331-478d-884a-a37b1c6c6add" providerId="ADAL" clId="{26E6B972-DECA-4554-B0CD-FFAA3BEBD0C6}" dt="2022-03-08T11:02:41.778" v="25" actId="20577"/>
        <pc:sldMkLst>
          <pc:docMk/>
          <pc:sldMk cId="0" sldId="277"/>
        </pc:sldMkLst>
        <pc:spChg chg="mod">
          <ac:chgData name="Jean-Pierre Duchesneau" userId="a41dad7d-4331-478d-884a-a37b1c6c6add" providerId="ADAL" clId="{26E6B972-DECA-4554-B0CD-FFAA3BEBD0C6}" dt="2022-03-08T11:02:41.778" v="25" actId="20577"/>
          <ac:spMkLst>
            <pc:docMk/>
            <pc:sldMk cId="0" sldId="277"/>
            <ac:spMk id="3" creationId="{00000000-0000-0000-0000-000000000000}"/>
          </ac:spMkLst>
        </pc:spChg>
      </pc:sldChg>
      <pc:sldChg chg="modSp mod">
        <pc:chgData name="Jean-Pierre Duchesneau" userId="a41dad7d-4331-478d-884a-a37b1c6c6add" providerId="ADAL" clId="{26E6B972-DECA-4554-B0CD-FFAA3BEBD0C6}" dt="2022-03-08T11:05:45.441" v="35" actId="20577"/>
        <pc:sldMkLst>
          <pc:docMk/>
          <pc:sldMk cId="0" sldId="284"/>
        </pc:sldMkLst>
        <pc:spChg chg="mod">
          <ac:chgData name="Jean-Pierre Duchesneau" userId="a41dad7d-4331-478d-884a-a37b1c6c6add" providerId="ADAL" clId="{26E6B972-DECA-4554-B0CD-FFAA3BEBD0C6}" dt="2022-03-08T11:05:45.441" v="35" actId="20577"/>
          <ac:spMkLst>
            <pc:docMk/>
            <pc:sldMk cId="0" sldId="284"/>
            <ac:spMk id="2" creationId="{00000000-0000-0000-0000-000000000000}"/>
          </ac:spMkLst>
        </pc:spChg>
      </pc:sldChg>
      <pc:sldChg chg="modSp mod">
        <pc:chgData name="Jean-Pierre Duchesneau" userId="a41dad7d-4331-478d-884a-a37b1c6c6add" providerId="ADAL" clId="{26E6B972-DECA-4554-B0CD-FFAA3BEBD0C6}" dt="2022-03-08T11:06:10.295" v="40" actId="20577"/>
        <pc:sldMkLst>
          <pc:docMk/>
          <pc:sldMk cId="0" sldId="291"/>
        </pc:sldMkLst>
        <pc:spChg chg="mod">
          <ac:chgData name="Jean-Pierre Duchesneau" userId="a41dad7d-4331-478d-884a-a37b1c6c6add" providerId="ADAL" clId="{26E6B972-DECA-4554-B0CD-FFAA3BEBD0C6}" dt="2022-03-08T11:06:10.295" v="40" actId="20577"/>
          <ac:spMkLst>
            <pc:docMk/>
            <pc:sldMk cId="0" sldId="291"/>
            <ac:spMk id="2" creationId="{00000000-0000-0000-0000-000000000000}"/>
          </ac:spMkLst>
        </pc:spChg>
      </pc:sldChg>
    </pc:docChg>
  </pc:docChgLst>
  <pc:docChgLst>
    <pc:chgData name="Claude Roy ( Formation Continue Prof )" userId="62dc5972-1c93-4c8a-a38f-9be494a8ecb4" providerId="ADAL" clId="{0F76A68D-436B-054C-985E-FE127A83D638}"/>
    <pc:docChg chg="modShowInfo">
      <pc:chgData name="Claude Roy ( Formation Continue Prof )" userId="62dc5972-1c93-4c8a-a38f-9be494a8ecb4" providerId="ADAL" clId="{0F76A68D-436B-054C-985E-FE127A83D638}" dt="2021-04-27T16:06:33.635" v="0" actId="2744"/>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LESAADdAgAAEAAAACYAAAAIAAAAv58AAP//wQE="/>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Espace réservé de la date 2"/>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AAAAAB4rAADdAgAAEAAAACYAAAAIAAAAv58AAP//wQE="/>
              </a:ext>
            </a:extLst>
          </p:cNvSpPr>
          <p:nvPr>
            <p:ph type="dt" sz="quarter" idx="1"/>
          </p:nvPr>
        </p:nvSpPr>
        <p:spPr>
          <a:xfrm>
            <a:off x="397065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Espace réservé du pied de page 3"/>
          <p:cNvSpPr>
            <a:spLocks noGrp="1" noChangeArrowheads="1"/>
            <a:extLst>
              <a:ext uri="smNativeData">
                <pr:smNativeData xmlns="" xmlns:p14="http://schemas.microsoft.com/office/powerpoint/2010/main" xmlns:pr="smNativeData" val="SMDATA_13_HEO5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UTYAALESAAAuOQAAEAAAACYAAAAIAAAAv58AAP//wQE="/>
              </a:ext>
            </a:extLst>
          </p:cNvSpPr>
          <p:nvPr>
            <p:ph type="ftr" sz="quarter" idx="2"/>
          </p:nvPr>
        </p:nvSpPr>
        <p:spPr>
          <a:xfrm>
            <a:off x="0"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5" name="Espace réservé du numéro de diapositive 4"/>
          <p:cNvSpPr>
            <a:spLocks noGrp="1" noChangeArrowheads="1"/>
            <a:extLst>
              <a:ext uri="smNativeData">
                <pr:smNativeData xmlns="" xmlns:p14="http://schemas.microsoft.com/office/powerpoint/2010/main" xmlns:pr="smNativeData" val="SMDATA_13_HEO5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UTYAAB4rAAAuOQAAEAAAACYAAAAIAAAAv58AAP//wQE="/>
              </a:ext>
            </a:extLst>
          </p:cNvSpPr>
          <p:nvPr>
            <p:ph type="sldNum" sz="quarter" idx="3"/>
          </p:nvPr>
        </p:nvSpPr>
        <p:spPr>
          <a:xfrm>
            <a:off x="3970655"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78F304E6-A895-A6F2-DB4B-5EA74A052D0B}" type="slidenum">
              <a:rPr sz="1200"/>
              <a:t>‹N°›</a:t>
            </a:fld>
            <a:endParaRPr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026"/>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AAAAAAAAAALESAADdAgAAEAAAACYAAAAIAAAAv58AAP//wQE="/>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Rectangle 1027"/>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vGAAAAAAAACArAADdAgAAEAAAACYAAAAIAAAAv58AAP//wQE="/>
              </a:ext>
            </a:extLst>
          </p:cNvSpPr>
          <p:nvPr>
            <p:ph type="dt" idx="1"/>
          </p:nvPr>
        </p:nvSpPr>
        <p:spPr>
          <a:xfrm>
            <a:off x="397192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Rectangle 1028"/>
          <p:cNvSpPr>
            <a:spLocks noGrp="1" noRot="1" noChangeAspect="1" noChangeArrowheads="1"/>
            <a:extLst>
              <a:ext uri="smNativeData">
                <pr:smNativeData xmlns="" xmlns:p14="http://schemas.microsoft.com/office/powerpoint/2010/main" xmlns:pr="smNativeData" val="SMDATA_13_HEO5XxMAAAAlAAAAZAAAAC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6v3r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Q8AAP//wQE="/>
              </a:ext>
            </a:extLst>
          </p:cNvSpPr>
          <p:nvPr>
            <p:ph type="sldImg" idx="2"/>
          </p:nvPr>
        </p:nvSpPr>
        <p:spPr>
          <a:xfrm>
            <a:off x="1181100" y="697230"/>
            <a:ext cx="4648200" cy="3486150"/>
          </a:xfrm>
          <a:prstGeom prst="rect">
            <a:avLst/>
          </a:prstGeom>
          <a:noFill/>
          <a:ln w="9525" cap="flat" cmpd="sng" algn="ctr">
            <a:solidFill>
              <a:srgbClr val="000000"/>
            </a:solidFill>
            <a:prstDash val="solid"/>
            <a:headEnd type="none"/>
            <a:tailEnd type="none"/>
          </a:ln>
          <a:effectLst/>
        </p:spPr>
      </p:sp>
      <p:sp>
        <p:nvSpPr>
          <p:cNvPr id="5" name="Rectangle 1029"/>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vx8AAP//wQE="/>
              </a:ext>
            </a:extLst>
          </p:cNvSpPr>
          <p:nvPr>
            <p:ph type="body" idx="3"/>
          </p:nvPr>
        </p:nvSpPr>
        <p:spPr>
          <a:xfrm>
            <a:off x="935355" y="4416425"/>
            <a:ext cx="5140325" cy="4183380"/>
          </a:xfrm>
          <a:prstGeom prst="rect">
            <a:avLst/>
          </a:prstGeom>
          <a:noFill/>
          <a:ln>
            <a:noFill/>
          </a:ln>
          <a:effectLst/>
        </p:spPr>
        <p:txBody>
          <a:bodyPr vert="horz" wrap="square" lIns="93345" tIns="46355" rIns="93345" bIns="46355"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Rectangle 1030"/>
          <p:cNvSpPr>
            <a:spLocks noGrp="1" noChangeArrowheads="1"/>
            <a:extLst>
              <a:ext uri="smNativeData">
                <pr:smNativeData xmlns="" xmlns:p14="http://schemas.microsoft.com/office/powerpoint/2010/main" xmlns:pr="smNativeData" val="SMDATA_13_HEO5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AAAAAVDYAALESAAAwOQAAEAAAACYAAAAIAAAAv58AAP//wQE="/>
              </a:ext>
            </a:extLst>
          </p:cNvSpPr>
          <p:nvPr>
            <p:ph type="ftr" sz="quarter" idx="4"/>
          </p:nvPr>
        </p:nvSpPr>
        <p:spPr>
          <a:xfrm>
            <a:off x="0"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7" name="Rectangle 1031"/>
          <p:cNvSpPr>
            <a:spLocks noGrp="1" noChangeArrowheads="1"/>
            <a:extLst>
              <a:ext uri="smNativeData">
                <pr:smNativeData xmlns="" xmlns:p14="http://schemas.microsoft.com/office/powerpoint/2010/main" xmlns:pr="smNativeData" val="SMDATA_13_HEO5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QiLw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vGAAAVDYAACArAAAwOQAAEAAAACYAAAAIAAAAv58AAP//wQE="/>
              </a:ext>
            </a:extLst>
          </p:cNvSpPr>
          <p:nvPr>
            <p:ph type="sldNum" sz="quarter" idx="5"/>
          </p:nvPr>
        </p:nvSpPr>
        <p:spPr>
          <a:xfrm>
            <a:off x="3971925"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622D2F64-2A8F-78D9-C195-DC8C61DB3789}" type="slidenum">
              <a:rPr sz="1200"/>
              <a:t>‹N°›</a:t>
            </a:fld>
            <a:endParaRPr sz="1200"/>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dunu.info/2020/05/24/ubuntu-20-04-server-change-dns-and-domai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 xmlns:p14="http://schemas.microsoft.com/office/powerpoint/2010/main" xmlns:pr="smNativeData"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C0eQo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a:xfrm>
            <a:off x="1181100" y="696913"/>
            <a:ext cx="4648200" cy="3486150"/>
          </a:xfrm>
        </p:spPr>
      </p:sp>
      <p:sp>
        <p:nvSpPr>
          <p:cNvPr id="3" name="SlideText1"/>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BoWAM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BAAAAAAAAA="/>
              </a:ext>
            </a:extLst>
          </p:cNvSpPr>
          <p:nvPr>
            <p:ph type="body" idx="3"/>
          </p:nvPr>
        </p:nvSpPr>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 xmlns:p14="http://schemas.microsoft.com/office/powerpoint/2010/main" xmlns:pr="smNativeData"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a:xfrm>
            <a:off x="1181100" y="696913"/>
            <a:ext cx="4648200" cy="3486150"/>
          </a:xfrm>
        </p:spPr>
      </p:sp>
      <p:sp>
        <p:nvSpPr>
          <p:cNvPr id="3" name="SlideText1"/>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D2VgM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BAAAAAAAAA="/>
              </a:ext>
            </a:extLst>
          </p:cNvSpPr>
          <p:nvPr>
            <p:ph type="body" idx="3"/>
          </p:nvPr>
        </p:nvSpPr>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pr="smNativeData" xmlns:p14="http://schemas.microsoft.com/office/powerpoint/2010/main" xmlns=""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a:xfrm>
            <a:off x="1181100" y="696913"/>
            <a:ext cx="4648200" cy="3486150"/>
          </a:xfrm>
        </p:spPr>
      </p:sp>
      <p:sp>
        <p:nvSpPr>
          <p:cNvPr id="3" name="SlideText1"/>
          <p:cNvSpPr>
            <a:spLocks noGrp="1" noChangeArrowheads="1"/>
            <a:extLst>
              <a:ext uri="smNativeData">
                <pr:smNativeData xmlns:pr="smNativeData" xmlns:p14="http://schemas.microsoft.com/office/powerpoint/2010/main" xmlns=""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D2VgM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BAAAAAAAAA="/>
              </a:ext>
            </a:extLst>
          </p:cNvSpPr>
          <p:nvPr>
            <p:ph type="body" idx="3"/>
          </p:nvPr>
        </p:nvSpPr>
        <p:spPr/>
        <p:txBody>
          <a:bodyPr vert="horz" wrap="square" lIns="93345" tIns="46355" rIns="93345" bIns="46355" numCol="1" spcCol="215900" anchor="t">
            <a:prstTxWarp prst="textNoShape">
              <a:avLst/>
            </a:prstTxWarp>
          </a:bodyPr>
          <a:lstStyle/>
          <a:p>
            <a:endParaRPr/>
          </a:p>
        </p:txBody>
      </p:sp>
    </p:spTree>
    <p:extLst>
      <p:ext uri="{BB962C8B-B14F-4D97-AF65-F5344CB8AC3E}">
        <p14:creationId xmlns:p14="http://schemas.microsoft.com/office/powerpoint/2010/main" val="189938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 xmlns:p14="http://schemas.microsoft.com/office/powerpoint/2010/main" xmlns:pr="smNativeData"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BwJgY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a:xfrm>
            <a:off x="1181100" y="696913"/>
            <a:ext cx="4648200" cy="3486150"/>
          </a:xfrm>
        </p:spPr>
      </p:sp>
      <p:sp>
        <p:nvSpPr>
          <p:cNvPr id="3" name="SlideText1"/>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DKDAQ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BAAAAAAAAA="/>
              </a:ext>
            </a:extLst>
          </p:cNvSpPr>
          <p:nvPr>
            <p:ph type="body" idx="3"/>
          </p:nvPr>
        </p:nvSpPr>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 xmlns:p14="http://schemas.microsoft.com/office/powerpoint/2010/main" xmlns:pr="smNativeData"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p:sp>
      <p:sp>
        <p:nvSpPr>
          <p:cNvPr id="3" name="SlideText1"/>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Bzlgo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BAAAAAAAAA="/>
              </a:ext>
            </a:extLst>
          </p:cNvSpPr>
          <p:nvPr>
            <p:ph type="body" idx="3"/>
          </p:nvPr>
        </p:nvSpPr>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 xmlns:p14="http://schemas.microsoft.com/office/powerpoint/2010/main" xmlns:pr="smNativeData"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a:xfrm>
            <a:off x="1181100" y="696913"/>
            <a:ext cx="4648200" cy="3486150"/>
          </a:xfrm>
        </p:spPr>
      </p:sp>
      <p:sp>
        <p:nvSpPr>
          <p:cNvPr id="3" name="SlideText1"/>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PAXbA4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AAAAACYAAAAIAAAAPRAAAAAAAAA="/>
              </a:ext>
            </a:extLst>
          </p:cNvSpPr>
          <p:nvPr>
            <p:ph type="body" idx="3"/>
          </p:nvPr>
        </p:nvSpPr>
        <p:spPr>
          <a:xfrm>
            <a:off x="935355" y="4416425"/>
            <a:ext cx="5140325" cy="4183380"/>
          </a:xfrm>
        </p:spPr>
        <p:txBody>
          <a:bodyPr vert="horz" wrap="square" lIns="93345" tIns="46355" rIns="93345" bIns="46355" numCol="1" spcCol="215900" anchor="t">
            <a:prstTxWarp prst="textNoShape">
              <a:avLst/>
            </a:prstTxWarp>
          </a:bodyPr>
          <a:lstStyle/>
          <a:p>
            <a:r>
              <a:rPr u="sng">
                <a:solidFill>
                  <a:schemeClr val="hlink"/>
                </a:solidFill>
                <a:hlinkClick r:id="rId3"/>
              </a:rPr>
              <a:t>https://dedunu.info/2020/05/24/ubuntu-20-04-server-change-dns-and-domain</a:t>
            </a: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 xmlns:p14="http://schemas.microsoft.com/office/powerpoint/2010/main" xmlns:pr="smNativeData" val="SMDATA_13_HEO5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IAAAAAAAAA="/>
              </a:ext>
            </a:extLst>
          </p:cNvSpPr>
          <p:nvPr>
            <p:ph type="sldImg" idx="2"/>
          </p:nvPr>
        </p:nvSpPr>
        <p:spPr/>
      </p:sp>
      <p:sp>
        <p:nvSpPr>
          <p:cNvPr id="3" name="SlideText1"/>
          <p:cNvSpPr>
            <a:spLocks noGrp="1" noChangeArrowheads="1"/>
            <a:extLst>
              <a:ext uri="smNativeData">
                <pr:smNativeData xmlns="" xmlns:p14="http://schemas.microsoft.com/office/powerpoint/2010/main" xmlns:pr="smNativeData" val="SMDATA_13_HEO5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B3AQ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BAAAAAAAAA="/>
              </a:ext>
            </a:extLst>
          </p:cNvSpPr>
          <p:nvPr>
            <p:ph type="body" idx="3"/>
          </p:nvPr>
        </p:nvSpPr>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Gg0AAAg0AAAmFgAAEAAAACYAAAAIAAAAAYAAAAAAA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wCAAA6BcAANAvAACwIgAAEAAAACYAAAAIAAAAAQAAAAAAAAA="/>
              </a:ext>
            </a:extLst>
          </p:cNvSpPr>
          <p:nvPr>
            <p:ph type="subTitle" idx="1"/>
          </p:nvPr>
        </p:nvSpPr>
        <p:spPr>
          <a:xfrm>
            <a:off x="1371600" y="3886200"/>
            <a:ext cx="6400800" cy="1752600"/>
          </a:xfrm>
        </p:spPr>
        <p:txBody>
          <a:bodyPr/>
          <a:lstStyle/>
          <a:p>
            <a:r>
              <a:t>Click to edit Master subtitle style</a:t>
            </a:r>
          </a:p>
        </p:txBody>
      </p:sp>
      <p:sp>
        <p:nvSpPr>
          <p:cNvPr id="4"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QAZ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2599713-5DAF-0C61-E1E1-AB34D9AF17FE}"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PhA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7F55F0C-42AA-A0A9-E44D-B4FC110312E1}"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C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IKAAAsAEAAHA1AACwJQAAEAAAACYAAAAIAAAAv5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sAEAANgnAACwJQAAEAAAACYAAAAIAAAAPx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13A1C94D-03FE-F43F-B019-F56A875746A0}"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3C29BEB8-F6D1-7C48-9F91-001DF0DF6955}"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HBsAAEI0AAB9IwAAEAAAACYAAAAIAAAAvZ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4REAAEI0AAAcGwAAEAAAACYAAAAIAAAAvRAAAAAAA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6C5B94CC-8281-0E62-CFE3-7437DAAD3921}"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2AkAAKgbAACwJQAAEAAAACYAAAAIAAAAAQAAAAAAAAA="/>
              </a:ext>
            </a:extLst>
          </p:cNvSpPr>
          <p:nvPr>
            <p:ph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YHAAA2AkAAHA1AACwJQAAEAAAACYAAAAIAAAAAQAAAAAAAAA="/>
              </a:ext>
            </a:extLst>
          </p:cNvSpPr>
          <p:nvPr>
            <p:ph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22810F5C-12CF-D4F9-8139-E4AC417777B1}"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 xmlns:p14="http://schemas.microsoft.com/office/powerpoint/2010/main" xmlns:pr="smNativeData"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cQkAAKobAABhDQAAEAAAACYAAAAIAAAAvR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4"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YQ0AAKobAACwJQAAEAAAACYAAAAIAAAAAQAAAAAAAAA="/>
              </a:ext>
            </a:extLst>
          </p:cNvSpPr>
          <p:nvPr>
            <p:ph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3"/>
          <p:cNvSpPr>
            <a:spLocks noGrp="1" noChangeArrowheads="1"/>
            <a:extLst>
              <a:ext uri="smNativeData">
                <pr:smNativeData xmlns="" xmlns:p14="http://schemas.microsoft.com/office/powerpoint/2010/main" xmlns:pr="smNativeData"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cQkAAHA1AABhDQAAEAAAACYAAAAIAAAAvR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6" name="SlideText4"/>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YQ0AAHA1AACwJQAAEAAAACYAAAAIAAAAAQAAAAAAAAA="/>
              </a:ext>
            </a:extLst>
          </p:cNvSpPr>
          <p:nvPr>
            <p:ph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7"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8"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3480F843-0DD9-D50E-9738-FB5BB67661AE}"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IAAAAAAA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0B73BEA9-E7E6-2648-A8CB-111DF0855E44}"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3"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7E9A906-48AA-BC5F-E451-BE0AE71F12EB}"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rgEAAFIVAADUCAAAEAAAACYAAAAIAAAAvZ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FQAArgEAAHA1AACwJQAAEAAAACYAAAAIAAAAAQAAAAAAA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1AgAAFIVAACwJQAAEAAAACYAAAAIAAAAAQAAAAAAAAA="/>
              </a:ext>
            </a:extLst>
          </p:cNvSpPr>
          <p:nvPr>
            <p:ph idx="2"/>
          </p:nvPr>
        </p:nvSpPr>
        <p:spPr>
          <a:xfrm>
            <a:off x="457200" y="1435100"/>
            <a:ext cx="3008630" cy="46913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5610608A-C4BB-4596-F5A8-32C32EE60367}"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iB0AAMYsAAAEIQAAEAAAACYAAAAIAAAAvZ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xgMAAMYsAAAWHQAAEAAAACYAAAAIAAAAAQAAAAAAAAA="/>
              </a:ext>
            </a:extLst>
          </p:cNvSpPr>
          <p:nvPr>
            <p:ph idx="1"/>
          </p:nvPr>
        </p:nvSpPr>
        <p:spPr>
          <a:xfrm>
            <a:off x="1791970" y="613410"/>
            <a:ext cx="5486400" cy="4114800"/>
          </a:xfrm>
        </p:spPr>
        <p:txBody>
          <a:bodyPr/>
          <a:lstStyle/>
          <a:p>
            <a:r>
              <a:t>Click to edit Master text styles</a:t>
            </a:r>
          </a:p>
        </p:txBody>
      </p:sp>
      <p:sp>
        <p:nvSpPr>
          <p:cNvPr id="4" name="SlideText2"/>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BCEAAMYsAAD4JQAAEAAAACYAAAAIAAAAAQAAAAAAAAA="/>
              </a:ext>
            </a:extLst>
          </p:cNvSpPr>
          <p:nvPr>
            <p:ph idx="2"/>
          </p:nvPr>
        </p:nvSpPr>
        <p:spPr>
          <a:xfrm>
            <a:off x="1791970" y="5367020"/>
            <a:ext cx="5486400" cy="805180"/>
          </a:xfrm>
        </p:spPr>
        <p:txBody>
          <a:bodyPr/>
          <a:lstStyle/>
          <a:p>
            <a:r>
              <a:t>Click to edit Master text styles</a:t>
            </a:r>
          </a:p>
        </p:txBody>
      </p:sp>
      <p:sp>
        <p:nvSpPr>
          <p:cNvPr id="5" name="Foot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QAZ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44BD48EF-A1A9-E8BE-E705-57EB064B1102}"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1_Thème Office">
    <p:bg>
      <p:bgPr>
        <a:solidFill>
          <a:schemeClr val="bg1"/>
        </a:solidFill>
        <a:effectLst/>
      </p:bgPr>
    </p:bg>
    <p:spTree>
      <p:nvGrpSpPr>
        <p:cNvPr id="1" name=""/>
        <p:cNvGrpSpPr/>
        <p:nvPr/>
      </p:nvGrpSpPr>
      <p:grpSpPr>
        <a:xfrm>
          <a:off x="0" y="0"/>
          <a:ext cx="0" cy="0"/>
          <a:chOff x="0" y="0"/>
          <a:chExt cx="0" cy="0"/>
        </a:xfrm>
      </p:grpSpPr>
      <p:pic>
        <p:nvPicPr>
          <p:cNvPr id="2" name="Image 6"/>
          <p:cNvPicPr>
            <a:picLocks noChangeAspect="1"/>
            <a:extLst>
              <a:ext uri="smNativeData">
                <pr:smNativeData xmlns="" xmlns:p14="http://schemas.microsoft.com/office/powerpoint/2010/main" xmlns:pr="smNativeData" val="SMDATA_15_HEO5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AAAAAPn///96OAAAKSoAABAAAAAmAAAACAAAAP//////////"/>
              </a:ext>
            </a:extLst>
          </p:cNvPicPr>
          <p:nvPr/>
        </p:nvPicPr>
        <p:blipFill>
          <a:blip r:embed="rId13"/>
          <a:stretch>
            <a:fillRect/>
          </a:stretch>
        </p:blipFill>
        <p:spPr>
          <a:xfrm>
            <a:off x="0" y="-4445"/>
            <a:ext cx="9180830" cy="6858000"/>
          </a:xfrm>
          <a:prstGeom prst="rect">
            <a:avLst/>
          </a:prstGeom>
          <a:noFill/>
          <a:ln>
            <a:noFill/>
          </a:ln>
          <a:effectLst/>
        </p:spPr>
      </p:pic>
      <p:sp>
        <p:nvSpPr>
          <p:cNvPr id="3" name="ZoneTexte 5"/>
          <p:cNvSpPr>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CCgAAoygAAM0eAABTKgAAEAAAACYAAAAIAAAA//////////8="/>
              </a:ext>
            </a:extLst>
          </p:cNvSpPr>
          <p:nvPr/>
        </p:nvSpPr>
        <p:spPr>
          <a:xfrm>
            <a:off x="1708150" y="6605905"/>
            <a:ext cx="3298825" cy="274320"/>
          </a:xfrm>
          <a:prstGeom prst="rect">
            <a:avLst/>
          </a:prstGeom>
          <a:noFill/>
          <a:ln>
            <a:noFill/>
          </a:ln>
          <a:effectLst/>
        </p:spPr>
        <p:txBody>
          <a:bodyPr vert="horz" wrap="square" lIns="91440" tIns="45720" rIns="91440" bIns="45720" numCol="1" spcCol="215900" anchor="t"/>
          <a:lstStyle/>
          <a:p>
            <a:pPr>
              <a:spcBef>
                <a:spcPts val="0"/>
              </a:spcBef>
              <a:defRPr sz="1200">
                <a:latin typeface="Calibri" pitchFamily="2" charset="0"/>
                <a:ea typeface="Calibri" pitchFamily="2" charset="0"/>
                <a:cs typeface="Calibri" pitchFamily="2" charset="0"/>
              </a:defRPr>
            </a:pPr>
            <a:r>
              <a:t>420-W45-SF Installation serveurs et services</a:t>
            </a:r>
          </a:p>
        </p:txBody>
      </p:sp>
      <p:sp>
        <p:nvSpPr>
          <p:cNvPr id="4" name="Rectangle 2"/>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vx8AAP//wQE="/>
              </a:ext>
            </a:extLst>
          </p:cNvSpPr>
          <p:nvPr>
            <p:ph type="title"/>
          </p:nvPr>
        </p:nvSpPr>
        <p:spPr>
          <a:xfrm>
            <a:off x="685800" y="609600"/>
            <a:ext cx="7772400" cy="1143000"/>
          </a:xfrm>
          <a:prstGeom prst="rect">
            <a:avLst/>
          </a:prstGeom>
          <a:noFill/>
          <a:ln>
            <a:noFill/>
          </a:ln>
          <a:effectLst/>
        </p:spPr>
        <p:txBody>
          <a:bodyPr vert="horz" wrap="square" lIns="91440" tIns="45720" rIns="91440" bIns="45720" numCol="1" spcCol="215900" anchor="ctr">
            <a:prstTxWarp prst="textNoShape">
              <a:avLst/>
            </a:prstTxWarp>
          </a:bodyPr>
          <a:lstStyle/>
          <a:p>
            <a:r>
              <a:t>Cliquez et modifiez le titre</a:t>
            </a:r>
          </a:p>
        </p:txBody>
      </p:sp>
      <p:sp>
        <p:nvSpPr>
          <p:cNvPr id="5" name="Rectangle 3"/>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vx8AAP//wQE="/>
              </a:ext>
            </a:extLst>
          </p:cNvSpPr>
          <p:nvPr>
            <p:ph type="body" idx="1"/>
          </p:nvPr>
        </p:nvSpPr>
        <p:spPr>
          <a:xfrm>
            <a:off x="685800" y="1981200"/>
            <a:ext cx="7772400" cy="4114800"/>
          </a:xfrm>
          <a:prstGeom prst="rect">
            <a:avLst/>
          </a:prstGeom>
          <a:noFill/>
          <a:ln>
            <a:noFill/>
          </a:ln>
          <a:effectLst/>
        </p:spPr>
        <p:txBody>
          <a:bodyPr vert="horz" wrap="square" lIns="91440" tIns="45720" rIns="91440" bIns="45720"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Espace réservé du pied de page 5"/>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v58AAP//wQE="/>
              </a:ext>
            </a:extLst>
          </p:cNvSpPr>
          <p:nvPr>
            <p:ph type="ftr" sz="quarter" idx="3"/>
          </p:nvPr>
        </p:nvSpPr>
        <p:spPr>
          <a:xfrm>
            <a:off x="3124200" y="6248400"/>
            <a:ext cx="2895600" cy="457200"/>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400">
                <a:solidFill>
                  <a:srgbClr val="000000"/>
                </a:solidFill>
                <a:latin typeface="Basic Sans" pitchFamily="1" charset="0"/>
                <a:ea typeface="Arial" pitchFamily="2" charset="0"/>
                <a:cs typeface="Arial" pitchFamily="2" charset="0"/>
              </a:defRPr>
            </a:lvl1pPr>
          </a:lstStyle>
          <a:p>
            <a:endParaRPr/>
          </a:p>
        </p:txBody>
      </p:sp>
      <p:sp>
        <p:nvSpPr>
          <p:cNvPr id="7" name="Espace réservé du numéro de diapositive 6"/>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v58AAP//wQE="/>
              </a:ext>
            </a:extLst>
          </p:cNvSpPr>
          <p:nvPr>
            <p:ph type="sldNum" sz="quarter" idx="4"/>
          </p:nvPr>
        </p:nvSpPr>
        <p:spPr>
          <a:xfrm>
            <a:off x="900430" y="6609080"/>
            <a:ext cx="934720" cy="276225"/>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000">
                <a:solidFill>
                  <a:srgbClr val="000000"/>
                </a:solidFill>
                <a:latin typeface="Basic Sans" pitchFamily="1" charset="0"/>
                <a:ea typeface="Arial" pitchFamily="2" charset="0"/>
                <a:cs typeface="Arial" pitchFamily="2" charset="0"/>
              </a:defRPr>
            </a:lvl1pPr>
          </a:lstStyle>
          <a:p>
            <a:fld id="{3FEEDCAC-E2D2-BB2A-9C56-147F92186A41}" type="slidenum">
              <a:t>‹N°›</a:t>
            </a:fld>
            <a:endParaRP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folHlink"/>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titleStyle>
    <p:bodyStyle>
      <a:lvl1pPr marL="342900" marR="0" indent="-34290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howdns.wor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a:extLst>
              <a:ext uri="smNativeData">
                <pr:smNativeData xmlns="" xmlns:p14="http://schemas.microsoft.com/office/powerpoint/2010/main" xmlns:pr="smNativeData" val="SMDATA_15_HEO5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8v///4L+//96OAAAMCoAABAAAAAmAAAACAAAAP//////////"/>
              </a:ext>
            </a:extLst>
          </p:cNvPicPr>
          <p:nvPr/>
        </p:nvPicPr>
        <p:blipFill>
          <a:blip r:embed="rId3"/>
          <a:stretch>
            <a:fillRect/>
          </a:stretch>
        </p:blipFill>
        <p:spPr>
          <a:xfrm>
            <a:off x="-8890" y="-242570"/>
            <a:ext cx="9189720" cy="7100570"/>
          </a:xfrm>
          <a:prstGeom prst="rect">
            <a:avLst/>
          </a:prstGeom>
          <a:noFill/>
          <a:ln>
            <a:noFill/>
          </a:ln>
          <a:effectLst/>
        </p:spPr>
      </p:pic>
      <p:sp>
        <p:nvSpPr>
          <p:cNvPr id="3" name="ZoneTexte 2"/>
          <p:cNvSpPr>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hikSU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y////vBsAAAUZAADMIwAAEAAAACYAAAAIAAAA//////////8="/>
              </a:ext>
            </a:extLst>
          </p:cNvSpPr>
          <p:nvPr/>
        </p:nvSpPr>
        <p:spPr>
          <a:xfrm>
            <a:off x="-8890" y="4508500"/>
            <a:ext cx="4076065" cy="1310640"/>
          </a:xfrm>
          <a:prstGeom prst="rect">
            <a:avLst/>
          </a:prstGeom>
          <a:noFill/>
          <a:ln>
            <a:noFill/>
          </a:ln>
          <a:effectLst/>
        </p:spPr>
        <p:txBody>
          <a:bodyPr vert="horz" wrap="square" lIns="91440" tIns="45720" rIns="91440" bIns="45720" numCol="1" spcCol="215900" anchor="t"/>
          <a:lstStyle/>
          <a:p>
            <a:pPr marL="0">
              <a:spcBef>
                <a:spcPts val="0"/>
              </a:spcBef>
              <a:buNone/>
              <a:defRPr sz="1600" b="1">
                <a:latin typeface="Roboto Black" charset="0"/>
                <a:ea typeface="Roboto Black" charset="0"/>
                <a:cs typeface="Roboto Black" charset="0"/>
              </a:defRPr>
            </a:pPr>
            <a:r>
              <a:rPr dirty="0"/>
              <a:t>420-W45-SF Installation de </a:t>
            </a:r>
            <a:r>
              <a:rPr dirty="0" err="1"/>
              <a:t>serveurs</a:t>
            </a:r>
            <a:r>
              <a:rPr dirty="0"/>
              <a:t> et de services</a:t>
            </a:r>
          </a:p>
          <a:p>
            <a:pPr marL="0">
              <a:spcBef>
                <a:spcPts val="0"/>
              </a:spcBef>
              <a:buNone/>
              <a:defRPr sz="1600" b="1">
                <a:latin typeface="Roboto Black" charset="0"/>
                <a:ea typeface="Arial" pitchFamily="2" charset="0"/>
                <a:cs typeface="Arial" pitchFamily="2" charset="0"/>
              </a:defRPr>
            </a:pPr>
            <a:endParaRPr dirty="0"/>
          </a:p>
          <a:p>
            <a:pPr marL="0">
              <a:spcBef>
                <a:spcPts val="0"/>
              </a:spcBef>
              <a:buNone/>
              <a:defRPr sz="1600" b="1">
                <a:latin typeface="Roboto Black" charset="0"/>
                <a:ea typeface="Roboto Black" charset="0"/>
                <a:cs typeface="Roboto Black" charset="0"/>
              </a:defRPr>
            </a:pPr>
            <a:r>
              <a:rPr dirty="0"/>
              <a:t>Claude Roy</a:t>
            </a:r>
            <a:r>
              <a:rPr lang="fr-CA" dirty="0"/>
              <a:t> et Jean-Pierre Duchesneau</a:t>
            </a:r>
            <a:endParaRPr dirty="0"/>
          </a:p>
          <a:p>
            <a:pPr marL="0">
              <a:spcBef>
                <a:spcPts val="0"/>
              </a:spcBef>
              <a:buNone/>
              <a:defRPr sz="1600" b="1">
                <a:latin typeface="Roboto Black" charset="0"/>
                <a:ea typeface="Roboto Black" charset="0"/>
                <a:cs typeface="Roboto Black" charset="0"/>
              </a:defRPr>
            </a:pPr>
            <a:r>
              <a:rPr dirty="0"/>
              <a:t>DNS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C97wc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AAAAAAAAAA="/>
              </a:ext>
            </a:extLst>
          </p:cNvSpPr>
          <p:nvPr>
            <p:ph type="title"/>
          </p:nvPr>
        </p:nvSpPr>
        <p:spPr/>
        <p:txBody>
          <a:bodyPr/>
          <a:lstStyle/>
          <a:p>
            <a:r>
              <a:t>Modes</a:t>
            </a:r>
          </a:p>
        </p:txBody>
      </p:sp>
      <p:sp>
        <p:nvSpPr>
          <p:cNvPr id="3" name="SlideText1"/>
          <p:cNvSpPr>
            <a:spLocks noGrp="1" noChangeArrowheads="1"/>
            <a:extLst>
              <a:ext uri="smNativeData">
                <pr:smNativeData xmlns="" xmlns:p14="http://schemas.microsoft.com/office/powerpoint/2010/main" xmlns:pr="smNativeData" val="SMDATA_13_HEO5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CCepgI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endParaRPr/>
          </a:p>
        </p:txBody>
      </p:sp>
      <p:pic>
        <p:nvPicPr>
          <p:cNvPr id="4" name="Picture1"/>
          <p:cNvPicPr>
            <a:picLocks noChangeAspect="1"/>
            <a:extLst>
              <a:ext uri="smNativeData">
                <pr:smNativeData xmlns="" xmlns:p14="http://schemas.microsoft.com/office/powerpoint/2010/main" xmlns:pr="smNativeData" val="SMDATA_15_HEO5XxMAAAAlAAAAEQAAAC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gAcAACANAAA4MQAAVyQAAAAAAAAmAAAACAAAAP//////////"/>
              </a:ext>
            </a:extLst>
          </p:cNvPicPr>
          <p:nvPr/>
        </p:nvPicPr>
        <p:blipFill>
          <a:blip r:embed="rId2"/>
          <a:stretch>
            <a:fillRect/>
          </a:stretch>
        </p:blipFill>
        <p:spPr>
          <a:xfrm>
            <a:off x="1219200" y="2133600"/>
            <a:ext cx="6781800" cy="3773805"/>
          </a:xfrm>
          <a:prstGeom prst="rect">
            <a:avLst/>
          </a:prstGeom>
          <a:no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ffD///////8="/>
              </a:ext>
            </a:extLst>
          </p:cNvSpPr>
          <p:nvPr>
            <p:ph type="title"/>
          </p:nvPr>
        </p:nvSpPr>
        <p:spPr>
          <a:xfrm>
            <a:off x="685800" y="609600"/>
            <a:ext cx="7772400" cy="1143000"/>
          </a:xfrm>
          <a:noFill/>
          <a:ln>
            <a:noFill/>
          </a:ln>
          <a:effectLst/>
        </p:spPr>
        <p:txBody>
          <a:bodyPr vert="horz" wrap="square" numCol="1" spcCol="215900" anchor="ctr">
            <a:prstTxWarp prst="textNoShape">
              <a:avLst/>
            </a:prstTxWarp>
          </a:bodyPr>
          <a:lstStyle/>
          <a:p>
            <a:pPr marL="0" marR="0" indent="0" algn="ctr" defTabSz="914400">
              <a:lnSpc>
                <a:spcPct val="100000"/>
              </a:lnSpc>
              <a:spcBef>
                <a:spcPts val="0"/>
              </a:spcBef>
              <a:spcAft>
                <a:spcPts val="0"/>
              </a:spcAft>
              <a:buNone/>
              <a:tabLst/>
              <a:defRPr sz="4400" b="0" i="0" u="none" strike="noStrike" kern="1" spc="0" baseline="0">
                <a:solidFill>
                  <a:schemeClr val="folHlink"/>
                </a:solidFill>
                <a:effectLst/>
                <a:latin typeface="Arial" pitchFamily="2" charset="0"/>
                <a:ea typeface="Arial" pitchFamily="2" charset="0"/>
                <a:cs typeface="Arial" pitchFamily="2" charset="0"/>
              </a:defRPr>
            </a:pPr>
            <a:r>
              <a:t>Enregistrements</a:t>
            </a:r>
          </a:p>
        </p:txBody>
      </p:sp>
      <p:sp>
        <p:nvSpPr>
          <p:cNvPr id="3" name="SlideText1"/>
          <p:cNvSpPr>
            <a:spLocks noGrp="1" noChangeArrowheads="1"/>
            <a:extLst>
              <a:ext uri="smNativeData">
                <pr:smNativeData xmlns="" xmlns:p14="http://schemas.microsoft.com/office/powerpoint/2010/main" xmlns:pr="smNativeData" val="SMDATA_13_HEO5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fXD///////8="/>
              </a:ext>
            </a:extLst>
          </p:cNvSpPr>
          <p:nvPr>
            <p:ph type="body" idx="1"/>
          </p:nvPr>
        </p:nvSpPr>
        <p:spPr>
          <a:xfrm>
            <a:off x="685800" y="1981200"/>
            <a:ext cx="7772400" cy="4114800"/>
          </a:xfrm>
          <a:noFill/>
          <a:ln>
            <a:noFill/>
          </a:ln>
          <a:effectLst/>
        </p:spPr>
        <p:txBody>
          <a:bodyPr vert="horz" wrap="square" numCol="1" spcCol="215900" anchor="t">
            <a:prstTxWarp prst="textNoShape">
              <a:avLst/>
            </a:prstTxWarp>
          </a:bodyPr>
          <a:lstStyle/>
          <a:p>
            <a:r>
              <a:t>Chaque site gère un ou plusieurs éléments de la base de données distribuée.</a:t>
            </a:r>
          </a:p>
          <a:p>
            <a:r>
              <a:t>Votre partie de la BD se compose de fichiers texte contenant des enregistrements pour chacun de vos hôtes; «enregistrements de ressources».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AAAAAAAAAA="/>
              </a:ext>
            </a:extLst>
          </p:cNvSpPr>
          <p:nvPr>
            <p:ph type="title"/>
          </p:nvPr>
        </p:nvSpPr>
        <p:spPr/>
        <p:txBody>
          <a:bodyPr/>
          <a:lstStyle/>
          <a:p>
            <a:r>
              <a:t>Enregistrements</a:t>
            </a:r>
          </a:p>
        </p:txBody>
      </p:sp>
      <p:sp>
        <p:nvSpPr>
          <p:cNvPr id="3" name="SlideText1"/>
          <p:cNvSpPr>
            <a:spLocks noGrp="1" noChangeArrowheads="1"/>
            <a:extLst>
              <a:ext uri="smNativeData">
                <pr:smNativeData xmlns="" xmlns:p14="http://schemas.microsoft.com/office/powerpoint/2010/main" xmlns:pr="smNativeData" val="SMDATA_13_HEO5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Chaque enregistrement est une seule ligne composée d'un nom (généralement un nom d'hôte), d'un type d'enregistrement et de certaines valeurs de données. Le champ de nom peut être omis si sa valeur est la même que celle de la ligne précédente.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AAAAAAAAAA="/>
              </a:ext>
            </a:extLst>
          </p:cNvSpPr>
          <p:nvPr>
            <p:ph type="title"/>
          </p:nvPr>
        </p:nvSpPr>
        <p:spPr/>
        <p:txBody>
          <a:bodyPr/>
          <a:lstStyle/>
          <a:p>
            <a:r>
              <a:t>Enregistrements - exemple</a:t>
            </a:r>
          </a:p>
        </p:txBody>
      </p:sp>
      <p:sp>
        <p:nvSpPr>
          <p:cNvPr id="3" name="SlideText1"/>
          <p:cNvSpPr>
            <a:spLocks noGrp="1" noChangeArrowheads="1"/>
            <a:extLst>
              <a:ext uri="smNativeData">
                <pr:smNativeData xmlns="" xmlns:p14="http://schemas.microsoft.com/office/powerpoint/2010/main" xmlns:pr="smNativeData" val="SMDATA_13_HEO5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AS4wk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rPr dirty="0" err="1"/>
              <a:t>Fichier</a:t>
            </a:r>
            <a:r>
              <a:rPr dirty="0"/>
              <a:t> “forward” monsite.com</a:t>
            </a:r>
          </a:p>
          <a:p>
            <a:pPr marL="0" indent="0">
              <a:buNone/>
              <a:defRPr sz="2000">
                <a:latin typeface="Courier New" pitchFamily="3" charset="0"/>
                <a:ea typeface="Courier New" pitchFamily="3" charset="0"/>
                <a:cs typeface="Courier New" pitchFamily="3" charset="0"/>
              </a:defRPr>
            </a:pPr>
            <a:r>
              <a:rPr dirty="0"/>
              <a:t>www		IN  A  63.173.189.1</a:t>
            </a:r>
          </a:p>
          <a:p>
            <a:pPr marL="0" indent="0">
              <a:buNone/>
              <a:defRPr sz="2000">
                <a:latin typeface="Courier New" pitchFamily="3" charset="0"/>
                <a:ea typeface="Courier New" pitchFamily="3" charset="0"/>
                <a:cs typeface="Courier New" pitchFamily="3" charset="0"/>
              </a:defRPr>
            </a:pPr>
            <a:r>
              <a:rPr dirty="0"/>
              <a:t>		IN  MX 10 mailserver.monsite.com</a:t>
            </a:r>
          </a:p>
          <a:p>
            <a:pPr marL="0" indent="0">
              <a:buNone/>
            </a:pPr>
            <a:endParaRPr dirty="0"/>
          </a:p>
          <a:p>
            <a:r>
              <a:rPr dirty="0" err="1"/>
              <a:t>Fichier</a:t>
            </a:r>
            <a:r>
              <a:rPr dirty="0"/>
              <a:t> “reverse” 63.173.189.rev</a:t>
            </a:r>
          </a:p>
          <a:p>
            <a:pPr marL="0" indent="0">
              <a:buNone/>
              <a:defRPr sz="2000">
                <a:latin typeface="Courier New" pitchFamily="3" charset="0"/>
                <a:ea typeface="Courier New" pitchFamily="3" charset="0"/>
                <a:cs typeface="Courier New" pitchFamily="3" charset="0"/>
              </a:defRPr>
            </a:pPr>
            <a:r>
              <a:rPr dirty="0"/>
              <a:t>1		IN  PTR  www.monsite.com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AAAAAAAAAA="/>
              </a:ext>
            </a:extLst>
          </p:cNvSpPr>
          <p:nvPr>
            <p:ph type="title"/>
          </p:nvPr>
        </p:nvSpPr>
        <p:spPr/>
        <p:txBody>
          <a:bodyPr/>
          <a:lstStyle/>
          <a:p>
            <a:r>
              <a:t>Types d’enregistrements</a:t>
            </a:r>
          </a:p>
        </p:txBody>
      </p:sp>
      <p:sp>
        <p:nvSpPr>
          <p:cNvPr id="3" name="SlideText1"/>
          <p:cNvSpPr>
            <a:spLocks noGrp="1" noChangeArrowheads="1"/>
            <a:extLst>
              <a:ext uri="smNativeData">
                <pr:smNativeData xmlns="" xmlns:p14="http://schemas.microsoft.com/office/powerpoint/2010/main" xmlns:pr="smNativeData" val="SMDATA_13_HEO5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endParaRPr/>
          </a:p>
        </p:txBody>
      </p:sp>
      <p:pic>
        <p:nvPicPr>
          <p:cNvPr id="4" name="Picture1"/>
          <p:cNvPicPr>
            <a:picLocks noChangeAspect="1"/>
            <a:extLst>
              <a:ext uri="smNativeData">
                <pr:smNativeData xmlns="" xmlns:p14="http://schemas.microsoft.com/office/powerpoint/2010/main" xmlns:pr="smNativeData" val="SMDATA_15_HEO5XxMAAAAlAAAAEQAAAC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8woAAKgMAAB4LQAAvSQAAAAAAAAmAAAACAAAAP//////////"/>
              </a:ext>
            </a:extLst>
          </p:cNvPicPr>
          <p:nvPr/>
        </p:nvPicPr>
        <p:blipFill>
          <a:blip r:embed="rId2"/>
          <a:stretch>
            <a:fillRect/>
          </a:stretch>
        </p:blipFill>
        <p:spPr>
          <a:xfrm>
            <a:off x="1779905" y="2057400"/>
            <a:ext cx="5611495" cy="3914775"/>
          </a:xfrm>
          <a:prstGeom prst="rect">
            <a:avLst/>
          </a:prstGeom>
          <a:noFill/>
          <a:ln>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AAAAAAAAAA="/>
              </a:ext>
            </a:extLst>
          </p:cNvSpPr>
          <p:nvPr>
            <p:ph type="title"/>
          </p:nvPr>
        </p:nvSpPr>
        <p:spPr/>
        <p:txBody>
          <a:bodyPr/>
          <a:lstStyle/>
          <a:p>
            <a:r>
              <a:t>Comment le DNS fonctionne</a:t>
            </a:r>
          </a:p>
        </p:txBody>
      </p:sp>
      <p:sp>
        <p:nvSpPr>
          <p:cNvPr id="3" name="SlideText1"/>
          <p:cNvSpPr>
            <a:spLocks noGrp="1" noChangeArrowheads="1"/>
            <a:extLst>
              <a:ext uri="smNativeData">
                <pr:smNativeData xmlns="" xmlns:p14="http://schemas.microsoft.com/office/powerpoint/2010/main" xmlns:pr="smNativeData" val="SMDATA_13_HEO5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rPr u="sng">
                <a:solidFill>
                  <a:schemeClr val="hlink"/>
                </a:solidFill>
                <a:hlinkClick r:id="rId2"/>
              </a:rPr>
              <a:t>https://howdns.works/</a:t>
            </a:r>
            <a: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CMAG4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BAAAP//wQE="/>
              </a:ext>
            </a:extLst>
          </p:cNvSpPr>
          <p:nvPr>
            <p:ph type="title"/>
          </p:nvPr>
        </p:nvSpPr>
        <p:spPr>
          <a:noFill/>
          <a:ln>
            <a:noFill/>
          </a:ln>
          <a:effectLst/>
        </p:spPr>
        <p:txBody>
          <a:bodyPr vert="horz" wrap="square" lIns="91440" tIns="45720" rIns="91440" bIns="45720" numCol="1" spcCol="215900" anchor="ctr">
            <a:prstTxWarp prst="textNoShape">
              <a:avLst/>
            </a:prstTxWarp>
          </a:bodyPr>
          <a:lstStyle/>
          <a:p>
            <a:pPr>
              <a:defRPr sz="3600">
                <a:solidFill>
                  <a:srgbClr val="00B0F0"/>
                </a:solidFill>
              </a:defRPr>
            </a:pPr>
            <a:r>
              <a:t>Référence</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RAAAP//wQE="/>
              </a:ext>
            </a:extLst>
          </p:cNvSpPr>
          <p:nvPr>
            <p:ph type="body" idx="1"/>
          </p:nvPr>
        </p:nvSpPr>
        <p:spPr>
          <a:xfrm>
            <a:off x="685800" y="1981200"/>
            <a:ext cx="7772400" cy="4114800"/>
          </a:xfrm>
          <a:noFill/>
          <a:ln>
            <a:noFill/>
          </a:ln>
          <a:effectLst/>
        </p:spPr>
        <p:txBody>
          <a:bodyPr vert="horz" wrap="square" lIns="91440" tIns="45720" rIns="91440" bIns="45720" numCol="1" spcCol="215900" anchor="t">
            <a:prstTxWarp prst="textNoShape">
              <a:avLst/>
            </a:prstTxWarp>
          </a:bodyPr>
          <a:lstStyle/>
          <a:p>
            <a:r>
              <a:t>UNIX and Linux System Administration Handbook (5</a:t>
            </a:r>
            <a:r>
              <a:rPr baseline="30000"/>
              <a:t>th</a:t>
            </a:r>
            <a:r>
              <a:t> Ed), Addison-Wesley.</a:t>
            </a:r>
          </a:p>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vZAAAAAAAAA="/>
              </a:ext>
            </a:extLst>
          </p:cNvSpPr>
          <p:nvPr>
            <p:ph type="title"/>
          </p:nvPr>
        </p:nvSpPr>
        <p:spPr>
          <a:xfrm>
            <a:off x="685800" y="609600"/>
            <a:ext cx="7772400" cy="1143000"/>
          </a:xfrm>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rPr lang="fr-CA" dirty="0"/>
              <a:t>Pourquoi étudier le DNS</a:t>
            </a:r>
            <a:endParaRPr dirty="0"/>
          </a:p>
        </p:txBody>
      </p:sp>
      <p:sp>
        <p:nvSpPr>
          <p:cNvPr id="3" name="Espace réservé du contenu 2"/>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PZAAAAAAAAA="/>
              </a:ext>
            </a:extLst>
          </p:cNvSpPr>
          <p:nvPr>
            <p:ph type="body" idx="1"/>
          </p:nvPr>
        </p:nvSpPr>
        <p:spPr>
          <a:xfrm>
            <a:off x="685800" y="1981200"/>
            <a:ext cx="4572000" cy="4114800"/>
          </a:xfrm>
        </p:spPr>
        <p:txBody>
          <a:bodyPr vert="horz" wrap="square" lIns="91440" tIns="45720" rIns="91440" bIns="45720" numCol="1" spcCol="215900" anchor="t">
            <a:prstTxWarp prst="textNoShape">
              <a:avLst/>
            </a:prstTxWarp>
          </a:bodyPr>
          <a:lstStyle/>
          <a:p>
            <a:pPr>
              <a:spcBef>
                <a:spcPts val="0"/>
              </a:spcBef>
              <a:spcAft>
                <a:spcPts val="600"/>
              </a:spcAft>
              <a:defRPr sz="2200"/>
            </a:pPr>
            <a:r>
              <a:rPr lang="fr-CA" dirty="0"/>
              <a:t>Tous notre travail </a:t>
            </a:r>
            <a:r>
              <a:rPr lang="fr-CA" dirty="0" err="1"/>
              <a:t>DevSecOps</a:t>
            </a:r>
            <a:r>
              <a:rPr lang="fr-CA" dirty="0"/>
              <a:t> utilise un service DNS</a:t>
            </a:r>
          </a:p>
          <a:p>
            <a:pPr>
              <a:spcBef>
                <a:spcPts val="0"/>
              </a:spcBef>
              <a:spcAft>
                <a:spcPts val="600"/>
              </a:spcAft>
              <a:defRPr sz="2200"/>
            </a:pPr>
            <a:r>
              <a:rPr lang="fr-CA" dirty="0"/>
              <a:t>Nous devons faire correspondent les bons types d’enregistrement : SOA, NS, MX, A, AAA, SRV, etc.</a:t>
            </a:r>
          </a:p>
          <a:p>
            <a:pPr>
              <a:spcBef>
                <a:spcPts val="0"/>
              </a:spcBef>
              <a:spcAft>
                <a:spcPts val="600"/>
              </a:spcAft>
              <a:defRPr sz="2200"/>
            </a:pPr>
            <a:r>
              <a:rPr lang="fr-CA" dirty="0"/>
              <a:t>Le cas des serveurs Apaches avec les </a:t>
            </a:r>
            <a:r>
              <a:rPr lang="fr-CA" dirty="0" err="1"/>
              <a:t>vhost</a:t>
            </a:r>
            <a:r>
              <a:rPr lang="fr-CA" dirty="0"/>
              <a:t>.</a:t>
            </a:r>
          </a:p>
          <a:p>
            <a:pPr lvl="1">
              <a:spcBef>
                <a:spcPts val="0"/>
              </a:spcBef>
              <a:spcAft>
                <a:spcPts val="600"/>
              </a:spcAft>
              <a:defRPr sz="2200"/>
            </a:pPr>
            <a:r>
              <a:rPr lang="fr-CA" dirty="0"/>
              <a:t>Un adresse IP plusieurs enregistrement.</a:t>
            </a:r>
          </a:p>
          <a:p>
            <a:pPr lvl="2">
              <a:spcBef>
                <a:spcPts val="0"/>
              </a:spcBef>
              <a:spcAft>
                <a:spcPts val="600"/>
              </a:spcAft>
              <a:defRPr sz="2200"/>
            </a:pPr>
            <a:endParaRPr dirty="0"/>
          </a:p>
        </p:txBody>
      </p:sp>
      <p:sp>
        <p:nvSpPr>
          <p:cNvPr id="4" name="Espace réservé du numéro de diapositive 3"/>
          <p:cNvSpPr>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nvSpPr>
        <p:spPr>
          <a:xfrm>
            <a:off x="900430" y="6609080"/>
            <a:ext cx="934720" cy="276225"/>
          </a:xfrm>
          <a:prstGeom prst="rect">
            <a:avLst/>
          </a:prstGeom>
          <a:noFill/>
          <a:ln>
            <a:noFill/>
          </a:ln>
          <a:effectLst/>
        </p:spPr>
        <p:txBody>
          <a:bodyPr vert="horz" wrap="square" lIns="91440" tIns="45720" rIns="91440" bIns="45720" numCol="1" spcCol="215900" anchor="t"/>
          <a:lstStyle/>
          <a:p>
            <a:pPr algn="ctr">
              <a:spcBef>
                <a:spcPts val="0"/>
              </a:spcBef>
            </a:pPr>
            <a:fld id="{5F757542-0CB2-2083-FCCD-FAD63B830AAF}" type="slidenum">
              <a:rPr sz="1000"/>
              <a:t>2</a:t>
            </a:fld>
            <a:endParaRPr sz="1000"/>
          </a:p>
        </p:txBody>
      </p:sp>
      <p:pic>
        <p:nvPicPr>
          <p:cNvPr id="5" name="Image 4">
            <a:extLst>
              <a:ext uri="{FF2B5EF4-FFF2-40B4-BE49-F238E27FC236}">
                <a16:creationId xmlns:a16="http://schemas.microsoft.com/office/drawing/2014/main" id="{029163FC-4992-4540-8EAA-0806EEB402D2}"/>
              </a:ext>
            </a:extLst>
          </p:cNvPr>
          <p:cNvPicPr>
            <a:picLocks noChangeAspect="1"/>
          </p:cNvPicPr>
          <p:nvPr/>
        </p:nvPicPr>
        <p:blipFill>
          <a:blip r:embed="rId3">
            <a:lum/>
            <a:alphaModFix/>
          </a:blip>
          <a:srcRect/>
          <a:stretch>
            <a:fillRect/>
          </a:stretch>
        </p:blipFill>
        <p:spPr>
          <a:xfrm>
            <a:off x="5244483" y="2079278"/>
            <a:ext cx="3729600" cy="3040919"/>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vZAAAAAAAAA="/>
              </a:ext>
            </a:extLst>
          </p:cNvSpPr>
          <p:nvPr>
            <p:ph type="title"/>
          </p:nvPr>
        </p:nvSpPr>
        <p:spPr>
          <a:xfrm>
            <a:off x="685800" y="609600"/>
            <a:ext cx="7772400" cy="1143000"/>
          </a:xfrm>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Fonctionnement de base</a:t>
            </a:r>
          </a:p>
        </p:txBody>
      </p:sp>
      <p:sp>
        <p:nvSpPr>
          <p:cNvPr id="3" name="Espace réservé du contenu 2"/>
          <p:cNvSpPr>
            <a:spLocks noGrp="1" noChangeArrowheads="1"/>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PZAAAAAAAAA="/>
              </a:ext>
            </a:extLst>
          </p:cNvSpPr>
          <p:nvPr>
            <p:ph type="body" idx="1"/>
          </p:nvPr>
        </p:nvSpPr>
        <p:spPr>
          <a:xfrm>
            <a:off x="685800" y="1981200"/>
            <a:ext cx="7772400" cy="4114800"/>
          </a:xfrm>
        </p:spPr>
        <p:txBody>
          <a:bodyPr vert="horz" wrap="square" lIns="91440" tIns="45720" rIns="91440" bIns="45720" numCol="1" spcCol="215900" anchor="t">
            <a:prstTxWarp prst="textNoShape">
              <a:avLst/>
            </a:prstTxWarp>
          </a:bodyPr>
          <a:lstStyle/>
          <a:p>
            <a:pPr>
              <a:spcBef>
                <a:spcPts val="0"/>
              </a:spcBef>
              <a:spcAft>
                <a:spcPts val="600"/>
              </a:spcAft>
              <a:defRPr sz="2200"/>
            </a:pPr>
            <a:r>
              <a:rPr dirty="0"/>
              <a:t>Base de </a:t>
            </a:r>
            <a:r>
              <a:rPr dirty="0" err="1"/>
              <a:t>données</a:t>
            </a:r>
            <a:r>
              <a:rPr dirty="0"/>
              <a:t> </a:t>
            </a:r>
            <a:r>
              <a:rPr dirty="0" err="1"/>
              <a:t>distribuée</a:t>
            </a:r>
            <a:r>
              <a:rPr dirty="0"/>
              <a:t>.</a:t>
            </a:r>
          </a:p>
          <a:p>
            <a:pPr>
              <a:spcBef>
                <a:spcPts val="0"/>
              </a:spcBef>
              <a:spcAft>
                <a:spcPts val="600"/>
              </a:spcAft>
              <a:defRPr sz="2200"/>
            </a:pPr>
            <a:r>
              <a:rPr dirty="0"/>
              <a:t>Un site </a:t>
            </a:r>
            <a:r>
              <a:rPr dirty="0" err="1"/>
              <a:t>stocke</a:t>
            </a:r>
            <a:r>
              <a:rPr dirty="0"/>
              <a:t> les </a:t>
            </a:r>
            <a:r>
              <a:rPr dirty="0" err="1"/>
              <a:t>données</a:t>
            </a:r>
            <a:r>
              <a:rPr dirty="0"/>
              <a:t> des </a:t>
            </a:r>
            <a:r>
              <a:rPr dirty="0" err="1"/>
              <a:t>ordinateurs</a:t>
            </a:r>
            <a:r>
              <a:rPr dirty="0"/>
              <a:t> </a:t>
            </a:r>
            <a:r>
              <a:rPr dirty="0" err="1"/>
              <a:t>qu'il</a:t>
            </a:r>
            <a:r>
              <a:rPr dirty="0"/>
              <a:t> </a:t>
            </a:r>
            <a:r>
              <a:rPr dirty="0" err="1"/>
              <a:t>connaît</a:t>
            </a:r>
            <a:r>
              <a:rPr lang="fr-CA" dirty="0"/>
              <a:t>.</a:t>
            </a:r>
            <a:r>
              <a:rPr dirty="0"/>
              <a:t> </a:t>
            </a:r>
            <a:endParaRPr lang="fr-CA" dirty="0"/>
          </a:p>
          <a:p>
            <a:pPr>
              <a:spcBef>
                <a:spcPts val="0"/>
              </a:spcBef>
              <a:spcAft>
                <a:spcPts val="600"/>
              </a:spcAft>
              <a:defRPr sz="2200"/>
            </a:pPr>
            <a:r>
              <a:rPr lang="fr-CA" dirty="0"/>
              <a:t>U</a:t>
            </a:r>
            <a:r>
              <a:rPr dirty="0"/>
              <a:t>n </a:t>
            </a:r>
            <a:r>
              <a:rPr dirty="0" err="1"/>
              <a:t>autre</a:t>
            </a:r>
            <a:r>
              <a:rPr dirty="0"/>
              <a:t> site </a:t>
            </a:r>
            <a:r>
              <a:rPr dirty="0" err="1"/>
              <a:t>stocke</a:t>
            </a:r>
            <a:r>
              <a:rPr dirty="0"/>
              <a:t> les </a:t>
            </a:r>
            <a:r>
              <a:rPr dirty="0" err="1"/>
              <a:t>données</a:t>
            </a:r>
            <a:r>
              <a:rPr dirty="0"/>
              <a:t> de son propre ensemble </a:t>
            </a:r>
            <a:r>
              <a:rPr dirty="0" err="1"/>
              <a:t>d'ordinateurs</a:t>
            </a:r>
            <a:r>
              <a:rPr lang="fr-CA" dirty="0"/>
              <a:t>.</a:t>
            </a:r>
          </a:p>
          <a:p>
            <a:pPr>
              <a:spcBef>
                <a:spcPts val="0"/>
              </a:spcBef>
              <a:spcAft>
                <a:spcPts val="600"/>
              </a:spcAft>
              <a:defRPr sz="2200"/>
            </a:pPr>
            <a:r>
              <a:rPr lang="fr-CA" dirty="0"/>
              <a:t>L</a:t>
            </a:r>
            <a:r>
              <a:rPr dirty="0"/>
              <a:t>es sites </a:t>
            </a:r>
            <a:r>
              <a:rPr dirty="0" err="1"/>
              <a:t>coopèrent</a:t>
            </a:r>
            <a:r>
              <a:rPr dirty="0"/>
              <a:t> et </a:t>
            </a:r>
            <a:r>
              <a:rPr dirty="0" err="1"/>
              <a:t>partagent</a:t>
            </a:r>
            <a:r>
              <a:rPr dirty="0"/>
              <a:t> des </a:t>
            </a:r>
            <a:r>
              <a:rPr dirty="0" err="1"/>
              <a:t>données</a:t>
            </a:r>
            <a:r>
              <a:rPr dirty="0"/>
              <a:t> </a:t>
            </a:r>
            <a:r>
              <a:rPr dirty="0" err="1"/>
              <a:t>lorsqu'un</a:t>
            </a:r>
            <a:r>
              <a:rPr dirty="0"/>
              <a:t> site a </a:t>
            </a:r>
            <a:r>
              <a:rPr dirty="0" err="1"/>
              <a:t>besoin</a:t>
            </a:r>
            <a:r>
              <a:rPr dirty="0"/>
              <a:t> de </a:t>
            </a:r>
            <a:r>
              <a:rPr dirty="0" err="1"/>
              <a:t>rechercher</a:t>
            </a:r>
            <a:r>
              <a:rPr dirty="0"/>
              <a:t> les </a:t>
            </a:r>
            <a:r>
              <a:rPr dirty="0" err="1"/>
              <a:t>données</a:t>
            </a:r>
            <a:r>
              <a:rPr dirty="0"/>
              <a:t> de </a:t>
            </a:r>
            <a:r>
              <a:rPr dirty="0" err="1"/>
              <a:t>l'autre</a:t>
            </a:r>
            <a:r>
              <a:rPr dirty="0"/>
              <a:t>.</a:t>
            </a:r>
          </a:p>
          <a:p>
            <a:pPr>
              <a:spcBef>
                <a:spcPts val="0"/>
              </a:spcBef>
              <a:spcAft>
                <a:spcPts val="600"/>
              </a:spcAft>
              <a:defRPr sz="2200"/>
            </a:pPr>
            <a:r>
              <a:rPr dirty="0"/>
              <a:t>D'un point de </a:t>
            </a:r>
            <a:r>
              <a:rPr dirty="0" err="1"/>
              <a:t>vue</a:t>
            </a:r>
            <a:r>
              <a:rPr dirty="0"/>
              <a:t> </a:t>
            </a:r>
            <a:r>
              <a:rPr dirty="0" err="1"/>
              <a:t>administratif</a:t>
            </a:r>
            <a:r>
              <a:rPr dirty="0"/>
              <a:t>, les </a:t>
            </a:r>
            <a:r>
              <a:rPr dirty="0" err="1"/>
              <a:t>serveurs</a:t>
            </a:r>
            <a:r>
              <a:rPr dirty="0"/>
              <a:t> DNS que </a:t>
            </a:r>
            <a:r>
              <a:rPr dirty="0" err="1"/>
              <a:t>vous</a:t>
            </a:r>
            <a:r>
              <a:rPr dirty="0"/>
              <a:t> </a:t>
            </a:r>
            <a:r>
              <a:rPr dirty="0" err="1"/>
              <a:t>avez</a:t>
            </a:r>
            <a:r>
              <a:rPr dirty="0"/>
              <a:t> </a:t>
            </a:r>
            <a:r>
              <a:rPr dirty="0" err="1"/>
              <a:t>configurés</a:t>
            </a:r>
            <a:r>
              <a:rPr dirty="0"/>
              <a:t> pour </a:t>
            </a:r>
            <a:r>
              <a:rPr dirty="0" err="1"/>
              <a:t>votre</a:t>
            </a:r>
            <a:r>
              <a:rPr dirty="0"/>
              <a:t> </a:t>
            </a:r>
            <a:r>
              <a:rPr dirty="0" err="1"/>
              <a:t>domaine</a:t>
            </a:r>
            <a:r>
              <a:rPr dirty="0"/>
              <a:t> </a:t>
            </a:r>
            <a:r>
              <a:rPr dirty="0" err="1"/>
              <a:t>répondent</a:t>
            </a:r>
            <a:r>
              <a:rPr dirty="0"/>
              <a:t> aux </a:t>
            </a:r>
            <a:r>
              <a:rPr dirty="0" err="1"/>
              <a:t>requêtes</a:t>
            </a:r>
            <a:r>
              <a:rPr dirty="0"/>
              <a:t> du monde </a:t>
            </a:r>
            <a:r>
              <a:rPr dirty="0" err="1"/>
              <a:t>extérieur</a:t>
            </a:r>
            <a:r>
              <a:rPr dirty="0"/>
              <a:t> sur les </a:t>
            </a:r>
            <a:r>
              <a:rPr dirty="0" err="1"/>
              <a:t>noms</a:t>
            </a:r>
            <a:r>
              <a:rPr dirty="0"/>
              <a:t> de </a:t>
            </a:r>
            <a:r>
              <a:rPr dirty="0" err="1"/>
              <a:t>votre</a:t>
            </a:r>
            <a:r>
              <a:rPr dirty="0"/>
              <a:t> </a:t>
            </a:r>
            <a:r>
              <a:rPr dirty="0" err="1"/>
              <a:t>domaine</a:t>
            </a:r>
            <a:r>
              <a:rPr dirty="0"/>
              <a:t>; </a:t>
            </a:r>
            <a:r>
              <a:rPr dirty="0" err="1"/>
              <a:t>ils</a:t>
            </a:r>
            <a:r>
              <a:rPr dirty="0"/>
              <a:t> </a:t>
            </a:r>
            <a:r>
              <a:rPr dirty="0" err="1"/>
              <a:t>interrogent</a:t>
            </a:r>
            <a:r>
              <a:rPr dirty="0"/>
              <a:t> </a:t>
            </a:r>
            <a:r>
              <a:rPr dirty="0" err="1"/>
              <a:t>également</a:t>
            </a:r>
            <a:r>
              <a:rPr dirty="0"/>
              <a:t> les </a:t>
            </a:r>
            <a:r>
              <a:rPr dirty="0" err="1"/>
              <a:t>serveurs</a:t>
            </a:r>
            <a:r>
              <a:rPr dirty="0"/>
              <a:t> </a:t>
            </a:r>
            <a:r>
              <a:rPr dirty="0" err="1"/>
              <a:t>d'autres</a:t>
            </a:r>
            <a:r>
              <a:rPr dirty="0"/>
              <a:t> </a:t>
            </a:r>
            <a:r>
              <a:rPr dirty="0" err="1"/>
              <a:t>domaines</a:t>
            </a:r>
            <a:r>
              <a:rPr dirty="0"/>
              <a:t> au nom de </a:t>
            </a:r>
            <a:r>
              <a:rPr dirty="0" err="1"/>
              <a:t>vos</a:t>
            </a:r>
            <a:r>
              <a:rPr dirty="0"/>
              <a:t> </a:t>
            </a:r>
            <a:r>
              <a:rPr dirty="0" err="1"/>
              <a:t>utilisateurs</a:t>
            </a:r>
            <a:r>
              <a:rPr dirty="0"/>
              <a:t>.</a:t>
            </a:r>
          </a:p>
        </p:txBody>
      </p:sp>
      <p:sp>
        <p:nvSpPr>
          <p:cNvPr id="4" name="Espace réservé du numéro de diapositive 3"/>
          <p:cNvSpPr>
            <a:extLst>
              <a:ext uri="smNativeData">
                <pr:smNativeData xmlns:pr="smNativeData" xmlns:p14="http://schemas.microsoft.com/office/powerpoint/2010/main" xmlns=""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nvSpPr>
        <p:spPr>
          <a:xfrm>
            <a:off x="900430" y="6609080"/>
            <a:ext cx="934720" cy="276225"/>
          </a:xfrm>
          <a:prstGeom prst="rect">
            <a:avLst/>
          </a:prstGeom>
          <a:noFill/>
          <a:ln>
            <a:noFill/>
          </a:ln>
          <a:effectLst/>
        </p:spPr>
        <p:txBody>
          <a:bodyPr vert="horz" wrap="square" lIns="91440" tIns="45720" rIns="91440" bIns="45720" numCol="1" spcCol="215900" anchor="t"/>
          <a:lstStyle/>
          <a:p>
            <a:pPr algn="ctr">
              <a:spcBef>
                <a:spcPts val="0"/>
              </a:spcBef>
            </a:pPr>
            <a:fld id="{5F757542-0CB2-2083-FCCD-FAD63B830AAF}" type="slidenum">
              <a:rPr sz="1000"/>
              <a:t>3</a:t>
            </a:fld>
            <a:endParaRPr sz="1000"/>
          </a:p>
        </p:txBody>
      </p:sp>
    </p:spTree>
    <p:extLst>
      <p:ext uri="{BB962C8B-B14F-4D97-AF65-F5344CB8AC3E}">
        <p14:creationId xmlns:p14="http://schemas.microsoft.com/office/powerpoint/2010/main" val="380645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YC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vZAAAAAAAAA="/>
              </a:ext>
            </a:extLst>
          </p:cNvSpPr>
          <p:nvPr>
            <p:ph type="title"/>
          </p:nvPr>
        </p:nvSpPr>
        <p:spPr>
          <a:xfrm>
            <a:off x="685800" y="609600"/>
            <a:ext cx="7772400" cy="1143000"/>
          </a:xfrm>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Requêtes</a:t>
            </a:r>
          </a:p>
        </p:txBody>
      </p:sp>
      <p:sp>
        <p:nvSpPr>
          <p:cNvPr id="3" name="Espace réservé du contenu 2"/>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PZAAAAAAAAA="/>
              </a:ext>
            </a:extLst>
          </p:cNvSpPr>
          <p:nvPr>
            <p:ph type="body" idx="1"/>
          </p:nvPr>
        </p:nvSpPr>
        <p:spPr>
          <a:xfrm>
            <a:off x="685800" y="1981200"/>
            <a:ext cx="7772400" cy="4114800"/>
          </a:xfrm>
        </p:spPr>
        <p:txBody>
          <a:bodyPr vert="horz" wrap="square" lIns="91440" tIns="45720" rIns="91440" bIns="45720" numCol="1" spcCol="215900" anchor="t">
            <a:prstTxWarp prst="textNoShape">
              <a:avLst/>
            </a:prstTxWarp>
          </a:bodyPr>
          <a:lstStyle/>
          <a:p>
            <a:pPr>
              <a:spcAft>
                <a:spcPts val="600"/>
              </a:spcAft>
              <a:defRPr sz="2400"/>
            </a:pPr>
            <a:r>
              <a:t>Une requête DNS se compose d'un nom et d'un type d'enregistrement.</a:t>
            </a:r>
          </a:p>
          <a:p>
            <a:pPr>
              <a:spcAft>
                <a:spcPts val="600"/>
              </a:spcAft>
              <a:defRPr sz="2400"/>
            </a:pPr>
            <a:r>
              <a:t>La réponse renvoyée est un ensemble «d'enregistrements de ressources» (RR) qui répondent à la requête (ou, en variante, une réponse indiquant que le nom et le type d'enregistrement que vous avez demandé n'existent pas).</a:t>
            </a:r>
          </a:p>
          <a:p>
            <a:pPr>
              <a:spcAft>
                <a:spcPts val="600"/>
              </a:spcAft>
              <a:defRPr sz="2400"/>
            </a:pPr>
            <a:r>
              <a:t>La requête la plus courante concerne un enregistrement A, qui renvoie l'adresse IP associée à un nom.</a:t>
            </a:r>
          </a:p>
        </p:txBody>
      </p:sp>
      <p:sp>
        <p:nvSpPr>
          <p:cNvPr id="4" name="Espace réservé du numéro de diapositive 3"/>
          <p:cNvSpPr>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nvSpPr>
        <p:spPr>
          <a:xfrm>
            <a:off x="900430" y="6609080"/>
            <a:ext cx="934720" cy="276225"/>
          </a:xfrm>
          <a:prstGeom prst="rect">
            <a:avLst/>
          </a:prstGeom>
          <a:noFill/>
          <a:ln>
            <a:noFill/>
          </a:ln>
          <a:effectLst/>
        </p:spPr>
        <p:txBody>
          <a:bodyPr vert="horz" wrap="square" lIns="91440" tIns="45720" rIns="91440" bIns="45720" numCol="1" spcCol="215900" anchor="t"/>
          <a:lstStyle/>
          <a:p>
            <a:pPr algn="ctr">
              <a:spcBef>
                <a:spcPts val="0"/>
              </a:spcBef>
            </a:pPr>
            <a:fld id="{6D3B9BDB-9580-6E6D-CE83-6338D5CD3836}" type="slidenum">
              <a:rPr sz="1000"/>
              <a:t>4</a:t>
            </a:fld>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BAAAP//wQE="/>
              </a:ext>
            </a:extLst>
          </p:cNvSpPr>
          <p:nvPr>
            <p:ph type="title"/>
          </p:nvPr>
        </p:nvSpPr>
        <p:spPr>
          <a:noFill/>
          <a:ln>
            <a:noFill/>
          </a:ln>
          <a:effectLst/>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Évolution</a:t>
            </a:r>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ABAAAP//wQE="/>
              </a:ext>
            </a:extLst>
          </p:cNvSpPr>
          <p:nvPr>
            <p:ph type="body" idx="1"/>
          </p:nvPr>
        </p:nvSpPr>
        <p:spPr>
          <a:noFill/>
          <a:ln>
            <a:noFill/>
          </a:ln>
          <a:effectLst/>
        </p:spPr>
        <p:txBody>
          <a:bodyPr vert="horz" wrap="square" lIns="91440" tIns="45720" rIns="91440" bIns="45720" numCol="1" spcCol="215900" anchor="t">
            <a:prstTxWarp prst="textNoShape">
              <a:avLst/>
            </a:prstTxWarp>
          </a:bodyPr>
          <a:lstStyle/>
          <a:p>
            <a:r>
              <a:rPr dirty="0" err="1"/>
              <a:t>Chacun</a:t>
            </a:r>
            <a:r>
              <a:rPr dirty="0"/>
              <a:t> </a:t>
            </a:r>
            <a:r>
              <a:rPr dirty="0" err="1"/>
              <a:t>maintenait</a:t>
            </a:r>
            <a:r>
              <a:rPr dirty="0"/>
              <a:t> un </a:t>
            </a:r>
            <a:r>
              <a:rPr dirty="0" err="1"/>
              <a:t>serveur</a:t>
            </a:r>
            <a:r>
              <a:rPr dirty="0"/>
              <a:t> DNS pour son </a:t>
            </a:r>
            <a:r>
              <a:rPr dirty="0" err="1"/>
              <a:t>organisation</a:t>
            </a:r>
            <a:r>
              <a:rPr dirty="0"/>
              <a:t>.</a:t>
            </a:r>
          </a:p>
          <a:p>
            <a:r>
              <a:rPr dirty="0" err="1"/>
              <a:t>Aujourd'hui</a:t>
            </a:r>
            <a:r>
              <a:rPr dirty="0"/>
              <a:t>, </a:t>
            </a:r>
            <a:r>
              <a:rPr dirty="0" err="1"/>
              <a:t>si</a:t>
            </a:r>
            <a:r>
              <a:rPr dirty="0"/>
              <a:t> </a:t>
            </a:r>
            <a:r>
              <a:rPr dirty="0" err="1"/>
              <a:t>une</a:t>
            </a:r>
            <a:r>
              <a:rPr dirty="0"/>
              <a:t> </a:t>
            </a:r>
            <a:r>
              <a:rPr dirty="0" err="1"/>
              <a:t>organisation</a:t>
            </a:r>
            <a:r>
              <a:rPr dirty="0"/>
              <a:t> </a:t>
            </a:r>
            <a:r>
              <a:rPr dirty="0" err="1"/>
              <a:t>gère</a:t>
            </a:r>
            <a:r>
              <a:rPr dirty="0"/>
              <a:t> un </a:t>
            </a:r>
            <a:r>
              <a:rPr dirty="0" err="1"/>
              <a:t>serveur</a:t>
            </a:r>
            <a:r>
              <a:rPr dirty="0"/>
              <a:t> DNS, il </a:t>
            </a:r>
            <a:r>
              <a:rPr dirty="0" err="1"/>
              <a:t>est</a:t>
            </a:r>
            <a:r>
              <a:rPr dirty="0"/>
              <a:t> </a:t>
            </a:r>
            <a:r>
              <a:rPr dirty="0" err="1"/>
              <a:t>souvent</a:t>
            </a:r>
            <a:r>
              <a:rPr dirty="0"/>
              <a:t> </a:t>
            </a:r>
            <a:r>
              <a:rPr dirty="0" err="1"/>
              <a:t>réservé</a:t>
            </a:r>
            <a:r>
              <a:rPr dirty="0"/>
              <a:t> à un usage interne.</a:t>
            </a:r>
          </a:p>
          <a:p>
            <a:r>
              <a:rPr dirty="0"/>
              <a:t>Il </a:t>
            </a:r>
            <a:r>
              <a:rPr dirty="0" err="1"/>
              <a:t>est</a:t>
            </a:r>
            <a:r>
              <a:rPr dirty="0"/>
              <a:t> </a:t>
            </a:r>
            <a:r>
              <a:rPr dirty="0" err="1"/>
              <a:t>désormais</a:t>
            </a:r>
            <a:r>
              <a:rPr dirty="0"/>
              <a:t> courant </a:t>
            </a:r>
            <a:r>
              <a:rPr dirty="0" err="1"/>
              <a:t>d’utiliser</a:t>
            </a:r>
            <a:r>
              <a:rPr dirty="0"/>
              <a:t> </a:t>
            </a:r>
            <a:r>
              <a:rPr dirty="0" err="1"/>
              <a:t>l’un</a:t>
            </a:r>
            <a:r>
              <a:rPr dirty="0"/>
              <a:t> des </a:t>
            </a:r>
            <a:r>
              <a:rPr dirty="0" err="1"/>
              <a:t>nombreux</a:t>
            </a:r>
            <a:r>
              <a:rPr dirty="0"/>
              <a:t> </a:t>
            </a:r>
            <a:r>
              <a:rPr dirty="0" err="1"/>
              <a:t>fournisseurs</a:t>
            </a:r>
            <a:r>
              <a:rPr dirty="0"/>
              <a:t> DNS </a:t>
            </a:r>
            <a:r>
              <a:rPr dirty="0" err="1"/>
              <a:t>commerciaux</a:t>
            </a:r>
            <a:r>
              <a:rPr dirty="0"/>
              <a:t> pour le DNS public.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BAAAP//wQE="/>
              </a:ext>
            </a:extLst>
          </p:cNvSpPr>
          <p:nvPr>
            <p:ph type="title"/>
          </p:nvPr>
        </p:nvSpPr>
        <p:spPr>
          <a:noFill/>
          <a:ln>
            <a:noFill/>
          </a:ln>
          <a:effectLst/>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rPr dirty="0"/>
              <a:t>Lookup</a:t>
            </a:r>
            <a:r>
              <a:rPr lang="fr-CA" dirty="0"/>
              <a:t>/recherche</a:t>
            </a:r>
            <a:endParaRPr dirty="0"/>
          </a:p>
        </p:txBody>
      </p:sp>
      <p:sp>
        <p:nvSpPr>
          <p:cNvPr id="3" name="SlideText1"/>
          <p:cNvSpPr>
            <a:spLocks noGrp="1" noChangeArrowheads="1"/>
            <a:extLst>
              <a:ext uri="smNativeData">
                <pr:smNativeData xmlns="" xmlns:p14="http://schemas.microsoft.com/office/powerpoint/2010/main" xmlns:pr="smNativeData" val="SMDATA_13_HEO5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RAAAP//wQE="/>
              </a:ext>
            </a:extLst>
          </p:cNvSpPr>
          <p:nvPr>
            <p:ph type="body" idx="1"/>
          </p:nvPr>
        </p:nvSpPr>
        <p:spPr>
          <a:xfrm>
            <a:off x="685800" y="1981200"/>
            <a:ext cx="7772400" cy="4114800"/>
          </a:xfrm>
          <a:noFill/>
          <a:ln>
            <a:noFill/>
          </a:ln>
          <a:effectLst/>
        </p:spPr>
        <p:txBody>
          <a:bodyPr vert="horz" wrap="square" lIns="91440" tIns="45720" rIns="91440" bIns="45720" numCol="1" spcCol="215900" anchor="t">
            <a:prstTxWarp prst="textNoShape">
              <a:avLst/>
            </a:prstTxWarp>
          </a:bodyPr>
          <a:lstStyle/>
          <a:p>
            <a:r>
              <a:rPr dirty="0"/>
              <a:t>Pour faire </a:t>
            </a:r>
            <a:r>
              <a:rPr dirty="0" err="1"/>
              <a:t>une</a:t>
            </a:r>
            <a:r>
              <a:rPr dirty="0"/>
              <a:t> association nom de </a:t>
            </a:r>
            <a:r>
              <a:rPr dirty="0" err="1"/>
              <a:t>domaine</a:t>
            </a:r>
            <a:r>
              <a:rPr dirty="0"/>
              <a:t> </a:t>
            </a:r>
            <a:r>
              <a:rPr dirty="0" err="1"/>
              <a:t>adresse</a:t>
            </a:r>
            <a:r>
              <a:rPr dirty="0"/>
              <a:t> IP, </a:t>
            </a:r>
            <a:r>
              <a:rPr dirty="0" err="1"/>
              <a:t>vous</a:t>
            </a:r>
            <a:r>
              <a:rPr dirty="0"/>
              <a:t> </a:t>
            </a:r>
            <a:r>
              <a:rPr dirty="0" err="1"/>
              <a:t>devez</a:t>
            </a:r>
            <a:r>
              <a:rPr dirty="0"/>
              <a:t> </a:t>
            </a:r>
            <a:r>
              <a:rPr dirty="0" err="1"/>
              <a:t>configurer</a:t>
            </a:r>
            <a:r>
              <a:rPr dirty="0"/>
              <a:t> </a:t>
            </a:r>
            <a:r>
              <a:rPr dirty="0" err="1"/>
              <a:t>vos</a:t>
            </a:r>
            <a:r>
              <a:rPr dirty="0"/>
              <a:t> </a:t>
            </a:r>
            <a:r>
              <a:rPr dirty="0" err="1"/>
              <a:t>systèmes</a:t>
            </a:r>
            <a:r>
              <a:rPr dirty="0"/>
              <a:t> </a:t>
            </a:r>
            <a:r>
              <a:rPr dirty="0" err="1"/>
              <a:t>en</a:t>
            </a:r>
            <a:r>
              <a:rPr dirty="0"/>
              <a:t> tant que clients DNS.</a:t>
            </a:r>
          </a:p>
          <a:p>
            <a:r>
              <a:rPr dirty="0" err="1"/>
              <a:t>Fichiers</a:t>
            </a:r>
            <a:r>
              <a:rPr dirty="0"/>
              <a:t> pour le DNS</a:t>
            </a:r>
          </a:p>
          <a:p>
            <a:pPr lvl="1"/>
            <a:r>
              <a:rPr dirty="0" err="1"/>
              <a:t>Statique</a:t>
            </a:r>
            <a:r>
              <a:rPr dirty="0"/>
              <a:t> : /</a:t>
            </a:r>
            <a:r>
              <a:rPr dirty="0" err="1"/>
              <a:t>etc</a:t>
            </a:r>
            <a:r>
              <a:rPr dirty="0"/>
              <a:t>/hosts.</a:t>
            </a:r>
          </a:p>
          <a:p>
            <a:pPr lvl="1"/>
            <a:r>
              <a:rPr dirty="0" err="1"/>
              <a:t>Serveurs</a:t>
            </a:r>
            <a:r>
              <a:rPr dirty="0"/>
              <a:t> DNS : /</a:t>
            </a:r>
            <a:r>
              <a:rPr dirty="0" err="1"/>
              <a:t>etc</a:t>
            </a:r>
            <a:r>
              <a:rPr dirty="0"/>
              <a:t>/</a:t>
            </a:r>
            <a:r>
              <a:rPr dirty="0" err="1"/>
              <a:t>systemd</a:t>
            </a:r>
            <a:r>
              <a:rPr dirty="0"/>
              <a:t>/</a:t>
            </a:r>
            <a:r>
              <a:rPr dirty="0" err="1"/>
              <a:t>resolved.conf</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AAAAAAAAAA="/>
              </a:ext>
            </a:extLst>
          </p:cNvSpPr>
          <p:nvPr>
            <p:ph type="title"/>
          </p:nvPr>
        </p:nvSpPr>
        <p:spPr/>
        <p:txBody>
          <a:bodyPr/>
          <a:lstStyle/>
          <a:p>
            <a:pPr>
              <a:spcBef>
                <a:spcPts val="0"/>
              </a:spcBef>
              <a:defRPr sz="3600">
                <a:solidFill>
                  <a:srgbClr val="00B0F0"/>
                </a:solidFill>
              </a:defRPr>
            </a:pPr>
            <a:r>
              <a:t>Résolution</a:t>
            </a:r>
          </a:p>
        </p:txBody>
      </p:sp>
      <p:sp>
        <p:nvSpPr>
          <p:cNvPr id="3" name="SlideText1"/>
          <p:cNvSpPr>
            <a:spLocks noGrp="1" noChangeArrowheads="1"/>
            <a:extLst>
              <a:ext uri="smNativeData">
                <pr:smNativeData xmlns="" xmlns:p14="http://schemas.microsoft.com/office/powerpoint/2010/main" xmlns:pr="smNativeData" val="SMDATA_13_HEO5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L'espace de noms DNS est organisé en une arborescence qui contient à la fois des mappages directs et des mappages inverses.</a:t>
            </a:r>
          </a:p>
          <a:p>
            <a:r>
              <a:t>Nom -&gt; IP</a:t>
            </a:r>
          </a:p>
          <a:p>
            <a:r>
              <a:t>IP -&gt; Nom</a:t>
            </a:r>
          </a:p>
        </p:txBody>
      </p:sp>
      <p:pic>
        <p:nvPicPr>
          <p:cNvPr id="4" name="Picture1"/>
          <p:cNvPicPr>
            <a:picLocks noChangeAspect="1"/>
            <a:extLst>
              <a:ext uri="smNativeData">
                <pr:smNativeData xmlns="" xmlns:p14="http://schemas.microsoft.com/office/powerpoint/2010/main" xmlns:pr="smNativeData" val="SMDATA_15_HEO5XxMAAAAlAAAAEQAAAC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uBoAAI0XAAAjMQAAOCIAAAAAAAAmAAAACAAAAP//////////"/>
              </a:ext>
            </a:extLst>
          </p:cNvPicPr>
          <p:nvPr/>
        </p:nvPicPr>
        <p:blipFill>
          <a:blip r:embed="rId2"/>
          <a:stretch>
            <a:fillRect/>
          </a:stretch>
        </p:blipFill>
        <p:spPr>
          <a:xfrm>
            <a:off x="4343400" y="3828415"/>
            <a:ext cx="3644265" cy="1734185"/>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AAAAAAAAAA="/>
              </a:ext>
            </a:extLst>
          </p:cNvSpPr>
          <p:nvPr>
            <p:ph type="title"/>
          </p:nvPr>
        </p:nvSpPr>
        <p:spPr/>
        <p:txBody>
          <a:bodyPr/>
          <a:lstStyle/>
          <a:p>
            <a:r>
              <a:rPr dirty="0" err="1"/>
              <a:t>Serveur</a:t>
            </a:r>
            <a:r>
              <a:rPr dirty="0"/>
              <a:t> de nom</a:t>
            </a:r>
            <a:r>
              <a:rPr lang="fr-CA" dirty="0"/>
              <a:t> (NS)</a:t>
            </a:r>
            <a:endParaRPr dirty="0"/>
          </a:p>
        </p:txBody>
      </p:sp>
      <p:sp>
        <p:nvSpPr>
          <p:cNvPr id="3" name="SlideText1"/>
          <p:cNvSpPr>
            <a:spLocks noGrp="1" noChangeArrowheads="1"/>
            <a:extLst>
              <a:ext uri="smNativeData">
                <pr:smNativeData xmlns="" xmlns:p14="http://schemas.microsoft.com/office/powerpoint/2010/main" xmlns:pr="smNativeData" val="SMDATA_13_HEO5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Un serveur de noms effectue plusieurs tâches:</a:t>
            </a:r>
          </a:p>
          <a:p>
            <a:pPr lvl="1">
              <a:defRPr sz="2000"/>
            </a:pPr>
            <a:r>
              <a:t>Il répond aux questions sur les noms d'hôte et les adresses IP de votre site.</a:t>
            </a:r>
          </a:p>
          <a:p>
            <a:pPr lvl="1">
              <a:defRPr sz="2000"/>
            </a:pPr>
            <a:r>
              <a:t>Il pose des questions sur les hôtes locaux et distants au nom de vos utilisateurs.</a:t>
            </a:r>
          </a:p>
          <a:p>
            <a:pPr lvl="1">
              <a:defRPr sz="2000"/>
            </a:pPr>
            <a:r>
              <a:t>Il met en cache les réponses aux requêtes afin de pouvoir répondre plus rapidement la prochaine fois.</a:t>
            </a:r>
          </a:p>
          <a:p>
            <a:pPr lvl="1">
              <a:defRPr sz="2000"/>
            </a:pPr>
            <a:r>
              <a:t>Il communique avec d'autres serveurs de noms locaux pour maintenir la synchronisation des données DNS.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HEO5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AAAAAAAAAA="/>
              </a:ext>
            </a:extLst>
          </p:cNvSpPr>
          <p:nvPr>
            <p:ph type="title"/>
          </p:nvPr>
        </p:nvSpPr>
        <p:spPr/>
        <p:txBody>
          <a:bodyPr/>
          <a:lstStyle/>
          <a:p>
            <a:r>
              <a:t>Zones</a:t>
            </a:r>
          </a:p>
        </p:txBody>
      </p:sp>
      <p:sp>
        <p:nvSpPr>
          <p:cNvPr id="3" name="SlideText1"/>
          <p:cNvSpPr>
            <a:spLocks noGrp="1" noChangeArrowheads="1"/>
            <a:extLst>
              <a:ext uri="smNativeData">
                <pr:smNativeData xmlns="" xmlns:p14="http://schemas.microsoft.com/office/powerpoint/2010/main" xmlns:pr="smNativeData" val="SMDATA_13_HEO5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MC97wc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Les serveurs de noms traitent des «zones», où une zone est essentiellement un domaine moins ses sous-domaines.</a:t>
            </a:r>
          </a:p>
          <a:p>
            <a:r>
              <a:t>Vous verrez souvent le terme «domaine» utilisé là où une zone est ce que l’on entend réellement.</a:t>
            </a:r>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800000"/>
        </a:lt1>
        <a:dk2>
          <a:srgbClr val="DFD293"/>
        </a:dk2>
        <a:lt2>
          <a:srgbClr val="5C1F00"/>
        </a:lt2>
        <a:accent1>
          <a:srgbClr val="713E39"/>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3">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46</TotalTime>
  <Words>636</Words>
  <Application>Microsoft Office PowerPoint</Application>
  <PresentationFormat>Affichage à l'écran (4:3)</PresentationFormat>
  <Paragraphs>63</Paragraphs>
  <Slides>16</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Basic Sans</vt:lpstr>
      <vt:lpstr>Calibri</vt:lpstr>
      <vt:lpstr>Courier New</vt:lpstr>
      <vt:lpstr>Roboto Black</vt:lpstr>
      <vt:lpstr>Presentation</vt:lpstr>
      <vt:lpstr>Présentation PowerPoint</vt:lpstr>
      <vt:lpstr>Pourquoi étudier le DNS</vt:lpstr>
      <vt:lpstr>Fonctionnement de base</vt:lpstr>
      <vt:lpstr>Requêtes</vt:lpstr>
      <vt:lpstr>Évolution</vt:lpstr>
      <vt:lpstr>Lookup/recherche</vt:lpstr>
      <vt:lpstr>Résolution</vt:lpstr>
      <vt:lpstr>Serveur de nom (NS)</vt:lpstr>
      <vt:lpstr>Zones</vt:lpstr>
      <vt:lpstr>Modes</vt:lpstr>
      <vt:lpstr>Enregistrements</vt:lpstr>
      <vt:lpstr>Enregistrements</vt:lpstr>
      <vt:lpstr>Enregistrements - exemple</vt:lpstr>
      <vt:lpstr>Types d’enregistrements</vt:lpstr>
      <vt:lpstr>Comment le DNS fonctionne</vt:lpstr>
      <vt:lpstr>Référence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Karine Létourneau</dc:creator>
  <cp:keywords/>
  <dc:description/>
  <cp:lastModifiedBy>Jean-Pierre Duchesneau</cp:lastModifiedBy>
  <cp:revision>1</cp:revision>
  <cp:lastPrinted>2022-03-08T14:27:05Z</cp:lastPrinted>
  <dcterms:created xsi:type="dcterms:W3CDTF">2020-10-15T19:47:18Z</dcterms:created>
  <dcterms:modified xsi:type="dcterms:W3CDTF">2022-03-08T14:57:40Z</dcterms:modified>
</cp:coreProperties>
</file>