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44" r:id="rId2"/>
    <p:sldMasterId id="2147483745" r:id="rId3"/>
    <p:sldMasterId id="2147483746" r:id="rId4"/>
  </p:sldMasterIdLst>
  <p:notesMasterIdLst>
    <p:notesMasterId r:id="rId25"/>
  </p:notesMasterIdLst>
  <p:handoutMasterIdLst>
    <p:handoutMasterId r:id="rId26"/>
  </p:handoutMasterIdLst>
  <p:sldIdLst>
    <p:sldId id="277" r:id="rId5"/>
    <p:sldId id="299" r:id="rId6"/>
    <p:sldId id="280" r:id="rId7"/>
    <p:sldId id="297" r:id="rId8"/>
    <p:sldId id="281" r:id="rId9"/>
    <p:sldId id="282" r:id="rId10"/>
    <p:sldId id="283" r:id="rId11"/>
    <p:sldId id="284" r:id="rId12"/>
    <p:sldId id="294" r:id="rId13"/>
    <p:sldId id="295" r:id="rId14"/>
    <p:sldId id="296" r:id="rId15"/>
    <p:sldId id="285" r:id="rId16"/>
    <p:sldId id="286" r:id="rId17"/>
    <p:sldId id="287" r:id="rId18"/>
    <p:sldId id="288" r:id="rId19"/>
    <p:sldId id="289" r:id="rId20"/>
    <p:sldId id="290" r:id="rId21"/>
    <p:sldId id="291" r:id="rId22"/>
    <p:sldId id="292" r:id="rId23"/>
    <p:sldId id="293" r:id="rId24"/>
  </p:sldIdLst>
  <p:sldSz cx="9144000" cy="6858000" type="screen4x3"/>
  <p:notesSz cx="7010400" cy="9296400"/>
  <p:defaultTextStyle>
    <a:lvl1pPr marL="0" marR="0" indent="0" algn="l"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1pPr>
    <a:lvl2pPr marL="457200" marR="0" indent="0" algn="l"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2pPr>
    <a:lvl3pPr marL="914400" marR="0" indent="0" algn="l"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3pPr>
    <a:lvl4pPr marL="1371600" marR="0" indent="0" algn="l"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4pPr>
    <a:lvl5pPr marL="1828800" marR="0" indent="0" algn="l"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5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0000FF"/>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smNativeData">
      <pr:smAppRevision xmlns="" xmlns:p14="http://schemas.microsoft.com/office/powerpoint/2010/main" xmlns:pr="smNativeData" dt="1602797778" val="978" rev64="64" revOS="3"/>
      <pr:smFileRevision xmlns="" xmlns:p14="http://schemas.microsoft.com/office/powerpoint/2010/main" xmlns:pr="smNativeData" dt="1602797778" val="101"/>
      <pr:guideOptions xmlns="" xmlns:p14="http://schemas.microsoft.com/office/powerpoint/2010/main" xmlns:pr="smNativeData" dt="1602797778" snapToGrid="1" snapToBorders="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66B972-8630-4ED4-8370-8D372E20BF76}" v="1" dt="2022-03-09T16:17:17.4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 d="100"/>
        <a:sy n="10" d="100"/>
      </p:scale>
      <p:origin x="0" y="0"/>
    </p:cViewPr>
  </p:sorterViewPr>
  <p:notesViewPr>
    <p:cSldViewPr>
      <p:cViewPr>
        <p:scale>
          <a:sx n="65" d="100"/>
          <a:sy n="65" d="100"/>
        </p:scale>
        <p:origin x="281" y="107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ude Roy ( Formation Continue Prof )" userId="S::clroy@csfoy.ca::62dc5972-1c93-4c8a-a38f-9be494a8ecb4" providerId="AD" clId="Web-{624C5162-8476-8BE2-C896-7E67850A94A1}"/>
    <pc:docChg chg="modSld">
      <pc:chgData name="Claude Roy ( Formation Continue Prof )" userId="S::clroy@csfoy.ca::62dc5972-1c93-4c8a-a38f-9be494a8ecb4" providerId="AD" clId="Web-{624C5162-8476-8BE2-C896-7E67850A94A1}" dt="2020-10-24T15:22:01.647" v="1" actId="20577"/>
      <pc:docMkLst>
        <pc:docMk/>
      </pc:docMkLst>
      <pc:sldChg chg="modSp">
        <pc:chgData name="Claude Roy ( Formation Continue Prof )" userId="S::clroy@csfoy.ca::62dc5972-1c93-4c8a-a38f-9be494a8ecb4" providerId="AD" clId="Web-{624C5162-8476-8BE2-C896-7E67850A94A1}" dt="2020-10-24T15:22:01.647" v="1" actId="20577"/>
        <pc:sldMkLst>
          <pc:docMk/>
          <pc:sldMk cId="0" sldId="290"/>
        </pc:sldMkLst>
        <pc:spChg chg="mod">
          <ac:chgData name="Claude Roy ( Formation Continue Prof )" userId="S::clroy@csfoy.ca::62dc5972-1c93-4c8a-a38f-9be494a8ecb4" providerId="AD" clId="Web-{624C5162-8476-8BE2-C896-7E67850A94A1}" dt="2020-10-24T15:22:01.647" v="1" actId="20577"/>
          <ac:spMkLst>
            <pc:docMk/>
            <pc:sldMk cId="0" sldId="290"/>
            <ac:spMk id="2" creationId="{00000000-0000-0000-0000-000000000000}"/>
          </ac:spMkLst>
        </pc:spChg>
      </pc:sldChg>
    </pc:docChg>
  </pc:docChgLst>
  <pc:docChgLst>
    <pc:chgData name="Jean-Pierre Duchesneau" userId="a41dad7d-4331-478d-884a-a37b1c6c6add" providerId="ADAL" clId="{9666B972-8630-4ED4-8370-8D372E20BF76}"/>
    <pc:docChg chg="undo custSel addSld delSld modSld sldOrd">
      <pc:chgData name="Jean-Pierre Duchesneau" userId="a41dad7d-4331-478d-884a-a37b1c6c6add" providerId="ADAL" clId="{9666B972-8630-4ED4-8370-8D372E20BF76}" dt="2022-03-09T22:18:06.767" v="245" actId="2696"/>
      <pc:docMkLst>
        <pc:docMk/>
      </pc:docMkLst>
      <pc:sldChg chg="modSp mod">
        <pc:chgData name="Jean-Pierre Duchesneau" userId="a41dad7d-4331-478d-884a-a37b1c6c6add" providerId="ADAL" clId="{9666B972-8630-4ED4-8370-8D372E20BF76}" dt="2022-03-09T16:20:35.377" v="242" actId="20577"/>
        <pc:sldMkLst>
          <pc:docMk/>
          <pc:sldMk cId="0" sldId="277"/>
        </pc:sldMkLst>
        <pc:spChg chg="mod">
          <ac:chgData name="Jean-Pierre Duchesneau" userId="a41dad7d-4331-478d-884a-a37b1c6c6add" providerId="ADAL" clId="{9666B972-8630-4ED4-8370-8D372E20BF76}" dt="2022-03-09T16:20:35.377" v="242" actId="20577"/>
          <ac:spMkLst>
            <pc:docMk/>
            <pc:sldMk cId="0" sldId="277"/>
            <ac:spMk id="3" creationId="{00000000-0000-0000-0000-000000000000}"/>
          </ac:spMkLst>
        </pc:spChg>
      </pc:sldChg>
      <pc:sldChg chg="modSp mod ord">
        <pc:chgData name="Jean-Pierre Duchesneau" userId="a41dad7d-4331-478d-884a-a37b1c6c6add" providerId="ADAL" clId="{9666B972-8630-4ED4-8370-8D372E20BF76}" dt="2022-03-09T16:15:34.450" v="70"/>
        <pc:sldMkLst>
          <pc:docMk/>
          <pc:sldMk cId="0" sldId="280"/>
        </pc:sldMkLst>
        <pc:spChg chg="mod">
          <ac:chgData name="Jean-Pierre Duchesneau" userId="a41dad7d-4331-478d-884a-a37b1c6c6add" providerId="ADAL" clId="{9666B972-8630-4ED4-8370-8D372E20BF76}" dt="2022-03-09T16:14:56.747" v="67" actId="3626"/>
          <ac:spMkLst>
            <pc:docMk/>
            <pc:sldMk cId="0" sldId="280"/>
            <ac:spMk id="3" creationId="{00000000-0000-0000-0000-000000000000}"/>
          </ac:spMkLst>
        </pc:spChg>
      </pc:sldChg>
      <pc:sldChg chg="addSp delSp modSp add mod">
        <pc:chgData name="Jean-Pierre Duchesneau" userId="a41dad7d-4331-478d-884a-a37b1c6c6add" providerId="ADAL" clId="{9666B972-8630-4ED4-8370-8D372E20BF76}" dt="2022-03-09T16:13:39.033" v="63" actId="1076"/>
        <pc:sldMkLst>
          <pc:docMk/>
          <pc:sldMk cId="1590228082" sldId="297"/>
        </pc:sldMkLst>
        <pc:spChg chg="mod">
          <ac:chgData name="Jean-Pierre Duchesneau" userId="a41dad7d-4331-478d-884a-a37b1c6c6add" providerId="ADAL" clId="{9666B972-8630-4ED4-8370-8D372E20BF76}" dt="2022-03-09T16:13:00.389" v="58" actId="20577"/>
          <ac:spMkLst>
            <pc:docMk/>
            <pc:sldMk cId="1590228082" sldId="297"/>
            <ac:spMk id="2" creationId="{00000000-0000-0000-0000-000000000000}"/>
          </ac:spMkLst>
        </pc:spChg>
        <pc:spChg chg="del mod">
          <ac:chgData name="Jean-Pierre Duchesneau" userId="a41dad7d-4331-478d-884a-a37b1c6c6add" providerId="ADAL" clId="{9666B972-8630-4ED4-8370-8D372E20BF76}" dt="2022-03-09T16:13:27.517" v="59" actId="22"/>
          <ac:spMkLst>
            <pc:docMk/>
            <pc:sldMk cId="1590228082" sldId="297"/>
            <ac:spMk id="3" creationId="{00000000-0000-0000-0000-000000000000}"/>
          </ac:spMkLst>
        </pc:spChg>
        <pc:picChg chg="add mod ord">
          <ac:chgData name="Jean-Pierre Duchesneau" userId="a41dad7d-4331-478d-884a-a37b1c6c6add" providerId="ADAL" clId="{9666B972-8630-4ED4-8370-8D372E20BF76}" dt="2022-03-09T16:13:39.033" v="63" actId="1076"/>
          <ac:picMkLst>
            <pc:docMk/>
            <pc:sldMk cId="1590228082" sldId="297"/>
            <ac:picMk id="9" creationId="{95A91C0D-562A-4732-A3CB-17CCC0406BD5}"/>
          </ac:picMkLst>
        </pc:picChg>
      </pc:sldChg>
      <pc:sldChg chg="new del">
        <pc:chgData name="Jean-Pierre Duchesneau" userId="a41dad7d-4331-478d-884a-a37b1c6c6add" providerId="ADAL" clId="{9666B972-8630-4ED4-8370-8D372E20BF76}" dt="2022-03-09T16:15:44.722" v="74" actId="2696"/>
        <pc:sldMkLst>
          <pc:docMk/>
          <pc:sldMk cId="160329485" sldId="298"/>
        </pc:sldMkLst>
      </pc:sldChg>
      <pc:sldChg chg="modSp add mod ord">
        <pc:chgData name="Jean-Pierre Duchesneau" userId="a41dad7d-4331-478d-884a-a37b1c6c6add" providerId="ADAL" clId="{9666B972-8630-4ED4-8370-8D372E20BF76}" dt="2022-03-09T16:20:44.749" v="243" actId="313"/>
        <pc:sldMkLst>
          <pc:docMk/>
          <pc:sldMk cId="1117974718" sldId="299"/>
        </pc:sldMkLst>
        <pc:spChg chg="mod">
          <ac:chgData name="Jean-Pierre Duchesneau" userId="a41dad7d-4331-478d-884a-a37b1c6c6add" providerId="ADAL" clId="{9666B972-8630-4ED4-8370-8D372E20BF76}" dt="2022-03-09T16:15:53.997" v="97" actId="20577"/>
          <ac:spMkLst>
            <pc:docMk/>
            <pc:sldMk cId="1117974718" sldId="299"/>
            <ac:spMk id="2" creationId="{00000000-0000-0000-0000-000000000000}"/>
          </ac:spMkLst>
        </pc:spChg>
        <pc:spChg chg="mod">
          <ac:chgData name="Jean-Pierre Duchesneau" userId="a41dad7d-4331-478d-884a-a37b1c6c6add" providerId="ADAL" clId="{9666B972-8630-4ED4-8370-8D372E20BF76}" dt="2022-03-09T16:20:44.749" v="243" actId="313"/>
          <ac:spMkLst>
            <pc:docMk/>
            <pc:sldMk cId="1117974718" sldId="299"/>
            <ac:spMk id="3" creationId="{00000000-0000-0000-0000-000000000000}"/>
          </ac:spMkLst>
        </pc:spChg>
      </pc:sldChg>
      <pc:sldChg chg="new del">
        <pc:chgData name="Jean-Pierre Duchesneau" userId="a41dad7d-4331-478d-884a-a37b1c6c6add" providerId="ADAL" clId="{9666B972-8630-4ED4-8370-8D372E20BF76}" dt="2022-03-09T22:18:06.767" v="245" actId="2696"/>
        <pc:sldMkLst>
          <pc:docMk/>
          <pc:sldMk cId="3175618279" sldId="300"/>
        </pc:sldMkLst>
      </pc:sldChg>
    </pc:docChg>
  </pc:docChgLst>
  <pc:docChgLst>
    <pc:chgData name="Claude Roy ( Formation Continue Prof )" userId="S::clroy@csfoy.ca::62dc5972-1c93-4c8a-a38f-9be494a8ecb4" providerId="AD" clId="Web-{A30E6292-CBAB-2F5A-587B-DECBC8BDE29A}"/>
    <pc:docChg chg="addSld modSld">
      <pc:chgData name="Claude Roy ( Formation Continue Prof )" userId="S::clroy@csfoy.ca::62dc5972-1c93-4c8a-a38f-9be494a8ecb4" providerId="AD" clId="Web-{A30E6292-CBAB-2F5A-587B-DECBC8BDE29A}" dt="2020-10-15T21:56:16.639" v="97" actId="1076"/>
      <pc:docMkLst>
        <pc:docMk/>
      </pc:docMkLst>
      <pc:sldChg chg="delSp modSp">
        <pc:chgData name="Claude Roy ( Formation Continue Prof )" userId="S::clroy@csfoy.ca::62dc5972-1c93-4c8a-a38f-9be494a8ecb4" providerId="AD" clId="Web-{A30E6292-CBAB-2F5A-587B-DECBC8BDE29A}" dt="2020-10-15T21:49:17.058" v="20" actId="20577"/>
        <pc:sldMkLst>
          <pc:docMk/>
          <pc:sldMk cId="0" sldId="284"/>
        </pc:sldMkLst>
        <pc:spChg chg="mod">
          <ac:chgData name="Claude Roy ( Formation Continue Prof )" userId="S::clroy@csfoy.ca::62dc5972-1c93-4c8a-a38f-9be494a8ecb4" providerId="AD" clId="Web-{A30E6292-CBAB-2F5A-587B-DECBC8BDE29A}" dt="2020-10-15T21:49:17.058" v="20" actId="20577"/>
          <ac:spMkLst>
            <pc:docMk/>
            <pc:sldMk cId="0" sldId="284"/>
            <ac:spMk id="3" creationId="{00000000-0000-0000-0000-000000000000}"/>
          </ac:spMkLst>
        </pc:spChg>
        <pc:picChg chg="del mod">
          <ac:chgData name="Claude Roy ( Formation Continue Prof )" userId="S::clroy@csfoy.ca::62dc5972-1c93-4c8a-a38f-9be494a8ecb4" providerId="AD" clId="Web-{A30E6292-CBAB-2F5A-587B-DECBC8BDE29A}" dt="2020-10-15T21:48:43.058" v="2"/>
          <ac:picMkLst>
            <pc:docMk/>
            <pc:sldMk cId="0" sldId="284"/>
            <ac:picMk id="4" creationId="{00000000-0000-0000-0000-000000000000}"/>
          </ac:picMkLst>
        </pc:picChg>
      </pc:sldChg>
      <pc:sldChg chg="modSp new">
        <pc:chgData name="Claude Roy ( Formation Continue Prof )" userId="S::clroy@csfoy.ca::62dc5972-1c93-4c8a-a38f-9be494a8ecb4" providerId="AD" clId="Web-{A30E6292-CBAB-2F5A-587B-DECBC8BDE29A}" dt="2020-10-15T21:51:56.465" v="40" actId="20577"/>
        <pc:sldMkLst>
          <pc:docMk/>
          <pc:sldMk cId="3166337653" sldId="294"/>
        </pc:sldMkLst>
        <pc:spChg chg="mod">
          <ac:chgData name="Claude Roy ( Formation Continue Prof )" userId="S::clroy@csfoy.ca::62dc5972-1c93-4c8a-a38f-9be494a8ecb4" providerId="AD" clId="Web-{A30E6292-CBAB-2F5A-587B-DECBC8BDE29A}" dt="2020-10-15T21:51:56.465" v="40" actId="20577"/>
          <ac:spMkLst>
            <pc:docMk/>
            <pc:sldMk cId="3166337653" sldId="294"/>
            <ac:spMk id="2" creationId="{E9B80103-C575-4729-9901-04C41DED6A80}"/>
          </ac:spMkLst>
        </pc:spChg>
        <pc:spChg chg="mod">
          <ac:chgData name="Claude Roy ( Formation Continue Prof )" userId="S::clroy@csfoy.ca::62dc5972-1c93-4c8a-a38f-9be494a8ecb4" providerId="AD" clId="Web-{A30E6292-CBAB-2F5A-587B-DECBC8BDE29A}" dt="2020-10-15T21:51:54.059" v="38" actId="20577"/>
          <ac:spMkLst>
            <pc:docMk/>
            <pc:sldMk cId="3166337653" sldId="294"/>
            <ac:spMk id="3" creationId="{FAB48232-85C8-44B9-9BCD-85F8BBC88316}"/>
          </ac:spMkLst>
        </pc:spChg>
      </pc:sldChg>
      <pc:sldChg chg="modSp new">
        <pc:chgData name="Claude Roy ( Formation Continue Prof )" userId="S::clroy@csfoy.ca::62dc5972-1c93-4c8a-a38f-9be494a8ecb4" providerId="AD" clId="Web-{A30E6292-CBAB-2F5A-587B-DECBC8BDE29A}" dt="2020-10-15T21:53:54.654" v="70" actId="20577"/>
        <pc:sldMkLst>
          <pc:docMk/>
          <pc:sldMk cId="1202588791" sldId="295"/>
        </pc:sldMkLst>
        <pc:spChg chg="mod">
          <ac:chgData name="Claude Roy ( Formation Continue Prof )" userId="S::clroy@csfoy.ca::62dc5972-1c93-4c8a-a38f-9be494a8ecb4" providerId="AD" clId="Web-{A30E6292-CBAB-2F5A-587B-DECBC8BDE29A}" dt="2020-10-15T21:52:44.669" v="48" actId="20577"/>
          <ac:spMkLst>
            <pc:docMk/>
            <pc:sldMk cId="1202588791" sldId="295"/>
            <ac:spMk id="2" creationId="{19F663CA-367B-4C58-9A71-3B9BBA1A1379}"/>
          </ac:spMkLst>
        </pc:spChg>
        <pc:spChg chg="mod">
          <ac:chgData name="Claude Roy ( Formation Continue Prof )" userId="S::clroy@csfoy.ca::62dc5972-1c93-4c8a-a38f-9be494a8ecb4" providerId="AD" clId="Web-{A30E6292-CBAB-2F5A-587B-DECBC8BDE29A}" dt="2020-10-15T21:53:54.654" v="70" actId="20577"/>
          <ac:spMkLst>
            <pc:docMk/>
            <pc:sldMk cId="1202588791" sldId="295"/>
            <ac:spMk id="3" creationId="{62469F46-21E5-4BAF-AF42-BE5B2E3013A2}"/>
          </ac:spMkLst>
        </pc:spChg>
      </pc:sldChg>
      <pc:sldChg chg="addSp modSp new">
        <pc:chgData name="Claude Roy ( Formation Continue Prof )" userId="S::clroy@csfoy.ca::62dc5972-1c93-4c8a-a38f-9be494a8ecb4" providerId="AD" clId="Web-{A30E6292-CBAB-2F5A-587B-DECBC8BDE29A}" dt="2020-10-15T21:56:16.639" v="97" actId="1076"/>
        <pc:sldMkLst>
          <pc:docMk/>
          <pc:sldMk cId="993156335" sldId="296"/>
        </pc:sldMkLst>
        <pc:spChg chg="mod">
          <ac:chgData name="Claude Roy ( Formation Continue Prof )" userId="S::clroy@csfoy.ca::62dc5972-1c93-4c8a-a38f-9be494a8ecb4" providerId="AD" clId="Web-{A30E6292-CBAB-2F5A-587B-DECBC8BDE29A}" dt="2020-10-15T21:54:15.467" v="76" actId="20577"/>
          <ac:spMkLst>
            <pc:docMk/>
            <pc:sldMk cId="993156335" sldId="296"/>
            <ac:spMk id="2" creationId="{A71EB3AA-6A38-4828-B410-43403637CB34}"/>
          </ac:spMkLst>
        </pc:spChg>
        <pc:spChg chg="mod">
          <ac:chgData name="Claude Roy ( Formation Continue Prof )" userId="S::clroy@csfoy.ca::62dc5972-1c93-4c8a-a38f-9be494a8ecb4" providerId="AD" clId="Web-{A30E6292-CBAB-2F5A-587B-DECBC8BDE29A}" dt="2020-10-15T21:55:25.389" v="92" actId="20577"/>
          <ac:spMkLst>
            <pc:docMk/>
            <pc:sldMk cId="993156335" sldId="296"/>
            <ac:spMk id="3" creationId="{950F9CFF-B984-4A39-9E7D-4470B2C94B6E}"/>
          </ac:spMkLst>
        </pc:spChg>
        <pc:picChg chg="add mod">
          <ac:chgData name="Claude Roy ( Formation Continue Prof )" userId="S::clroy@csfoy.ca::62dc5972-1c93-4c8a-a38f-9be494a8ecb4" providerId="AD" clId="Web-{A30E6292-CBAB-2F5A-587B-DECBC8BDE29A}" dt="2020-10-15T21:56:16.639" v="97" actId="1076"/>
          <ac:picMkLst>
            <pc:docMk/>
            <pc:sldMk cId="993156335" sldId="296"/>
            <ac:picMk id="4" creationId="{A2B5016B-E44D-4F43-A04B-D2CC1956C09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noChangeArrowheads="1"/>
            <a:extLst>
              <a:ext uri="smNativeData">
                <pr:smNativeData xmlns="" xmlns:p14="http://schemas.microsoft.com/office/powerpoint/2010/main" xmlns:pr="smNativeData" val="SMDATA_13_0sCIXxMAAAAlAAAAZAAAAA0AAAAAkwAAAEkAAACTAAAASQ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AAAAAAAAAALESAADdAgAAEAAAACYAAAAIAAAA//////////8="/>
              </a:ext>
            </a:extLst>
          </p:cNvSpPr>
          <p:nvPr>
            <p:ph type="hdr" sz="quarter"/>
          </p:nvPr>
        </p:nvSpPr>
        <p:spPr>
          <a:xfrm>
            <a:off x="0" y="0"/>
            <a:ext cx="3038475" cy="465455"/>
          </a:xfrm>
          <a:prstGeom prst="rect">
            <a:avLst/>
          </a:prstGeom>
          <a:noFill/>
          <a:ln>
            <a:noFill/>
          </a:ln>
          <a:effectLst/>
        </p:spPr>
        <p:txBody>
          <a:bodyPr vert="horz" wrap="square" lIns="93345" tIns="46355" rIns="93345" bIns="46355" numCol="1" spcCol="215900" anchor="t">
            <a:prstTxWarp prst="textNoShape">
              <a:avLst/>
            </a:prstTxWarp>
          </a:bodyPr>
          <a:lstStyle>
            <a:lvl1pPr>
              <a:spcBef>
                <a:spcPts val="0"/>
              </a:spcBef>
              <a:defRPr sz="1200"/>
            </a:lvl1pPr>
          </a:lstStyle>
          <a:p>
            <a:endParaRPr/>
          </a:p>
        </p:txBody>
      </p:sp>
      <p:sp>
        <p:nvSpPr>
          <p:cNvPr id="3" name="Espace réservé de la date 2"/>
          <p:cNvSpPr>
            <a:spLocks noGrp="1" noChangeArrowheads="1"/>
            <a:extLst>
              <a:ext uri="smNativeData">
                <pr:smNativeData xmlns="" xmlns:p14="http://schemas.microsoft.com/office/powerpoint/2010/main" xmlns:pr="smNativeData" val="SMDATA_13_0sCIXxMAAAAlAAAAZAAAAA0AAAAAkwAAAEkAAACTAAAASQ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tGAAAAAAAAB4rAADdAgAAEAAAACYAAAAIAAAA//////////8="/>
              </a:ext>
            </a:extLst>
          </p:cNvSpPr>
          <p:nvPr>
            <p:ph type="dt" sz="quarter" idx="1"/>
          </p:nvPr>
        </p:nvSpPr>
        <p:spPr>
          <a:xfrm>
            <a:off x="3970655" y="0"/>
            <a:ext cx="3038475" cy="465455"/>
          </a:xfrm>
          <a:prstGeom prst="rect">
            <a:avLst/>
          </a:prstGeom>
          <a:noFill/>
          <a:ln>
            <a:noFill/>
          </a:ln>
          <a:effectLst/>
        </p:spPr>
        <p:txBody>
          <a:bodyPr vert="horz" wrap="square" lIns="93345" tIns="46355" rIns="93345" bIns="46355" numCol="1" spcCol="215900" anchor="t">
            <a:prstTxWarp prst="textNoShape">
              <a:avLst/>
            </a:prstTxWarp>
          </a:bodyPr>
          <a:lstStyle>
            <a:lvl1pPr algn="r">
              <a:spcBef>
                <a:spcPts val="0"/>
              </a:spcBef>
              <a:defRPr sz="1200"/>
            </a:lvl1pPr>
          </a:lstStyle>
          <a:p>
            <a:endParaRPr/>
          </a:p>
        </p:txBody>
      </p:sp>
      <p:sp>
        <p:nvSpPr>
          <p:cNvPr id="4" name="Espace réservé du pied de page 3"/>
          <p:cNvSpPr>
            <a:spLocks noGrp="1" noChangeArrowheads="1"/>
            <a:extLst>
              <a:ext uri="smNativeData">
                <pr:smNativeData xmlns="" xmlns:p14="http://schemas.microsoft.com/office/powerpoint/2010/main" xmlns:pr="smNativeData" val="SMDATA_13_0sCIXxMAAAAlAAAAZAAAAA0AAAAAkwAAAEkAAACTAAAASQ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ieyQM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AAAAAUTYAALESAAAuOQAAEAAAACYAAAAIAAAA//////////8="/>
              </a:ext>
            </a:extLst>
          </p:cNvSpPr>
          <p:nvPr>
            <p:ph type="ftr" sz="quarter" idx="2"/>
          </p:nvPr>
        </p:nvSpPr>
        <p:spPr>
          <a:xfrm>
            <a:off x="0" y="8829675"/>
            <a:ext cx="3038475" cy="465455"/>
          </a:xfrm>
          <a:prstGeom prst="rect">
            <a:avLst/>
          </a:prstGeom>
          <a:noFill/>
          <a:ln>
            <a:noFill/>
          </a:ln>
          <a:effectLst/>
        </p:spPr>
        <p:txBody>
          <a:bodyPr vert="horz" wrap="square" lIns="93345" tIns="46355" rIns="93345" bIns="46355" numCol="1" spcCol="215900" anchor="b">
            <a:prstTxWarp prst="textNoShape">
              <a:avLst/>
            </a:prstTxWarp>
          </a:bodyPr>
          <a:lstStyle>
            <a:lvl1pPr>
              <a:spcBef>
                <a:spcPts val="0"/>
              </a:spcBef>
              <a:defRPr sz="1200"/>
            </a:lvl1pPr>
          </a:lstStyle>
          <a:p>
            <a:endParaRPr/>
          </a:p>
        </p:txBody>
      </p:sp>
      <p:sp>
        <p:nvSpPr>
          <p:cNvPr id="5" name="Espace réservé du numéro de diapositive 4"/>
          <p:cNvSpPr>
            <a:spLocks noGrp="1" noChangeArrowheads="1"/>
            <a:extLst>
              <a:ext uri="smNativeData">
                <pr:smNativeData xmlns="" xmlns:p14="http://schemas.microsoft.com/office/powerpoint/2010/main" xmlns:pr="smNativeData" val="SMDATA_13_0sCIXxMAAAAlAAAAZAAAAA0AAAAAkwAAAEkAAACTAAAASQ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tGAAAUTYAAB4rAAAuOQAAEAAAACYAAAAIAAAA//////////8="/>
              </a:ext>
            </a:extLst>
          </p:cNvSpPr>
          <p:nvPr>
            <p:ph type="sldNum" sz="quarter" idx="3"/>
          </p:nvPr>
        </p:nvSpPr>
        <p:spPr>
          <a:xfrm>
            <a:off x="3970655" y="8829675"/>
            <a:ext cx="3038475" cy="465455"/>
          </a:xfrm>
          <a:prstGeom prst="rect">
            <a:avLst/>
          </a:prstGeom>
          <a:noFill/>
          <a:ln>
            <a:noFill/>
          </a:ln>
          <a:effectLst/>
        </p:spPr>
        <p:txBody>
          <a:bodyPr vert="horz" wrap="square" lIns="93345" tIns="46355" rIns="93345" bIns="46355" numCol="1" spcCol="215900" anchor="b">
            <a:prstTxWarp prst="textNoShape">
              <a:avLst/>
            </a:prstTxWarp>
          </a:bodyPr>
          <a:lstStyle>
            <a:lvl1pPr algn="r">
              <a:spcBef>
                <a:spcPts val="0"/>
              </a:spcBef>
            </a:lvl1pPr>
          </a:lstStyle>
          <a:p>
            <a:fld id="{34E5C11F-51D9-B037-975D-A7628F1361F2}" type="slidenum">
              <a:rPr sz="1200"/>
              <a:t>‹N°›</a:t>
            </a:fld>
            <a:endParaRPr sz="12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026"/>
          <p:cNvSpPr>
            <a:spLocks noGrp="1" noChangeArrowheads="1"/>
            <a:extLst>
              <a:ext uri="smNativeData">
                <pr:smNativeData xmlns="" xmlns:p14="http://schemas.microsoft.com/office/powerpoint/2010/main" xmlns:pr="smNativeData" val="SMDATA_13_0sCIXxMAAAAlAAAAZAAAAA0AAAAAkwAAAEkAAACTAAAASQ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AAAAAAAAAALESAADdAgAAEAAAACYAAAAIAAAA//////////8="/>
              </a:ext>
            </a:extLst>
          </p:cNvSpPr>
          <p:nvPr>
            <p:ph type="hdr" sz="quarter"/>
          </p:nvPr>
        </p:nvSpPr>
        <p:spPr>
          <a:xfrm>
            <a:off x="0" y="0"/>
            <a:ext cx="3038475" cy="465455"/>
          </a:xfrm>
          <a:prstGeom prst="rect">
            <a:avLst/>
          </a:prstGeom>
          <a:noFill/>
          <a:ln>
            <a:noFill/>
          </a:ln>
          <a:effectLst/>
        </p:spPr>
        <p:txBody>
          <a:bodyPr vert="horz" wrap="square" lIns="93345" tIns="46355" rIns="93345" bIns="46355" numCol="1" spcCol="215900" anchor="t">
            <a:prstTxWarp prst="textNoShape">
              <a:avLst/>
            </a:prstTxWarp>
          </a:bodyPr>
          <a:lstStyle>
            <a:lvl1pPr>
              <a:spcBef>
                <a:spcPts val="0"/>
              </a:spcBef>
              <a:defRPr sz="1200"/>
            </a:lvl1pPr>
          </a:lstStyle>
          <a:p>
            <a:endParaRPr/>
          </a:p>
        </p:txBody>
      </p:sp>
      <p:sp>
        <p:nvSpPr>
          <p:cNvPr id="3" name="Rectangle 1027"/>
          <p:cNvSpPr>
            <a:spLocks noGrp="1" noChangeArrowheads="1"/>
            <a:extLst>
              <a:ext uri="smNativeData">
                <pr:smNativeData xmlns="" xmlns:p14="http://schemas.microsoft.com/office/powerpoint/2010/main" xmlns:pr="smNativeData" val="SMDATA_13_0sCIXxMAAAAlAAAAZAAAAA0AAAAAkwAAAEkAAACTAAAASQ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vGAAAAAAAACArAADdAgAAEAAAACYAAAAIAAAA//////////8="/>
              </a:ext>
            </a:extLst>
          </p:cNvSpPr>
          <p:nvPr>
            <p:ph type="dt" idx="1"/>
          </p:nvPr>
        </p:nvSpPr>
        <p:spPr>
          <a:xfrm>
            <a:off x="3971925" y="0"/>
            <a:ext cx="3038475" cy="465455"/>
          </a:xfrm>
          <a:prstGeom prst="rect">
            <a:avLst/>
          </a:prstGeom>
          <a:noFill/>
          <a:ln>
            <a:noFill/>
          </a:ln>
          <a:effectLst/>
        </p:spPr>
        <p:txBody>
          <a:bodyPr vert="horz" wrap="square" lIns="93345" tIns="46355" rIns="93345" bIns="46355" numCol="1" spcCol="215900" anchor="t">
            <a:prstTxWarp prst="textNoShape">
              <a:avLst/>
            </a:prstTxWarp>
          </a:bodyPr>
          <a:lstStyle>
            <a:lvl1pPr algn="r">
              <a:spcBef>
                <a:spcPts val="0"/>
              </a:spcBef>
              <a:defRPr sz="1200"/>
            </a:lvl1pPr>
          </a:lstStyle>
          <a:p>
            <a:endParaRPr/>
          </a:p>
        </p:txBody>
      </p:sp>
      <p:sp>
        <p:nvSpPr>
          <p:cNvPr id="4" name="Rectangle 1028"/>
          <p:cNvSpPr>
            <a:spLocks noGrp="1" noRot="1" noChangeAspect="1" noChangeArrowheads="1"/>
            <a:extLst>
              <a:ext uri="smNativeData">
                <pr:smNativeData xmlns="" xmlns:p14="http://schemas.microsoft.com/office/powerpoint/2010/main" xmlns:pr="smNativeData" val="SMDATA_13_0sCIXxMAAAAlAAAAZAAAAC0AAAAAkwAAAEkAAACTAAAASQ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EBwAASgQAANwjAAC8GQAAEAAAACYAAAAIAAAA//////////8="/>
              </a:ext>
            </a:extLst>
          </p:cNvSpPr>
          <p:nvPr>
            <p:ph type="sldImg" idx="2"/>
          </p:nvPr>
        </p:nvSpPr>
        <p:spPr>
          <a:xfrm>
            <a:off x="1181100" y="697230"/>
            <a:ext cx="4648200" cy="3486150"/>
          </a:xfrm>
          <a:prstGeom prst="rect">
            <a:avLst/>
          </a:prstGeom>
          <a:noFill/>
          <a:ln w="9525" cap="flat" cmpd="sng" algn="ctr">
            <a:solidFill>
              <a:srgbClr val="000000"/>
            </a:solidFill>
            <a:prstDash val="solid"/>
            <a:headEnd type="none"/>
            <a:tailEnd type="none"/>
          </a:ln>
          <a:effectLst/>
        </p:spPr>
      </p:sp>
      <p:sp>
        <p:nvSpPr>
          <p:cNvPr id="5" name="Rectangle 1029"/>
          <p:cNvSpPr>
            <a:spLocks noGrp="1" noChangeArrowheads="1"/>
            <a:extLst>
              <a:ext uri="smNativeData">
                <pr:smNativeData xmlns="" xmlns:p14="http://schemas.microsoft.com/office/powerpoint/2010/main" xmlns:pr="smNativeData" val="SMDATA_13_0sCIXxMAAAAlAAAAZAAAAA0AAAAAkwAAAEkAAACTAAAASQ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BBQAAKxsAAGAlAADnNAAAEAAAACYAAAAIAAAA//////////8="/>
              </a:ext>
            </a:extLst>
          </p:cNvSpPr>
          <p:nvPr>
            <p:ph type="body" sz="quarter" idx="3"/>
          </p:nvPr>
        </p:nvSpPr>
        <p:spPr>
          <a:xfrm>
            <a:off x="935355" y="4416425"/>
            <a:ext cx="5140325" cy="4183380"/>
          </a:xfrm>
          <a:prstGeom prst="rect">
            <a:avLst/>
          </a:prstGeom>
          <a:noFill/>
          <a:ln>
            <a:noFill/>
          </a:ln>
          <a:effectLst/>
        </p:spPr>
        <p:txBody>
          <a:bodyPr vert="horz" wrap="square" lIns="93345" tIns="46355" rIns="93345" bIns="46355" numCol="1" spcCol="215900" anchor="t">
            <a:prstTxWarp prst="textNoShape">
              <a:avLst/>
            </a:prstTxWarp>
          </a:bodyPr>
          <a:lstStyle/>
          <a:p>
            <a:r>
              <a:t>Cliquez pour modifier les styles du texte du masque</a:t>
            </a:r>
          </a:p>
          <a:p>
            <a:pPr lvl="1"/>
            <a:r>
              <a:t>Deuxième niveau</a:t>
            </a:r>
          </a:p>
          <a:p>
            <a:pPr lvl="2"/>
            <a:r>
              <a:t>Troisième niveau</a:t>
            </a:r>
          </a:p>
          <a:p>
            <a:pPr lvl="3"/>
            <a:r>
              <a:t>Quatrième niveau</a:t>
            </a:r>
          </a:p>
          <a:p>
            <a:pPr lvl="4"/>
            <a:r>
              <a:t>Cinquième niveau</a:t>
            </a:r>
          </a:p>
        </p:txBody>
      </p:sp>
      <p:sp>
        <p:nvSpPr>
          <p:cNvPr id="6" name="Rectangle 1030"/>
          <p:cNvSpPr>
            <a:spLocks noGrp="1" noChangeArrowheads="1"/>
            <a:extLst>
              <a:ext uri="smNativeData">
                <pr:smNativeData xmlns="" xmlns:p14="http://schemas.microsoft.com/office/powerpoint/2010/main" xmlns:pr="smNativeData" val="SMDATA_13_0sCIXxMAAAAlAAAAZAAAAA0AAAAAkwAAAEkAAACTAAAASQ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AAAAAVDYAALESAAAwOQAAEAAAACYAAAAIAAAA//////////8="/>
              </a:ext>
            </a:extLst>
          </p:cNvSpPr>
          <p:nvPr>
            <p:ph type="ftr" sz="quarter" idx="4"/>
          </p:nvPr>
        </p:nvSpPr>
        <p:spPr>
          <a:xfrm>
            <a:off x="0" y="8831580"/>
            <a:ext cx="3038475" cy="464820"/>
          </a:xfrm>
          <a:prstGeom prst="rect">
            <a:avLst/>
          </a:prstGeom>
          <a:noFill/>
          <a:ln>
            <a:noFill/>
          </a:ln>
          <a:effectLst/>
        </p:spPr>
        <p:txBody>
          <a:bodyPr vert="horz" wrap="square" lIns="93345" tIns="46355" rIns="93345" bIns="46355" numCol="1" spcCol="215900" anchor="b">
            <a:prstTxWarp prst="textNoShape">
              <a:avLst/>
            </a:prstTxWarp>
          </a:bodyPr>
          <a:lstStyle>
            <a:lvl1pPr>
              <a:spcBef>
                <a:spcPts val="0"/>
              </a:spcBef>
              <a:defRPr sz="1200"/>
            </a:lvl1pPr>
          </a:lstStyle>
          <a:p>
            <a:endParaRPr/>
          </a:p>
        </p:txBody>
      </p:sp>
      <p:sp>
        <p:nvSpPr>
          <p:cNvPr id="7" name="Rectangle 1031"/>
          <p:cNvSpPr>
            <a:spLocks noGrp="1" noChangeArrowheads="1"/>
            <a:extLst>
              <a:ext uri="smNativeData">
                <pr:smNativeData xmlns="" xmlns:p14="http://schemas.microsoft.com/office/powerpoint/2010/main" xmlns:pr="smNativeData" val="SMDATA_13_0sCIXxMAAAAlAAAAZAAAAA0AAAAAkwAAAEkAAACTAAAASQ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vGAAAVDYAACArAAAwOQAAEAAAACYAAAAIAAAA//////////8="/>
              </a:ext>
            </a:extLst>
          </p:cNvSpPr>
          <p:nvPr>
            <p:ph type="sldNum" sz="quarter" idx="5"/>
          </p:nvPr>
        </p:nvSpPr>
        <p:spPr>
          <a:xfrm>
            <a:off x="3971925" y="8831580"/>
            <a:ext cx="3038475" cy="464820"/>
          </a:xfrm>
          <a:prstGeom prst="rect">
            <a:avLst/>
          </a:prstGeom>
          <a:noFill/>
          <a:ln>
            <a:noFill/>
          </a:ln>
          <a:effectLst/>
        </p:spPr>
        <p:txBody>
          <a:bodyPr vert="horz" wrap="square" lIns="93345" tIns="46355" rIns="93345" bIns="46355" numCol="1" spcCol="215900" anchor="b">
            <a:prstTxWarp prst="textNoShape">
              <a:avLst/>
            </a:prstTxWarp>
          </a:bodyPr>
          <a:lstStyle>
            <a:lvl1pPr algn="r">
              <a:spcBef>
                <a:spcPts val="0"/>
              </a:spcBef>
            </a:lvl1pPr>
          </a:lstStyle>
          <a:p>
            <a:fld id="{566C0880-CEBB-39FE-F5D4-38AB469A036D}" type="slidenum">
              <a:rPr sz="1200"/>
              <a:t>‹N°›</a:t>
            </a:fld>
            <a:endParaRPr sz="1200"/>
          </a:p>
        </p:txBody>
      </p:sp>
    </p:spTree>
  </p:cSld>
  <p:clrMap bg1="lt1" tx1="dk1" bg2="lt2" tx2="dk2" accent1="accent1" accent2="accent2" accent3="accent3" accent4="accent4" accent5="accent5" accent6="accent6" hlink="hlink" folHlink="folHlink"/>
  <p:hf sldNum="0" hdr="0" ftr="0" dt="0"/>
  <p:notesStyle>
    <a:lvl1pPr marL="0" marR="0" indent="0" algn="l" defTabSz="914400">
      <a:lnSpc>
        <a:spcPct val="100000"/>
      </a:lnSpc>
      <a:spcBef>
        <a:spcPts val="0"/>
      </a:spcBef>
      <a:spcAft>
        <a:spcPts val="0"/>
      </a:spcAft>
      <a:buNone/>
      <a:tabLst/>
      <a:defRPr sz="1200" b="0" i="0" u="none" strike="noStrike" kern="1" spc="0" baseline="0">
        <a:solidFill>
          <a:schemeClr val="tx1"/>
        </a:solidFill>
        <a:effectLst/>
        <a:latin typeface="Arial" pitchFamily="2" charset="0"/>
        <a:ea typeface="Arial" pitchFamily="2" charset="0"/>
        <a:cs typeface="Arial" pitchFamily="2" charset="0"/>
      </a:defRPr>
    </a:lvl1pPr>
    <a:lvl2pPr marL="457200" marR="0" indent="0" algn="l" defTabSz="914400">
      <a:lnSpc>
        <a:spcPct val="100000"/>
      </a:lnSpc>
      <a:spcBef>
        <a:spcPts val="430"/>
      </a:spcBef>
      <a:spcAft>
        <a:spcPts val="0"/>
      </a:spcAft>
      <a:buNone/>
      <a:tabLst/>
      <a:defRPr sz="1200" b="0" i="0" u="none" strike="noStrike" kern="1" spc="0" baseline="0">
        <a:solidFill>
          <a:schemeClr val="tx1"/>
        </a:solidFill>
        <a:effectLst/>
        <a:latin typeface="Arial" pitchFamily="2" charset="0"/>
        <a:ea typeface="Arial" pitchFamily="2" charset="0"/>
        <a:cs typeface="Arial" pitchFamily="2" charset="0"/>
      </a:defRPr>
    </a:lvl2pPr>
    <a:lvl3pPr marL="914400" marR="0" indent="0" algn="l" defTabSz="914400">
      <a:lnSpc>
        <a:spcPct val="100000"/>
      </a:lnSpc>
      <a:spcBef>
        <a:spcPts val="430"/>
      </a:spcBef>
      <a:spcAft>
        <a:spcPts val="0"/>
      </a:spcAft>
      <a:buNone/>
      <a:tabLst/>
      <a:defRPr sz="1200" b="0" i="0" u="none" strike="noStrike" kern="1" spc="0" baseline="0">
        <a:solidFill>
          <a:schemeClr val="tx1"/>
        </a:solidFill>
        <a:effectLst/>
        <a:latin typeface="Arial" pitchFamily="2" charset="0"/>
        <a:ea typeface="Arial" pitchFamily="2" charset="0"/>
        <a:cs typeface="Arial" pitchFamily="2" charset="0"/>
      </a:defRPr>
    </a:lvl3pPr>
    <a:lvl4pPr marL="1371600" marR="0" indent="0" algn="l" defTabSz="914400">
      <a:lnSpc>
        <a:spcPct val="100000"/>
      </a:lnSpc>
      <a:spcBef>
        <a:spcPts val="430"/>
      </a:spcBef>
      <a:spcAft>
        <a:spcPts val="0"/>
      </a:spcAft>
      <a:buNone/>
      <a:tabLst/>
      <a:defRPr sz="1200" b="0" i="0" u="none" strike="noStrike" kern="1" spc="0" baseline="0">
        <a:solidFill>
          <a:schemeClr val="tx1"/>
        </a:solidFill>
        <a:effectLst/>
        <a:latin typeface="Arial" pitchFamily="2" charset="0"/>
        <a:ea typeface="Arial" pitchFamily="2" charset="0"/>
        <a:cs typeface="Arial" pitchFamily="2" charset="0"/>
      </a:defRPr>
    </a:lvl4pPr>
    <a:lvl5pPr marL="1828800" marR="0" indent="0" algn="l" defTabSz="914400">
      <a:lnSpc>
        <a:spcPct val="100000"/>
      </a:lnSpc>
      <a:spcBef>
        <a:spcPts val="430"/>
      </a:spcBef>
      <a:spcAft>
        <a:spcPts val="0"/>
      </a:spcAft>
      <a:buNone/>
      <a:tabLst/>
      <a:defRPr sz="1200" b="0" i="0" u="none" strike="noStrike" kern="1" spc="0" baseline="0">
        <a:solidFill>
          <a:schemeClr val="tx1"/>
        </a:solidFill>
        <a:effectLst/>
        <a:latin typeface="Arial" pitchFamily="2" charset="0"/>
        <a:ea typeface="Arial" pitchFamily="2" charset="0"/>
        <a:cs typeface="Arial" pitchFamily="2" charset="0"/>
      </a:defRPr>
    </a:lvl5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8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Gg0AAAg0AAAmFgAAAAAAACYAAAAIAAAAAQAAAAAAAAA="/>
              </a:ext>
            </a:extLst>
          </p:cNvSpPr>
          <p:nvPr>
            <p:ph type="ctrTitle"/>
          </p:nvPr>
        </p:nvSpPr>
        <p:spPr>
          <a:xfrm>
            <a:off x="685800" y="2129790"/>
            <a:ext cx="7772400" cy="1470660"/>
          </a:xfrm>
        </p:spPr>
        <p:txBody>
          <a:bodyPr/>
          <a:lstStyle/>
          <a:p>
            <a:r>
              <a:t>Click to edit Master title style</a:t>
            </a:r>
          </a:p>
        </p:txBody>
      </p:sp>
      <p:sp>
        <p:nvSpPr>
          <p:cNvPr id="3" name="SlideSubtitle1"/>
          <p:cNvSpPr>
            <a:spLocks noGrp="1" noChangeArrowheads="1"/>
            <a:extLst>
              <a:ext uri="smNativeData">
                <pr:smNativeData xmlns="" xmlns:p14="http://schemas.microsoft.com/office/powerpoint/2010/main" xmlns:pr="smNativeData" val="SMDATA_13_0sCIXxMAAAAlAAAAZAAAAA8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IAEgAQ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BwCAAA6BcAANAvAACwIgAAAAAAACYAAAAIAAAAAQAAAAAAAAA="/>
              </a:ext>
            </a:extLst>
          </p:cNvSpPr>
          <p:nvPr>
            <p:ph type="subTitle" idx="1"/>
          </p:nvPr>
        </p:nvSpPr>
        <p:spPr>
          <a:xfrm>
            <a:off x="1371600" y="3886200"/>
            <a:ext cx="6400800" cy="1752600"/>
          </a:xfrm>
        </p:spPr>
        <p:txBody>
          <a:bodyPr/>
          <a:lstStyle/>
          <a:p>
            <a:r>
              <a:t>Click to edit Master subtitle style</a:t>
            </a:r>
          </a:p>
        </p:txBody>
      </p:sp>
      <p:sp>
        <p:nvSpPr>
          <p:cNvPr id="4" name="Foot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IAAAAAAAAA="/>
              </a:ext>
            </a:extLst>
          </p:cNvSpPr>
          <p:nvPr>
            <p:ph type="ftr" sz="quarter" idx="11"/>
          </p:nvPr>
        </p:nvSpPr>
        <p:spPr/>
        <p:txBody>
          <a:bodyPr/>
          <a:lstStyle/>
          <a:p>
            <a:endParaRPr/>
          </a:p>
        </p:txBody>
      </p:sp>
      <p:sp>
        <p:nvSpPr>
          <p:cNvPr id="5" name="SlideNumb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8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BQKAAAcCYAAAg0AABAKQAAEAAAACYAAAAIAAAAAIAAAAAAAAA="/>
              </a:ext>
            </a:extLst>
          </p:cNvSpPr>
          <p:nvPr>
            <p:ph type="sldNum" sz="quarter" idx="12"/>
          </p:nvPr>
        </p:nvSpPr>
        <p:spPr/>
        <p:txBody>
          <a:bodyPr/>
          <a:lstStyle/>
          <a:p>
            <a:fld id="{0746215C-12EA-13D7-A4FE-E4826FB052B1}" type="slidenum">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EAAAACYAAAAIAAAAAAAAAAAAAAA="/>
              </a:ext>
            </a:extLst>
          </p:cNvSpPr>
          <p:nvPr>
            <p:ph type="title"/>
          </p:nvPr>
        </p:nvSpPr>
        <p:spPr/>
        <p:txBody>
          <a:bodyPr/>
          <a:lstStyle/>
          <a:p>
            <a:r>
              <a:t>Click to edit Master title style</a:t>
            </a:r>
          </a:p>
        </p:txBody>
      </p:sp>
      <p:sp>
        <p:nvSpPr>
          <p:cNvPr id="3" name="SlideText1"/>
          <p:cNvSpPr>
            <a:spLocks noGrp="1" noChangeArrowheads="1"/>
            <a:extLst>
              <a:ext uri="smNativeData">
                <pr:smNativeData xmlns="" xmlns:p14="http://schemas.microsoft.com/office/powerpoint/2010/main" xmlns:pr="smNativeData" val="SMDATA_13_0sCIXxMAAAAlAAAAZAAAAA0AAAAAkAAAAEgAAACQAAAASAAAAAAAAAAAAAAAAQ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IzacwM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EAAAACYAAAAIAAAAAgAAAAAAAAA="/>
              </a:ext>
            </a:extLst>
          </p:cNvSpPr>
          <p:nvPr>
            <p:ph idx="1"/>
          </p:nvPr>
        </p:nvSpPr>
        <p:spPr/>
        <p:txBody>
          <a:bodyPr vert="vert" wrap="square" lIns="91440" tIns="45720" rIns="91440" bIns="45720" numCol="1" spcCol="215900" anchor="t">
            <a:prstTxWarp prst="textNoShape">
              <a:avLst/>
            </a:prstTxWarp>
          </a:bodyPr>
          <a:lstStyle/>
          <a:p>
            <a:r>
              <a:t>Click to edit Master text styles</a:t>
            </a:r>
          </a:p>
          <a:p>
            <a:pPr lvl="1"/>
            <a:r>
              <a:t>Second level</a:t>
            </a:r>
          </a:p>
          <a:p>
            <a:pPr lvl="2"/>
            <a:r>
              <a:t>Third level</a:t>
            </a:r>
          </a:p>
          <a:p>
            <a:pPr lvl="3"/>
            <a:r>
              <a:t>Fourth level</a:t>
            </a:r>
          </a:p>
          <a:p>
            <a:pPr lvl="4"/>
            <a:r>
              <a:t>Fifth level</a:t>
            </a:r>
          </a:p>
        </p:txBody>
      </p:sp>
      <p:sp>
        <p:nvSpPr>
          <p:cNvPr id="4" name="Foot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IAAAAAAAAA="/>
              </a:ext>
            </a:extLst>
          </p:cNvSpPr>
          <p:nvPr>
            <p:ph type="ftr" sz="quarter" idx="11"/>
          </p:nvPr>
        </p:nvSpPr>
        <p:spPr/>
        <p:txBody>
          <a:bodyPr/>
          <a:lstStyle/>
          <a:p>
            <a:endParaRPr/>
          </a:p>
        </p:txBody>
      </p:sp>
      <p:sp>
        <p:nvSpPr>
          <p:cNvPr id="5" name="SlideNumb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BQKAAAcCYAAAg0AABAKQAAEAAAACYAAAAIAAAAAIAAAAAAAAA="/>
              </a:ext>
            </a:extLst>
          </p:cNvSpPr>
          <p:nvPr>
            <p:ph type="sldNum" sz="quarter" idx="12"/>
          </p:nvPr>
        </p:nvSpPr>
        <p:spPr/>
        <p:txBody>
          <a:bodyPr/>
          <a:lstStyle/>
          <a:p>
            <a:fld id="{0747CD9F-D1EA-123B-A4FF-276E83B15272}" type="slidenum">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0AAAAAkAAAAEgAAACQAAAASAAAAAAAAAACAAAAAQ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IKAAAsAEAAHA1AACwJQAAEAAAACYAAAAIAAAAgwAAAAAAAAA="/>
              </a:ext>
            </a:extLst>
          </p:cNvSpPr>
          <p:nvPr>
            <p:ph type="title"/>
          </p:nvPr>
        </p:nvSpPr>
        <p:spPr>
          <a:xfrm>
            <a:off x="6629400" y="274320"/>
            <a:ext cx="2057400" cy="5852160"/>
          </a:xfrm>
        </p:spPr>
        <p:txBody>
          <a:bodyPr vert="vert" wrap="square" lIns="91440" tIns="45720" rIns="91440" bIns="45720" numCol="1" spcCol="215900" anchor="b">
            <a:prstTxWarp prst="textNoShape">
              <a:avLst/>
            </a:prstTxWarp>
          </a:bodyPr>
          <a:lstStyle/>
          <a:p>
            <a:r>
              <a:t>Click to edit Master title style</a:t>
            </a:r>
          </a:p>
        </p:txBody>
      </p:sp>
      <p:sp>
        <p:nvSpPr>
          <p:cNvPr id="3" name="SlideText1"/>
          <p:cNvSpPr>
            <a:spLocks noGrp="1" noChangeArrowheads="1"/>
            <a:extLst>
              <a:ext uri="smNativeData">
                <pr:smNativeData xmlns="" xmlns:p14="http://schemas.microsoft.com/office/powerpoint/2010/main" xmlns:pr="smNativeData" val="SMDATA_13_0sCIXxMAAAAlAAAAZAAAAA0AAAAAkAAAAEgAAACQAAAASAAAAAAAAAAAAAAAAQ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CMD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QAgAAsAEAANgnAACwJQAAEAAAACYAAAAIAAAAAwAAAAAAAAA="/>
              </a:ext>
            </a:extLst>
          </p:cNvSpPr>
          <p:nvPr>
            <p:ph idx="1"/>
          </p:nvPr>
        </p:nvSpPr>
        <p:spPr>
          <a:xfrm>
            <a:off x="457200" y="274320"/>
            <a:ext cx="6019800" cy="5852160"/>
          </a:xfrm>
        </p:spPr>
        <p:txBody>
          <a:bodyPr vert="vert" wrap="square" lIns="91440" tIns="45720" rIns="91440" bIns="45720" numCol="1" spcCol="215900" anchor="t">
            <a:prstTxWarp prst="textNoShape">
              <a:avLst/>
            </a:prstTxWarp>
          </a:bodyPr>
          <a:lstStyle/>
          <a:p>
            <a:r>
              <a:t>Click to edit Master text styles</a:t>
            </a:r>
          </a:p>
          <a:p>
            <a:pPr lvl="1"/>
            <a:r>
              <a:t>Second level</a:t>
            </a:r>
          </a:p>
          <a:p>
            <a:pPr lvl="2"/>
            <a:r>
              <a:t>Third level</a:t>
            </a:r>
          </a:p>
          <a:p>
            <a:pPr lvl="3"/>
            <a:r>
              <a:t>Fourth level</a:t>
            </a:r>
          </a:p>
          <a:p>
            <a:pPr lvl="4"/>
            <a:r>
              <a:t>Fifth level</a:t>
            </a:r>
          </a:p>
        </p:txBody>
      </p:sp>
      <p:sp>
        <p:nvSpPr>
          <p:cNvPr id="4" name="Foot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IAAAAAAAAA="/>
              </a:ext>
            </a:extLst>
          </p:cNvSpPr>
          <p:nvPr>
            <p:ph type="ftr" sz="quarter" idx="11"/>
          </p:nvPr>
        </p:nvSpPr>
        <p:spPr/>
        <p:txBody>
          <a:bodyPr/>
          <a:lstStyle/>
          <a:p>
            <a:endParaRPr/>
          </a:p>
        </p:txBody>
      </p:sp>
      <p:sp>
        <p:nvSpPr>
          <p:cNvPr id="5" name="SlideNumb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BQKAAAcCYAAAg0AABAKQAAEAAAACYAAAAIAAAAAIAAAAAAAAA="/>
              </a:ext>
            </a:extLst>
          </p:cNvSpPr>
          <p:nvPr>
            <p:ph type="sldNum" sz="quarter" idx="12"/>
          </p:nvPr>
        </p:nvSpPr>
        <p:spPr/>
        <p:txBody>
          <a:bodyPr/>
          <a:lstStyle/>
          <a:p>
            <a:fld id="{7E9182E7-A993-C474-DD29-5F21CC672B0A}" type="slidenum">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8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Gg0AAAg0AAAmFgAAAAAAACYAAAAIAAAAAQAAAAAAAAA="/>
              </a:ext>
            </a:extLst>
          </p:cNvSpPr>
          <p:nvPr>
            <p:ph type="ctrTitle"/>
          </p:nvPr>
        </p:nvSpPr>
        <p:spPr>
          <a:xfrm>
            <a:off x="685800" y="2129790"/>
            <a:ext cx="7772400" cy="1470660"/>
          </a:xfrm>
        </p:spPr>
        <p:txBody>
          <a:bodyPr/>
          <a:lstStyle/>
          <a:p>
            <a:r>
              <a:t>Click to edit Master title style</a:t>
            </a:r>
          </a:p>
        </p:txBody>
      </p:sp>
      <p:sp>
        <p:nvSpPr>
          <p:cNvPr id="3" name="SlideSubtitle1"/>
          <p:cNvSpPr>
            <a:spLocks noGrp="1" noChangeArrowheads="1"/>
            <a:extLst>
              <a:ext uri="smNativeData">
                <pr:smNativeData xmlns="" xmlns:p14="http://schemas.microsoft.com/office/powerpoint/2010/main" xmlns:pr="smNativeData" val="SMDATA_13_0sCIXxMAAAAlAAAAZAAAAA8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BwCAAA6BcAANAvAACwIgAAAAAAACYAAAAIAAAAAQAAAAAAAAA="/>
              </a:ext>
            </a:extLst>
          </p:cNvSpPr>
          <p:nvPr>
            <p:ph type="subTitle" idx="1"/>
          </p:nvPr>
        </p:nvSpPr>
        <p:spPr>
          <a:xfrm>
            <a:off x="1371600" y="3886200"/>
            <a:ext cx="6400800" cy="1752600"/>
          </a:xfrm>
        </p:spPr>
        <p:txBody>
          <a:bodyPr/>
          <a:lstStyle/>
          <a:p>
            <a:r>
              <a:t>Click to edit Master subtitle style</a:t>
            </a:r>
          </a:p>
        </p:txBody>
      </p:sp>
      <p:sp>
        <p:nvSpPr>
          <p:cNvPr id="4" name="Foot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GYxYjk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IAAAAAAAAA="/>
              </a:ext>
            </a:extLst>
          </p:cNvSpPr>
          <p:nvPr>
            <p:ph type="ftr" sz="quarter" idx="11"/>
          </p:nvPr>
        </p:nvSpPr>
        <p:spPr/>
        <p:txBody>
          <a:bodyPr/>
          <a:lstStyle/>
          <a:p>
            <a:endParaRPr/>
          </a:p>
        </p:txBody>
      </p:sp>
      <p:sp>
        <p:nvSpPr>
          <p:cNvPr id="5" name="SlideNumb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DRtc10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IAAAAAAAAA="/>
              </a:ext>
            </a:extLst>
          </p:cNvSpPr>
          <p:nvPr>
            <p:ph type="sldNum" sz="quarter" idx="12"/>
          </p:nvPr>
        </p:nvSpPr>
        <p:spPr/>
        <p:txBody>
          <a:bodyPr/>
          <a:lstStyle/>
          <a:p>
            <a:fld id="{284CEFAB-E5C5-1919-8BF4-134CA1BA7D46}" type="slidenum">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EAAAACYAAAAIAAAAAAAAAAAAAAA="/>
              </a:ext>
            </a:extLst>
          </p:cNvSpPr>
          <p:nvPr>
            <p:ph type="title"/>
          </p:nvPr>
        </p:nvSpPr>
        <p:spPr/>
        <p:txBody>
          <a:bodyPr/>
          <a:lstStyle/>
          <a:p>
            <a:r>
              <a:t>Click to edit Master title style</a:t>
            </a:r>
          </a:p>
        </p:txBody>
      </p:sp>
      <p:sp>
        <p:nvSpPr>
          <p:cNvPr id="3" name="SlideText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HRmIgo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EAAAACYAAAAIAAAAAAAAAAAAAAA="/>
              </a:ext>
            </a:extLst>
          </p:cNvSpPr>
          <p:nvPr>
            <p:ph idx="1"/>
          </p:nvPr>
        </p:nvSpPr>
        <p:spPr/>
        <p:txBody>
          <a:bodyPr/>
          <a:lstStyle/>
          <a:p>
            <a:r>
              <a:t>Click to edit Master text styles</a:t>
            </a:r>
          </a:p>
          <a:p>
            <a:pPr lvl="1"/>
            <a:r>
              <a:t>Second level</a:t>
            </a:r>
          </a:p>
          <a:p>
            <a:pPr lvl="2"/>
            <a:r>
              <a:t>Third level</a:t>
            </a:r>
          </a:p>
          <a:p>
            <a:pPr lvl="3"/>
            <a:r>
              <a:t>Fourth level</a:t>
            </a:r>
          </a:p>
          <a:p>
            <a:pPr lvl="4"/>
            <a:r>
              <a:t>Fifth level</a:t>
            </a:r>
          </a:p>
        </p:txBody>
      </p:sp>
      <p:sp>
        <p:nvSpPr>
          <p:cNvPr id="4" name="Foot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HRhbGk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IAAAAAAAAA="/>
              </a:ext>
            </a:extLst>
          </p:cNvSpPr>
          <p:nvPr>
            <p:ph type="ftr" sz="quarter" idx="11"/>
          </p:nvPr>
        </p:nvSpPr>
        <p:spPr/>
        <p:txBody>
          <a:bodyPr/>
          <a:lstStyle/>
          <a:p>
            <a:endParaRPr/>
          </a:p>
        </p:txBody>
      </p:sp>
      <p:sp>
        <p:nvSpPr>
          <p:cNvPr id="5" name="SlideNumb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HNdOi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IAAAAAAAAA="/>
              </a:ext>
            </a:extLst>
          </p:cNvSpPr>
          <p:nvPr>
            <p:ph type="sldNum" sz="quarter" idx="12"/>
          </p:nvPr>
        </p:nvSpPr>
        <p:spPr/>
        <p:txBody>
          <a:bodyPr/>
          <a:lstStyle/>
          <a:p>
            <a:fld id="{664DB1D0-9E8B-1847-C5F5-6812FFBB333D}" type="slidenum">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ByBAAAHBsAAEI0AAB9IwAAEAAAACYAAAAIAAAAgQAAAAAAAAA="/>
              </a:ext>
            </a:extLst>
          </p:cNvSpPr>
          <p:nvPr>
            <p:ph type="title"/>
          </p:nvPr>
        </p:nvSpPr>
        <p:spPr>
          <a:xfrm>
            <a:off x="722630" y="4406900"/>
            <a:ext cx="7772400" cy="1362075"/>
          </a:xfrm>
        </p:spPr>
        <p:txBody>
          <a:bodyPr vert="horz" wrap="square" lIns="91440" tIns="45720" rIns="91440" bIns="45720" numCol="1" spcCol="215900" anchor="t">
            <a:prstTxWarp prst="textNoShape">
              <a:avLst/>
            </a:prstTxWarp>
          </a:bodyPr>
          <a:lstStyle/>
          <a:p>
            <a:r>
              <a:t>Click to edit Master title style</a:t>
            </a:r>
          </a:p>
        </p:txBody>
      </p:sp>
      <p:sp>
        <p:nvSpPr>
          <p:cNvPr id="3" name="SlideText1"/>
          <p:cNvSpPr>
            <a:spLocks noGrp="1" noChangeArrowheads="1"/>
            <a:extLst>
              <a:ext uri="smNativeData">
                <pr:smNativeData xmlns="" xmlns:p14="http://schemas.microsoft.com/office/powerpoint/2010/main" xmlns:pr="smNativeData" val="SMDATA_13_0sCIXxMAAAAlAAAAZAAAAA0AAAAAkAAAAEgAAACQAAAASAAAAAAAAAAC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DAucGY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ByBAAA4REAAEI0AAAcGwAAEAAAACYAAAAIAAAAgQAAAAAAAAA="/>
              </a:ext>
            </a:extLst>
          </p:cNvSpPr>
          <p:nvPr>
            <p:ph idx="1"/>
          </p:nvPr>
        </p:nvSpPr>
        <p:spPr>
          <a:xfrm>
            <a:off x="722630" y="2906395"/>
            <a:ext cx="7772400" cy="1500505"/>
          </a:xfrm>
        </p:spPr>
        <p:txBody>
          <a:bodyPr vert="horz" wrap="square" lIns="91440" tIns="45720" rIns="91440" bIns="45720" numCol="1" spcCol="215900" anchor="b">
            <a:prstTxWarp prst="textNoShape">
              <a:avLst/>
            </a:prstTxWarp>
          </a:bodyPr>
          <a:lstStyle/>
          <a:p>
            <a:r>
              <a:t>Click to edit Master text styles</a:t>
            </a:r>
          </a:p>
        </p:txBody>
      </p:sp>
      <p:sp>
        <p:nvSpPr>
          <p:cNvPr id="4" name="Foot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CA7ICg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IAAAAAAAAA="/>
              </a:ext>
            </a:extLst>
          </p:cNvSpPr>
          <p:nvPr>
            <p:ph type="ftr" sz="quarter" idx="11"/>
          </p:nvPr>
        </p:nvSpPr>
        <p:spPr/>
        <p:txBody>
          <a:bodyPr/>
          <a:lstStyle/>
          <a:p>
            <a:endParaRPr/>
          </a:p>
        </p:txBody>
      </p:sp>
      <p:sp>
        <p:nvSpPr>
          <p:cNvPr id="5" name="SlideNumb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GFseXM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IAAAAAAAAA="/>
              </a:ext>
            </a:extLst>
          </p:cNvSpPr>
          <p:nvPr>
            <p:ph type="sldNum" sz="quarter" idx="12"/>
          </p:nvPr>
        </p:nvSpPr>
        <p:spPr/>
        <p:txBody>
          <a:bodyPr/>
          <a:lstStyle/>
          <a:p>
            <a:fld id="{6BBEBEA3-ED86-EB48-C806-1B1DF0483E4E}" type="slidenum">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EAAAACYAAAAIAAAAAAAAAAAAAAA="/>
              </a:ext>
            </a:extLst>
          </p:cNvSpPr>
          <p:nvPr>
            <p:ph type="title"/>
          </p:nvPr>
        </p:nvSpPr>
        <p:spPr/>
        <p:txBody>
          <a:bodyPr/>
          <a:lstStyle/>
          <a:p>
            <a:r>
              <a:t>Click to edit Master title style</a:t>
            </a:r>
          </a:p>
        </p:txBody>
      </p:sp>
      <p:sp>
        <p:nvSpPr>
          <p:cNvPr id="3" name="SlideText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HI6IDE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QAgAA2AkAAKgbAACwJQAAEAAAACYAAAAIAAAAAQAAAAAAAAA="/>
              </a:ext>
            </a:extLst>
          </p:cNvSpPr>
          <p:nvPr>
            <p:ph sz="half" idx="1"/>
          </p:nvPr>
        </p:nvSpPr>
        <p:spPr>
          <a:xfrm>
            <a:off x="457200" y="1600200"/>
            <a:ext cx="4038600" cy="4526280"/>
          </a:xfrm>
        </p:spPr>
        <p:txBody>
          <a:bodyPr/>
          <a:lstStyle/>
          <a:p>
            <a:r>
              <a:t>Click to edit Master text styles</a:t>
            </a:r>
          </a:p>
          <a:p>
            <a:pPr lvl="1"/>
            <a:r>
              <a:t>Second level</a:t>
            </a:r>
          </a:p>
          <a:p>
            <a:pPr lvl="2"/>
            <a:r>
              <a:t>Third level</a:t>
            </a:r>
          </a:p>
          <a:p>
            <a:pPr lvl="3"/>
            <a:r>
              <a:t>Fourth level</a:t>
            </a:r>
          </a:p>
          <a:p>
            <a:pPr lvl="4"/>
            <a:r>
              <a:t>Fifth level</a:t>
            </a:r>
          </a:p>
        </p:txBody>
      </p:sp>
      <p:sp>
        <p:nvSpPr>
          <p:cNvPr id="4" name="SlideText2"/>
          <p:cNvSpPr>
            <a:spLocks noGrp="1" noChangeArrowheads="1"/>
            <a:extLst>
              <a:ext uri="smNativeData">
                <pr:smNativeData xmlns="" xmlns:p14="http://schemas.microsoft.com/office/powerpoint/2010/main" xmlns:pr="smNativeData" val="SMDATA_13_0sCIXxMAAAAlAAAAZAAAAA8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DsgKDM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YHAAA2AkAAHA1AACwJQAAAAAAACYAAAAIAAAAAQAAAAAAAAA="/>
              </a:ext>
            </a:extLst>
          </p:cNvSpPr>
          <p:nvPr>
            <p:ph sz="half" idx="2"/>
          </p:nvPr>
        </p:nvSpPr>
        <p:spPr>
          <a:xfrm>
            <a:off x="4648200" y="1600200"/>
            <a:ext cx="4038600" cy="4526280"/>
          </a:xfrm>
        </p:spPr>
        <p:txBody>
          <a:bodyPr/>
          <a:lstStyle/>
          <a:p>
            <a:r>
              <a:t>Click to edit Master text styles</a:t>
            </a:r>
          </a:p>
          <a:p>
            <a:pPr lvl="1"/>
            <a:r>
              <a:t>Second level</a:t>
            </a:r>
          </a:p>
          <a:p>
            <a:pPr lvl="2"/>
            <a:r>
              <a:t>Third level</a:t>
            </a:r>
          </a:p>
          <a:p>
            <a:pPr lvl="3"/>
            <a:r>
              <a:t>Fourth level</a:t>
            </a:r>
          </a:p>
          <a:p>
            <a:pPr lvl="4"/>
            <a:r>
              <a:t>Fifth level</a:t>
            </a:r>
          </a:p>
        </p:txBody>
      </p:sp>
      <p:sp>
        <p:nvSpPr>
          <p:cNvPr id="5" name="Foot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GFyZS8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IAAAAAAAAA="/>
              </a:ext>
            </a:extLst>
          </p:cNvSpPr>
          <p:nvPr>
            <p:ph type="ftr" sz="quarter" idx="11"/>
          </p:nvPr>
        </p:nvSpPr>
        <p:spPr/>
        <p:txBody>
          <a:bodyPr/>
          <a:lstStyle/>
          <a:p>
            <a:endParaRPr/>
          </a:p>
        </p:txBody>
      </p:sp>
      <p:sp>
        <p:nvSpPr>
          <p:cNvPr id="6" name="SlideNumb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CBBbmE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IAAAAAAAAA="/>
              </a:ext>
            </a:extLst>
          </p:cNvSpPr>
          <p:nvPr>
            <p:ph type="sldNum" sz="quarter" idx="12"/>
          </p:nvPr>
        </p:nvSpPr>
        <p:spPr/>
        <p:txBody>
          <a:bodyPr/>
          <a:lstStyle/>
          <a:p>
            <a:fld id="{7CBAB09B-D591-EF46-DF02-2313FE4C2976}" type="slidenum">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EAAAACYAAAAIAAAAAAAAAAAAAAA="/>
              </a:ext>
            </a:extLst>
          </p:cNvSpPr>
          <p:nvPr>
            <p:ph type="title"/>
          </p:nvPr>
        </p:nvSpPr>
        <p:spPr/>
        <p:txBody>
          <a:bodyPr/>
          <a:lstStyle/>
          <a:p>
            <a:r>
              <a:t>Click to edit Master title style</a:t>
            </a:r>
          </a:p>
        </p:txBody>
      </p:sp>
      <p:sp>
        <p:nvSpPr>
          <p:cNvPr id="3" name="SlideText2"/>
          <p:cNvSpPr>
            <a:spLocks noGrp="1" noChangeArrowheads="1"/>
            <a:extLst>
              <a:ext uri="smNativeData">
                <pr:smNativeData xmlns="" xmlns:p14="http://schemas.microsoft.com/office/powerpoint/2010/main" xmlns:pr="smNativeData" val="SMDATA_13_0sCIXxMAAAAlAAAAZAAAAA0AAAAAkAAAAEgAAACQAAAASAAAAAAAAAAC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HVzci8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QAgAAcQkAAKobAABhDQAAEAAAACYAAAAIAAAAgQAAAAAAAAA="/>
              </a:ext>
            </a:extLst>
          </p:cNvSpPr>
          <p:nvPr>
            <p:ph idx="1"/>
          </p:nvPr>
        </p:nvSpPr>
        <p:spPr>
          <a:xfrm>
            <a:off x="457200" y="1534795"/>
            <a:ext cx="4039870" cy="640080"/>
          </a:xfrm>
        </p:spPr>
        <p:txBody>
          <a:bodyPr vert="horz" wrap="square" lIns="91440" tIns="45720" rIns="91440" bIns="45720" numCol="1" spcCol="215900" anchor="b">
            <a:prstTxWarp prst="textNoShape">
              <a:avLst/>
            </a:prstTxWarp>
          </a:bodyPr>
          <a:lstStyle/>
          <a:p>
            <a:r>
              <a:t>Click to edit Master text styles</a:t>
            </a:r>
          </a:p>
        </p:txBody>
      </p:sp>
      <p:sp>
        <p:nvSpPr>
          <p:cNvPr id="4" name="SlideText1"/>
          <p:cNvSpPr>
            <a:spLocks noGrp="1" noChangeArrowheads="1"/>
            <a:extLst>
              <a:ext uri="smNativeData">
                <pr:smNativeData xmlns="" xmlns:p14="http://schemas.microsoft.com/office/powerpoint/2010/main" xmlns:pr="smNativeData" val="SMDATA_13_0sCIXxMAAAAlAAAAZAAAAA8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CgwKS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QAgAAYQ0AAKobAACwJQAAAAAAACYAAAAIAAAAAQAAAAAAAAA="/>
              </a:ext>
            </a:extLst>
          </p:cNvSpPr>
          <p:nvPr>
            <p:ph sz="half" idx="2"/>
          </p:nvPr>
        </p:nvSpPr>
        <p:spPr>
          <a:xfrm>
            <a:off x="457200" y="2174875"/>
            <a:ext cx="4039870" cy="3951605"/>
          </a:xfrm>
        </p:spPr>
        <p:txBody>
          <a:bodyPr/>
          <a:lstStyle/>
          <a:p>
            <a:r>
              <a:t>Click to edit Master text styles</a:t>
            </a:r>
          </a:p>
          <a:p>
            <a:pPr lvl="1"/>
            <a:r>
              <a:t>Second level</a:t>
            </a:r>
          </a:p>
          <a:p>
            <a:pPr lvl="2"/>
            <a:r>
              <a:t>Third level</a:t>
            </a:r>
          </a:p>
          <a:p>
            <a:pPr lvl="3"/>
            <a:r>
              <a:t>Fourth level</a:t>
            </a:r>
          </a:p>
          <a:p>
            <a:pPr lvl="4"/>
            <a:r>
              <a:t>Fifth level</a:t>
            </a:r>
          </a:p>
        </p:txBody>
      </p:sp>
      <p:sp>
        <p:nvSpPr>
          <p:cNvPr id="5" name="SlideText3"/>
          <p:cNvSpPr>
            <a:spLocks noGrp="1" noChangeArrowheads="1"/>
            <a:extLst>
              <a:ext uri="smNativeData">
                <pr:smNativeData xmlns="" xmlns:p14="http://schemas.microsoft.com/office/powerpoint/2010/main" xmlns:pr="smNativeData" val="SMDATA_13_0sCIXxMAAAAlAAAAZAAAAA8AAAAAkAAAAEgAAACQAAAASAAAAAAAAAAC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GljOi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WHAAAcQkAAHA1AABhDQAAAAAAACYAAAAIAAAAgQAAAAAAAAA="/>
              </a:ext>
            </a:extLst>
          </p:cNvSpPr>
          <p:nvPr>
            <p:ph idx="3"/>
          </p:nvPr>
        </p:nvSpPr>
        <p:spPr>
          <a:xfrm>
            <a:off x="4646930" y="1534795"/>
            <a:ext cx="4039870" cy="640080"/>
          </a:xfrm>
        </p:spPr>
        <p:txBody>
          <a:bodyPr vert="horz" wrap="square" lIns="91440" tIns="45720" rIns="91440" bIns="45720" numCol="1" spcCol="215900" anchor="b">
            <a:prstTxWarp prst="textNoShape">
              <a:avLst/>
            </a:prstTxWarp>
          </a:bodyPr>
          <a:lstStyle/>
          <a:p>
            <a:r>
              <a:t>Click to edit Master text styles</a:t>
            </a:r>
          </a:p>
        </p:txBody>
      </p:sp>
      <p:sp>
        <p:nvSpPr>
          <p:cNvPr id="6" name="SlideText4"/>
          <p:cNvSpPr>
            <a:spLocks noGrp="1" noChangeArrowheads="1"/>
            <a:extLst>
              <a:ext uri="smNativeData">
                <pr:smNativeData xmlns="" xmlns:p14="http://schemas.microsoft.com/office/powerpoint/2010/main" xmlns:pr="smNativeData" val="SMDATA_13_0sCIXxMAAAAlAAAAZAAAAA8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GJlc3Q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WHAAAYQ0AAHA1AACwJQAAAAAAACYAAAAIAAAAAQAAAAAAAAA="/>
              </a:ext>
            </a:extLst>
          </p:cNvSpPr>
          <p:nvPr>
            <p:ph sz="half" idx="4"/>
          </p:nvPr>
        </p:nvSpPr>
        <p:spPr>
          <a:xfrm>
            <a:off x="4646930" y="2174875"/>
            <a:ext cx="4039870" cy="3951605"/>
          </a:xfrm>
        </p:spPr>
        <p:txBody>
          <a:bodyPr/>
          <a:lstStyle/>
          <a:p>
            <a:r>
              <a:t>Click to edit Master text styles</a:t>
            </a:r>
          </a:p>
          <a:p>
            <a:pPr lvl="1"/>
            <a:r>
              <a:t>Second level</a:t>
            </a:r>
          </a:p>
          <a:p>
            <a:pPr lvl="2"/>
            <a:r>
              <a:t>Third level</a:t>
            </a:r>
          </a:p>
          <a:p>
            <a:pPr lvl="3"/>
            <a:r>
              <a:t>Fourth level</a:t>
            </a:r>
          </a:p>
          <a:p>
            <a:pPr lvl="4"/>
            <a:r>
              <a:t>Fifth level</a:t>
            </a:r>
          </a:p>
        </p:txBody>
      </p:sp>
      <p:sp>
        <p:nvSpPr>
          <p:cNvPr id="7" name="Foot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l0YWw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IAAAAAAAAA="/>
              </a:ext>
            </a:extLst>
          </p:cNvSpPr>
          <p:nvPr>
            <p:ph type="ftr" sz="quarter" idx="11"/>
          </p:nvPr>
        </p:nvSpPr>
        <p:spPr/>
        <p:txBody>
          <a:bodyPr/>
          <a:lstStyle/>
          <a:p>
            <a:endParaRPr/>
          </a:p>
        </p:txBody>
      </p:sp>
      <p:sp>
        <p:nvSpPr>
          <p:cNvPr id="8" name="SlideNumb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IAAAAAAAAA="/>
              </a:ext>
            </a:extLst>
          </p:cNvSpPr>
          <p:nvPr>
            <p:ph type="sldNum" sz="quarter" idx="12"/>
          </p:nvPr>
        </p:nvSpPr>
        <p:spPr/>
        <p:txBody>
          <a:bodyPr/>
          <a:lstStyle/>
          <a:p>
            <a:fld id="{0F174056-18E2-42B6-ACAF-EEE30EE15ABB}" type="slidenum">
              <a:t>‹N°›</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EAAAACYAAAAIAAAAAAAAAAAAAAA="/>
              </a:ext>
            </a:extLst>
          </p:cNvSpPr>
          <p:nvPr>
            <p:ph type="title"/>
          </p:nvPr>
        </p:nvSpPr>
        <p:spPr/>
        <p:txBody>
          <a:bodyPr/>
          <a:lstStyle/>
          <a:p>
            <a:r>
              <a:t>Click to edit Master title style</a:t>
            </a:r>
          </a:p>
        </p:txBody>
      </p:sp>
      <p:sp>
        <p:nvSpPr>
          <p:cNvPr id="3" name="Foot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IAAAAAAAAA="/>
              </a:ext>
            </a:extLst>
          </p:cNvSpPr>
          <p:nvPr>
            <p:ph type="ftr" sz="quarter" idx="11"/>
          </p:nvPr>
        </p:nvSpPr>
        <p:spPr/>
        <p:txBody>
          <a:bodyPr/>
          <a:lstStyle/>
          <a:p>
            <a:endParaRPr/>
          </a:p>
        </p:txBody>
      </p:sp>
      <p:sp>
        <p:nvSpPr>
          <p:cNvPr id="4" name="SlideNumb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IAAAAAAAAA="/>
              </a:ext>
            </a:extLst>
          </p:cNvSpPr>
          <p:nvPr>
            <p:ph type="sldNum" sz="quarter" idx="12"/>
          </p:nvPr>
        </p:nvSpPr>
        <p:spPr/>
        <p:txBody>
          <a:bodyPr/>
          <a:lstStyle/>
          <a:p>
            <a:fld id="{2DD7B278-36C0-8244-8E6F-C011FC217895}" type="slidenum">
              <a:t>‹N°›</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Foot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IAAAAAAAAA="/>
              </a:ext>
            </a:extLst>
          </p:cNvSpPr>
          <p:nvPr>
            <p:ph type="ftr" sz="quarter" idx="11"/>
          </p:nvPr>
        </p:nvSpPr>
        <p:spPr/>
        <p:txBody>
          <a:bodyPr/>
          <a:lstStyle/>
          <a:p>
            <a:endParaRPr/>
          </a:p>
        </p:txBody>
      </p:sp>
      <p:sp>
        <p:nvSpPr>
          <p:cNvPr id="3" name="SlideNumb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C0gSXQ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IAAAAAAAAA="/>
              </a:ext>
            </a:extLst>
          </p:cNvSpPr>
          <p:nvPr>
            <p:ph type="sldNum" sz="quarter" idx="12"/>
          </p:nvPr>
        </p:nvSpPr>
        <p:spPr/>
        <p:txBody>
          <a:bodyPr/>
          <a:lstStyle/>
          <a:p>
            <a:fld id="{609DBD6E-208D-C84B-C325-D61EF36B3583}" type="slidenum">
              <a:t>‹N°›</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0AAAAAkAAAAEgAAACQAAAASAAAAAAAAAAC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QAgAArgEAAFIVAADUCAAAEAAAACYAAAAIAAAAgQAAAAAAAAA="/>
              </a:ext>
            </a:extLst>
          </p:cNvSpPr>
          <p:nvPr>
            <p:ph type="title"/>
          </p:nvPr>
        </p:nvSpPr>
        <p:spPr>
          <a:xfrm>
            <a:off x="457200" y="273050"/>
            <a:ext cx="3008630" cy="1162050"/>
          </a:xfrm>
        </p:spPr>
        <p:txBody>
          <a:bodyPr vert="horz" wrap="square" lIns="91440" tIns="45720" rIns="91440" bIns="45720" numCol="1" spcCol="215900" anchor="b">
            <a:prstTxWarp prst="textNoShape">
              <a:avLst/>
            </a:prstTxWarp>
          </a:bodyPr>
          <a:lstStyle/>
          <a:p>
            <a:r>
              <a:t>Click to edit Master title style</a:t>
            </a:r>
          </a:p>
        </p:txBody>
      </p:sp>
      <p:sp>
        <p:nvSpPr>
          <p:cNvPr id="3" name="SlideText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DogIEY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FQAArgEAAHA1AACwJQAAEAAAACYAAAAIAAAAAQAAAAAAAAA="/>
              </a:ext>
            </a:extLst>
          </p:cNvSpPr>
          <p:nvPr>
            <p:ph idx="1"/>
          </p:nvPr>
        </p:nvSpPr>
        <p:spPr>
          <a:xfrm>
            <a:off x="3575050" y="273050"/>
            <a:ext cx="5111750" cy="5853430"/>
          </a:xfrm>
        </p:spPr>
        <p:txBody>
          <a:bodyPr/>
          <a:lstStyle/>
          <a:p>
            <a:r>
              <a:t>Click to edit Master text styles</a:t>
            </a:r>
          </a:p>
          <a:p>
            <a:pPr lvl="1"/>
            <a:r>
              <a:t>Second level</a:t>
            </a:r>
          </a:p>
          <a:p>
            <a:pPr lvl="2"/>
            <a:r>
              <a:t>Third level</a:t>
            </a:r>
          </a:p>
          <a:p>
            <a:pPr lvl="3"/>
            <a:r>
              <a:t>Fourth level</a:t>
            </a:r>
          </a:p>
          <a:p>
            <a:pPr lvl="4"/>
            <a:r>
              <a:t>Fifth level</a:t>
            </a:r>
          </a:p>
        </p:txBody>
      </p:sp>
      <p:sp>
        <p:nvSpPr>
          <p:cNvPr id="4" name="SlideText2"/>
          <p:cNvSpPr>
            <a:spLocks noGrp="1" noChangeArrowheads="1"/>
            <a:extLst>
              <a:ext uri="smNativeData">
                <pr:smNativeData xmlns="" xmlns:p14="http://schemas.microsoft.com/office/powerpoint/2010/main" xmlns:pr="smNativeData" val="SMDATA_13_0sCIXxMAAAAlAAAAZAAAAA8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C9YMTE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QAgAA1AgAAFIVAACwJQAAAAAAACYAAAAIAAAAAQAAAAAAAAA="/>
              </a:ext>
            </a:extLst>
          </p:cNvSpPr>
          <p:nvPr>
            <p:ph sz="half" idx="2"/>
          </p:nvPr>
        </p:nvSpPr>
        <p:spPr>
          <a:xfrm>
            <a:off x="457200" y="1435100"/>
            <a:ext cx="3008630" cy="4691380"/>
          </a:xfrm>
        </p:spPr>
        <p:txBody>
          <a:bodyPr/>
          <a:lstStyle/>
          <a:p>
            <a:r>
              <a:t>Click to edit Master text styles</a:t>
            </a:r>
          </a:p>
        </p:txBody>
      </p:sp>
      <p:sp>
        <p:nvSpPr>
          <p:cNvPr id="5" name="Foot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C0gSXQ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IAAAAAAAAA="/>
              </a:ext>
            </a:extLst>
          </p:cNvSpPr>
          <p:nvPr>
            <p:ph type="ftr" sz="quarter" idx="11"/>
          </p:nvPr>
        </p:nvSpPr>
        <p:spPr/>
        <p:txBody>
          <a:bodyPr/>
          <a:lstStyle/>
          <a:p>
            <a:endParaRPr/>
          </a:p>
        </p:txBody>
      </p:sp>
      <p:sp>
        <p:nvSpPr>
          <p:cNvPr id="6" name="SlideNumb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HRhbGk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IAAAAAAAAA="/>
              </a:ext>
            </a:extLst>
          </p:cNvSpPr>
          <p:nvPr>
            <p:ph type="sldNum" sz="quarter" idx="12"/>
          </p:nvPr>
        </p:nvSpPr>
        <p:spPr/>
        <p:txBody>
          <a:bodyPr/>
          <a:lstStyle/>
          <a:p>
            <a:fld id="{070464DD-93EA-5192-A4BC-65C72AF25230}"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GQAI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EAAAACYAAAAIAAAAAAAAAAAAAAA="/>
              </a:ext>
            </a:extLst>
          </p:cNvSpPr>
          <p:nvPr>
            <p:ph type="title"/>
          </p:nvPr>
        </p:nvSpPr>
        <p:spPr/>
        <p:txBody>
          <a:bodyPr/>
          <a:lstStyle/>
          <a:p>
            <a:r>
              <a:t>Click to edit Master title style</a:t>
            </a:r>
          </a:p>
        </p:txBody>
      </p:sp>
      <p:sp>
        <p:nvSpPr>
          <p:cNvPr id="3" name="SlideText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EAAAACYAAAAIAAAAAAAAAAAAAAA="/>
              </a:ext>
            </a:extLst>
          </p:cNvSpPr>
          <p:nvPr>
            <p:ph idx="1"/>
          </p:nvPr>
        </p:nvSpPr>
        <p:spPr/>
        <p:txBody>
          <a:bodyPr/>
          <a:lstStyle/>
          <a:p>
            <a:r>
              <a:t>Click to edit Master text styles</a:t>
            </a:r>
          </a:p>
          <a:p>
            <a:pPr lvl="1"/>
            <a:r>
              <a:t>Second level</a:t>
            </a:r>
          </a:p>
          <a:p>
            <a:pPr lvl="2"/>
            <a:r>
              <a:t>Third level</a:t>
            </a:r>
          </a:p>
          <a:p>
            <a:pPr lvl="3"/>
            <a:r>
              <a:t>Fourth level</a:t>
            </a:r>
          </a:p>
          <a:p>
            <a:pPr lvl="4"/>
            <a:r>
              <a:t>Fifth level</a:t>
            </a:r>
          </a:p>
        </p:txBody>
      </p:sp>
      <p:sp>
        <p:nvSpPr>
          <p:cNvPr id="4" name="Foot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CxAul8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IAAAAAAAAA="/>
              </a:ext>
            </a:extLst>
          </p:cNvSpPr>
          <p:nvPr>
            <p:ph type="ftr" sz="quarter" idx="11"/>
          </p:nvPr>
        </p:nvSpPr>
        <p:spPr/>
        <p:txBody>
          <a:bodyPr/>
          <a:lstStyle/>
          <a:p>
            <a:endParaRPr/>
          </a:p>
        </p:txBody>
      </p:sp>
      <p:sp>
        <p:nvSpPr>
          <p:cNvPr id="5" name="SlideNumb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K5Av2s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BQKAAAcCYAAAg0AABAKQAAEAAAACYAAAAIAAAAAIAAAAAAAAA="/>
              </a:ext>
            </a:extLst>
          </p:cNvSpPr>
          <p:nvPr>
            <p:ph type="sldNum" sz="quarter" idx="12"/>
          </p:nvPr>
        </p:nvSpPr>
        <p:spPr/>
        <p:txBody>
          <a:bodyPr/>
          <a:lstStyle/>
          <a:p>
            <a:fld id="{04206906-48E9-759F-A798-BECA27D651EB}" type="slidenum">
              <a:t>‹N°›</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0AAAAAkAAAAEgAAACQAAAASAAAAAAAAAAC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GCwAAiB0AAMYsAAAEIQAAEAAAACYAAAAIAAAAgQAAAAAAAAA="/>
              </a:ext>
            </a:extLst>
          </p:cNvSpPr>
          <p:nvPr>
            <p:ph type="title"/>
          </p:nvPr>
        </p:nvSpPr>
        <p:spPr>
          <a:xfrm>
            <a:off x="1791970" y="4800600"/>
            <a:ext cx="5486400" cy="566420"/>
          </a:xfrm>
        </p:spPr>
        <p:txBody>
          <a:bodyPr vert="horz" wrap="square" lIns="91440" tIns="45720" rIns="91440" bIns="45720" numCol="1" spcCol="215900" anchor="b">
            <a:prstTxWarp prst="textNoShape">
              <a:avLst/>
            </a:prstTxWarp>
          </a:bodyPr>
          <a:lstStyle/>
          <a:p>
            <a:r>
              <a:t>Click to edit Master title style</a:t>
            </a:r>
          </a:p>
        </p:txBody>
      </p:sp>
      <p:sp>
        <p:nvSpPr>
          <p:cNvPr id="3" name="SlideText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DA0M2w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GCwAAxgMAAMYsAAAWHQAAEAAAACYAAAAIAAAAAQAAAAAAAAA="/>
              </a:ext>
            </a:extLst>
          </p:cNvSpPr>
          <p:nvPr>
            <p:ph idx="1"/>
          </p:nvPr>
        </p:nvSpPr>
        <p:spPr>
          <a:xfrm>
            <a:off x="1791970" y="613410"/>
            <a:ext cx="5486400" cy="4114800"/>
          </a:xfrm>
        </p:spPr>
        <p:txBody>
          <a:bodyPr/>
          <a:lstStyle/>
          <a:p>
            <a:r>
              <a:t>Click to edit Master text styles</a:t>
            </a:r>
          </a:p>
        </p:txBody>
      </p:sp>
      <p:sp>
        <p:nvSpPr>
          <p:cNvPr id="4" name="SlideText2"/>
          <p:cNvSpPr>
            <a:spLocks noGrp="1" noChangeArrowheads="1"/>
            <a:extLst>
              <a:ext uri="smNativeData">
                <pr:smNativeData xmlns="" xmlns:p14="http://schemas.microsoft.com/office/powerpoint/2010/main" xmlns:pr="smNativeData" val="SMDATA_13_0sCIXxMAAAAlAAAAZAAAAA8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GYxZjk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GCwAABCEAAMYsAAD4JQAAAAAAACYAAAAIAAAAAQAAAAAAAAA="/>
              </a:ext>
            </a:extLst>
          </p:cNvSpPr>
          <p:nvPr>
            <p:ph sz="half" idx="2"/>
          </p:nvPr>
        </p:nvSpPr>
        <p:spPr>
          <a:xfrm>
            <a:off x="1791970" y="5367020"/>
            <a:ext cx="5486400" cy="805180"/>
          </a:xfrm>
        </p:spPr>
        <p:txBody>
          <a:bodyPr/>
          <a:lstStyle/>
          <a:p>
            <a:r>
              <a:t>Click to edit Master text styles</a:t>
            </a:r>
          </a:p>
        </p:txBody>
      </p:sp>
      <p:sp>
        <p:nvSpPr>
          <p:cNvPr id="5" name="Foot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DkgOy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IAAAAAAAAA="/>
              </a:ext>
            </a:extLst>
          </p:cNvSpPr>
          <p:nvPr>
            <p:ph type="ftr" sz="quarter" idx="11"/>
          </p:nvPr>
        </p:nvSpPr>
        <p:spPr/>
        <p:txBody>
          <a:bodyPr/>
          <a:lstStyle/>
          <a:p>
            <a:endParaRPr/>
          </a:p>
        </p:txBody>
      </p:sp>
      <p:sp>
        <p:nvSpPr>
          <p:cNvPr id="6" name="SlideNumb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HQgbmE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IAAAAAAAAA="/>
              </a:ext>
            </a:extLst>
          </p:cNvSpPr>
          <p:nvPr>
            <p:ph type="sldNum" sz="quarter" idx="12"/>
          </p:nvPr>
        </p:nvSpPr>
        <p:spPr/>
        <p:txBody>
          <a:bodyPr/>
          <a:lstStyle/>
          <a:p>
            <a:fld id="{5AA7EEF2-BCB7-F218-F91F-4A4DA0510F1F}" type="slidenum">
              <a:t>‹N°›</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D7o2aw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EAAAACYAAAAIAAAAAAAAAAAAAAA="/>
              </a:ext>
            </a:extLst>
          </p:cNvSpPr>
          <p:nvPr>
            <p:ph type="title"/>
          </p:nvPr>
        </p:nvSpPr>
        <p:spPr/>
        <p:txBody>
          <a:bodyPr/>
          <a:lstStyle/>
          <a:p>
            <a:r>
              <a:t>Click to edit Master title style</a:t>
            </a:r>
          </a:p>
        </p:txBody>
      </p:sp>
      <p:sp>
        <p:nvSpPr>
          <p:cNvPr id="3" name="SlideText1"/>
          <p:cNvSpPr>
            <a:spLocks noGrp="1" noChangeArrowheads="1"/>
            <a:extLst>
              <a:ext uri="smNativeData">
                <pr:smNativeData xmlns="" xmlns:p14="http://schemas.microsoft.com/office/powerpoint/2010/main" xmlns:pr="smNativeData" val="SMDATA_13_0sCIXxMAAAAlAAAAZAAAAA0AAAAAkAAAAEgAAACQAAAASAAAAAAAAAAAAAAAAQ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G9mICI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EAAAACYAAAAIAAAAAgAAAAAAAAA="/>
              </a:ext>
            </a:extLst>
          </p:cNvSpPr>
          <p:nvPr>
            <p:ph idx="1"/>
          </p:nvPr>
        </p:nvSpPr>
        <p:spPr/>
        <p:txBody>
          <a:bodyPr vert="vert" wrap="square" lIns="91440" tIns="45720" rIns="91440" bIns="45720" numCol="1" spcCol="215900" anchor="t">
            <a:prstTxWarp prst="textNoShape">
              <a:avLst/>
            </a:prstTxWarp>
          </a:bodyPr>
          <a:lstStyle/>
          <a:p>
            <a:r>
              <a:t>Click to edit Master text styles</a:t>
            </a:r>
          </a:p>
          <a:p>
            <a:pPr lvl="1"/>
            <a:r>
              <a:t>Second level</a:t>
            </a:r>
          </a:p>
          <a:p>
            <a:pPr lvl="2"/>
            <a:r>
              <a:t>Third level</a:t>
            </a:r>
          </a:p>
          <a:p>
            <a:pPr lvl="3"/>
            <a:r>
              <a:t>Fourth level</a:t>
            </a:r>
          </a:p>
          <a:p>
            <a:pPr lvl="4"/>
            <a:r>
              <a:t>Fifth level</a:t>
            </a:r>
          </a:p>
        </p:txBody>
      </p:sp>
      <p:sp>
        <p:nvSpPr>
          <p:cNvPr id="4" name="Foot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GVzdC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IAAAAAAAAA="/>
              </a:ext>
            </a:extLst>
          </p:cNvSpPr>
          <p:nvPr>
            <p:ph type="ftr" sz="quarter" idx="11"/>
          </p:nvPr>
        </p:nvSpPr>
        <p:spPr/>
        <p:txBody>
          <a:bodyPr/>
          <a:lstStyle/>
          <a:p>
            <a:endParaRPr/>
          </a:p>
        </p:txBody>
      </p:sp>
      <p:sp>
        <p:nvSpPr>
          <p:cNvPr id="5" name="SlideNumb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HVsYXI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IAAAAAAAAA="/>
              </a:ext>
            </a:extLst>
          </p:cNvSpPr>
          <p:nvPr>
            <p:ph type="sldNum" sz="quarter" idx="12"/>
          </p:nvPr>
        </p:nvSpPr>
        <p:spPr/>
        <p:txBody>
          <a:bodyPr/>
          <a:lstStyle/>
          <a:p>
            <a:fld id="{7A3B8ABD-F397-6E7C-D983-0529C4CD2F50}" type="slidenum">
              <a:t>‹N°›</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0AAAAAkAAAAEgAAACQAAAASAAAAAAAAAACAAAAAQ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D7o2aw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IKAAAsAEAAHA1AACwJQAAEAAAACYAAAAIAAAAgwAAAAAAAAA="/>
              </a:ext>
            </a:extLst>
          </p:cNvSpPr>
          <p:nvPr>
            <p:ph type="title"/>
          </p:nvPr>
        </p:nvSpPr>
        <p:spPr>
          <a:xfrm>
            <a:off x="6629400" y="274320"/>
            <a:ext cx="2057400" cy="5852160"/>
          </a:xfrm>
        </p:spPr>
        <p:txBody>
          <a:bodyPr vert="vert" wrap="square" lIns="91440" tIns="45720" rIns="91440" bIns="45720" numCol="1" spcCol="215900" anchor="b">
            <a:prstTxWarp prst="textNoShape">
              <a:avLst/>
            </a:prstTxWarp>
          </a:bodyPr>
          <a:lstStyle/>
          <a:p>
            <a:r>
              <a:t>Click to edit Master title style</a:t>
            </a:r>
          </a:p>
        </p:txBody>
      </p:sp>
      <p:sp>
        <p:nvSpPr>
          <p:cNvPr id="3" name="SlideText1"/>
          <p:cNvSpPr>
            <a:spLocks noGrp="1" noChangeArrowheads="1"/>
            <a:extLst>
              <a:ext uri="smNativeData">
                <pr:smNativeData xmlns="" xmlns:p14="http://schemas.microsoft.com/office/powerpoint/2010/main" xmlns:pr="smNativeData" val="SMDATA_13_0sCIXxMAAAAlAAAAZAAAAA0AAAAAkAAAAEgAAACQAAAASAAAAAAAAAAAAAAAAQ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GxkSXQ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QAgAAsAEAANgnAACwJQAAEAAAACYAAAAIAAAAAwAAAAAAAAA="/>
              </a:ext>
            </a:extLst>
          </p:cNvSpPr>
          <p:nvPr>
            <p:ph idx="1"/>
          </p:nvPr>
        </p:nvSpPr>
        <p:spPr>
          <a:xfrm>
            <a:off x="457200" y="274320"/>
            <a:ext cx="6019800" cy="5852160"/>
          </a:xfrm>
        </p:spPr>
        <p:txBody>
          <a:bodyPr vert="vert" wrap="square" lIns="91440" tIns="45720" rIns="91440" bIns="45720" numCol="1" spcCol="215900" anchor="t">
            <a:prstTxWarp prst="textNoShape">
              <a:avLst/>
            </a:prstTxWarp>
          </a:bodyPr>
          <a:lstStyle/>
          <a:p>
            <a:r>
              <a:t>Click to edit Master text styles</a:t>
            </a:r>
          </a:p>
          <a:p>
            <a:pPr lvl="1"/>
            <a:r>
              <a:t>Second level</a:t>
            </a:r>
          </a:p>
          <a:p>
            <a:pPr lvl="2"/>
            <a:r>
              <a:t>Third level</a:t>
            </a:r>
          </a:p>
          <a:p>
            <a:pPr lvl="3"/>
            <a:r>
              <a:t>Fourth level</a:t>
            </a:r>
          </a:p>
          <a:p>
            <a:pPr lvl="4"/>
            <a:r>
              <a:t>Fifth level</a:t>
            </a:r>
          </a:p>
        </p:txBody>
      </p:sp>
      <p:sp>
        <p:nvSpPr>
          <p:cNvPr id="4" name="Foot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HVzci8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IAAAAAAAAA="/>
              </a:ext>
            </a:extLst>
          </p:cNvSpPr>
          <p:nvPr>
            <p:ph type="ftr" sz="quarter" idx="11"/>
          </p:nvPr>
        </p:nvSpPr>
        <p:spPr/>
        <p:txBody>
          <a:bodyPr/>
          <a:lstStyle/>
          <a:p>
            <a:endParaRPr/>
          </a:p>
        </p:txBody>
      </p:sp>
      <p:sp>
        <p:nvSpPr>
          <p:cNvPr id="5" name="SlideNumb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HhwZWw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IAAAAAAAAA="/>
              </a:ext>
            </a:extLst>
          </p:cNvSpPr>
          <p:nvPr>
            <p:ph type="sldNum" sz="quarter" idx="12"/>
          </p:nvPr>
        </p:nvSpPr>
        <p:spPr/>
        <p:txBody>
          <a:bodyPr/>
          <a:lstStyle/>
          <a:p>
            <a:fld id="{3AEC9672-3CD7-B960-9954-CA35D81A6F9F}" type="slidenum">
              <a:t>‹N°›</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8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Gg0AAAg0AAAmFgAAAAAAACYAAAAIAAAAAQAAAAAAAAA="/>
              </a:ext>
            </a:extLst>
          </p:cNvSpPr>
          <p:nvPr>
            <p:ph type="ctrTitle"/>
          </p:nvPr>
        </p:nvSpPr>
        <p:spPr>
          <a:xfrm>
            <a:off x="685800" y="2129790"/>
            <a:ext cx="7772400" cy="1470660"/>
          </a:xfrm>
        </p:spPr>
        <p:txBody>
          <a:bodyPr/>
          <a:lstStyle/>
          <a:p>
            <a:r>
              <a:t>Click to edit Master title style</a:t>
            </a:r>
          </a:p>
        </p:txBody>
      </p:sp>
      <p:sp>
        <p:nvSpPr>
          <p:cNvPr id="3" name="SlideSubtitle1"/>
          <p:cNvSpPr>
            <a:spLocks noGrp="1" noChangeArrowheads="1"/>
            <a:extLst>
              <a:ext uri="smNativeData">
                <pr:smNativeData xmlns="" xmlns:p14="http://schemas.microsoft.com/office/powerpoint/2010/main" xmlns:pr="smNativeData" val="SMDATA_13_0sCIXxMAAAAlAAAAZAAAAA8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HQAI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wCAAA6BcAANAvAACwIgAAAAAAACYAAAAIAAAAAQAAAAAAAAA="/>
              </a:ext>
            </a:extLst>
          </p:cNvSpPr>
          <p:nvPr>
            <p:ph type="subTitle" idx="1"/>
          </p:nvPr>
        </p:nvSpPr>
        <p:spPr>
          <a:xfrm>
            <a:off x="1371600" y="3886200"/>
            <a:ext cx="6400800" cy="1752600"/>
          </a:xfrm>
        </p:spPr>
        <p:txBody>
          <a:bodyPr/>
          <a:lstStyle/>
          <a:p>
            <a:r>
              <a:t>Click to edit Master subtitle style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GEyVT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wAMAAAg0AADICgAAEAAAACYAAAAIAAAAAAAAAAAAAAA="/>
              </a:ext>
            </a:extLst>
          </p:cNvSpPr>
          <p:nvPr>
            <p:ph type="title"/>
          </p:nvPr>
        </p:nvSpPr>
        <p:spPr/>
        <p:txBody>
          <a:bodyPr/>
          <a:lstStyle/>
          <a:p>
            <a:r>
              <a:t>Click to edit Master title style</a:t>
            </a:r>
          </a:p>
        </p:txBody>
      </p:sp>
      <p:sp>
        <p:nvSpPr>
          <p:cNvPr id="3" name="SlideText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G5nLi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MAwAAAg0AACAJQAAEAAAACYAAAAIAAAAAAAAAAAAAAA="/>
              </a:ext>
            </a:extLst>
          </p:cNvSpPr>
          <p:nvPr>
            <p:ph idx="1"/>
          </p:nvPr>
        </p:nvSpPr>
        <p:spPr/>
        <p:txBody>
          <a:bodyPr/>
          <a:lstStyle/>
          <a:p>
            <a:r>
              <a:t>Click to edit Master text styles</a:t>
            </a:r>
          </a:p>
          <a:p>
            <a:pPr lvl="1"/>
            <a:r>
              <a:t>Second level</a:t>
            </a:r>
          </a:p>
          <a:p>
            <a:pPr lvl="2"/>
            <a:r>
              <a:t>Third level</a:t>
            </a:r>
          </a:p>
          <a:p>
            <a:pPr lvl="3"/>
            <a:r>
              <a:t>Fourth level</a:t>
            </a:r>
          </a:p>
          <a:p>
            <a:pPr lvl="4"/>
            <a:r>
              <a:t>Fifth level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yBAAAHBsAAEI0AAB9IwAAEAAAACYAAAAIAAAAgQAAAAAAAAA="/>
              </a:ext>
            </a:extLst>
          </p:cNvSpPr>
          <p:nvPr>
            <p:ph type="title"/>
          </p:nvPr>
        </p:nvSpPr>
        <p:spPr>
          <a:xfrm>
            <a:off x="722630" y="4406900"/>
            <a:ext cx="7772400" cy="1362075"/>
          </a:xfrm>
        </p:spPr>
        <p:txBody>
          <a:bodyPr vert="horz" wrap="square" lIns="91440" tIns="45720" rIns="91440" bIns="45720" numCol="1" spcCol="215900" anchor="t">
            <a:prstTxWarp prst="textNoShape">
              <a:avLst/>
            </a:prstTxWarp>
          </a:bodyPr>
          <a:lstStyle/>
          <a:p>
            <a:r>
              <a:t>Click to edit Master title style</a:t>
            </a:r>
          </a:p>
        </p:txBody>
      </p:sp>
      <p:sp>
        <p:nvSpPr>
          <p:cNvPr id="3" name="SlideText1"/>
          <p:cNvSpPr>
            <a:spLocks noGrp="1" noChangeArrowheads="1"/>
            <a:extLst>
              <a:ext uri="smNativeData">
                <pr:smNativeData xmlns="" xmlns:p14="http://schemas.microsoft.com/office/powerpoint/2010/main" xmlns:pr="smNativeData" val="SMDATA_13_0sCIXxMAAAAlAAAAZAAAAA0AAAAAkAAAAEgAAACQAAAASAAAAAAAAAAC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GwAZQ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yBAAA4REAAEI0AAAcGwAAEAAAACYAAAAIAAAAgQAAAAAAAAA="/>
              </a:ext>
            </a:extLst>
          </p:cNvSpPr>
          <p:nvPr>
            <p:ph idx="1"/>
          </p:nvPr>
        </p:nvSpPr>
        <p:spPr>
          <a:xfrm>
            <a:off x="722630" y="2906395"/>
            <a:ext cx="7772400" cy="1500505"/>
          </a:xfrm>
        </p:spPr>
        <p:txBody>
          <a:bodyPr vert="horz" wrap="square" lIns="91440" tIns="45720" rIns="91440" bIns="45720" numCol="1" spcCol="215900" anchor="b">
            <a:prstTxWarp prst="textNoShape">
              <a:avLst/>
            </a:prstTxWarp>
          </a:bodyPr>
          <a:lstStyle/>
          <a:p>
            <a:r>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GEyVT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wAMAAAg0AADICgAAEAAAACYAAAAIAAAAAAAAAAAAAAA="/>
              </a:ext>
            </a:extLst>
          </p:cNvSpPr>
          <p:nvPr>
            <p:ph type="title"/>
          </p:nvPr>
        </p:nvSpPr>
        <p:spPr/>
        <p:txBody>
          <a:bodyPr/>
          <a:lstStyle/>
          <a:p>
            <a:r>
              <a:t>Click to edit Master title style</a:t>
            </a:r>
          </a:p>
        </p:txBody>
      </p:sp>
      <p:sp>
        <p:nvSpPr>
          <p:cNvPr id="3" name="SlideText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N1737o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2AkAAKgbAACwJQAAEAAAACYAAAAIAAAAAQAAAAAAAAA="/>
              </a:ext>
            </a:extLst>
          </p:cNvSpPr>
          <p:nvPr>
            <p:ph sz="half" idx="1"/>
          </p:nvPr>
        </p:nvSpPr>
        <p:spPr>
          <a:xfrm>
            <a:off x="457200" y="1600200"/>
            <a:ext cx="4038600" cy="4526280"/>
          </a:xfrm>
        </p:spPr>
        <p:txBody>
          <a:bodyPr/>
          <a:lstStyle/>
          <a:p>
            <a:r>
              <a:t>Click to edit Master text styles</a:t>
            </a:r>
          </a:p>
          <a:p>
            <a:pPr lvl="1"/>
            <a:r>
              <a:t>Second level</a:t>
            </a:r>
          </a:p>
          <a:p>
            <a:pPr lvl="2"/>
            <a:r>
              <a:t>Third level</a:t>
            </a:r>
          </a:p>
          <a:p>
            <a:pPr lvl="3"/>
            <a:r>
              <a:t>Fourth level</a:t>
            </a:r>
          </a:p>
          <a:p>
            <a:pPr lvl="4"/>
            <a:r>
              <a:t>Fifth level</a:t>
            </a:r>
          </a:p>
        </p:txBody>
      </p:sp>
      <p:sp>
        <p:nvSpPr>
          <p:cNvPr id="4" name="SlideText2"/>
          <p:cNvSpPr>
            <a:spLocks noGrp="1" noChangeArrowheads="1"/>
            <a:extLst>
              <a:ext uri="smNativeData">
                <pr:smNativeData xmlns="" xmlns:p14="http://schemas.microsoft.com/office/powerpoint/2010/main" xmlns:pr="smNativeData" val="SMDATA_13_0sCIXxMAAAAlAAAAZAAAAA8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Lr3Xvc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YHAAA2AkAAHA1AACwJQAAAAAAACYAAAAIAAAAAQAAAAAAAAA="/>
              </a:ext>
            </a:extLst>
          </p:cNvSpPr>
          <p:nvPr>
            <p:ph sz="half" idx="2"/>
          </p:nvPr>
        </p:nvSpPr>
        <p:spPr>
          <a:xfrm>
            <a:off x="4648200" y="1600200"/>
            <a:ext cx="4038600" cy="4526280"/>
          </a:xfrm>
        </p:spPr>
        <p:txBody>
          <a:bodyPr/>
          <a:lstStyle/>
          <a:p>
            <a:r>
              <a:t>Click to edit Master text styles</a:t>
            </a:r>
          </a:p>
          <a:p>
            <a:pPr lvl="1"/>
            <a:r>
              <a:t>Second level</a:t>
            </a:r>
          </a:p>
          <a:p>
            <a:pPr lvl="2"/>
            <a:r>
              <a:t>Third level</a:t>
            </a:r>
          </a:p>
          <a:p>
            <a:pPr lvl="3"/>
            <a:r>
              <a:t>Fourth level</a:t>
            </a:r>
          </a:p>
          <a:p>
            <a:pPr lvl="4"/>
            <a:r>
              <a:t>Fifth level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wAMAAAg0AADICgAAEAAAACYAAAAIAAAAAAAAAAAAAAA="/>
              </a:ext>
            </a:extLst>
          </p:cNvSpPr>
          <p:nvPr>
            <p:ph type="title"/>
          </p:nvPr>
        </p:nvSpPr>
        <p:spPr/>
        <p:txBody>
          <a:bodyPr/>
          <a:lstStyle/>
          <a:p>
            <a:r>
              <a:t>Click to edit Master title style</a:t>
            </a:r>
          </a:p>
        </p:txBody>
      </p:sp>
      <p:sp>
        <p:nvSpPr>
          <p:cNvPr id="3" name="SlideText1"/>
          <p:cNvSpPr>
            <a:spLocks noGrp="1" noChangeArrowheads="1"/>
            <a:extLst>
              <a:ext uri="smNativeData">
                <pr:smNativeData xmlns="" xmlns:p14="http://schemas.microsoft.com/office/powerpoint/2010/main" xmlns:pr="smNativeData" val="SMDATA_13_0sCIXxMAAAAlAAAAZAAAAA0AAAAAkAAAAEgAAACQAAAASAAAAAAAAAAC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F737r0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cQkAAKobAABhDQAAEAAAACYAAAAIAAAAgQAAAAAAAAA="/>
              </a:ext>
            </a:extLst>
          </p:cNvSpPr>
          <p:nvPr>
            <p:ph idx="1"/>
          </p:nvPr>
        </p:nvSpPr>
        <p:spPr>
          <a:xfrm>
            <a:off x="457200" y="1534795"/>
            <a:ext cx="4039870" cy="640080"/>
          </a:xfrm>
        </p:spPr>
        <p:txBody>
          <a:bodyPr vert="horz" wrap="square" lIns="91440" tIns="45720" rIns="91440" bIns="45720" numCol="1" spcCol="215900" anchor="b">
            <a:prstTxWarp prst="textNoShape">
              <a:avLst/>
            </a:prstTxWarp>
          </a:bodyPr>
          <a:lstStyle/>
          <a:p>
            <a:r>
              <a:t>Click to edit Master text styles</a:t>
            </a:r>
          </a:p>
        </p:txBody>
      </p:sp>
      <p:sp>
        <p:nvSpPr>
          <p:cNvPr id="4" name="SlideText2"/>
          <p:cNvSpPr>
            <a:spLocks noGrp="1" noChangeArrowheads="1"/>
            <a:extLst>
              <a:ext uri="smNativeData">
                <pr:smNativeData xmlns="" xmlns:p14="http://schemas.microsoft.com/office/powerpoint/2010/main" xmlns:pr="smNativeData" val="SMDATA_13_0sCIXxMAAAAlAAAAZAAAAA8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L3Xvfs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YQ0AAKobAACwJQAAAAAAACYAAAAIAAAAAQAAAAAAAAA="/>
              </a:ext>
            </a:extLst>
          </p:cNvSpPr>
          <p:nvPr>
            <p:ph sz="half" idx="2"/>
          </p:nvPr>
        </p:nvSpPr>
        <p:spPr>
          <a:xfrm>
            <a:off x="457200" y="2174875"/>
            <a:ext cx="4039870" cy="3951605"/>
          </a:xfrm>
        </p:spPr>
        <p:txBody>
          <a:bodyPr/>
          <a:lstStyle/>
          <a:p>
            <a:r>
              <a:t>Click to edit Master text styles</a:t>
            </a:r>
          </a:p>
          <a:p>
            <a:pPr lvl="1"/>
            <a:r>
              <a:t>Second level</a:t>
            </a:r>
          </a:p>
          <a:p>
            <a:pPr lvl="2"/>
            <a:r>
              <a:t>Third level</a:t>
            </a:r>
          </a:p>
          <a:p>
            <a:pPr lvl="3"/>
            <a:r>
              <a:t>Fourth level</a:t>
            </a:r>
          </a:p>
          <a:p>
            <a:pPr lvl="4"/>
            <a:r>
              <a:t>Fifth level</a:t>
            </a:r>
          </a:p>
        </p:txBody>
      </p:sp>
      <p:sp>
        <p:nvSpPr>
          <p:cNvPr id="5" name="SlideText4"/>
          <p:cNvSpPr>
            <a:spLocks noGrp="1" noChangeArrowheads="1"/>
            <a:extLst>
              <a:ext uri="smNativeData">
                <pr:smNativeData xmlns="" xmlns:p14="http://schemas.microsoft.com/office/powerpoint/2010/main" xmlns:pr="smNativeData" val="SMDATA_13_0sCIXxMAAAAlAAAAZAAAAA8AAAAAkAAAAEgAAACQAAAASAAAAAAAAAAC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O9+690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WHAAAcQkAAHA1AABhDQAAAAAAACYAAAAIAAAAgQAAAAAAAAA="/>
              </a:ext>
            </a:extLst>
          </p:cNvSpPr>
          <p:nvPr>
            <p:ph idx="3"/>
          </p:nvPr>
        </p:nvSpPr>
        <p:spPr>
          <a:xfrm>
            <a:off x="4646930" y="1534795"/>
            <a:ext cx="4039870" cy="640080"/>
          </a:xfrm>
        </p:spPr>
        <p:txBody>
          <a:bodyPr vert="horz" wrap="square" lIns="91440" tIns="45720" rIns="91440" bIns="45720" numCol="1" spcCol="215900" anchor="b">
            <a:prstTxWarp prst="textNoShape">
              <a:avLst/>
            </a:prstTxWarp>
          </a:bodyPr>
          <a:lstStyle/>
          <a:p>
            <a:r>
              <a:t>Click to edit Master text styles</a:t>
            </a:r>
          </a:p>
        </p:txBody>
      </p:sp>
      <p:sp>
        <p:nvSpPr>
          <p:cNvPr id="6" name="SlideText3"/>
          <p:cNvSpPr>
            <a:spLocks noGrp="1" noChangeArrowheads="1"/>
            <a:extLst>
              <a:ext uri="smNativeData">
                <pr:smNativeData xmlns="" xmlns:p14="http://schemas.microsoft.com/office/powerpoint/2010/main" xmlns:pr="smNativeData" val="SMDATA_13_0sCIXxMAAAAlAAAAZAAAAA8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N1737o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WHAAAYQ0AAHA1AACwJQAAAAAAACYAAAAIAAAAAQAAAAAAAAA="/>
              </a:ext>
            </a:extLst>
          </p:cNvSpPr>
          <p:nvPr>
            <p:ph sz="half" idx="4"/>
          </p:nvPr>
        </p:nvSpPr>
        <p:spPr>
          <a:xfrm>
            <a:off x="4646930" y="2174875"/>
            <a:ext cx="4039870" cy="3951605"/>
          </a:xfrm>
        </p:spPr>
        <p:txBody>
          <a:bodyPr/>
          <a:lstStyle/>
          <a:p>
            <a:r>
              <a:t>Click to edit Master text styles</a:t>
            </a:r>
          </a:p>
          <a:p>
            <a:pPr lvl="1"/>
            <a:r>
              <a:t>Second level</a:t>
            </a:r>
          </a:p>
          <a:p>
            <a:pPr lvl="2"/>
            <a:r>
              <a:t>Third level</a:t>
            </a:r>
          </a:p>
          <a:p>
            <a:pPr lvl="3"/>
            <a:r>
              <a:t>Fourth level</a:t>
            </a:r>
          </a:p>
          <a:p>
            <a:pPr lvl="4"/>
            <a:r>
              <a:t>Fifth level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wAMAAAg0AADICgAAEAAAACYAAAAIAAAAAAAAAAAAAAA="/>
              </a:ext>
            </a:extLst>
          </p:cNvSpPr>
          <p:nvPr>
            <p:ph type="title"/>
          </p:nvPr>
        </p:nvSpPr>
        <p:spPr/>
        <p:txBody>
          <a:bodyPr/>
          <a:lstStyle/>
          <a:p>
            <a:r>
              <a:t>Click to edit Master title style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ByBAAAHBsAAEI0AAB9IwAAEAAAACYAAAAIAAAAgQAAAAAAAAA="/>
              </a:ext>
            </a:extLst>
          </p:cNvSpPr>
          <p:nvPr>
            <p:ph type="title"/>
          </p:nvPr>
        </p:nvSpPr>
        <p:spPr>
          <a:xfrm>
            <a:off x="722630" y="4406900"/>
            <a:ext cx="7772400" cy="1362075"/>
          </a:xfrm>
        </p:spPr>
        <p:txBody>
          <a:bodyPr vert="horz" wrap="square" lIns="91440" tIns="45720" rIns="91440" bIns="45720" numCol="1" spcCol="215900" anchor="t">
            <a:prstTxWarp prst="textNoShape">
              <a:avLst/>
            </a:prstTxWarp>
          </a:bodyPr>
          <a:lstStyle/>
          <a:p>
            <a:r>
              <a:t>Click to edit Master title style</a:t>
            </a:r>
          </a:p>
        </p:txBody>
      </p:sp>
      <p:sp>
        <p:nvSpPr>
          <p:cNvPr id="3" name="SlideText1"/>
          <p:cNvSpPr>
            <a:spLocks noGrp="1" noChangeArrowheads="1"/>
            <a:extLst>
              <a:ext uri="smNativeData">
                <pr:smNativeData xmlns="" xmlns:p14="http://schemas.microsoft.com/office/powerpoint/2010/main" xmlns:pr="smNativeData" val="SMDATA_13_0sCIXxMAAAAlAAAAZAAAAA0AAAAAkAAAAEgAAACQAAAASAAAAAAAAAAC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ByBAAA4REAAEI0AAAcGwAAEAAAACYAAAAIAAAAgQAAAAAAAAA="/>
              </a:ext>
            </a:extLst>
          </p:cNvSpPr>
          <p:nvPr>
            <p:ph idx="1"/>
          </p:nvPr>
        </p:nvSpPr>
        <p:spPr>
          <a:xfrm>
            <a:off x="722630" y="2906395"/>
            <a:ext cx="7772400" cy="1500505"/>
          </a:xfrm>
        </p:spPr>
        <p:txBody>
          <a:bodyPr vert="horz" wrap="square" lIns="91440" tIns="45720" rIns="91440" bIns="45720" numCol="1" spcCol="215900" anchor="b">
            <a:prstTxWarp prst="textNoShape">
              <a:avLst/>
            </a:prstTxWarp>
          </a:bodyPr>
          <a:lstStyle/>
          <a:p>
            <a:r>
              <a:t>Click to edit Master text styles</a:t>
            </a:r>
          </a:p>
        </p:txBody>
      </p:sp>
      <p:sp>
        <p:nvSpPr>
          <p:cNvPr id="4" name="Foot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G6YAw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IAAAAAAAAA="/>
              </a:ext>
            </a:extLst>
          </p:cNvSpPr>
          <p:nvPr>
            <p:ph type="ftr" sz="quarter" idx="11"/>
          </p:nvPr>
        </p:nvSpPr>
        <p:spPr/>
        <p:txBody>
          <a:bodyPr/>
          <a:lstStyle/>
          <a:p>
            <a:endParaRPr/>
          </a:p>
        </p:txBody>
      </p:sp>
      <p:sp>
        <p:nvSpPr>
          <p:cNvPr id="5" name="SlideNumb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LGgAw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BQKAAAcCYAAAg0AABAKQAAEAAAACYAAAAIAAAAAIAAAAAAAAA="/>
              </a:ext>
            </a:extLst>
          </p:cNvSpPr>
          <p:nvPr>
            <p:ph type="sldNum" sz="quarter" idx="12"/>
          </p:nvPr>
        </p:nvSpPr>
        <p:spPr/>
        <p:txBody>
          <a:bodyPr/>
          <a:lstStyle/>
          <a:p>
            <a:fld id="{27531C42-0CCA-06EA-84EB-FABF52A572AF}" type="slidenum">
              <a:t>‹N°›</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0AAAAAkAAAAEgAAACQAAAASAAAAAAAAAAC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rgEAAFIVAADUCAAAEAAAACYAAAAIAAAAgQAAAAAAAAA="/>
              </a:ext>
            </a:extLst>
          </p:cNvSpPr>
          <p:nvPr>
            <p:ph type="title"/>
          </p:nvPr>
        </p:nvSpPr>
        <p:spPr>
          <a:xfrm>
            <a:off x="457200" y="273050"/>
            <a:ext cx="3008630" cy="1162050"/>
          </a:xfrm>
        </p:spPr>
        <p:txBody>
          <a:bodyPr vert="horz" wrap="square" lIns="91440" tIns="45720" rIns="91440" bIns="45720" numCol="1" spcCol="215900" anchor="b">
            <a:prstTxWarp prst="textNoShape">
              <a:avLst/>
            </a:prstTxWarp>
          </a:bodyPr>
          <a:lstStyle/>
          <a:p>
            <a:r>
              <a:t>Click to edit Master title style</a:t>
            </a:r>
          </a:p>
        </p:txBody>
      </p:sp>
      <p:sp>
        <p:nvSpPr>
          <p:cNvPr id="3" name="SlideText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H2Pfec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FQAArgEAAHA1AACwJQAAEAAAACYAAAAIAAAAAQAAAAAAAAA="/>
              </a:ext>
            </a:extLst>
          </p:cNvSpPr>
          <p:nvPr>
            <p:ph idx="1"/>
          </p:nvPr>
        </p:nvSpPr>
        <p:spPr>
          <a:xfrm>
            <a:off x="3575050" y="273050"/>
            <a:ext cx="5111750" cy="5853430"/>
          </a:xfrm>
        </p:spPr>
        <p:txBody>
          <a:bodyPr/>
          <a:lstStyle/>
          <a:p>
            <a:r>
              <a:t>Click to edit Master text styles</a:t>
            </a:r>
          </a:p>
          <a:p>
            <a:pPr lvl="1"/>
            <a:r>
              <a:t>Second level</a:t>
            </a:r>
          </a:p>
          <a:p>
            <a:pPr lvl="2"/>
            <a:r>
              <a:t>Third level</a:t>
            </a:r>
          </a:p>
          <a:p>
            <a:pPr lvl="3"/>
            <a:r>
              <a:t>Fourth level</a:t>
            </a:r>
          </a:p>
          <a:p>
            <a:pPr lvl="4"/>
            <a:r>
              <a:t>Fifth level</a:t>
            </a:r>
          </a:p>
        </p:txBody>
      </p:sp>
      <p:sp>
        <p:nvSpPr>
          <p:cNvPr id="4" name="SlideText2"/>
          <p:cNvSpPr>
            <a:spLocks noGrp="1" noChangeArrowheads="1"/>
            <a:extLst>
              <a:ext uri="smNativeData">
                <pr:smNativeData xmlns="" xmlns:p14="http://schemas.microsoft.com/office/powerpoint/2010/main" xmlns:pr="smNativeData" val="SMDATA_13_0sCIXxMAAAAlAAAAZAAAAA8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N1737o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1AgAAFIVAACwJQAAAAAAACYAAAAIAAAAAQAAAAAAAAA="/>
              </a:ext>
            </a:extLst>
          </p:cNvSpPr>
          <p:nvPr>
            <p:ph sz="half" idx="2"/>
          </p:nvPr>
        </p:nvSpPr>
        <p:spPr>
          <a:xfrm>
            <a:off x="457200" y="1435100"/>
            <a:ext cx="3008630" cy="4691380"/>
          </a:xfrm>
        </p:spPr>
        <p:txBody>
          <a:bodyPr/>
          <a:lstStyle/>
          <a:p>
            <a:r>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0AAAAAkAAAAEgAAACQAAAASAAAAAAAAAAC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GCwAAiB0AAMYsAAAEIQAAEAAAACYAAAAIAAAAgQAAAAAAAAA="/>
              </a:ext>
            </a:extLst>
          </p:cNvSpPr>
          <p:nvPr>
            <p:ph type="title"/>
          </p:nvPr>
        </p:nvSpPr>
        <p:spPr>
          <a:xfrm>
            <a:off x="1791970" y="4800600"/>
            <a:ext cx="5486400" cy="566420"/>
          </a:xfrm>
        </p:spPr>
        <p:txBody>
          <a:bodyPr vert="horz" wrap="square" lIns="91440" tIns="45720" rIns="91440" bIns="45720" numCol="1" spcCol="215900" anchor="b">
            <a:prstTxWarp prst="textNoShape">
              <a:avLst/>
            </a:prstTxWarp>
          </a:bodyPr>
          <a:lstStyle/>
          <a:p>
            <a:r>
              <a:t>Click to edit Master title style</a:t>
            </a:r>
          </a:p>
        </p:txBody>
      </p:sp>
      <p:sp>
        <p:nvSpPr>
          <p:cNvPr id="3" name="SlideText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NK0UYU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GCwAAxgMAAMYsAAAWHQAAEAAAACYAAAAIAAAAAQAAAAAAAAA="/>
              </a:ext>
            </a:extLst>
          </p:cNvSpPr>
          <p:nvPr>
            <p:ph idx="1"/>
          </p:nvPr>
        </p:nvSpPr>
        <p:spPr>
          <a:xfrm>
            <a:off x="1791970" y="613410"/>
            <a:ext cx="5486400" cy="4114800"/>
          </a:xfrm>
        </p:spPr>
        <p:txBody>
          <a:bodyPr/>
          <a:lstStyle/>
          <a:p>
            <a:r>
              <a:t>Click to edit Master text styles</a:t>
            </a:r>
          </a:p>
        </p:txBody>
      </p:sp>
      <p:sp>
        <p:nvSpPr>
          <p:cNvPr id="4" name="SlideText2"/>
          <p:cNvSpPr>
            <a:spLocks noGrp="1" noChangeArrowheads="1"/>
            <a:extLst>
              <a:ext uri="smNativeData">
                <pr:smNativeData xmlns="" xmlns:p14="http://schemas.microsoft.com/office/powerpoint/2010/main" xmlns:pr="smNativeData" val="SMDATA_13_0sCIXxMAAAAlAAAAZAAAAA8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CfH0Mk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GCwAABCEAAMYsAAD4JQAAAAAAACYAAAAIAAAAAQAAAAAAAAA="/>
              </a:ext>
            </a:extLst>
          </p:cNvSpPr>
          <p:nvPr>
            <p:ph sz="half" idx="2"/>
          </p:nvPr>
        </p:nvSpPr>
        <p:spPr>
          <a:xfrm>
            <a:off x="1791970" y="5367020"/>
            <a:ext cx="5486400" cy="805180"/>
          </a:xfrm>
        </p:spPr>
        <p:txBody>
          <a:bodyPr/>
          <a:lstStyle/>
          <a:p>
            <a:r>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wAMAAAg0AADICgAAEAAAACYAAAAIAAAAAAAAAAAAAAA="/>
              </a:ext>
            </a:extLst>
          </p:cNvSpPr>
          <p:nvPr>
            <p:ph type="title"/>
          </p:nvPr>
        </p:nvSpPr>
        <p:spPr/>
        <p:txBody>
          <a:bodyPr/>
          <a:lstStyle/>
          <a:p>
            <a:r>
              <a:t>Click to edit Master title style</a:t>
            </a:r>
          </a:p>
        </p:txBody>
      </p:sp>
      <p:sp>
        <p:nvSpPr>
          <p:cNvPr id="3" name="SlideText1"/>
          <p:cNvSpPr>
            <a:spLocks noGrp="1" noChangeArrowheads="1"/>
            <a:extLst>
              <a:ext uri="smNativeData">
                <pr:smNativeData xmlns="" xmlns:p14="http://schemas.microsoft.com/office/powerpoint/2010/main" xmlns:pr="smNativeData" val="SMDATA_13_0sCIXxMAAAAlAAAAZAAAAA0AAAAAkAAAAEgAAACQAAAASAAAAAAAAAAAAAAAAQ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Lok6KU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MAwAAAg0AACAJQAAEAAAACYAAAAIAAAAAgAAAAAAAAA="/>
              </a:ext>
            </a:extLst>
          </p:cNvSpPr>
          <p:nvPr>
            <p:ph idx="1"/>
          </p:nvPr>
        </p:nvSpPr>
        <p:spPr/>
        <p:txBody>
          <a:bodyPr vert="vert" wrap="square" lIns="91440" tIns="45720" rIns="91440" bIns="45720" numCol="1" spcCol="215900" anchor="t">
            <a:prstTxWarp prst="textNoShape">
              <a:avLst/>
            </a:prstTxWarp>
          </a:bodyPr>
          <a:lstStyle/>
          <a:p>
            <a:r>
              <a:t>Click to edit Master text styles</a:t>
            </a:r>
          </a:p>
          <a:p>
            <a:pPr lvl="1"/>
            <a:r>
              <a:t>Second level</a:t>
            </a:r>
          </a:p>
          <a:p>
            <a:pPr lvl="2"/>
            <a:r>
              <a:t>Third level</a:t>
            </a:r>
          </a:p>
          <a:p>
            <a:pPr lvl="3"/>
            <a:r>
              <a:t>Fourth level</a:t>
            </a:r>
          </a:p>
          <a:p>
            <a:pPr lvl="4"/>
            <a:r>
              <a:t>Fifth level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0AAAAAkAAAAEgAAACQAAAASAAAAAAAAAACAAAAAQ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IKAAAsAEAAHA1AACwJQAAEAAAACYAAAAIAAAAgwAAAAAAAAA="/>
              </a:ext>
            </a:extLst>
          </p:cNvSpPr>
          <p:nvPr>
            <p:ph type="title"/>
          </p:nvPr>
        </p:nvSpPr>
        <p:spPr>
          <a:xfrm>
            <a:off x="6629400" y="274320"/>
            <a:ext cx="2057400" cy="5852160"/>
          </a:xfrm>
        </p:spPr>
        <p:txBody>
          <a:bodyPr vert="vert" wrap="square" lIns="91440" tIns="45720" rIns="91440" bIns="45720" numCol="1" spcCol="215900" anchor="b">
            <a:prstTxWarp prst="textNoShape">
              <a:avLst/>
            </a:prstTxWarp>
          </a:bodyPr>
          <a:lstStyle/>
          <a:p>
            <a:r>
              <a:t>Click to edit Master title style</a:t>
            </a:r>
          </a:p>
        </p:txBody>
      </p:sp>
      <p:sp>
        <p:nvSpPr>
          <p:cNvPr id="3" name="SlideText1"/>
          <p:cNvSpPr>
            <a:spLocks noGrp="1" noChangeArrowheads="1"/>
            <a:extLst>
              <a:ext uri="smNativeData">
                <pr:smNativeData xmlns="" xmlns:p14="http://schemas.microsoft.com/office/powerpoint/2010/main" xmlns:pr="smNativeData" val="SMDATA_13_0sCIXxMAAAAlAAAAZAAAAA0AAAAAkAAAAEgAAACQAAAASAAAAAAAAAAAAAAAAQ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IlA6a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AEAANgnAACwJQAAEAAAACYAAAAIAAAAAwAAAAAAAAA="/>
              </a:ext>
            </a:extLst>
          </p:cNvSpPr>
          <p:nvPr>
            <p:ph idx="1"/>
          </p:nvPr>
        </p:nvSpPr>
        <p:spPr>
          <a:xfrm>
            <a:off x="457200" y="274320"/>
            <a:ext cx="6019800" cy="5852160"/>
          </a:xfrm>
        </p:spPr>
        <p:txBody>
          <a:bodyPr vert="vert" wrap="square" lIns="91440" tIns="45720" rIns="91440" bIns="45720" numCol="1" spcCol="215900" anchor="t">
            <a:prstTxWarp prst="textNoShape">
              <a:avLst/>
            </a:prstTxWarp>
          </a:bodyPr>
          <a:lstStyle/>
          <a:p>
            <a:r>
              <a:t>Click to edit Master text styles</a:t>
            </a:r>
          </a:p>
          <a:p>
            <a:pPr lvl="1"/>
            <a:r>
              <a:t>Second level</a:t>
            </a:r>
          </a:p>
          <a:p>
            <a:pPr lvl="2"/>
            <a:r>
              <a:t>Third level</a:t>
            </a:r>
          </a:p>
          <a:p>
            <a:pPr lvl="3"/>
            <a:r>
              <a:t>Fourth level</a:t>
            </a:r>
          </a:p>
          <a:p>
            <a:pPr lvl="4"/>
            <a:r>
              <a:t>Fifth level</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8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Gg0AAAg0AAAmFgAAAAAAACYAAAAIAAAAAQAAAAAAAAA="/>
              </a:ext>
            </a:extLst>
          </p:cNvSpPr>
          <p:nvPr>
            <p:ph type="ctrTitle"/>
          </p:nvPr>
        </p:nvSpPr>
        <p:spPr>
          <a:xfrm>
            <a:off x="685800" y="2129790"/>
            <a:ext cx="7772400" cy="1470660"/>
          </a:xfrm>
        </p:spPr>
        <p:txBody>
          <a:bodyPr/>
          <a:lstStyle/>
          <a:p>
            <a:r>
              <a:t>Click to edit Master title style</a:t>
            </a:r>
          </a:p>
        </p:txBody>
      </p:sp>
      <p:sp>
        <p:nvSpPr>
          <p:cNvPr id="3" name="SlideSubtitle1"/>
          <p:cNvSpPr>
            <a:spLocks noGrp="1" noChangeArrowheads="1"/>
            <a:extLst>
              <a:ext uri="smNativeData">
                <pr:smNativeData xmlns="" xmlns:p14="http://schemas.microsoft.com/office/powerpoint/2010/main" xmlns:pr="smNativeData" val="SMDATA_13_0sCIXxMAAAAlAAAAZAAAAA8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t2RVs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wCAAA6BcAANAvAACwIgAAAAAAACYAAAAIAAAAAQAAAAAAAAA="/>
              </a:ext>
            </a:extLst>
          </p:cNvSpPr>
          <p:nvPr>
            <p:ph type="subTitle" idx="1"/>
          </p:nvPr>
        </p:nvSpPr>
        <p:spPr>
          <a:xfrm>
            <a:off x="1371600" y="3886200"/>
            <a:ext cx="6400800" cy="1752600"/>
          </a:xfrm>
        </p:spPr>
        <p:txBody>
          <a:bodyPr/>
          <a:lstStyle/>
          <a:p>
            <a:r>
              <a:t>Click to edit Master subtitle style</a:t>
            </a:r>
          </a:p>
        </p:txBody>
      </p:sp>
      <p:sp>
        <p:nvSpPr>
          <p:cNvPr id="4" name="Foot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FttnTc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cCYAAAglAABAKQAAEAAAACYAAAAIAAAAAIAAAAAAAAA="/>
              </a:ext>
            </a:extLst>
          </p:cNvSpPr>
          <p:nvPr>
            <p:ph type="ftr" sz="quarter" idx="11"/>
          </p:nvPr>
        </p:nvSpPr>
        <p:spPr/>
        <p:txBody>
          <a:bodyPr/>
          <a:lstStyle/>
          <a:p>
            <a:endParaRPr/>
          </a:p>
        </p:txBody>
      </p:sp>
      <p:sp>
        <p:nvSpPr>
          <p:cNvPr id="5" name="SlideNumb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6BQAAuSgAAPYJAAApKgAAEAAAACYAAAAIAAAAAIAAAAAAAAA="/>
              </a:ext>
            </a:extLst>
          </p:cNvSpPr>
          <p:nvPr>
            <p:ph type="sldNum" sz="quarter" idx="12"/>
          </p:nvPr>
        </p:nvSpPr>
        <p:spPr/>
        <p:txBody>
          <a:bodyPr/>
          <a:lstStyle/>
          <a:p>
            <a:fld id="{794017C7-8994-15E1-DAF8-7FB459B62C2A}" type="slidenum">
              <a:t>‹N°›</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wAMAAAg0AADICgAAEAAAACYAAAAIAAAAAAAAAAAAAAA="/>
              </a:ext>
            </a:extLst>
          </p:cNvSpPr>
          <p:nvPr>
            <p:ph type="title"/>
          </p:nvPr>
        </p:nvSpPr>
        <p:spPr/>
        <p:txBody>
          <a:bodyPr/>
          <a:lstStyle/>
          <a:p>
            <a:r>
              <a:t>Click to edit Master title style</a:t>
            </a:r>
          </a:p>
        </p:txBody>
      </p:sp>
      <p:sp>
        <p:nvSpPr>
          <p:cNvPr id="3" name="SlideText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MAwAAAg0AACAJQAAEAAAACYAAAAIAAAAAAAAAAAAAAA="/>
              </a:ext>
            </a:extLst>
          </p:cNvSpPr>
          <p:nvPr>
            <p:ph idx="1"/>
          </p:nvPr>
        </p:nvSpPr>
        <p:spPr/>
        <p:txBody>
          <a:bodyPr/>
          <a:lstStyle/>
          <a:p>
            <a:r>
              <a:t>Click to edit Master text styles</a:t>
            </a:r>
          </a:p>
          <a:p>
            <a:pPr lvl="1"/>
            <a:r>
              <a:t>Second level</a:t>
            </a:r>
          </a:p>
          <a:p>
            <a:pPr lvl="2"/>
            <a:r>
              <a:t>Third level</a:t>
            </a:r>
          </a:p>
          <a:p>
            <a:pPr lvl="3"/>
            <a:r>
              <a:t>Fourth level</a:t>
            </a:r>
          </a:p>
          <a:p>
            <a:pPr lvl="4"/>
            <a:r>
              <a:t>Fifth level</a:t>
            </a:r>
          </a:p>
        </p:txBody>
      </p:sp>
      <p:sp>
        <p:nvSpPr>
          <p:cNvPr id="4" name="Foot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cCYAAAglAABAKQAAEAAAACYAAAAIAAAAAIAAAAAAAAA="/>
              </a:ext>
            </a:extLst>
          </p:cNvSpPr>
          <p:nvPr>
            <p:ph type="ftr" sz="quarter" idx="11"/>
          </p:nvPr>
        </p:nvSpPr>
        <p:spPr/>
        <p:txBody>
          <a:bodyPr/>
          <a:lstStyle/>
          <a:p>
            <a:endParaRPr/>
          </a:p>
        </p:txBody>
      </p:sp>
      <p:sp>
        <p:nvSpPr>
          <p:cNvPr id="5" name="SlideNumb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6BQAAuSgAAPYJAAApKgAAEAAAACYAAAAIAAAAAIAAAAAAAAA="/>
              </a:ext>
            </a:extLst>
          </p:cNvSpPr>
          <p:nvPr>
            <p:ph type="sldNum" sz="quarter" idx="12"/>
          </p:nvPr>
        </p:nvSpPr>
        <p:spPr/>
        <p:txBody>
          <a:bodyPr/>
          <a:lstStyle/>
          <a:p>
            <a:fld id="{10310B92-DCFD-64FD-B389-2AA845C7457F}" type="slidenum">
              <a:t>‹N°›</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yBAAAHBsAAEI0AAB9IwAAEAAAACYAAAAIAAAAgQAAAAAAAAA="/>
              </a:ext>
            </a:extLst>
          </p:cNvSpPr>
          <p:nvPr>
            <p:ph type="title"/>
          </p:nvPr>
        </p:nvSpPr>
        <p:spPr>
          <a:xfrm>
            <a:off x="722630" y="4406900"/>
            <a:ext cx="7772400" cy="1362075"/>
          </a:xfrm>
        </p:spPr>
        <p:txBody>
          <a:bodyPr vert="horz" wrap="square" lIns="91440" tIns="45720" rIns="91440" bIns="45720" numCol="1" spcCol="215900" anchor="t">
            <a:prstTxWarp prst="textNoShape">
              <a:avLst/>
            </a:prstTxWarp>
          </a:bodyPr>
          <a:lstStyle/>
          <a:p>
            <a:r>
              <a:t>Click to edit Master title style</a:t>
            </a:r>
          </a:p>
        </p:txBody>
      </p:sp>
      <p:sp>
        <p:nvSpPr>
          <p:cNvPr id="3" name="SlideText1"/>
          <p:cNvSpPr>
            <a:spLocks noGrp="1" noChangeArrowheads="1"/>
            <a:extLst>
              <a:ext uri="smNativeData">
                <pr:smNativeData xmlns="" xmlns:p14="http://schemas.microsoft.com/office/powerpoint/2010/main" xmlns:pr="smNativeData" val="SMDATA_13_0sCIXxMAAAAlAAAAZAAAAA0AAAAAkAAAAEgAAACQAAAASAAAAAAAAAAC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PwI2h0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yBAAA4REAAEI0AAAcGwAAEAAAACYAAAAIAAAAgQAAAAAAAAA="/>
              </a:ext>
            </a:extLst>
          </p:cNvSpPr>
          <p:nvPr>
            <p:ph idx="1"/>
          </p:nvPr>
        </p:nvSpPr>
        <p:spPr>
          <a:xfrm>
            <a:off x="722630" y="2906395"/>
            <a:ext cx="7772400" cy="1500505"/>
          </a:xfrm>
        </p:spPr>
        <p:txBody>
          <a:bodyPr vert="horz" wrap="square" lIns="91440" tIns="45720" rIns="91440" bIns="45720" numCol="1" spcCol="215900" anchor="b">
            <a:prstTxWarp prst="textNoShape">
              <a:avLst/>
            </a:prstTxWarp>
          </a:bodyPr>
          <a:lstStyle/>
          <a:p>
            <a:r>
              <a:t>Click to edit Master text styles</a:t>
            </a:r>
          </a:p>
        </p:txBody>
      </p:sp>
      <p:sp>
        <p:nvSpPr>
          <p:cNvPr id="4" name="Foot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BJRTYs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cCYAAAglAABAKQAAEAAAACYAAAAIAAAAAIAAAAAAAAA="/>
              </a:ext>
            </a:extLst>
          </p:cNvSpPr>
          <p:nvPr>
            <p:ph type="ftr" sz="quarter" idx="11"/>
          </p:nvPr>
        </p:nvSpPr>
        <p:spPr/>
        <p:txBody>
          <a:bodyPr/>
          <a:lstStyle/>
          <a:p>
            <a:endParaRPr/>
          </a:p>
        </p:txBody>
      </p:sp>
      <p:sp>
        <p:nvSpPr>
          <p:cNvPr id="5" name="SlideNumb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8RR1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6BQAAuSgAAPYJAAApKgAAEAAAACYAAAAIAAAAAIAAAAAAAAA="/>
              </a:ext>
            </a:extLst>
          </p:cNvSpPr>
          <p:nvPr>
            <p:ph type="sldNum" sz="quarter" idx="12"/>
          </p:nvPr>
        </p:nvSpPr>
        <p:spPr/>
        <p:txBody>
          <a:bodyPr/>
          <a:lstStyle/>
          <a:p>
            <a:fld id="{13201DA7-E9FE-75EB-B098-1FBE53D6464A}" type="slidenum">
              <a:t>‹N°›</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wAMAAAg0AADICgAAEAAAACYAAAAIAAAAAAAAAAAAAAA="/>
              </a:ext>
            </a:extLst>
          </p:cNvSpPr>
          <p:nvPr>
            <p:ph type="title"/>
          </p:nvPr>
        </p:nvSpPr>
        <p:spPr/>
        <p:txBody>
          <a:bodyPr/>
          <a:lstStyle/>
          <a:p>
            <a:r>
              <a:t>Click to edit Master title style</a:t>
            </a:r>
          </a:p>
        </p:txBody>
      </p:sp>
      <p:sp>
        <p:nvSpPr>
          <p:cNvPr id="3" name="SlideText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Dmo00w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2AkAAKgbAACwJQAAEAAAACYAAAAIAAAAAQAAAAAAAAA="/>
              </a:ext>
            </a:extLst>
          </p:cNvSpPr>
          <p:nvPr>
            <p:ph sz="half" idx="1"/>
          </p:nvPr>
        </p:nvSpPr>
        <p:spPr>
          <a:xfrm>
            <a:off x="457200" y="1600200"/>
            <a:ext cx="4038600" cy="4526280"/>
          </a:xfrm>
        </p:spPr>
        <p:txBody>
          <a:bodyPr/>
          <a:lstStyle/>
          <a:p>
            <a:r>
              <a:t>Click to edit Master text styles</a:t>
            </a:r>
          </a:p>
          <a:p>
            <a:pPr lvl="1"/>
            <a:r>
              <a:t>Second level</a:t>
            </a:r>
          </a:p>
          <a:p>
            <a:pPr lvl="2"/>
            <a:r>
              <a:t>Third level</a:t>
            </a:r>
          </a:p>
          <a:p>
            <a:pPr lvl="3"/>
            <a:r>
              <a:t>Fourth level</a:t>
            </a:r>
          </a:p>
          <a:p>
            <a:pPr lvl="4"/>
            <a:r>
              <a:t>Fifth level</a:t>
            </a:r>
          </a:p>
        </p:txBody>
      </p:sp>
      <p:sp>
        <p:nvSpPr>
          <p:cNvPr id="4" name="SlideText2"/>
          <p:cNvSpPr>
            <a:spLocks noGrp="1" noChangeArrowheads="1"/>
            <a:extLst>
              <a:ext uri="smNativeData">
                <pr:smNativeData xmlns="" xmlns:p14="http://schemas.microsoft.com/office/powerpoint/2010/main" xmlns:pr="smNativeData" val="SMDATA_13_0sCIXxMAAAAlAAAAZAAAAA8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Cv/AD4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YHAAA2AkAAHA1AACwJQAAAAAAACYAAAAIAAAAAQAAAAAAAAA="/>
              </a:ext>
            </a:extLst>
          </p:cNvSpPr>
          <p:nvPr>
            <p:ph sz="half" idx="2"/>
          </p:nvPr>
        </p:nvSpPr>
        <p:spPr>
          <a:xfrm>
            <a:off x="4648200" y="1600200"/>
            <a:ext cx="4038600" cy="4526280"/>
          </a:xfrm>
        </p:spPr>
        <p:txBody>
          <a:bodyPr/>
          <a:lstStyle/>
          <a:p>
            <a:r>
              <a:t>Click to edit Master text styles</a:t>
            </a:r>
          </a:p>
          <a:p>
            <a:pPr lvl="1"/>
            <a:r>
              <a:t>Second level</a:t>
            </a:r>
          </a:p>
          <a:p>
            <a:pPr lvl="2"/>
            <a:r>
              <a:t>Third level</a:t>
            </a:r>
          </a:p>
          <a:p>
            <a:pPr lvl="3"/>
            <a:r>
              <a:t>Fourth level</a:t>
            </a:r>
          </a:p>
          <a:p>
            <a:pPr lvl="4"/>
            <a:r>
              <a:t>Fifth level</a:t>
            </a:r>
          </a:p>
        </p:txBody>
      </p:sp>
      <p:sp>
        <p:nvSpPr>
          <p:cNvPr id="5" name="Foot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Duaqdw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cCYAAAglAABAKQAAEAAAACYAAAAIAAAAAIAAAAAAAAA="/>
              </a:ext>
            </a:extLst>
          </p:cNvSpPr>
          <p:nvPr>
            <p:ph type="ftr" sz="quarter" idx="11"/>
          </p:nvPr>
        </p:nvSpPr>
        <p:spPr/>
        <p:txBody>
          <a:bodyPr/>
          <a:lstStyle/>
          <a:p>
            <a:endParaRPr/>
          </a:p>
        </p:txBody>
      </p:sp>
      <p:sp>
        <p:nvSpPr>
          <p:cNvPr id="6" name="SlideNumb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P23v3U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6BQAAuSgAAPYJAAApKgAAEAAAACYAAAAIAAAAAIAAAAAAAAA="/>
              </a:ext>
            </a:extLst>
          </p:cNvSpPr>
          <p:nvPr>
            <p:ph type="sldNum" sz="quarter" idx="12"/>
          </p:nvPr>
        </p:nvSpPr>
        <p:spPr/>
        <p:txBody>
          <a:bodyPr/>
          <a:lstStyle/>
          <a:p>
            <a:fld id="{4CC87905-4BA1-9D8F-EF70-BDDA373E19E8}" type="slidenum">
              <a:t>‹N°›</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D7o2aw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wAMAAAg0AADICgAAEAAAACYAAAAIAAAAAAAAAAAAAAA="/>
              </a:ext>
            </a:extLst>
          </p:cNvSpPr>
          <p:nvPr>
            <p:ph type="title"/>
          </p:nvPr>
        </p:nvSpPr>
        <p:spPr/>
        <p:txBody>
          <a:bodyPr/>
          <a:lstStyle/>
          <a:p>
            <a:r>
              <a:t>Click to edit Master title style</a:t>
            </a:r>
          </a:p>
        </p:txBody>
      </p:sp>
      <p:sp>
        <p:nvSpPr>
          <p:cNvPr id="3" name="SlideText2"/>
          <p:cNvSpPr>
            <a:spLocks noGrp="1" noChangeArrowheads="1"/>
            <a:extLst>
              <a:ext uri="smNativeData">
                <pr:smNativeData xmlns="" xmlns:p14="http://schemas.microsoft.com/office/powerpoint/2010/main" xmlns:pr="smNativeData" val="SMDATA_13_0sCIXxMAAAAlAAAAZAAAAA0AAAAAkAAAAEgAAACQAAAASAAAAAAAAAAC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Ou/99w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cQkAAKobAABhDQAAEAAAACYAAAAIAAAAgQAAAAAAAAA="/>
              </a:ext>
            </a:extLst>
          </p:cNvSpPr>
          <p:nvPr>
            <p:ph idx="1"/>
          </p:nvPr>
        </p:nvSpPr>
        <p:spPr>
          <a:xfrm>
            <a:off x="457200" y="1534795"/>
            <a:ext cx="4039870" cy="640080"/>
          </a:xfrm>
        </p:spPr>
        <p:txBody>
          <a:bodyPr vert="horz" wrap="square" lIns="91440" tIns="45720" rIns="91440" bIns="45720" numCol="1" spcCol="215900" anchor="b">
            <a:prstTxWarp prst="textNoShape">
              <a:avLst/>
            </a:prstTxWarp>
          </a:bodyPr>
          <a:lstStyle/>
          <a:p>
            <a:r>
              <a:t>Click to edit Master text styles</a:t>
            </a:r>
          </a:p>
        </p:txBody>
      </p:sp>
      <p:sp>
        <p:nvSpPr>
          <p:cNvPr id="4" name="SlideText1"/>
          <p:cNvSpPr>
            <a:spLocks noGrp="1" noChangeArrowheads="1"/>
            <a:extLst>
              <a:ext uri="smNativeData">
                <pr:smNativeData xmlns="" xmlns:p14="http://schemas.microsoft.com/office/powerpoint/2010/main" xmlns:pr="smNativeData" val="SMDATA_13_0sCIXxMAAAAlAAAAZAAAAA8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YQ0AAKobAACwJQAAAAAAACYAAAAIAAAAAQAAAAAAAAA="/>
              </a:ext>
            </a:extLst>
          </p:cNvSpPr>
          <p:nvPr>
            <p:ph sz="half" idx="2"/>
          </p:nvPr>
        </p:nvSpPr>
        <p:spPr>
          <a:xfrm>
            <a:off x="457200" y="2174875"/>
            <a:ext cx="4039870" cy="3951605"/>
          </a:xfrm>
        </p:spPr>
        <p:txBody>
          <a:bodyPr/>
          <a:lstStyle/>
          <a:p>
            <a:r>
              <a:t>Click to edit Master text styles</a:t>
            </a:r>
          </a:p>
          <a:p>
            <a:pPr lvl="1"/>
            <a:r>
              <a:t>Second level</a:t>
            </a:r>
          </a:p>
          <a:p>
            <a:pPr lvl="2"/>
            <a:r>
              <a:t>Third level</a:t>
            </a:r>
          </a:p>
          <a:p>
            <a:pPr lvl="3"/>
            <a:r>
              <a:t>Fourth level</a:t>
            </a:r>
          </a:p>
          <a:p>
            <a:pPr lvl="4"/>
            <a:r>
              <a:t>Fifth level</a:t>
            </a:r>
          </a:p>
        </p:txBody>
      </p:sp>
      <p:sp>
        <p:nvSpPr>
          <p:cNvPr id="5" name="SlideText3"/>
          <p:cNvSpPr>
            <a:spLocks noGrp="1" noChangeArrowheads="1"/>
            <a:extLst>
              <a:ext uri="smNativeData">
                <pr:smNativeData xmlns="" xmlns:p14="http://schemas.microsoft.com/office/powerpoint/2010/main" xmlns:pr="smNativeData" val="SMDATA_13_0sCIXxMAAAAlAAAAZAAAAA8AAAAAkAAAAEgAAACQAAAASAAAAAAAAAAC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WHAAAcQkAAHA1AABhDQAAAAAAACYAAAAIAAAAgQAAAAAAAAA="/>
              </a:ext>
            </a:extLst>
          </p:cNvSpPr>
          <p:nvPr>
            <p:ph idx="3"/>
          </p:nvPr>
        </p:nvSpPr>
        <p:spPr>
          <a:xfrm>
            <a:off x="4646930" y="1534795"/>
            <a:ext cx="4039870" cy="640080"/>
          </a:xfrm>
        </p:spPr>
        <p:txBody>
          <a:bodyPr vert="horz" wrap="square" lIns="91440" tIns="45720" rIns="91440" bIns="45720" numCol="1" spcCol="215900" anchor="b">
            <a:prstTxWarp prst="textNoShape">
              <a:avLst/>
            </a:prstTxWarp>
          </a:bodyPr>
          <a:lstStyle/>
          <a:p>
            <a:r>
              <a:t>Click to edit Master text styles</a:t>
            </a:r>
          </a:p>
        </p:txBody>
      </p:sp>
      <p:sp>
        <p:nvSpPr>
          <p:cNvPr id="6" name="SlideText4"/>
          <p:cNvSpPr>
            <a:spLocks noGrp="1" noChangeArrowheads="1"/>
            <a:extLst>
              <a:ext uri="smNativeData">
                <pr:smNativeData xmlns="" xmlns:p14="http://schemas.microsoft.com/office/powerpoint/2010/main" xmlns:pr="smNativeData" val="SMDATA_13_0sCIXxMAAAAlAAAAZAAAAA8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WHAAAYQ0AAHA1AACwJQAAAAAAACYAAAAIAAAAAQAAAAAAAAA="/>
              </a:ext>
            </a:extLst>
          </p:cNvSpPr>
          <p:nvPr>
            <p:ph sz="half" idx="4"/>
          </p:nvPr>
        </p:nvSpPr>
        <p:spPr>
          <a:xfrm>
            <a:off x="4646930" y="2174875"/>
            <a:ext cx="4039870" cy="3951605"/>
          </a:xfrm>
        </p:spPr>
        <p:txBody>
          <a:bodyPr/>
          <a:lstStyle/>
          <a:p>
            <a:r>
              <a:t>Click to edit Master text styles</a:t>
            </a:r>
          </a:p>
          <a:p>
            <a:pPr lvl="1"/>
            <a:r>
              <a:t>Second level</a:t>
            </a:r>
          </a:p>
          <a:p>
            <a:pPr lvl="2"/>
            <a:r>
              <a:t>Third level</a:t>
            </a:r>
          </a:p>
          <a:p>
            <a:pPr lvl="3"/>
            <a:r>
              <a:t>Fourth level</a:t>
            </a:r>
          </a:p>
          <a:p>
            <a:pPr lvl="4"/>
            <a:r>
              <a:t>Fifth level</a:t>
            </a:r>
          </a:p>
        </p:txBody>
      </p:sp>
      <p:sp>
        <p:nvSpPr>
          <p:cNvPr id="7" name="Foot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cCYAAAglAABAKQAAEAAAACYAAAAIAAAAAIAAAAAAAAA="/>
              </a:ext>
            </a:extLst>
          </p:cNvSpPr>
          <p:nvPr>
            <p:ph type="ftr" sz="quarter" idx="11"/>
          </p:nvPr>
        </p:nvSpPr>
        <p:spPr/>
        <p:txBody>
          <a:bodyPr/>
          <a:lstStyle/>
          <a:p>
            <a:endParaRPr/>
          </a:p>
        </p:txBody>
      </p:sp>
      <p:sp>
        <p:nvSpPr>
          <p:cNvPr id="8" name="SlideNumb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6BQAAuSgAAPYJAAApKgAAEAAAACYAAAAIAAAAAIAAAAAAAAA="/>
              </a:ext>
            </a:extLst>
          </p:cNvSpPr>
          <p:nvPr>
            <p:ph type="sldNum" sz="quarter" idx="12"/>
          </p:nvPr>
        </p:nvSpPr>
        <p:spPr/>
        <p:txBody>
          <a:bodyPr/>
          <a:lstStyle/>
          <a:p>
            <a:fld id="{042C55C1-8FE9-79A3-A794-79F61BDA512C}" type="slidenum">
              <a:t>‹N°›</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wAMAAAg0AADICgAAEAAAACYAAAAIAAAAAAAAAAAAAAA="/>
              </a:ext>
            </a:extLst>
          </p:cNvSpPr>
          <p:nvPr>
            <p:ph type="title"/>
          </p:nvPr>
        </p:nvSpPr>
        <p:spPr/>
        <p:txBody>
          <a:bodyPr/>
          <a:lstStyle/>
          <a:p>
            <a:r>
              <a:t>Click to edit Master title style</a:t>
            </a:r>
          </a:p>
        </p:txBody>
      </p:sp>
      <p:sp>
        <p:nvSpPr>
          <p:cNvPr id="3" name="Foot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cCYAAAglAABAKQAAEAAAACYAAAAIAAAAAIAAAAAAAAA="/>
              </a:ext>
            </a:extLst>
          </p:cNvSpPr>
          <p:nvPr>
            <p:ph type="ftr" sz="quarter" idx="11"/>
          </p:nvPr>
        </p:nvSpPr>
        <p:spPr/>
        <p:txBody>
          <a:bodyPr/>
          <a:lstStyle/>
          <a:p>
            <a:endParaRPr/>
          </a:p>
        </p:txBody>
      </p:sp>
      <p:sp>
        <p:nvSpPr>
          <p:cNvPr id="4" name="SlideNumb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JJJSkk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6BQAAuSgAAPYJAAApKgAAEAAAACYAAAAIAAAAAIAAAAAAAAA="/>
              </a:ext>
            </a:extLst>
          </p:cNvSpPr>
          <p:nvPr>
            <p:ph type="sldNum" sz="quarter" idx="12"/>
          </p:nvPr>
        </p:nvSpPr>
        <p:spPr/>
        <p:txBody>
          <a:bodyPr/>
          <a:lstStyle/>
          <a:p>
            <a:fld id="{2A87AE8C-C2C7-D258-893F-340DE0717F61}"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EAAAACYAAAAIAAAAAAAAAAAAAAA="/>
              </a:ext>
            </a:extLst>
          </p:cNvSpPr>
          <p:nvPr>
            <p:ph type="title"/>
          </p:nvPr>
        </p:nvSpPr>
        <p:spPr/>
        <p:txBody>
          <a:bodyPr/>
          <a:lstStyle/>
          <a:p>
            <a:r>
              <a:t>Click to edit Master title style</a:t>
            </a:r>
          </a:p>
        </p:txBody>
      </p:sp>
      <p:sp>
        <p:nvSpPr>
          <p:cNvPr id="3" name="SlideText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QAgAA2AkAAKgbAACwJQAAEAAAACYAAAAIAAAAAQAAAAAAAAA="/>
              </a:ext>
            </a:extLst>
          </p:cNvSpPr>
          <p:nvPr>
            <p:ph sz="half" idx="1"/>
          </p:nvPr>
        </p:nvSpPr>
        <p:spPr>
          <a:xfrm>
            <a:off x="457200" y="1600200"/>
            <a:ext cx="4038600" cy="4526280"/>
          </a:xfrm>
        </p:spPr>
        <p:txBody>
          <a:bodyPr/>
          <a:lstStyle/>
          <a:p>
            <a:r>
              <a:t>Click to edit Master text styles</a:t>
            </a:r>
          </a:p>
          <a:p>
            <a:pPr lvl="1"/>
            <a:r>
              <a:t>Second level</a:t>
            </a:r>
          </a:p>
          <a:p>
            <a:pPr lvl="2"/>
            <a:r>
              <a:t>Third level</a:t>
            </a:r>
          </a:p>
          <a:p>
            <a:pPr lvl="3"/>
            <a:r>
              <a:t>Fourth level</a:t>
            </a:r>
          </a:p>
          <a:p>
            <a:pPr lvl="4"/>
            <a:r>
              <a:t>Fifth level</a:t>
            </a:r>
          </a:p>
        </p:txBody>
      </p:sp>
      <p:sp>
        <p:nvSpPr>
          <p:cNvPr id="4" name="SlideText2"/>
          <p:cNvSpPr>
            <a:spLocks noGrp="1" noChangeArrowheads="1"/>
            <a:extLst>
              <a:ext uri="smNativeData">
                <pr:smNativeData xmlns="" xmlns:p14="http://schemas.microsoft.com/office/powerpoint/2010/main" xmlns:pr="smNativeData" val="SMDATA_13_0sCIXxMAAAAlAAAAZAAAAA8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MA2Uo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YHAAA2AkAAHA1AACwJQAAAAAAACYAAAAIAAAAAQAAAAAAAAA="/>
              </a:ext>
            </a:extLst>
          </p:cNvSpPr>
          <p:nvPr>
            <p:ph sz="half" idx="2"/>
          </p:nvPr>
        </p:nvSpPr>
        <p:spPr>
          <a:xfrm>
            <a:off x="4648200" y="1600200"/>
            <a:ext cx="4038600" cy="4526280"/>
          </a:xfrm>
        </p:spPr>
        <p:txBody>
          <a:bodyPr/>
          <a:lstStyle/>
          <a:p>
            <a:r>
              <a:t>Click to edit Master text styles</a:t>
            </a:r>
          </a:p>
          <a:p>
            <a:pPr lvl="1"/>
            <a:r>
              <a:t>Second level</a:t>
            </a:r>
          </a:p>
          <a:p>
            <a:pPr lvl="2"/>
            <a:r>
              <a:t>Third level</a:t>
            </a:r>
          </a:p>
          <a:p>
            <a:pPr lvl="3"/>
            <a:r>
              <a:t>Fourth level</a:t>
            </a:r>
          </a:p>
          <a:p>
            <a:pPr lvl="4"/>
            <a:r>
              <a:t>Fifth level</a:t>
            </a:r>
          </a:p>
        </p:txBody>
      </p:sp>
      <p:sp>
        <p:nvSpPr>
          <p:cNvPr id="5" name="Foot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GogB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IAAAAAAAAA="/>
              </a:ext>
            </a:extLst>
          </p:cNvSpPr>
          <p:nvPr>
            <p:ph type="ftr" sz="quarter" idx="11"/>
          </p:nvPr>
        </p:nvSpPr>
        <p:spPr/>
        <p:txBody>
          <a:bodyPr/>
          <a:lstStyle/>
          <a:p>
            <a:endParaRPr/>
          </a:p>
        </p:txBody>
      </p:sp>
      <p:sp>
        <p:nvSpPr>
          <p:cNvPr id="6" name="SlideNumb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QAS0w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BQKAAAcCYAAAg0AABAKQAAEAAAACYAAAAIAAAAAIAAAAAAAAA="/>
              </a:ext>
            </a:extLst>
          </p:cNvSpPr>
          <p:nvPr>
            <p:ph type="sldNum" sz="quarter" idx="12"/>
          </p:nvPr>
        </p:nvSpPr>
        <p:spPr/>
        <p:txBody>
          <a:bodyPr/>
          <a:lstStyle/>
          <a:p>
            <a:fld id="{788DBEE4-AA95-D848-DB35-5C1DF07B2D09}" type="slidenum">
              <a:t>‹N°›</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Foot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cCYAAAglAABAKQAAEAAAACYAAAAIAAAAAIAAAAAAAAA="/>
              </a:ext>
            </a:extLst>
          </p:cNvSpPr>
          <p:nvPr>
            <p:ph type="ftr" sz="quarter" idx="11"/>
          </p:nvPr>
        </p:nvSpPr>
        <p:spPr/>
        <p:txBody>
          <a:bodyPr/>
          <a:lstStyle/>
          <a:p>
            <a:endParaRPr/>
          </a:p>
        </p:txBody>
      </p:sp>
      <p:sp>
        <p:nvSpPr>
          <p:cNvPr id="3" name="SlideNumb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B/9g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6BQAAuSgAAPYJAAApKgAAEAAAACYAAAAIAAAAAIAAAAAAAAA="/>
              </a:ext>
            </a:extLst>
          </p:cNvSpPr>
          <p:nvPr>
            <p:ph type="sldNum" sz="quarter" idx="12"/>
          </p:nvPr>
        </p:nvSpPr>
        <p:spPr/>
        <p:txBody>
          <a:bodyPr/>
          <a:lstStyle/>
          <a:p>
            <a:fld id="{58BCE4F9-B7B5-E912-FB04-4147AA4A0D14}" type="slidenum">
              <a:t>‹N°›</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0AAAAAkAAAAEgAAACQAAAASAAAAAAAAAAC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rgEAAFIVAADUCAAAEAAAACYAAAAIAAAAgQAAAAAAAAA="/>
              </a:ext>
            </a:extLst>
          </p:cNvSpPr>
          <p:nvPr>
            <p:ph type="title"/>
          </p:nvPr>
        </p:nvSpPr>
        <p:spPr>
          <a:xfrm>
            <a:off x="457200" y="273050"/>
            <a:ext cx="3008630" cy="1162050"/>
          </a:xfrm>
        </p:spPr>
        <p:txBody>
          <a:bodyPr vert="horz" wrap="square" lIns="91440" tIns="45720" rIns="91440" bIns="45720" numCol="1" spcCol="215900" anchor="b">
            <a:prstTxWarp prst="textNoShape">
              <a:avLst/>
            </a:prstTxWarp>
          </a:bodyPr>
          <a:lstStyle/>
          <a:p>
            <a:r>
              <a:t>Click to edit Master title style</a:t>
            </a:r>
          </a:p>
        </p:txBody>
      </p:sp>
      <p:sp>
        <p:nvSpPr>
          <p:cNvPr id="3" name="SlideText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DIwMTg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FQAArgEAAHA1AACwJQAAEAAAACYAAAAIAAAAAQAAAAAAAAA="/>
              </a:ext>
            </a:extLst>
          </p:cNvSpPr>
          <p:nvPr>
            <p:ph idx="1"/>
          </p:nvPr>
        </p:nvSpPr>
        <p:spPr>
          <a:xfrm>
            <a:off x="3575050" y="273050"/>
            <a:ext cx="5111750" cy="5853430"/>
          </a:xfrm>
        </p:spPr>
        <p:txBody>
          <a:bodyPr/>
          <a:lstStyle/>
          <a:p>
            <a:r>
              <a:t>Click to edit Master text styles</a:t>
            </a:r>
          </a:p>
          <a:p>
            <a:pPr lvl="1"/>
            <a:r>
              <a:t>Second level</a:t>
            </a:r>
          </a:p>
          <a:p>
            <a:pPr lvl="2"/>
            <a:r>
              <a:t>Third level</a:t>
            </a:r>
          </a:p>
          <a:p>
            <a:pPr lvl="3"/>
            <a:r>
              <a:t>Fourth level</a:t>
            </a:r>
          </a:p>
          <a:p>
            <a:pPr lvl="4"/>
            <a:r>
              <a:t>Fifth level</a:t>
            </a:r>
          </a:p>
        </p:txBody>
      </p:sp>
      <p:sp>
        <p:nvSpPr>
          <p:cNvPr id="4" name="SlideText2"/>
          <p:cNvSpPr>
            <a:spLocks noGrp="1" noChangeArrowheads="1"/>
            <a:extLst>
              <a:ext uri="smNativeData">
                <pr:smNativeData xmlns="" xmlns:p14="http://schemas.microsoft.com/office/powerpoint/2010/main" xmlns:pr="smNativeData" val="SMDATA_13_0sCIXxMAAAAlAAAAZAAAAA8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CAgIC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1AgAAFIVAACwJQAAAAAAACYAAAAIAAAAAQAAAAAAAAA="/>
              </a:ext>
            </a:extLst>
          </p:cNvSpPr>
          <p:nvPr>
            <p:ph sz="half" idx="2"/>
          </p:nvPr>
        </p:nvSpPr>
        <p:spPr>
          <a:xfrm>
            <a:off x="457200" y="1435100"/>
            <a:ext cx="3008630" cy="4691380"/>
          </a:xfrm>
        </p:spPr>
        <p:txBody>
          <a:bodyPr/>
          <a:lstStyle/>
          <a:p>
            <a:r>
              <a:t>Click to edit Master text styles</a:t>
            </a:r>
          </a:p>
        </p:txBody>
      </p:sp>
      <p:sp>
        <p:nvSpPr>
          <p:cNvPr id="5" name="Foot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CAgIC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cCYAAAglAABAKQAAEAAAACYAAAAIAAAAAIAAAAAAAAA="/>
              </a:ext>
            </a:extLst>
          </p:cNvSpPr>
          <p:nvPr>
            <p:ph type="ftr" sz="quarter" idx="11"/>
          </p:nvPr>
        </p:nvSpPr>
        <p:spPr/>
        <p:txBody>
          <a:bodyPr/>
          <a:lstStyle/>
          <a:p>
            <a:endParaRPr/>
          </a:p>
        </p:txBody>
      </p:sp>
      <p:sp>
        <p:nvSpPr>
          <p:cNvPr id="6" name="SlideNumb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xITGk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6BQAAuSgAAPYJAAApKgAAEAAAACYAAAAIAAAAAIAAAAAAAAA="/>
              </a:ext>
            </a:extLst>
          </p:cNvSpPr>
          <p:nvPr>
            <p:ph type="sldNum" sz="quarter" idx="12"/>
          </p:nvPr>
        </p:nvSpPr>
        <p:spPr/>
        <p:txBody>
          <a:bodyPr/>
          <a:lstStyle/>
          <a:p>
            <a:fld id="{4C7DFED0-9EA1-2808-EFC5-685DB08B193D}" type="slidenum">
              <a:t>‹N°›</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0AAAAAkAAAAEgAAACQAAAASAAAAAAAAAAC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GCwAAiB0AAMYsAAAEIQAAEAAAACYAAAAIAAAAgQAAAAAAAAA="/>
              </a:ext>
            </a:extLst>
          </p:cNvSpPr>
          <p:nvPr>
            <p:ph type="title"/>
          </p:nvPr>
        </p:nvSpPr>
        <p:spPr>
          <a:xfrm>
            <a:off x="1791970" y="4800600"/>
            <a:ext cx="5486400" cy="566420"/>
          </a:xfrm>
        </p:spPr>
        <p:txBody>
          <a:bodyPr vert="horz" wrap="square" lIns="91440" tIns="45720" rIns="91440" bIns="45720" numCol="1" spcCol="215900" anchor="b">
            <a:prstTxWarp prst="textNoShape">
              <a:avLst/>
            </a:prstTxWarp>
          </a:bodyPr>
          <a:lstStyle/>
          <a:p>
            <a:r>
              <a:t>Click to edit Master title style</a:t>
            </a:r>
          </a:p>
        </p:txBody>
      </p:sp>
      <p:sp>
        <p:nvSpPr>
          <p:cNvPr id="3" name="SlideText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EBAQ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GCwAAxgMAAMYsAAAWHQAAEAAAACYAAAAIAAAAAQAAAAAAAAA="/>
              </a:ext>
            </a:extLst>
          </p:cNvSpPr>
          <p:nvPr>
            <p:ph idx="1"/>
          </p:nvPr>
        </p:nvSpPr>
        <p:spPr>
          <a:xfrm>
            <a:off x="1791970" y="613410"/>
            <a:ext cx="5486400" cy="4114800"/>
          </a:xfrm>
        </p:spPr>
        <p:txBody>
          <a:bodyPr/>
          <a:lstStyle/>
          <a:p>
            <a:r>
              <a:t>Click to edit Master text styles</a:t>
            </a:r>
          </a:p>
        </p:txBody>
      </p:sp>
      <p:sp>
        <p:nvSpPr>
          <p:cNvPr id="4" name="SlideText2"/>
          <p:cNvSpPr>
            <a:spLocks noGrp="1" noChangeArrowheads="1"/>
            <a:extLst>
              <a:ext uri="smNativeData">
                <pr:smNativeData xmlns="" xmlns:p14="http://schemas.microsoft.com/office/powerpoint/2010/main" xmlns:pr="smNativeData" val="SMDATA_13_0sCIXxMAAAAlAAAAZAAAAA8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N1737o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GCwAABCEAAMYsAAD4JQAAAAAAACYAAAAIAAAAAQAAAAAAAAA="/>
              </a:ext>
            </a:extLst>
          </p:cNvSpPr>
          <p:nvPr>
            <p:ph sz="half" idx="2"/>
          </p:nvPr>
        </p:nvSpPr>
        <p:spPr>
          <a:xfrm>
            <a:off x="1791970" y="5367020"/>
            <a:ext cx="5486400" cy="805180"/>
          </a:xfrm>
        </p:spPr>
        <p:txBody>
          <a:bodyPr/>
          <a:lstStyle/>
          <a:p>
            <a:r>
              <a:t>Click to edit Master text styles</a:t>
            </a:r>
          </a:p>
        </p:txBody>
      </p:sp>
      <p:sp>
        <p:nvSpPr>
          <p:cNvPr id="5" name="Foot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F737r0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cCYAAAglAABAKQAAEAAAACYAAAAIAAAAAIAAAAAAAAA="/>
              </a:ext>
            </a:extLst>
          </p:cNvSpPr>
          <p:nvPr>
            <p:ph type="ftr" sz="quarter" idx="11"/>
          </p:nvPr>
        </p:nvSpPr>
        <p:spPr/>
        <p:txBody>
          <a:bodyPr/>
          <a:lstStyle/>
          <a:p>
            <a:endParaRPr/>
          </a:p>
        </p:txBody>
      </p:sp>
      <p:sp>
        <p:nvSpPr>
          <p:cNvPr id="6" name="SlideNumb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L3Xvfs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6BQAAuSgAAPYJAAApKgAAEAAAACYAAAAIAAAAAIAAAAAAAAA="/>
              </a:ext>
            </a:extLst>
          </p:cNvSpPr>
          <p:nvPr>
            <p:ph type="sldNum" sz="quarter" idx="12"/>
          </p:nvPr>
        </p:nvSpPr>
        <p:spPr/>
        <p:txBody>
          <a:bodyPr/>
          <a:lstStyle/>
          <a:p>
            <a:fld id="{6FBE9067-2982-EB66-CC06-DF33DE483A8A}" type="slidenum">
              <a:t>‹N°›</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D7o2aw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wAMAAAg0AADICgAAEAAAACYAAAAIAAAAAAAAAAAAAAA="/>
              </a:ext>
            </a:extLst>
          </p:cNvSpPr>
          <p:nvPr>
            <p:ph type="title"/>
          </p:nvPr>
        </p:nvSpPr>
        <p:spPr/>
        <p:txBody>
          <a:bodyPr/>
          <a:lstStyle/>
          <a:p>
            <a:r>
              <a:t>Click to edit Master title style</a:t>
            </a:r>
          </a:p>
        </p:txBody>
      </p:sp>
      <p:sp>
        <p:nvSpPr>
          <p:cNvPr id="3" name="SlideText1"/>
          <p:cNvSpPr>
            <a:spLocks noGrp="1" noChangeArrowheads="1"/>
            <a:extLst>
              <a:ext uri="smNativeData">
                <pr:smNativeData xmlns="" xmlns:p14="http://schemas.microsoft.com/office/powerpoint/2010/main" xmlns:pr="smNativeData" val="SMDATA_13_0sCIXxMAAAAlAAAAZAAAAA0AAAAAkAAAAEgAAACQAAAASAAAAAAAAAAAAAAAAQ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O9+690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MAwAAAg0AACAJQAAEAAAACYAAAAIAAAAAgAAAAAAAAA="/>
              </a:ext>
            </a:extLst>
          </p:cNvSpPr>
          <p:nvPr>
            <p:ph idx="1"/>
          </p:nvPr>
        </p:nvSpPr>
        <p:spPr/>
        <p:txBody>
          <a:bodyPr vert="vert" wrap="square" lIns="91440" tIns="45720" rIns="91440" bIns="45720" numCol="1" spcCol="215900" anchor="t">
            <a:prstTxWarp prst="textNoShape">
              <a:avLst/>
            </a:prstTxWarp>
          </a:bodyPr>
          <a:lstStyle/>
          <a:p>
            <a:r>
              <a:t>Click to edit Master text styles</a:t>
            </a:r>
          </a:p>
          <a:p>
            <a:pPr lvl="1"/>
            <a:r>
              <a:t>Second level</a:t>
            </a:r>
          </a:p>
          <a:p>
            <a:pPr lvl="2"/>
            <a:r>
              <a:t>Third level</a:t>
            </a:r>
          </a:p>
          <a:p>
            <a:pPr lvl="3"/>
            <a:r>
              <a:t>Fourth level</a:t>
            </a:r>
          </a:p>
          <a:p>
            <a:pPr lvl="4"/>
            <a:r>
              <a:t>Fifth level</a:t>
            </a:r>
          </a:p>
        </p:txBody>
      </p:sp>
      <p:sp>
        <p:nvSpPr>
          <p:cNvPr id="4" name="Foot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Lr3Xvc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cCYAAAglAABAKQAAEAAAACYAAAAIAAAAAIAAAAAAAAA="/>
              </a:ext>
            </a:extLst>
          </p:cNvSpPr>
          <p:nvPr>
            <p:ph type="ftr" sz="quarter" idx="11"/>
          </p:nvPr>
        </p:nvSpPr>
        <p:spPr/>
        <p:txBody>
          <a:bodyPr/>
          <a:lstStyle/>
          <a:p>
            <a:endParaRPr/>
          </a:p>
        </p:txBody>
      </p:sp>
      <p:sp>
        <p:nvSpPr>
          <p:cNvPr id="5" name="SlideNumb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L3Xvfs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6BQAAuSgAAPYJAAApKgAAEAAAACYAAAAIAAAAAIAAAAAAAAA="/>
              </a:ext>
            </a:extLst>
          </p:cNvSpPr>
          <p:nvPr>
            <p:ph type="sldNum" sz="quarter" idx="12"/>
          </p:nvPr>
        </p:nvSpPr>
        <p:spPr/>
        <p:txBody>
          <a:bodyPr/>
          <a:lstStyle/>
          <a:p>
            <a:fld id="{3F1978B5-FBD2-4C8E-9CA1-0DDB36EF6A58}" type="slidenum">
              <a:t>‹N°›</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0AAAAAkAAAAEgAAACQAAAASAAAAAAAAAACAAAAAQ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D7o2aw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IKAAAsAEAAHA1AACwJQAAEAAAACYAAAAIAAAAgwAAAAAAAAA="/>
              </a:ext>
            </a:extLst>
          </p:cNvSpPr>
          <p:nvPr>
            <p:ph type="title"/>
          </p:nvPr>
        </p:nvSpPr>
        <p:spPr>
          <a:xfrm>
            <a:off x="6629400" y="274320"/>
            <a:ext cx="2057400" cy="5852160"/>
          </a:xfrm>
        </p:spPr>
        <p:txBody>
          <a:bodyPr vert="vert" wrap="square" lIns="91440" tIns="45720" rIns="91440" bIns="45720" numCol="1" spcCol="215900" anchor="b">
            <a:prstTxWarp prst="textNoShape">
              <a:avLst/>
            </a:prstTxWarp>
          </a:bodyPr>
          <a:lstStyle/>
          <a:p>
            <a:r>
              <a:t>Click to edit Master title style</a:t>
            </a:r>
          </a:p>
        </p:txBody>
      </p:sp>
      <p:sp>
        <p:nvSpPr>
          <p:cNvPr id="3" name="SlideText1"/>
          <p:cNvSpPr>
            <a:spLocks noGrp="1" noChangeArrowheads="1"/>
            <a:extLst>
              <a:ext uri="smNativeData">
                <pr:smNativeData xmlns="" xmlns:p14="http://schemas.microsoft.com/office/powerpoint/2010/main" xmlns:pr="smNativeData" val="SMDATA_13_0sCIXxMAAAAlAAAAZAAAAA0AAAAAkAAAAEgAAACQAAAASAAAAAAAAAAAAAAAAQ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Ovde9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AEAANgnAACwJQAAEAAAACYAAAAIAAAAAwAAAAAAAAA="/>
              </a:ext>
            </a:extLst>
          </p:cNvSpPr>
          <p:nvPr>
            <p:ph idx="1"/>
          </p:nvPr>
        </p:nvSpPr>
        <p:spPr>
          <a:xfrm>
            <a:off x="457200" y="274320"/>
            <a:ext cx="6019800" cy="5852160"/>
          </a:xfrm>
        </p:spPr>
        <p:txBody>
          <a:bodyPr vert="vert" wrap="square" lIns="91440" tIns="45720" rIns="91440" bIns="45720" numCol="1" spcCol="215900" anchor="t">
            <a:prstTxWarp prst="textNoShape">
              <a:avLst/>
            </a:prstTxWarp>
          </a:bodyPr>
          <a:lstStyle/>
          <a:p>
            <a:r>
              <a:t>Click to edit Master text styles</a:t>
            </a:r>
          </a:p>
          <a:p>
            <a:pPr lvl="1"/>
            <a:r>
              <a:t>Second level</a:t>
            </a:r>
          </a:p>
          <a:p>
            <a:pPr lvl="2"/>
            <a:r>
              <a:t>Third level</a:t>
            </a:r>
          </a:p>
          <a:p>
            <a:pPr lvl="3"/>
            <a:r>
              <a:t>Fourth level</a:t>
            </a:r>
          </a:p>
          <a:p>
            <a:pPr lvl="4"/>
            <a:r>
              <a:t>Fifth level</a:t>
            </a:r>
          </a:p>
        </p:txBody>
      </p:sp>
      <p:sp>
        <p:nvSpPr>
          <p:cNvPr id="4" name="Foot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F737r0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cCYAAAglAABAKQAAEAAAACYAAAAIAAAAAIAAAAAAAAA="/>
              </a:ext>
            </a:extLst>
          </p:cNvSpPr>
          <p:nvPr>
            <p:ph type="ftr" sz="quarter" idx="11"/>
          </p:nvPr>
        </p:nvSpPr>
        <p:spPr/>
        <p:txBody>
          <a:bodyPr/>
          <a:lstStyle/>
          <a:p>
            <a:endParaRPr/>
          </a:p>
        </p:txBody>
      </p:sp>
      <p:sp>
        <p:nvSpPr>
          <p:cNvPr id="5" name="SlideNumb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L37r3U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6BQAAuSgAAPYJAAApKgAAEAAAACYAAAAIAAAAAIAAAAAAAAA="/>
              </a:ext>
            </a:extLst>
          </p:cNvSpPr>
          <p:nvPr>
            <p:ph type="sldNum" sz="quarter" idx="12"/>
          </p:nvPr>
        </p:nvSpPr>
        <p:spPr/>
        <p:txBody>
          <a:bodyPr/>
          <a:lstStyle/>
          <a:p>
            <a:fld id="{05F03521-6FE8-A5C3-A648-99967B0650CC}"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EAAAACYAAAAIAAAAAAAAAAAAAAA="/>
              </a:ext>
            </a:extLst>
          </p:cNvSpPr>
          <p:nvPr>
            <p:ph type="title"/>
          </p:nvPr>
        </p:nvSpPr>
        <p:spPr/>
        <p:txBody>
          <a:bodyPr/>
          <a:lstStyle/>
          <a:p>
            <a:r>
              <a:t>Click to edit Master title style</a:t>
            </a:r>
          </a:p>
        </p:txBody>
      </p:sp>
      <p:sp>
        <p:nvSpPr>
          <p:cNvPr id="3" name="SlideText2"/>
          <p:cNvSpPr>
            <a:spLocks noGrp="1" noChangeArrowheads="1"/>
            <a:extLst>
              <a:ext uri="smNativeData">
                <pr:smNativeData xmlns="" xmlns:p14="http://schemas.microsoft.com/office/powerpoint/2010/main" xmlns:pr="smNativeData" val="SMDATA_13_0sCIXxMAAAAlAAAAZAAAAA0AAAAAkAAAAEgAAACQAAAASAAAAAAAAAAC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GlTB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QAgAAcQkAAKobAABhDQAAEAAAACYAAAAIAAAAgQAAAAAAAAA="/>
              </a:ext>
            </a:extLst>
          </p:cNvSpPr>
          <p:nvPr>
            <p:ph idx="1"/>
          </p:nvPr>
        </p:nvSpPr>
        <p:spPr>
          <a:xfrm>
            <a:off x="457200" y="1534795"/>
            <a:ext cx="4039870" cy="640080"/>
          </a:xfrm>
        </p:spPr>
        <p:txBody>
          <a:bodyPr vert="horz" wrap="square" lIns="91440" tIns="45720" rIns="91440" bIns="45720" numCol="1" spcCol="215900" anchor="b">
            <a:prstTxWarp prst="textNoShape">
              <a:avLst/>
            </a:prstTxWarp>
          </a:bodyPr>
          <a:lstStyle/>
          <a:p>
            <a:r>
              <a:t>Click to edit Master text styles</a:t>
            </a:r>
          </a:p>
        </p:txBody>
      </p:sp>
      <p:sp>
        <p:nvSpPr>
          <p:cNvPr id="4" name="SlideText1"/>
          <p:cNvSpPr>
            <a:spLocks noGrp="1" noChangeArrowheads="1"/>
            <a:extLst>
              <a:ext uri="smNativeData">
                <pr:smNativeData xmlns="" xmlns:p14="http://schemas.microsoft.com/office/powerpoint/2010/main" xmlns:pr="smNativeData" val="SMDATA_13_0sCIXxMAAAAlAAAAZAAAAA8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QA1mY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QAgAAYQ0AAKobAACwJQAAAAAAACYAAAAIAAAAAQAAAAAAAAA="/>
              </a:ext>
            </a:extLst>
          </p:cNvSpPr>
          <p:nvPr>
            <p:ph sz="half" idx="2"/>
          </p:nvPr>
        </p:nvSpPr>
        <p:spPr>
          <a:xfrm>
            <a:off x="457200" y="2174875"/>
            <a:ext cx="4039870" cy="3951605"/>
          </a:xfrm>
        </p:spPr>
        <p:txBody>
          <a:bodyPr/>
          <a:lstStyle/>
          <a:p>
            <a:r>
              <a:t>Click to edit Master text styles</a:t>
            </a:r>
          </a:p>
          <a:p>
            <a:pPr lvl="1"/>
            <a:r>
              <a:t>Second level</a:t>
            </a:r>
          </a:p>
          <a:p>
            <a:pPr lvl="2"/>
            <a:r>
              <a:t>Third level</a:t>
            </a:r>
          </a:p>
          <a:p>
            <a:pPr lvl="3"/>
            <a:r>
              <a:t>Fourth level</a:t>
            </a:r>
          </a:p>
          <a:p>
            <a:pPr lvl="4"/>
            <a:r>
              <a:t>Fifth level</a:t>
            </a:r>
          </a:p>
        </p:txBody>
      </p:sp>
      <p:sp>
        <p:nvSpPr>
          <p:cNvPr id="5" name="SlideText3"/>
          <p:cNvSpPr>
            <a:spLocks noGrp="1" noChangeArrowheads="1"/>
            <a:extLst>
              <a:ext uri="smNativeData">
                <pr:smNativeData xmlns="" xmlns:p14="http://schemas.microsoft.com/office/powerpoint/2010/main" xmlns:pr="smNativeData" val="SMDATA_13_0sCIXxMAAAAlAAAAZAAAAA8AAAAAkAAAAEgAAACQAAAASAAAAAAAAAAC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IhEUWo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WHAAAcQkAAHA1AABhDQAAAAAAACYAAAAIAAAAgQAAAAAAAAA="/>
              </a:ext>
            </a:extLst>
          </p:cNvSpPr>
          <p:nvPr>
            <p:ph idx="3"/>
          </p:nvPr>
        </p:nvSpPr>
        <p:spPr>
          <a:xfrm>
            <a:off x="4646930" y="1534795"/>
            <a:ext cx="4039870" cy="640080"/>
          </a:xfrm>
        </p:spPr>
        <p:txBody>
          <a:bodyPr vert="horz" wrap="square" lIns="91440" tIns="45720" rIns="91440" bIns="45720" numCol="1" spcCol="215900" anchor="b">
            <a:prstTxWarp prst="textNoShape">
              <a:avLst/>
            </a:prstTxWarp>
          </a:bodyPr>
          <a:lstStyle/>
          <a:p>
            <a:r>
              <a:t>Click to edit Master text styles</a:t>
            </a:r>
          </a:p>
        </p:txBody>
      </p:sp>
      <p:sp>
        <p:nvSpPr>
          <p:cNvPr id="6" name="SlideText4"/>
          <p:cNvSpPr>
            <a:spLocks noGrp="1" noChangeArrowheads="1"/>
            <a:extLst>
              <a:ext uri="smNativeData">
                <pr:smNativeData xmlns="" xmlns:p14="http://schemas.microsoft.com/office/powerpoint/2010/main" xmlns:pr="smNativeData" val="SMDATA_13_0sCIXxMAAAAlAAAAZAAAAA8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tyB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WHAAAYQ0AAHA1AACwJQAAAAAAACYAAAAIAAAAAQAAAAAAAAA="/>
              </a:ext>
            </a:extLst>
          </p:cNvSpPr>
          <p:nvPr>
            <p:ph sz="half" idx="4"/>
          </p:nvPr>
        </p:nvSpPr>
        <p:spPr>
          <a:xfrm>
            <a:off x="4646930" y="2174875"/>
            <a:ext cx="4039870" cy="3951605"/>
          </a:xfrm>
        </p:spPr>
        <p:txBody>
          <a:bodyPr/>
          <a:lstStyle/>
          <a:p>
            <a:r>
              <a:t>Click to edit Master text styles</a:t>
            </a:r>
          </a:p>
          <a:p>
            <a:pPr lvl="1"/>
            <a:r>
              <a:t>Second level</a:t>
            </a:r>
          </a:p>
          <a:p>
            <a:pPr lvl="2"/>
            <a:r>
              <a:t>Third level</a:t>
            </a:r>
          </a:p>
          <a:p>
            <a:pPr lvl="3"/>
            <a:r>
              <a:t>Fourth level</a:t>
            </a:r>
          </a:p>
          <a:p>
            <a:pPr lvl="4"/>
            <a:r>
              <a:t>Fifth level</a:t>
            </a:r>
          </a:p>
        </p:txBody>
      </p:sp>
      <p:sp>
        <p:nvSpPr>
          <p:cNvPr id="7" name="Foot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QAWEw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IAAAAAAAAA="/>
              </a:ext>
            </a:extLst>
          </p:cNvSpPr>
          <p:nvPr>
            <p:ph type="ftr" sz="quarter" idx="11"/>
          </p:nvPr>
        </p:nvSpPr>
        <p:spPr/>
        <p:txBody>
          <a:bodyPr/>
          <a:lstStyle/>
          <a:p>
            <a:endParaRPr/>
          </a:p>
        </p:txBody>
      </p:sp>
      <p:sp>
        <p:nvSpPr>
          <p:cNvPr id="8" name="SlideNumb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BQKAAAcCYAAAg0AABAKQAAEAAAACYAAAAIAAAAAIAAAAAAAAA="/>
              </a:ext>
            </a:extLst>
          </p:cNvSpPr>
          <p:nvPr>
            <p:ph type="sldNum" sz="quarter" idx="12"/>
          </p:nvPr>
        </p:nvSpPr>
        <p:spPr/>
        <p:txBody>
          <a:bodyPr/>
          <a:lstStyle/>
          <a:p>
            <a:fld id="{41E02BF0-BEAC-B5DD-E258-48886516141D}" type="slidenum">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GEyVT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EAAAACYAAAAIAAAAAAAAAAAAAAA="/>
              </a:ext>
            </a:extLst>
          </p:cNvSpPr>
          <p:nvPr>
            <p:ph type="title"/>
          </p:nvPr>
        </p:nvSpPr>
        <p:spPr/>
        <p:txBody>
          <a:bodyPr/>
          <a:lstStyle/>
          <a:p>
            <a:r>
              <a:t>Click to edit Master title style</a:t>
            </a:r>
          </a:p>
        </p:txBody>
      </p:sp>
      <p:sp>
        <p:nvSpPr>
          <p:cNvPr id="3" name="Foot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IAAAAAAAAA="/>
              </a:ext>
            </a:extLst>
          </p:cNvSpPr>
          <p:nvPr>
            <p:ph type="ftr" sz="quarter" idx="11"/>
          </p:nvPr>
        </p:nvSpPr>
        <p:spPr/>
        <p:txBody>
          <a:bodyPr/>
          <a:lstStyle/>
          <a:p>
            <a:endParaRPr/>
          </a:p>
        </p:txBody>
      </p:sp>
      <p:sp>
        <p:nvSpPr>
          <p:cNvPr id="4" name="SlideNumb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BQKAAAcCYAAAg0AABAKQAAEAAAACYAAAAIAAAAAIAAAAAAAAA="/>
              </a:ext>
            </a:extLst>
          </p:cNvSpPr>
          <p:nvPr>
            <p:ph type="sldNum" sz="quarter" idx="12"/>
          </p:nvPr>
        </p:nvSpPr>
        <p:spPr/>
        <p:txBody>
          <a:bodyPr/>
          <a:lstStyle/>
          <a:p>
            <a:fld id="{13CD2FA4-EAFE-98D9-B075-1C8C613B4649}" type="slidenum">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Foot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GEyVT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IAAAAAAAAA="/>
              </a:ext>
            </a:extLst>
          </p:cNvSpPr>
          <p:nvPr>
            <p:ph type="ftr" sz="quarter" idx="11"/>
          </p:nvPr>
        </p:nvSpPr>
        <p:spPr/>
        <p:txBody>
          <a:bodyPr/>
          <a:lstStyle/>
          <a:p>
            <a:endParaRPr/>
          </a:p>
        </p:txBody>
      </p:sp>
      <p:sp>
        <p:nvSpPr>
          <p:cNvPr id="3" name="SlideNumb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BQKAAAcCYAAAg0AABAKQAAEAAAACYAAAAIAAAAAIAAAAAAAAA="/>
              </a:ext>
            </a:extLst>
          </p:cNvSpPr>
          <p:nvPr>
            <p:ph type="sldNum" sz="quarter" idx="12"/>
          </p:nvPr>
        </p:nvSpPr>
        <p:spPr/>
        <p:txBody>
          <a:bodyPr/>
          <a:lstStyle/>
          <a:p>
            <a:fld id="{2A24B651-1FC7-7140-899C-E915F8D27FBC}" type="slidenum">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0AAAAAkAAAAEgAAACQAAAASAAAAAAAAAAC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QAgAArgEAAFIVAADUCAAAEAAAACYAAAAIAAAAgQAAAAAAAAA="/>
              </a:ext>
            </a:extLst>
          </p:cNvSpPr>
          <p:nvPr>
            <p:ph type="title"/>
          </p:nvPr>
        </p:nvSpPr>
        <p:spPr>
          <a:xfrm>
            <a:off x="457200" y="273050"/>
            <a:ext cx="3008630" cy="1162050"/>
          </a:xfrm>
        </p:spPr>
        <p:txBody>
          <a:bodyPr vert="horz" wrap="square" lIns="91440" tIns="45720" rIns="91440" bIns="45720" numCol="1" spcCol="215900" anchor="b">
            <a:prstTxWarp prst="textNoShape">
              <a:avLst/>
            </a:prstTxWarp>
          </a:bodyPr>
          <a:lstStyle/>
          <a:p>
            <a:r>
              <a:t>Click to edit Master title style</a:t>
            </a:r>
          </a:p>
        </p:txBody>
      </p:sp>
      <p:sp>
        <p:nvSpPr>
          <p:cNvPr id="3" name="SlideText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GwAZQ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FQAArgEAAHA1AACwJQAAEAAAACYAAAAIAAAAAQAAAAAAAAA="/>
              </a:ext>
            </a:extLst>
          </p:cNvSpPr>
          <p:nvPr>
            <p:ph idx="1"/>
          </p:nvPr>
        </p:nvSpPr>
        <p:spPr>
          <a:xfrm>
            <a:off x="3575050" y="273050"/>
            <a:ext cx="5111750" cy="5853430"/>
          </a:xfrm>
        </p:spPr>
        <p:txBody>
          <a:bodyPr/>
          <a:lstStyle/>
          <a:p>
            <a:r>
              <a:t>Click to edit Master text styles</a:t>
            </a:r>
          </a:p>
          <a:p>
            <a:pPr lvl="1"/>
            <a:r>
              <a:t>Second level</a:t>
            </a:r>
          </a:p>
          <a:p>
            <a:pPr lvl="2"/>
            <a:r>
              <a:t>Third level</a:t>
            </a:r>
          </a:p>
          <a:p>
            <a:pPr lvl="3"/>
            <a:r>
              <a:t>Fourth level</a:t>
            </a:r>
          </a:p>
          <a:p>
            <a:pPr lvl="4"/>
            <a:r>
              <a:t>Fifth level</a:t>
            </a:r>
          </a:p>
        </p:txBody>
      </p:sp>
      <p:sp>
        <p:nvSpPr>
          <p:cNvPr id="4" name="SlideText2"/>
          <p:cNvSpPr>
            <a:spLocks noGrp="1" noChangeArrowheads="1"/>
            <a:extLst>
              <a:ext uri="smNativeData">
                <pr:smNativeData xmlns="" xmlns:p14="http://schemas.microsoft.com/office/powerpoint/2010/main" xmlns:pr="smNativeData" val="SMDATA_13_0sCIXxMAAAAlAAAAZAAAAA8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QAgAA1AgAAFIVAACwJQAAAAAAACYAAAAIAAAAAQAAAAAAAAA="/>
              </a:ext>
            </a:extLst>
          </p:cNvSpPr>
          <p:nvPr>
            <p:ph sz="half" idx="2"/>
          </p:nvPr>
        </p:nvSpPr>
        <p:spPr>
          <a:xfrm>
            <a:off x="457200" y="1435100"/>
            <a:ext cx="3008630" cy="4691380"/>
          </a:xfrm>
        </p:spPr>
        <p:txBody>
          <a:bodyPr/>
          <a:lstStyle/>
          <a:p>
            <a:r>
              <a:t>Click to edit Master text styles</a:t>
            </a:r>
          </a:p>
        </p:txBody>
      </p:sp>
      <p:sp>
        <p:nvSpPr>
          <p:cNvPr id="5" name="Foot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IAAAAAAAAA="/>
              </a:ext>
            </a:extLst>
          </p:cNvSpPr>
          <p:nvPr>
            <p:ph type="ftr" sz="quarter" idx="11"/>
          </p:nvPr>
        </p:nvSpPr>
        <p:spPr/>
        <p:txBody>
          <a:bodyPr/>
          <a:lstStyle/>
          <a:p>
            <a:endParaRPr/>
          </a:p>
        </p:txBody>
      </p:sp>
      <p:sp>
        <p:nvSpPr>
          <p:cNvPr id="6" name="SlideNumb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BQKAAAcCYAAAg0AABAKQAAEAAAACYAAAAIAAAAAIAAAAAAAAA="/>
              </a:ext>
            </a:extLst>
          </p:cNvSpPr>
          <p:nvPr>
            <p:ph type="sldNum" sz="quarter" idx="12"/>
          </p:nvPr>
        </p:nvSpPr>
        <p:spPr/>
        <p:txBody>
          <a:bodyPr/>
          <a:lstStyle/>
          <a:p>
            <a:fld id="{6C8F17C7-8981-DAE1-CF37-7FB45979392A}" type="slidenum">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0AAAAAkAAAAEgAAACQAAAASAAAAAAAAAAC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GCwAAiB0AAMYsAAAEIQAAEAAAACYAAAAIAAAAgQAAAAAAAAA="/>
              </a:ext>
            </a:extLst>
          </p:cNvSpPr>
          <p:nvPr>
            <p:ph type="title"/>
          </p:nvPr>
        </p:nvSpPr>
        <p:spPr>
          <a:xfrm>
            <a:off x="1791970" y="4800600"/>
            <a:ext cx="5486400" cy="566420"/>
          </a:xfrm>
        </p:spPr>
        <p:txBody>
          <a:bodyPr vert="horz" wrap="square" lIns="91440" tIns="45720" rIns="91440" bIns="45720" numCol="1" spcCol="215900" anchor="b">
            <a:prstTxWarp prst="textNoShape">
              <a:avLst/>
            </a:prstTxWarp>
          </a:bodyPr>
          <a:lstStyle/>
          <a:p>
            <a:r>
              <a:t>Click to edit Master title style</a:t>
            </a:r>
          </a:p>
        </p:txBody>
      </p:sp>
      <p:sp>
        <p:nvSpPr>
          <p:cNvPr id="3" name="SlideText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GCwAAxgMAAMYsAAAWHQAAEAAAACYAAAAIAAAAAQAAAAAAAAA="/>
              </a:ext>
            </a:extLst>
          </p:cNvSpPr>
          <p:nvPr>
            <p:ph idx="1"/>
          </p:nvPr>
        </p:nvSpPr>
        <p:spPr>
          <a:xfrm>
            <a:off x="1791970" y="613410"/>
            <a:ext cx="5486400" cy="4114800"/>
          </a:xfrm>
        </p:spPr>
        <p:txBody>
          <a:bodyPr/>
          <a:lstStyle/>
          <a:p>
            <a:r>
              <a:t>Click to edit Master text styles</a:t>
            </a:r>
          </a:p>
        </p:txBody>
      </p:sp>
      <p:sp>
        <p:nvSpPr>
          <p:cNvPr id="4" name="SlideText2"/>
          <p:cNvSpPr>
            <a:spLocks noGrp="1" noChangeArrowheads="1"/>
            <a:extLst>
              <a:ext uri="smNativeData">
                <pr:smNativeData xmlns="" xmlns:p14="http://schemas.microsoft.com/office/powerpoint/2010/main" xmlns:pr="smNativeData" val="SMDATA_13_0sCIXxMAAAAlAAAAZAAAAA8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GCwAABCEAAMYsAAD4JQAAAAAAACYAAAAIAAAAAQAAAAAAAAA="/>
              </a:ext>
            </a:extLst>
          </p:cNvSpPr>
          <p:nvPr>
            <p:ph sz="half" idx="2"/>
          </p:nvPr>
        </p:nvSpPr>
        <p:spPr>
          <a:xfrm>
            <a:off x="1791970" y="5367020"/>
            <a:ext cx="5486400" cy="805180"/>
          </a:xfrm>
        </p:spPr>
        <p:txBody>
          <a:bodyPr/>
          <a:lstStyle/>
          <a:p>
            <a:r>
              <a:t>Click to edit Master text styles</a:t>
            </a:r>
          </a:p>
        </p:txBody>
      </p:sp>
      <p:sp>
        <p:nvSpPr>
          <p:cNvPr id="5" name="Foot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P8B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IAAAAAAAAA="/>
              </a:ext>
            </a:extLst>
          </p:cNvSpPr>
          <p:nvPr>
            <p:ph type="ftr" sz="quarter" idx="11"/>
          </p:nvPr>
        </p:nvSpPr>
        <p:spPr/>
        <p:txBody>
          <a:bodyPr/>
          <a:lstStyle/>
          <a:p>
            <a:endParaRPr/>
          </a:p>
        </p:txBody>
      </p:sp>
      <p:sp>
        <p:nvSpPr>
          <p:cNvPr id="6" name="SlideNumberArea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BQKAAAcCYAAAg0AABAKQAAEAAAACYAAAAIAAAAAIAAAAAAAAA="/>
              </a:ext>
            </a:extLst>
          </p:cNvSpPr>
          <p:nvPr>
            <p:ph type="sldNum" sz="quarter" idx="12"/>
          </p:nvPr>
        </p:nvSpPr>
        <p:spPr/>
        <p:txBody>
          <a:bodyPr/>
          <a:lstStyle/>
          <a:p>
            <a:fld id="{12548718-56FF-0171-B1EC-A024C9A247F5}" type="slidenum">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hème Office">
    <p:bg>
      <p:bgPr>
        <a:solidFill>
          <a:schemeClr val="bg1"/>
        </a:solidFill>
        <a:effectLst/>
      </p:bgPr>
    </p:bg>
    <p:spTree>
      <p:nvGrpSpPr>
        <p:cNvPr id="1" name=""/>
        <p:cNvGrpSpPr/>
        <p:nvPr/>
      </p:nvGrpSpPr>
      <p:grpSpPr>
        <a:xfrm>
          <a:off x="0" y="0"/>
          <a:ext cx="0" cy="0"/>
          <a:chOff x="0" y="0"/>
          <a:chExt cx="0" cy="0"/>
        </a:xfrm>
      </p:grpSpPr>
      <p:sp>
        <p:nvSpPr>
          <p:cNvPr id="2" name="Rectangle 2"/>
          <p:cNvSpPr>
            <a:spLocks noGrp="1" noChangeArrowheads="1"/>
            <a:extLst>
              <a:ext uri="smNativeData">
                <pr:smNativeData xmlns="" xmlns:p14="http://schemas.microsoft.com/office/powerpoint/2010/main" xmlns:pr="smNativeData" val="SMDATA_13_0sCI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CDYywM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EAAAACYAAAAIAAAA//////////8="/>
              </a:ext>
            </a:extLst>
          </p:cNvSpPr>
          <p:nvPr>
            <p:ph type="title"/>
          </p:nvPr>
        </p:nvSpPr>
        <p:spPr>
          <a:xfrm>
            <a:off x="685800" y="609600"/>
            <a:ext cx="7772400" cy="1143000"/>
          </a:xfrm>
          <a:prstGeom prst="rect">
            <a:avLst/>
          </a:prstGeom>
          <a:noFill/>
          <a:ln>
            <a:noFill/>
          </a:ln>
          <a:effectLst/>
        </p:spPr>
        <p:txBody>
          <a:bodyPr vert="horz" wrap="square" lIns="91440" tIns="45720" rIns="91440" bIns="45720" numCol="1" spcCol="215900" anchor="ctr">
            <a:prstTxWarp prst="textNoShape">
              <a:avLst/>
            </a:prstTxWarp>
          </a:bodyPr>
          <a:lstStyle/>
          <a:p>
            <a:r>
              <a:t>Cliquez et modifiez le titre</a:t>
            </a:r>
          </a:p>
        </p:txBody>
      </p:sp>
      <p:sp>
        <p:nvSpPr>
          <p:cNvPr id="3" name="Rectangle 3"/>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EAAAACYAAAAIAAAA//////////8="/>
              </a:ext>
            </a:extLst>
          </p:cNvSpPr>
          <p:nvPr>
            <p:ph type="body" idx="1"/>
          </p:nvPr>
        </p:nvSpPr>
        <p:spPr>
          <a:xfrm>
            <a:off x="685800" y="1981200"/>
            <a:ext cx="7772400" cy="4114800"/>
          </a:xfrm>
          <a:prstGeom prst="rect">
            <a:avLst/>
          </a:prstGeom>
          <a:noFill/>
          <a:ln>
            <a:noFill/>
          </a:ln>
          <a:effectLst/>
        </p:spPr>
        <p:txBody>
          <a:bodyPr vert="horz" wrap="square" lIns="91440" tIns="45720" rIns="91440" bIns="45720" numCol="1" spcCol="215900" anchor="t">
            <a:prstTxWarp prst="textNoShape">
              <a:avLst/>
            </a:prstTxWarp>
          </a:bodyPr>
          <a:lstStyle/>
          <a:p>
            <a:r>
              <a:t>Cliquez pour modifier les styles du texte du masque</a:t>
            </a:r>
          </a:p>
          <a:p>
            <a:pPr lvl="1"/>
            <a:r>
              <a:t>Deuxième niveau</a:t>
            </a:r>
          </a:p>
          <a:p>
            <a:pPr lvl="2"/>
            <a:r>
              <a:t>Troisième niveau</a:t>
            </a:r>
          </a:p>
          <a:p>
            <a:pPr lvl="3"/>
            <a:r>
              <a:t>Quatrième niveau</a:t>
            </a:r>
          </a:p>
          <a:p>
            <a:pPr lvl="4"/>
            <a:r>
              <a:t>Cinquième niveau</a:t>
            </a:r>
          </a:p>
        </p:txBody>
      </p:sp>
      <p:sp>
        <p:nvSpPr>
          <p:cNvPr id="4" name="Rectangle 5"/>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8="/>
              </a:ext>
            </a:extLst>
          </p:cNvSpPr>
          <p:nvPr>
            <p:ph type="ftr" sz="quarter" idx="3"/>
          </p:nvPr>
        </p:nvSpPr>
        <p:spPr>
          <a:xfrm>
            <a:off x="3124200" y="6248400"/>
            <a:ext cx="2895600" cy="457200"/>
          </a:xfrm>
          <a:prstGeom prst="rect">
            <a:avLst/>
          </a:prstGeom>
          <a:noFill/>
          <a:ln>
            <a:noFill/>
          </a:ln>
          <a:effectLst/>
        </p:spPr>
        <p:txBody>
          <a:bodyPr vert="horz" wrap="square" lIns="91440" tIns="45720" rIns="91440" bIns="45720" numCol="1" spcCol="215900" anchor="t">
            <a:prstTxWarp prst="textNoShape">
              <a:avLst/>
            </a:prstTxWarp>
          </a:bodyPr>
          <a:lstStyle>
            <a:lvl1pPr algn="ctr" defTabSz="457200">
              <a:tabLst/>
              <a:defRPr sz="1400">
                <a:solidFill>
                  <a:srgbClr val="000000"/>
                </a:solidFill>
                <a:latin typeface="Basic Sans" pitchFamily="1" charset="0"/>
                <a:ea typeface="Basic Roman" pitchFamily="1" charset="0"/>
                <a:cs typeface="Basic Roman" pitchFamily="1" charset="0"/>
              </a:defRPr>
            </a:lvl1pPr>
          </a:lstStyle>
          <a:p>
            <a:endParaRPr/>
          </a:p>
        </p:txBody>
      </p:sp>
      <p:sp>
        <p:nvSpPr>
          <p:cNvPr id="5" name="Rectangle 6"/>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BQKAAAcCYAAAg0AABAKQAAEAAAACYAAAAIAAAA//////////8="/>
              </a:ext>
            </a:extLst>
          </p:cNvSpPr>
          <p:nvPr>
            <p:ph type="sldNum" sz="quarter" idx="4"/>
          </p:nvPr>
        </p:nvSpPr>
        <p:spPr>
          <a:xfrm>
            <a:off x="6553200" y="6248400"/>
            <a:ext cx="1905000" cy="457200"/>
          </a:xfrm>
          <a:prstGeom prst="rect">
            <a:avLst/>
          </a:prstGeom>
          <a:noFill/>
          <a:ln>
            <a:noFill/>
          </a:ln>
          <a:effectLst/>
        </p:spPr>
        <p:txBody>
          <a:bodyPr vert="horz" wrap="square" lIns="91440" tIns="45720" rIns="91440" bIns="45720" numCol="1" spcCol="215900" anchor="t">
            <a:prstTxWarp prst="textNoShape">
              <a:avLst/>
            </a:prstTxWarp>
          </a:bodyPr>
          <a:lstStyle>
            <a:lvl1pPr algn="r" defTabSz="457200">
              <a:tabLst/>
              <a:defRPr sz="1400">
                <a:solidFill>
                  <a:srgbClr val="000000"/>
                </a:solidFill>
                <a:latin typeface="Basic Sans" pitchFamily="1" charset="0"/>
                <a:ea typeface="Basic Roman" pitchFamily="1" charset="0"/>
                <a:cs typeface="Basic Roman" pitchFamily="1" charset="0"/>
              </a:defRPr>
            </a:lvl1pPr>
          </a:lstStyle>
          <a:p>
            <a:fld id="{4CFDE338-76A1-A815-EF45-8040AD0B19D5}" type="slidenum">
              <a:t>‹N°›</a:t>
            </a:fld>
            <a:endParaRPr/>
          </a:p>
        </p:txBody>
      </p:sp>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hf sldNum="0" hdr="0" ftr="0" dt="0"/>
  <p:txStyles>
    <p:titleStyle>
      <a:lvl1pPr marL="0" marR="0" indent="0" algn="ctr" defTabSz="914400">
        <a:lnSpc>
          <a:spcPct val="100000"/>
        </a:lnSpc>
        <a:spcBef>
          <a:spcPts val="0"/>
        </a:spcBef>
        <a:spcAft>
          <a:spcPts val="0"/>
        </a:spcAft>
        <a:buNone/>
        <a:tabLst/>
        <a:defRPr sz="4400" b="0" i="0" u="none" strike="noStrike" kern="1" spc="0" baseline="0">
          <a:solidFill>
            <a:schemeClr val="tx2"/>
          </a:solidFill>
          <a:effectLst/>
          <a:latin typeface="Arial" pitchFamily="2" charset="0"/>
          <a:ea typeface="Arial" pitchFamily="2" charset="0"/>
          <a:cs typeface="Arial" pitchFamily="2" charset="0"/>
        </a:defRPr>
      </a:lvl1pPr>
    </p:titleStyle>
    <p:bodyStyle>
      <a:lvl1pPr marL="342900" marR="0" indent="-342900" algn="l" defTabSz="914400">
        <a:lnSpc>
          <a:spcPct val="100000"/>
        </a:lnSpc>
        <a:spcBef>
          <a:spcPts val="0"/>
        </a:spcBef>
        <a:spcAft>
          <a:spcPts val="0"/>
        </a:spcAft>
        <a:buClrTx/>
        <a:buSzTx/>
        <a:buFontTx/>
        <a:buChar char="•"/>
        <a:tabLst/>
        <a:defRPr sz="3200" b="0" i="0" u="none" strike="noStrike" kern="1" spc="0" baseline="0">
          <a:solidFill>
            <a:schemeClr val="tx1"/>
          </a:solidFill>
          <a:effectLst/>
          <a:latin typeface="Arial" pitchFamily="2" charset="0"/>
          <a:ea typeface="Arial" pitchFamily="2" charset="0"/>
          <a:cs typeface="Arial" pitchFamily="2" charset="0"/>
        </a:defRPr>
      </a:lvl1pPr>
      <a:lvl2pPr marL="742950" marR="0" indent="-285750" algn="l" defTabSz="914400">
        <a:lnSpc>
          <a:spcPct val="100000"/>
        </a:lnSpc>
        <a:spcBef>
          <a:spcPts val="670"/>
        </a:spcBef>
        <a:spcAft>
          <a:spcPts val="0"/>
        </a:spcAft>
        <a:buClrTx/>
        <a:buSzTx/>
        <a:buFontTx/>
        <a:buChar char="–"/>
        <a:tabLst/>
        <a:defRPr sz="2800" b="0" i="0" u="none" strike="noStrike" kern="1" spc="0" baseline="0">
          <a:solidFill>
            <a:schemeClr val="tx1"/>
          </a:solidFill>
          <a:effectLst/>
          <a:latin typeface="Arial" pitchFamily="2" charset="0"/>
          <a:ea typeface="Arial" pitchFamily="2" charset="0"/>
          <a:cs typeface="Arial" pitchFamily="2" charset="0"/>
        </a:defRPr>
      </a:lvl2pPr>
      <a:lvl3pPr marL="1143000" marR="0" indent="-228600" algn="l" defTabSz="914400">
        <a:lnSpc>
          <a:spcPct val="100000"/>
        </a:lnSpc>
        <a:spcBef>
          <a:spcPts val="575"/>
        </a:spcBef>
        <a:spcAft>
          <a:spcPts val="0"/>
        </a:spcAft>
        <a:buClrTx/>
        <a:buSzTx/>
        <a:buFontTx/>
        <a:buChar char="•"/>
        <a:tabLst/>
        <a:defRPr sz="2400" b="0" i="0" u="none" strike="noStrike" kern="1" spc="0" baseline="0">
          <a:solidFill>
            <a:schemeClr val="tx1"/>
          </a:solidFill>
          <a:effectLst/>
          <a:latin typeface="Arial" pitchFamily="2" charset="0"/>
          <a:ea typeface="Arial" pitchFamily="2" charset="0"/>
          <a:cs typeface="Arial" pitchFamily="2" charset="0"/>
        </a:defRPr>
      </a:lvl3pPr>
      <a:lvl4pPr marL="1600200" marR="0" indent="-228600" algn="l" defTabSz="914400">
        <a:lnSpc>
          <a:spcPct val="100000"/>
        </a:lnSpc>
        <a:spcBef>
          <a:spcPts val="480"/>
        </a:spcBef>
        <a:spcAft>
          <a:spcPts val="0"/>
        </a:spcAft>
        <a:buClrTx/>
        <a:buSzTx/>
        <a:buFontTx/>
        <a:buChar char="–"/>
        <a:tabLst/>
        <a:defRPr sz="2000" b="0" i="0" u="none" strike="noStrike" kern="1" spc="0" baseline="0">
          <a:solidFill>
            <a:schemeClr val="tx1"/>
          </a:solidFill>
          <a:effectLst/>
          <a:latin typeface="Arial" pitchFamily="2" charset="0"/>
          <a:ea typeface="Arial" pitchFamily="2" charset="0"/>
          <a:cs typeface="Arial" pitchFamily="2" charset="0"/>
        </a:defRPr>
      </a:lvl4pPr>
      <a:lvl5pPr marL="2057400" marR="0" indent="-228600" algn="l" defTabSz="914400">
        <a:lnSpc>
          <a:spcPct val="100000"/>
        </a:lnSpc>
        <a:spcBef>
          <a:spcPts val="480"/>
        </a:spcBef>
        <a:spcAft>
          <a:spcPts val="0"/>
        </a:spcAft>
        <a:buClrTx/>
        <a:buSzTx/>
        <a:buFontTx/>
        <a:buChar char="»"/>
        <a:tabLst/>
        <a:defRPr sz="2000" b="0" i="0" u="none" strike="noStrike" kern="1" spc="0" baseline="0">
          <a:solidFill>
            <a:schemeClr val="tx1"/>
          </a:solidFill>
          <a:effectLst/>
          <a:latin typeface="Arial" pitchFamily="2" charset="0"/>
          <a:ea typeface="Arial" pitchFamily="2" charset="0"/>
          <a:cs typeface="Arial" pitchFamily="2" charset="0"/>
        </a:defRPr>
      </a:lvl5pPr>
    </p:bodyStyle>
    <p:other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5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1_Thème Office">
    <p:bg>
      <p:bgPr>
        <a:solidFill>
          <a:schemeClr val="bg1"/>
        </a:solidFill>
        <a:effectLst/>
      </p:bgPr>
    </p:bg>
    <p:spTree>
      <p:nvGrpSpPr>
        <p:cNvPr id="1" name=""/>
        <p:cNvGrpSpPr/>
        <p:nvPr/>
      </p:nvGrpSpPr>
      <p:grpSpPr>
        <a:xfrm>
          <a:off x="0" y="0"/>
          <a:ext cx="0" cy="0"/>
          <a:chOff x="0" y="0"/>
          <a:chExt cx="0" cy="0"/>
        </a:xfrm>
      </p:grpSpPr>
      <p:pic>
        <p:nvPicPr>
          <p:cNvPr id="2" name="Image 6"/>
          <p:cNvPicPr>
            <a:picLocks noChangeAspect="1"/>
            <a:extLst>
              <a:ext uri="smNativeData">
                <pr:smNativeData xmlns="" xmlns:p14="http://schemas.microsoft.com/office/powerpoint/2010/main" xmlns:pr="smNativeData" val="SMDATA_15_0sCIXxMAAAAlAAAAEQAAAC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SmasBf///wEAAAAAAAAAAAAAAAAAAAAAAAAAAAAAAAAAAAAAAAAAAAAAAAJ/f38ArMv5A8zMzADAwP8Af39/AAAAAAAAAAAAAAAAAP///wAAAAAAIQAAABgAAAAUAAAAAAAAAPn///96OAAAKSoAABAAAAAmAAAACAAAAP//////////"/>
              </a:ext>
            </a:extLst>
          </p:cNvPicPr>
          <p:nvPr/>
        </p:nvPicPr>
        <p:blipFill>
          <a:blip r:embed="rId13"/>
          <a:stretch>
            <a:fillRect/>
          </a:stretch>
        </p:blipFill>
        <p:spPr>
          <a:xfrm>
            <a:off x="0" y="-4445"/>
            <a:ext cx="9180830" cy="6858000"/>
          </a:xfrm>
          <a:prstGeom prst="rect">
            <a:avLst/>
          </a:prstGeom>
          <a:noFill/>
          <a:ln>
            <a:noFill/>
          </a:ln>
          <a:effectLst/>
        </p:spPr>
      </p:pic>
      <p:sp>
        <p:nvSpPr>
          <p:cNvPr id="3" name="ZoneTexte 5"/>
          <p:cNvSpPr txBox="1">
            <a:extLst>
              <a:ext uri="smNativeData">
                <pr:smNativeData xmlns="" xmlns:p14="http://schemas.microsoft.com/office/powerpoint/2010/main" xmlns:pr="smNativeData" val="SMDATA_13_0sCIXxMAAAAlAAAAEgAAAE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CCgAAoygAAM0eAABTKgAAACAAACYAAAAIAAAA//////////8="/>
              </a:ext>
            </a:extLst>
          </p:cNvSpPr>
          <p:nvPr/>
        </p:nvSpPr>
        <p:spPr>
          <a:xfrm>
            <a:off x="1708150" y="6605905"/>
            <a:ext cx="3298825" cy="274320"/>
          </a:xfrm>
          <a:prstGeom prst="rect">
            <a:avLst/>
          </a:prstGeom>
          <a:noFill/>
          <a:ln>
            <a:noFill/>
          </a:ln>
          <a:effectLst/>
        </p:spPr>
        <p:txBody>
          <a:bodyPr vert="horz" wrap="square" lIns="91440" tIns="45720" rIns="91440" bIns="45720" numCol="1" spcCol="215900" anchor="t"/>
          <a:lstStyle/>
          <a:p>
            <a:pPr>
              <a:spcBef>
                <a:spcPts val="0"/>
              </a:spcBef>
              <a:defRPr sz="1200">
                <a:latin typeface="Calibri" pitchFamily="2" charset="0"/>
                <a:ea typeface="Calibri" pitchFamily="2" charset="0"/>
                <a:cs typeface="Calibri" pitchFamily="2" charset="0"/>
              </a:defRPr>
            </a:pPr>
            <a:r>
              <a:t>420-W45-SF Installation serveurs et services</a:t>
            </a:r>
          </a:p>
        </p:txBody>
      </p:sp>
      <p:sp>
        <p:nvSpPr>
          <p:cNvPr id="4" name="Rectangle 2"/>
          <p:cNvSpPr>
            <a:spLocks noGrp="1" noChangeArrowheads="1"/>
            <a:extLst>
              <a:ext uri="smNativeData">
                <pr:smNativeData xmlns="" xmlns:p14="http://schemas.microsoft.com/office/powerpoint/2010/main" xmlns:pr="smNativeData" val="SMDATA_13_0sCI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EAAAACYAAAAIAAAA//////////8="/>
              </a:ext>
            </a:extLst>
          </p:cNvSpPr>
          <p:nvPr>
            <p:ph type="title"/>
          </p:nvPr>
        </p:nvSpPr>
        <p:spPr>
          <a:xfrm>
            <a:off x="685800" y="609600"/>
            <a:ext cx="7772400" cy="1143000"/>
          </a:xfrm>
          <a:prstGeom prst="rect">
            <a:avLst/>
          </a:prstGeom>
          <a:noFill/>
          <a:ln>
            <a:noFill/>
          </a:ln>
          <a:effectLst/>
        </p:spPr>
        <p:txBody>
          <a:bodyPr vert="horz" wrap="square" lIns="91440" tIns="45720" rIns="91440" bIns="45720" numCol="1" spcCol="215900" anchor="ctr">
            <a:prstTxWarp prst="textNoShape">
              <a:avLst/>
            </a:prstTxWarp>
          </a:bodyPr>
          <a:lstStyle/>
          <a:p>
            <a:r>
              <a:t>Cliquez et modifiez le titre</a:t>
            </a:r>
          </a:p>
        </p:txBody>
      </p:sp>
      <p:sp>
        <p:nvSpPr>
          <p:cNvPr id="5" name="Rectangle 3"/>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EAAAACYAAAAIAAAA//////////8="/>
              </a:ext>
            </a:extLst>
          </p:cNvSpPr>
          <p:nvPr>
            <p:ph type="body" idx="1"/>
          </p:nvPr>
        </p:nvSpPr>
        <p:spPr>
          <a:xfrm>
            <a:off x="685800" y="1981200"/>
            <a:ext cx="7772400" cy="4114800"/>
          </a:xfrm>
          <a:prstGeom prst="rect">
            <a:avLst/>
          </a:prstGeom>
          <a:noFill/>
          <a:ln>
            <a:noFill/>
          </a:ln>
          <a:effectLst/>
        </p:spPr>
        <p:txBody>
          <a:bodyPr vert="horz" wrap="square" lIns="91440" tIns="45720" rIns="91440" bIns="45720" numCol="1" spcCol="215900" anchor="t">
            <a:prstTxWarp prst="textNoShape">
              <a:avLst/>
            </a:prstTxWarp>
          </a:bodyPr>
          <a:lstStyle/>
          <a:p>
            <a:r>
              <a:t>Cliquez pour modifier les styles du texte du masque</a:t>
            </a:r>
          </a:p>
          <a:p>
            <a:pPr lvl="1"/>
            <a:r>
              <a:t>Deuxième niveau</a:t>
            </a:r>
          </a:p>
          <a:p>
            <a:pPr lvl="2"/>
            <a:r>
              <a:t>Troisième niveau</a:t>
            </a:r>
          </a:p>
          <a:p>
            <a:pPr lvl="3"/>
            <a:r>
              <a:t>Quatrième niveau</a:t>
            </a:r>
          </a:p>
          <a:p>
            <a:pPr lvl="4"/>
            <a:r>
              <a:t>Cinquième niveau</a:t>
            </a:r>
          </a:p>
        </p:txBody>
      </p:sp>
      <p:sp>
        <p:nvSpPr>
          <p:cNvPr id="6" name="Espace réservé du pied de page 5"/>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8="/>
              </a:ext>
            </a:extLst>
          </p:cNvSpPr>
          <p:nvPr>
            <p:ph type="ftr" sz="quarter" idx="3"/>
          </p:nvPr>
        </p:nvSpPr>
        <p:spPr>
          <a:xfrm>
            <a:off x="3124200" y="6248400"/>
            <a:ext cx="2895600" cy="457200"/>
          </a:xfrm>
          <a:prstGeom prst="rect">
            <a:avLst/>
          </a:prstGeom>
          <a:noFill/>
          <a:ln>
            <a:noFill/>
          </a:ln>
          <a:effectLst/>
        </p:spPr>
        <p:txBody>
          <a:bodyPr vert="horz" wrap="square" lIns="91440" tIns="45720" rIns="91440" bIns="45720" numCol="1" spcCol="215900" anchor="t">
            <a:prstTxWarp prst="textNoShape">
              <a:avLst/>
            </a:prstTxWarp>
          </a:bodyPr>
          <a:lstStyle>
            <a:lvl1pPr algn="ctr" defTabSz="457200">
              <a:tabLst/>
              <a:defRPr sz="1400">
                <a:solidFill>
                  <a:srgbClr val="000000"/>
                </a:solidFill>
                <a:latin typeface="Basic Sans" pitchFamily="1" charset="0"/>
                <a:ea typeface="Basic Roman" pitchFamily="1" charset="0"/>
                <a:cs typeface="Basic Roman" pitchFamily="1" charset="0"/>
              </a:defRPr>
            </a:lvl1pPr>
          </a:lstStyle>
          <a:p>
            <a:endParaRPr/>
          </a:p>
        </p:txBody>
      </p:sp>
      <p:sp>
        <p:nvSpPr>
          <p:cNvPr id="7" name="Espace réservé du numéro de diapositive 6"/>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8="/>
              </a:ext>
            </a:extLst>
          </p:cNvSpPr>
          <p:nvPr>
            <p:ph type="sldNum" sz="quarter" idx="4"/>
          </p:nvPr>
        </p:nvSpPr>
        <p:spPr>
          <a:xfrm>
            <a:off x="900430" y="6609080"/>
            <a:ext cx="934720" cy="276225"/>
          </a:xfrm>
          <a:prstGeom prst="rect">
            <a:avLst/>
          </a:prstGeom>
          <a:noFill/>
          <a:ln>
            <a:noFill/>
          </a:ln>
          <a:effectLst/>
        </p:spPr>
        <p:txBody>
          <a:bodyPr vert="horz" wrap="square" lIns="91440" tIns="45720" rIns="91440" bIns="45720" numCol="1" spcCol="215900" anchor="t">
            <a:prstTxWarp prst="textNoShape">
              <a:avLst/>
            </a:prstTxWarp>
          </a:bodyPr>
          <a:lstStyle>
            <a:lvl1pPr algn="ctr" defTabSz="457200">
              <a:tabLst/>
              <a:defRPr sz="1000">
                <a:solidFill>
                  <a:srgbClr val="000000"/>
                </a:solidFill>
                <a:latin typeface="Basic Sans" pitchFamily="1" charset="0"/>
                <a:ea typeface="Basic Roman" pitchFamily="1" charset="0"/>
                <a:cs typeface="Basic Roman" pitchFamily="1" charset="0"/>
              </a:defRPr>
            </a:lvl1pPr>
          </a:lstStyle>
          <a:p>
            <a:fld id="{0E785ED1-9FE3-2DA8-ADC0-69FD108E5B3C}" type="slidenum">
              <a:t>‹N°›</a:t>
            </a:fld>
            <a:endParaRPr/>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hf sldNum="0" hdr="0" ftr="0" dt="0"/>
  <p:txStyles>
    <p:titleStyle>
      <a:lvl1pPr marL="0" marR="0" indent="0" algn="ctr" defTabSz="914400">
        <a:lnSpc>
          <a:spcPct val="100000"/>
        </a:lnSpc>
        <a:spcBef>
          <a:spcPts val="0"/>
        </a:spcBef>
        <a:spcAft>
          <a:spcPts val="0"/>
        </a:spcAft>
        <a:buNone/>
        <a:tabLst/>
        <a:defRPr sz="4400" b="0" i="0" u="none" strike="noStrike" kern="1" spc="0" baseline="0">
          <a:solidFill>
            <a:schemeClr val="tx2"/>
          </a:solidFill>
          <a:effectLst/>
          <a:latin typeface="Arial" pitchFamily="2" charset="0"/>
          <a:ea typeface="Arial" pitchFamily="2" charset="0"/>
          <a:cs typeface="Arial" pitchFamily="2" charset="0"/>
        </a:defRPr>
      </a:lvl1pPr>
    </p:titleStyle>
    <p:bodyStyle>
      <a:lvl1pPr marL="342900" marR="0" indent="-342900" algn="l" defTabSz="914400">
        <a:lnSpc>
          <a:spcPct val="100000"/>
        </a:lnSpc>
        <a:spcBef>
          <a:spcPts val="0"/>
        </a:spcBef>
        <a:spcAft>
          <a:spcPts val="0"/>
        </a:spcAft>
        <a:buClrTx/>
        <a:buSzTx/>
        <a:buFontTx/>
        <a:buChar char="•"/>
        <a:tabLst/>
        <a:defRPr sz="3200" b="0" i="0" u="none" strike="noStrike" kern="1" spc="0" baseline="0">
          <a:solidFill>
            <a:schemeClr val="tx1"/>
          </a:solidFill>
          <a:effectLst/>
          <a:latin typeface="Arial" pitchFamily="2" charset="0"/>
          <a:ea typeface="Arial" pitchFamily="2" charset="0"/>
          <a:cs typeface="Arial" pitchFamily="2" charset="0"/>
        </a:defRPr>
      </a:lvl1pPr>
      <a:lvl2pPr marL="742950" marR="0" indent="-285750" algn="l" defTabSz="914400">
        <a:lnSpc>
          <a:spcPct val="100000"/>
        </a:lnSpc>
        <a:spcBef>
          <a:spcPts val="670"/>
        </a:spcBef>
        <a:spcAft>
          <a:spcPts val="0"/>
        </a:spcAft>
        <a:buClrTx/>
        <a:buSzTx/>
        <a:buFontTx/>
        <a:buChar char="–"/>
        <a:tabLst/>
        <a:defRPr sz="2800" b="0" i="0" u="none" strike="noStrike" kern="1" spc="0" baseline="0">
          <a:solidFill>
            <a:schemeClr val="tx1"/>
          </a:solidFill>
          <a:effectLst/>
          <a:latin typeface="Arial" pitchFamily="2" charset="0"/>
          <a:ea typeface="Arial" pitchFamily="2" charset="0"/>
          <a:cs typeface="Arial" pitchFamily="2" charset="0"/>
        </a:defRPr>
      </a:lvl2pPr>
      <a:lvl3pPr marL="1143000" marR="0" indent="-228600" algn="l" defTabSz="914400">
        <a:lnSpc>
          <a:spcPct val="100000"/>
        </a:lnSpc>
        <a:spcBef>
          <a:spcPts val="575"/>
        </a:spcBef>
        <a:spcAft>
          <a:spcPts val="0"/>
        </a:spcAft>
        <a:buClrTx/>
        <a:buSzTx/>
        <a:buFontTx/>
        <a:buChar char="•"/>
        <a:tabLst/>
        <a:defRPr sz="2400" b="0" i="0" u="none" strike="noStrike" kern="1" spc="0" baseline="0">
          <a:solidFill>
            <a:schemeClr val="tx1"/>
          </a:solidFill>
          <a:effectLst/>
          <a:latin typeface="Arial" pitchFamily="2" charset="0"/>
          <a:ea typeface="Arial" pitchFamily="2" charset="0"/>
          <a:cs typeface="Arial" pitchFamily="2" charset="0"/>
        </a:defRPr>
      </a:lvl3pPr>
      <a:lvl4pPr marL="1600200" marR="0" indent="-228600" algn="l" defTabSz="914400">
        <a:lnSpc>
          <a:spcPct val="100000"/>
        </a:lnSpc>
        <a:spcBef>
          <a:spcPts val="480"/>
        </a:spcBef>
        <a:spcAft>
          <a:spcPts val="0"/>
        </a:spcAft>
        <a:buClrTx/>
        <a:buSzTx/>
        <a:buFontTx/>
        <a:buChar char="–"/>
        <a:tabLst/>
        <a:defRPr sz="2000" b="0" i="0" u="none" strike="noStrike" kern="1" spc="0" baseline="0">
          <a:solidFill>
            <a:schemeClr val="tx1"/>
          </a:solidFill>
          <a:effectLst/>
          <a:latin typeface="Arial" pitchFamily="2" charset="0"/>
          <a:ea typeface="Arial" pitchFamily="2" charset="0"/>
          <a:cs typeface="Arial" pitchFamily="2" charset="0"/>
        </a:defRPr>
      </a:lvl4pPr>
      <a:lvl5pPr marL="2057400" marR="0" indent="-228600" algn="l" defTabSz="914400">
        <a:lnSpc>
          <a:spcPct val="100000"/>
        </a:lnSpc>
        <a:spcBef>
          <a:spcPts val="480"/>
        </a:spcBef>
        <a:spcAft>
          <a:spcPts val="0"/>
        </a:spcAft>
        <a:buClrTx/>
        <a:buSzTx/>
        <a:buFontTx/>
        <a:buChar char="»"/>
        <a:tabLst/>
        <a:defRPr sz="2000" b="0" i="0" u="none" strike="noStrike" kern="1" spc="0" baseline="0">
          <a:solidFill>
            <a:schemeClr val="tx1"/>
          </a:solidFill>
          <a:effectLst/>
          <a:latin typeface="Arial" pitchFamily="2" charset="0"/>
          <a:ea typeface="Arial" pitchFamily="2" charset="0"/>
          <a:cs typeface="Arial" pitchFamily="2" charset="0"/>
        </a:defRPr>
      </a:lvl5pPr>
    </p:bodyStyle>
    <p:other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5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2_Thème Office">
    <p:bg>
      <p:bgPr>
        <a:solidFill>
          <a:schemeClr val="bg1"/>
        </a:solidFill>
        <a:effectLst/>
      </p:bgPr>
    </p:bg>
    <p:spTree>
      <p:nvGrpSpPr>
        <p:cNvPr id="1" name=""/>
        <p:cNvGrpSpPr/>
        <p:nvPr/>
      </p:nvGrpSpPr>
      <p:grpSpPr>
        <a:xfrm>
          <a:off x="0" y="0"/>
          <a:ext cx="0" cy="0"/>
          <a:chOff x="0" y="0"/>
          <a:chExt cx="0" cy="0"/>
        </a:xfrm>
      </p:grpSpPr>
      <p:pic>
        <p:nvPicPr>
          <p:cNvPr id="2" name="Image 6"/>
          <p:cNvPicPr>
            <a:picLocks noChangeAspect="1"/>
            <a:extLst>
              <a:ext uri="smNativeData">
                <pr:smNativeData xmlns="" xmlns:p14="http://schemas.microsoft.com/office/powerpoint/2010/main" xmlns:pr="smNativeData" val="SMDATA_15_0sCIXxMAAAAlAAAAEQAAAC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AAAAAPn///96OAAAKSoAABAAAAAmAAAACAAAAP//////////"/>
              </a:ext>
            </a:extLst>
          </p:cNvPicPr>
          <p:nvPr/>
        </p:nvPicPr>
        <p:blipFill>
          <a:blip r:embed="rId13"/>
          <a:stretch>
            <a:fillRect/>
          </a:stretch>
        </p:blipFill>
        <p:spPr>
          <a:xfrm>
            <a:off x="0" y="-4445"/>
            <a:ext cx="9180830" cy="6858000"/>
          </a:xfrm>
          <a:prstGeom prst="rect">
            <a:avLst/>
          </a:prstGeom>
          <a:noFill/>
          <a:ln>
            <a:noFill/>
          </a:ln>
          <a:effectLst/>
        </p:spPr>
      </p:pic>
      <p:sp>
        <p:nvSpPr>
          <p:cNvPr id="3" name="ZoneTexte 6"/>
          <p:cNvSpPr txBox="1">
            <a:extLst>
              <a:ext uri="smNativeData">
                <pr:smNativeData xmlns="" xmlns:p14="http://schemas.microsoft.com/office/powerpoint/2010/main" xmlns:pr="smNativeData" val="SMDATA_13_0sCIXxMAAAAlAAAAEgAAAE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CCgAAoygAAM0eAABWKgAAECAAACYAAAAIAAAA//////////8="/>
              </a:ext>
            </a:extLst>
          </p:cNvSpPr>
          <p:nvPr/>
        </p:nvSpPr>
        <p:spPr>
          <a:xfrm>
            <a:off x="1708150" y="6605905"/>
            <a:ext cx="3298825" cy="276225"/>
          </a:xfrm>
          <a:prstGeom prst="rect">
            <a:avLst/>
          </a:prstGeom>
          <a:noFill/>
          <a:ln>
            <a:noFill/>
          </a:ln>
          <a:effectLst/>
        </p:spPr>
        <p:txBody>
          <a:bodyPr vert="horz" wrap="square" lIns="91440" tIns="45720" rIns="91440" bIns="45720" numCol="1" spcCol="215900" anchor="t"/>
          <a:lstStyle/>
          <a:p>
            <a:pPr>
              <a:spcBef>
                <a:spcPts val="0"/>
              </a:spcBef>
            </a:pPr>
            <a:r>
              <a:rPr sz="1200">
                <a:latin typeface="Calibri" pitchFamily="2" charset="0"/>
                <a:ea typeface="Calibri" pitchFamily="2" charset="0"/>
                <a:cs typeface="Calibri" pitchFamily="2" charset="0"/>
              </a:rPr>
              <a:t>Programme éducatif de la RSG</a:t>
            </a:r>
          </a:p>
        </p:txBody>
      </p:sp>
      <p:sp>
        <p:nvSpPr>
          <p:cNvPr id="4" name="Rectangle 2"/>
          <p:cNvSpPr>
            <a:spLocks noGrp="1" noChangeArrowheads="1"/>
            <a:extLst>
              <a:ext uri="smNativeData">
                <pr:smNativeData xmlns="" xmlns:p14="http://schemas.microsoft.com/office/powerpoint/2010/main" xmlns:pr="smNativeData" val="SMDATA_13_0sCI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wAMAAAg0AADICgAAEAAAACYAAAAIAAAA//////////8="/>
              </a:ext>
            </a:extLst>
          </p:cNvSpPr>
          <p:nvPr>
            <p:ph type="title"/>
          </p:nvPr>
        </p:nvSpPr>
        <p:spPr>
          <a:xfrm>
            <a:off x="685800" y="609600"/>
            <a:ext cx="7772400" cy="1143000"/>
          </a:xfrm>
          <a:prstGeom prst="rect">
            <a:avLst/>
          </a:prstGeom>
          <a:noFill/>
          <a:ln>
            <a:noFill/>
          </a:ln>
          <a:effectLst/>
        </p:spPr>
        <p:txBody>
          <a:bodyPr vert="horz" wrap="square" lIns="91440" tIns="45720" rIns="91440" bIns="45720" numCol="1" spcCol="215900" anchor="ctr">
            <a:prstTxWarp prst="textNoShape">
              <a:avLst/>
            </a:prstTxWarp>
          </a:bodyPr>
          <a:lstStyle/>
          <a:p>
            <a:r>
              <a:t>Cliquez et modifiez le titre</a:t>
            </a:r>
          </a:p>
        </p:txBody>
      </p:sp>
      <p:sp>
        <p:nvSpPr>
          <p:cNvPr id="5" name="Rectangle 3"/>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MAwAAAg0AACAJQAAEAAAACYAAAAIAAAA//////////8="/>
              </a:ext>
            </a:extLst>
          </p:cNvSpPr>
          <p:nvPr>
            <p:ph type="body" idx="1"/>
          </p:nvPr>
        </p:nvSpPr>
        <p:spPr>
          <a:xfrm>
            <a:off x="685800" y="1981200"/>
            <a:ext cx="7772400" cy="4114800"/>
          </a:xfrm>
          <a:prstGeom prst="rect">
            <a:avLst/>
          </a:prstGeom>
          <a:noFill/>
          <a:ln>
            <a:noFill/>
          </a:ln>
          <a:effectLst/>
        </p:spPr>
        <p:txBody>
          <a:bodyPr vert="horz" wrap="square" lIns="91440" tIns="45720" rIns="91440" bIns="45720" numCol="1" spcCol="215900" anchor="t">
            <a:prstTxWarp prst="textNoShape">
              <a:avLst/>
            </a:prstTxWarp>
          </a:bodyPr>
          <a:lstStyle/>
          <a:p>
            <a:r>
              <a:t>Cliquez pour modifier les styles du texte du masque</a:t>
            </a:r>
          </a:p>
          <a:p>
            <a:pPr lvl="1"/>
            <a:r>
              <a:t>Deuxième niveau</a:t>
            </a:r>
          </a:p>
          <a:p>
            <a:pPr lvl="2"/>
            <a:r>
              <a:t>Troisième niveau</a:t>
            </a:r>
          </a:p>
          <a:p>
            <a:pPr lvl="3"/>
            <a:r>
              <a:t>Quatrième niveau</a:t>
            </a:r>
          </a:p>
          <a:p>
            <a:pPr lvl="4"/>
            <a:r>
              <a:t>Cinquième niveau</a:t>
            </a: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marL="0" marR="0" indent="0" algn="ctr" defTabSz="914400">
        <a:lnSpc>
          <a:spcPct val="100000"/>
        </a:lnSpc>
        <a:spcBef>
          <a:spcPts val="0"/>
        </a:spcBef>
        <a:spcAft>
          <a:spcPts val="0"/>
        </a:spcAft>
        <a:buNone/>
        <a:tabLst/>
        <a:defRPr sz="4400" b="0" i="0" u="none" strike="noStrike" kern="1" spc="0" baseline="0">
          <a:solidFill>
            <a:schemeClr val="tx2"/>
          </a:solidFill>
          <a:effectLst/>
          <a:latin typeface="Arial" pitchFamily="2" charset="0"/>
          <a:ea typeface="Arial" pitchFamily="2" charset="0"/>
          <a:cs typeface="Arial" pitchFamily="2" charset="0"/>
        </a:defRPr>
      </a:lvl1pPr>
    </p:titleStyle>
    <p:bodyStyle>
      <a:lvl1pPr marL="342900" marR="0" indent="-342900" algn="l" defTabSz="914400">
        <a:lnSpc>
          <a:spcPct val="100000"/>
        </a:lnSpc>
        <a:spcBef>
          <a:spcPts val="0"/>
        </a:spcBef>
        <a:spcAft>
          <a:spcPts val="0"/>
        </a:spcAft>
        <a:buClrTx/>
        <a:buSzTx/>
        <a:buFontTx/>
        <a:buChar char="•"/>
        <a:tabLst/>
        <a:defRPr sz="3200" b="0" i="0" u="none" strike="noStrike" kern="1" spc="0" baseline="0">
          <a:solidFill>
            <a:schemeClr val="tx1"/>
          </a:solidFill>
          <a:effectLst/>
          <a:latin typeface="Arial" pitchFamily="2" charset="0"/>
          <a:ea typeface="Arial" pitchFamily="2" charset="0"/>
          <a:cs typeface="Arial" pitchFamily="2" charset="0"/>
        </a:defRPr>
      </a:lvl1pPr>
      <a:lvl2pPr marL="742950" marR="0" indent="-285750" algn="l" defTabSz="914400">
        <a:lnSpc>
          <a:spcPct val="100000"/>
        </a:lnSpc>
        <a:spcBef>
          <a:spcPts val="670"/>
        </a:spcBef>
        <a:spcAft>
          <a:spcPts val="0"/>
        </a:spcAft>
        <a:buClrTx/>
        <a:buSzTx/>
        <a:buFontTx/>
        <a:buChar char="–"/>
        <a:tabLst/>
        <a:defRPr sz="2800" b="0" i="0" u="none" strike="noStrike" kern="1" spc="0" baseline="0">
          <a:solidFill>
            <a:schemeClr val="tx1"/>
          </a:solidFill>
          <a:effectLst/>
          <a:latin typeface="Arial" pitchFamily="2" charset="0"/>
          <a:ea typeface="Arial" pitchFamily="2" charset="0"/>
          <a:cs typeface="Arial" pitchFamily="2" charset="0"/>
        </a:defRPr>
      </a:lvl2pPr>
      <a:lvl3pPr marL="1143000" marR="0" indent="-228600" algn="l" defTabSz="914400">
        <a:lnSpc>
          <a:spcPct val="100000"/>
        </a:lnSpc>
        <a:spcBef>
          <a:spcPts val="575"/>
        </a:spcBef>
        <a:spcAft>
          <a:spcPts val="0"/>
        </a:spcAft>
        <a:buClrTx/>
        <a:buSzTx/>
        <a:buFontTx/>
        <a:buChar char="•"/>
        <a:tabLst/>
        <a:defRPr sz="2400" b="0" i="0" u="none" strike="noStrike" kern="1" spc="0" baseline="0">
          <a:solidFill>
            <a:schemeClr val="tx1"/>
          </a:solidFill>
          <a:effectLst/>
          <a:latin typeface="Arial" pitchFamily="2" charset="0"/>
          <a:ea typeface="Arial" pitchFamily="2" charset="0"/>
          <a:cs typeface="Arial" pitchFamily="2" charset="0"/>
        </a:defRPr>
      </a:lvl3pPr>
      <a:lvl4pPr marL="1600200" marR="0" indent="-228600" algn="l" defTabSz="914400">
        <a:lnSpc>
          <a:spcPct val="100000"/>
        </a:lnSpc>
        <a:spcBef>
          <a:spcPts val="480"/>
        </a:spcBef>
        <a:spcAft>
          <a:spcPts val="0"/>
        </a:spcAft>
        <a:buClrTx/>
        <a:buSzTx/>
        <a:buFontTx/>
        <a:buChar char="–"/>
        <a:tabLst/>
        <a:defRPr sz="2000" b="0" i="0" u="none" strike="noStrike" kern="1" spc="0" baseline="0">
          <a:solidFill>
            <a:schemeClr val="tx1"/>
          </a:solidFill>
          <a:effectLst/>
          <a:latin typeface="Arial" pitchFamily="2" charset="0"/>
          <a:ea typeface="Arial" pitchFamily="2" charset="0"/>
          <a:cs typeface="Arial" pitchFamily="2" charset="0"/>
        </a:defRPr>
      </a:lvl4pPr>
      <a:lvl5pPr marL="2057400" marR="0" indent="-228600" algn="l" defTabSz="914400">
        <a:lnSpc>
          <a:spcPct val="100000"/>
        </a:lnSpc>
        <a:spcBef>
          <a:spcPts val="480"/>
        </a:spcBef>
        <a:spcAft>
          <a:spcPts val="0"/>
        </a:spcAft>
        <a:buClrTx/>
        <a:buSzTx/>
        <a:buFontTx/>
        <a:buChar char="»"/>
        <a:tabLst/>
        <a:defRPr sz="2000" b="0" i="0" u="none" strike="noStrike" kern="1" spc="0" baseline="0">
          <a:solidFill>
            <a:schemeClr val="tx1"/>
          </a:solidFill>
          <a:effectLst/>
          <a:latin typeface="Arial" pitchFamily="2" charset="0"/>
          <a:ea typeface="Arial" pitchFamily="2" charset="0"/>
          <a:cs typeface="Arial" pitchFamily="2" charset="0"/>
        </a:defRPr>
      </a:lvl5pPr>
    </p:bodyStyle>
    <p:other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5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name="3_Thème Office">
    <p:bg>
      <p:bgPr>
        <a:solidFill>
          <a:schemeClr val="bg1"/>
        </a:solidFill>
        <a:effectLst/>
      </p:bgPr>
    </p:bg>
    <p:spTree>
      <p:nvGrpSpPr>
        <p:cNvPr id="1" name=""/>
        <p:cNvGrpSpPr/>
        <p:nvPr/>
      </p:nvGrpSpPr>
      <p:grpSpPr>
        <a:xfrm>
          <a:off x="0" y="0"/>
          <a:ext cx="0" cy="0"/>
          <a:chOff x="0" y="0"/>
          <a:chExt cx="0" cy="0"/>
        </a:xfrm>
      </p:grpSpPr>
      <p:pic>
        <p:nvPicPr>
          <p:cNvPr id="2" name="Image 3"/>
          <p:cNvPicPr>
            <a:picLocks noChangeAspect="1"/>
            <a:extLst>
              <a:ext uri="smNativeData">
                <pr:smNativeData xmlns="" xmlns:p14="http://schemas.microsoft.com/office/powerpoint/2010/main" xmlns:pr="smNativeData" val="SMDATA_15_0sCIXxMAAAAlAAAAEQAAAC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AAAAAPn///96OAAAKSoAABAAAAAmAAAACAAAAP//////////"/>
              </a:ext>
            </a:extLst>
          </p:cNvPicPr>
          <p:nvPr/>
        </p:nvPicPr>
        <p:blipFill>
          <a:blip r:embed="rId13"/>
          <a:stretch>
            <a:fillRect/>
          </a:stretch>
        </p:blipFill>
        <p:spPr>
          <a:xfrm>
            <a:off x="0" y="-4445"/>
            <a:ext cx="9180830" cy="6858000"/>
          </a:xfrm>
          <a:prstGeom prst="rect">
            <a:avLst/>
          </a:prstGeom>
          <a:noFill/>
          <a:ln>
            <a:noFill/>
          </a:ln>
          <a:effectLst/>
        </p:spPr>
      </p:pic>
      <p:sp>
        <p:nvSpPr>
          <p:cNvPr id="3" name="ZoneTexte 6"/>
          <p:cNvSpPr txBox="1">
            <a:extLst>
              <a:ext uri="smNativeData">
                <pr:smNativeData xmlns="" xmlns:p14="http://schemas.microsoft.com/office/powerpoint/2010/main" xmlns:pr="smNativeData" val="SMDATA_13_0sCIXxMAAAAlAAAAEgAAAE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CCgAAoygAAM0eAABWKgAAECAAACYAAAAIAAAA//////////8="/>
              </a:ext>
            </a:extLst>
          </p:cNvSpPr>
          <p:nvPr/>
        </p:nvSpPr>
        <p:spPr>
          <a:xfrm>
            <a:off x="1708150" y="6605905"/>
            <a:ext cx="3298825" cy="276225"/>
          </a:xfrm>
          <a:prstGeom prst="rect">
            <a:avLst/>
          </a:prstGeom>
          <a:noFill/>
          <a:ln>
            <a:noFill/>
          </a:ln>
          <a:effectLst/>
        </p:spPr>
        <p:txBody>
          <a:bodyPr vert="horz" wrap="square" lIns="91440" tIns="45720" rIns="91440" bIns="45720" numCol="1" spcCol="215900" anchor="t"/>
          <a:lstStyle/>
          <a:p>
            <a:pPr>
              <a:spcBef>
                <a:spcPts val="0"/>
              </a:spcBef>
            </a:pPr>
            <a:r>
              <a:rPr sz="1200">
                <a:latin typeface="Calibri" pitchFamily="2" charset="0"/>
                <a:ea typeface="Calibri" pitchFamily="2" charset="0"/>
                <a:cs typeface="Calibri" pitchFamily="2" charset="0"/>
              </a:rPr>
              <a:t>Programme éducatif de la RSG</a:t>
            </a:r>
          </a:p>
        </p:txBody>
      </p:sp>
      <p:sp>
        <p:nvSpPr>
          <p:cNvPr id="4" name="Rectangle 2"/>
          <p:cNvSpPr>
            <a:spLocks noGrp="1" noChangeArrowheads="1"/>
            <a:extLst>
              <a:ext uri="smNativeData">
                <pr:smNativeData xmlns="" xmlns:p14="http://schemas.microsoft.com/office/powerpoint/2010/main" xmlns:pr="smNativeData" val="SMDATA_13_0sCI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wAMAAAg0AADICgAAEAAAACYAAAAIAAAA//////////8="/>
              </a:ext>
            </a:extLst>
          </p:cNvSpPr>
          <p:nvPr>
            <p:ph type="title"/>
          </p:nvPr>
        </p:nvSpPr>
        <p:spPr>
          <a:xfrm>
            <a:off x="685800" y="609600"/>
            <a:ext cx="7772400" cy="1143000"/>
          </a:xfrm>
          <a:prstGeom prst="rect">
            <a:avLst/>
          </a:prstGeom>
          <a:noFill/>
          <a:ln>
            <a:noFill/>
          </a:ln>
          <a:effectLst/>
        </p:spPr>
        <p:txBody>
          <a:bodyPr vert="horz" wrap="square" lIns="91440" tIns="45720" rIns="91440" bIns="45720" numCol="1" spcCol="215900" anchor="ctr">
            <a:prstTxWarp prst="textNoShape">
              <a:avLst/>
            </a:prstTxWarp>
          </a:bodyPr>
          <a:lstStyle/>
          <a:p>
            <a:r>
              <a:t>Cliquez et modifiez le titre</a:t>
            </a:r>
          </a:p>
        </p:txBody>
      </p:sp>
      <p:sp>
        <p:nvSpPr>
          <p:cNvPr id="5" name="Rectangle 3"/>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MAwAAAg0AACAJQAAEAAAACYAAAAIAAAA//////////8="/>
              </a:ext>
            </a:extLst>
          </p:cNvSpPr>
          <p:nvPr>
            <p:ph type="body" idx="1"/>
          </p:nvPr>
        </p:nvSpPr>
        <p:spPr>
          <a:xfrm>
            <a:off x="685800" y="1981200"/>
            <a:ext cx="7772400" cy="4114800"/>
          </a:xfrm>
          <a:prstGeom prst="rect">
            <a:avLst/>
          </a:prstGeom>
          <a:noFill/>
          <a:ln>
            <a:noFill/>
          </a:ln>
          <a:effectLst/>
        </p:spPr>
        <p:txBody>
          <a:bodyPr vert="horz" wrap="square" lIns="91440" tIns="45720" rIns="91440" bIns="45720" numCol="1" spcCol="215900" anchor="t">
            <a:prstTxWarp prst="textNoShape">
              <a:avLst/>
            </a:prstTxWarp>
          </a:bodyPr>
          <a:lstStyle/>
          <a:p>
            <a:r>
              <a:t>Cliquez pour modifier les styles du texte du masque</a:t>
            </a:r>
          </a:p>
          <a:p>
            <a:pPr lvl="1"/>
            <a:r>
              <a:t>Deuxième niveau</a:t>
            </a:r>
          </a:p>
          <a:p>
            <a:pPr lvl="2"/>
            <a:r>
              <a:t>Troisième niveau</a:t>
            </a:r>
          </a:p>
          <a:p>
            <a:pPr lvl="3"/>
            <a:r>
              <a:t>Quatrième niveau</a:t>
            </a:r>
          </a:p>
          <a:p>
            <a:pPr lvl="4"/>
            <a:r>
              <a:t>Cinquième niveau</a:t>
            </a:r>
          </a:p>
        </p:txBody>
      </p:sp>
      <p:sp>
        <p:nvSpPr>
          <p:cNvPr id="6" name="Espace réservé du pied de page 10"/>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cCYAAAglAABAKQAAEAAAACYAAAAIAAAA//////////8="/>
              </a:ext>
            </a:extLst>
          </p:cNvSpPr>
          <p:nvPr>
            <p:ph type="ftr" sz="quarter" idx="3"/>
          </p:nvPr>
        </p:nvSpPr>
        <p:spPr>
          <a:xfrm>
            <a:off x="3124200" y="6248400"/>
            <a:ext cx="2895600" cy="457200"/>
          </a:xfrm>
          <a:prstGeom prst="rect">
            <a:avLst/>
          </a:prstGeom>
          <a:noFill/>
          <a:ln>
            <a:noFill/>
          </a:ln>
          <a:effectLst/>
        </p:spPr>
        <p:txBody>
          <a:bodyPr vert="horz" wrap="square" lIns="91440" tIns="45720" rIns="91440" bIns="45720" numCol="1" spcCol="215900" anchor="t">
            <a:prstTxWarp prst="textNoShape">
              <a:avLst/>
            </a:prstTxWarp>
          </a:bodyPr>
          <a:lstStyle>
            <a:lvl1pPr algn="ctr" defTabSz="457200">
              <a:tabLst/>
              <a:defRPr sz="1400">
                <a:solidFill>
                  <a:srgbClr val="000000"/>
                </a:solidFill>
                <a:latin typeface="Basic Sans" pitchFamily="1" charset="0"/>
                <a:ea typeface="Basic Roman" pitchFamily="1" charset="0"/>
                <a:cs typeface="Basic Roman" pitchFamily="1" charset="0"/>
              </a:defRPr>
            </a:lvl1pPr>
          </a:lstStyle>
          <a:p>
            <a:endParaRPr/>
          </a:p>
        </p:txBody>
      </p:sp>
      <p:sp>
        <p:nvSpPr>
          <p:cNvPr id="7" name="Espace réservé du numéro de diapositive 11"/>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6BQAAuSgAAPYJAAApKgAAEAAAACYAAAAIAAAA//////////8="/>
              </a:ext>
            </a:extLst>
          </p:cNvSpPr>
          <p:nvPr>
            <p:ph type="sldNum" sz="quarter" idx="4"/>
          </p:nvPr>
        </p:nvSpPr>
        <p:spPr>
          <a:xfrm>
            <a:off x="971550" y="6619875"/>
            <a:ext cx="647700" cy="233680"/>
          </a:xfrm>
          <a:prstGeom prst="rect">
            <a:avLst/>
          </a:prstGeom>
          <a:noFill/>
          <a:ln>
            <a:noFill/>
          </a:ln>
          <a:effectLst/>
        </p:spPr>
        <p:txBody>
          <a:bodyPr vert="horz" wrap="square" lIns="91440" tIns="45720" rIns="91440" bIns="45720" numCol="1" spcCol="215900" anchor="t">
            <a:prstTxWarp prst="textNoShape">
              <a:avLst/>
            </a:prstTxWarp>
          </a:bodyPr>
          <a:lstStyle>
            <a:lvl1pPr algn="r" defTabSz="457200">
              <a:tabLst/>
              <a:defRPr sz="1000">
                <a:solidFill>
                  <a:srgbClr val="000000"/>
                </a:solidFill>
                <a:latin typeface="Basic Sans" pitchFamily="1" charset="0"/>
                <a:ea typeface="Basic Roman" pitchFamily="1" charset="0"/>
                <a:cs typeface="Basic Roman" pitchFamily="1" charset="0"/>
              </a:defRPr>
            </a:lvl1pPr>
          </a:lstStyle>
          <a:p>
            <a:fld id="{78DDB4E4-AA95-8842-DB65-5C17FA2B2D09}" type="slidenum">
              <a:t>‹N°›</a:t>
            </a:fld>
            <a:endParaRPr/>
          </a:p>
        </p:txBody>
      </p:sp>
    </p:spTree>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hf sldNum="0" hdr="0" ftr="0" dt="0"/>
  <p:txStyles>
    <p:titleStyle>
      <a:lvl1pPr marL="0" marR="0" indent="0" algn="ctr" defTabSz="914400">
        <a:lnSpc>
          <a:spcPct val="100000"/>
        </a:lnSpc>
        <a:spcBef>
          <a:spcPts val="0"/>
        </a:spcBef>
        <a:spcAft>
          <a:spcPts val="0"/>
        </a:spcAft>
        <a:buNone/>
        <a:tabLst/>
        <a:defRPr sz="4400" b="0" i="0" u="none" strike="noStrike" kern="1" spc="0" baseline="0">
          <a:solidFill>
            <a:schemeClr val="tx2"/>
          </a:solidFill>
          <a:effectLst/>
          <a:latin typeface="Arial" pitchFamily="2" charset="0"/>
          <a:ea typeface="Arial" pitchFamily="2" charset="0"/>
          <a:cs typeface="Arial" pitchFamily="2" charset="0"/>
        </a:defRPr>
      </a:lvl1pPr>
    </p:titleStyle>
    <p:bodyStyle>
      <a:lvl1pPr marL="342900" marR="0" indent="-342900" algn="l" defTabSz="914400">
        <a:lnSpc>
          <a:spcPct val="100000"/>
        </a:lnSpc>
        <a:spcBef>
          <a:spcPts val="0"/>
        </a:spcBef>
        <a:spcAft>
          <a:spcPts val="0"/>
        </a:spcAft>
        <a:buClrTx/>
        <a:buSzTx/>
        <a:buFontTx/>
        <a:buChar char="•"/>
        <a:tabLst/>
        <a:defRPr sz="3200" b="0" i="0" u="none" strike="noStrike" kern="1" spc="0" baseline="0">
          <a:solidFill>
            <a:schemeClr val="tx1"/>
          </a:solidFill>
          <a:effectLst/>
          <a:latin typeface="Arial" pitchFamily="2" charset="0"/>
          <a:ea typeface="Arial" pitchFamily="2" charset="0"/>
          <a:cs typeface="Arial" pitchFamily="2" charset="0"/>
        </a:defRPr>
      </a:lvl1pPr>
      <a:lvl2pPr marL="742950" marR="0" indent="-285750" algn="l" defTabSz="914400">
        <a:lnSpc>
          <a:spcPct val="100000"/>
        </a:lnSpc>
        <a:spcBef>
          <a:spcPts val="670"/>
        </a:spcBef>
        <a:spcAft>
          <a:spcPts val="0"/>
        </a:spcAft>
        <a:buClrTx/>
        <a:buSzTx/>
        <a:buFontTx/>
        <a:buChar char="–"/>
        <a:tabLst/>
        <a:defRPr sz="2800" b="0" i="0" u="none" strike="noStrike" kern="1" spc="0" baseline="0">
          <a:solidFill>
            <a:schemeClr val="tx1"/>
          </a:solidFill>
          <a:effectLst/>
          <a:latin typeface="Arial" pitchFamily="2" charset="0"/>
          <a:ea typeface="Arial" pitchFamily="2" charset="0"/>
          <a:cs typeface="Arial" pitchFamily="2" charset="0"/>
        </a:defRPr>
      </a:lvl2pPr>
      <a:lvl3pPr marL="1143000" marR="0" indent="-228600" algn="l" defTabSz="914400">
        <a:lnSpc>
          <a:spcPct val="100000"/>
        </a:lnSpc>
        <a:spcBef>
          <a:spcPts val="575"/>
        </a:spcBef>
        <a:spcAft>
          <a:spcPts val="0"/>
        </a:spcAft>
        <a:buClrTx/>
        <a:buSzTx/>
        <a:buFontTx/>
        <a:buChar char="•"/>
        <a:tabLst/>
        <a:defRPr sz="2400" b="0" i="0" u="none" strike="noStrike" kern="1" spc="0" baseline="0">
          <a:solidFill>
            <a:schemeClr val="tx1"/>
          </a:solidFill>
          <a:effectLst/>
          <a:latin typeface="Arial" pitchFamily="2" charset="0"/>
          <a:ea typeface="Arial" pitchFamily="2" charset="0"/>
          <a:cs typeface="Arial" pitchFamily="2" charset="0"/>
        </a:defRPr>
      </a:lvl3pPr>
      <a:lvl4pPr marL="1600200" marR="0" indent="-228600" algn="l" defTabSz="914400">
        <a:lnSpc>
          <a:spcPct val="100000"/>
        </a:lnSpc>
        <a:spcBef>
          <a:spcPts val="480"/>
        </a:spcBef>
        <a:spcAft>
          <a:spcPts val="0"/>
        </a:spcAft>
        <a:buClrTx/>
        <a:buSzTx/>
        <a:buFontTx/>
        <a:buChar char="–"/>
        <a:tabLst/>
        <a:defRPr sz="2000" b="0" i="0" u="none" strike="noStrike" kern="1" spc="0" baseline="0">
          <a:solidFill>
            <a:schemeClr val="tx1"/>
          </a:solidFill>
          <a:effectLst/>
          <a:latin typeface="Arial" pitchFamily="2" charset="0"/>
          <a:ea typeface="Arial" pitchFamily="2" charset="0"/>
          <a:cs typeface="Arial" pitchFamily="2" charset="0"/>
        </a:defRPr>
      </a:lvl4pPr>
      <a:lvl5pPr marL="2057400" marR="0" indent="-228600" algn="l" defTabSz="914400">
        <a:lnSpc>
          <a:spcPct val="100000"/>
        </a:lnSpc>
        <a:spcBef>
          <a:spcPts val="480"/>
        </a:spcBef>
        <a:spcAft>
          <a:spcPts val="0"/>
        </a:spcAft>
        <a:buClrTx/>
        <a:buSzTx/>
        <a:buFontTx/>
        <a:buChar char="»"/>
        <a:tabLst/>
        <a:defRPr sz="2000" b="0" i="0" u="none" strike="noStrike" kern="1" spc="0" baseline="0">
          <a:solidFill>
            <a:schemeClr val="tx1"/>
          </a:solidFill>
          <a:effectLst/>
          <a:latin typeface="Arial" pitchFamily="2" charset="0"/>
          <a:ea typeface="Arial" pitchFamily="2" charset="0"/>
          <a:cs typeface="Arial" pitchFamily="2" charset="0"/>
        </a:defRPr>
      </a:lvl5pPr>
    </p:bodyStyle>
    <p:other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5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hyperlink" Target="https://www.csfoy.ca/" TargetMode="Externa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hyperlink" Target="https://fr.wikipedia.org/wiki/Port_(logiciel)" TargetMode="Externa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a:extLst>
              <a:ext uri="smNativeData">
                <pr:smNativeData xmlns="" xmlns:p14="http://schemas.microsoft.com/office/powerpoint/2010/main" xmlns:pr="smNativeData" val="SMDATA_15_0sCIXxMAAAAlAAAAEQAAAC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SmasBf///wEAAAAAAAAAAAAAAAAAAAAAAAAAAAAAAAAAAAAAAAAAAAAAAAJ/f38ArMv5A8zMzADAwP8Af39/AAAAAAAAAAAAAAAAAP///wAAAAAAIQAAABgAAAAUAAAA8v///4L+//96OAAAMCoAABAAAAAmAAAACAAAAP//////////"/>
              </a:ext>
            </a:extLst>
          </p:cNvPicPr>
          <p:nvPr/>
        </p:nvPicPr>
        <p:blipFill>
          <a:blip r:embed="rId2"/>
          <a:stretch>
            <a:fillRect/>
          </a:stretch>
        </p:blipFill>
        <p:spPr>
          <a:xfrm>
            <a:off x="-8890" y="-242570"/>
            <a:ext cx="9189720" cy="7100570"/>
          </a:xfrm>
          <a:prstGeom prst="rect">
            <a:avLst/>
          </a:prstGeom>
          <a:noFill/>
          <a:ln>
            <a:noFill/>
          </a:ln>
          <a:effectLst/>
        </p:spPr>
      </p:pic>
      <p:sp>
        <p:nvSpPr>
          <p:cNvPr id="3" name="ZoneTexte 2"/>
          <p:cNvSpPr txBox="1">
            <a:extLst>
              <a:ext uri="smNativeData">
                <pr:smNativeData xmlns="" xmlns:p14="http://schemas.microsoft.com/office/powerpoint/2010/main" xmlns:pr="smNativeData" val="SMDATA_13_0sCIXxMAAAAlAAAAEgAAAE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y////vBsAAAUZAADMIwAAACAAACYAAAAIAAAA//////////8="/>
              </a:ext>
            </a:extLst>
          </p:cNvSpPr>
          <p:nvPr/>
        </p:nvSpPr>
        <p:spPr>
          <a:xfrm>
            <a:off x="-8890" y="4508500"/>
            <a:ext cx="4076065" cy="1310640"/>
          </a:xfrm>
          <a:prstGeom prst="rect">
            <a:avLst/>
          </a:prstGeom>
          <a:noFill/>
          <a:ln>
            <a:noFill/>
          </a:ln>
          <a:effectLst/>
        </p:spPr>
        <p:txBody>
          <a:bodyPr vert="horz" wrap="square" lIns="91440" tIns="45720" rIns="91440" bIns="45720" numCol="1" spcCol="215900" anchor="t"/>
          <a:lstStyle/>
          <a:p>
            <a:pPr marL="0">
              <a:spcBef>
                <a:spcPts val="0"/>
              </a:spcBef>
              <a:buNone/>
              <a:defRPr sz="1600" b="1">
                <a:latin typeface="Roboto Black"/>
                <a:ea typeface="Roboto Black"/>
                <a:cs typeface="Roboto Black"/>
              </a:defRPr>
            </a:pPr>
            <a:r>
              <a:rPr dirty="0"/>
              <a:t>420-W45-SF Installation de </a:t>
            </a:r>
            <a:r>
              <a:rPr dirty="0" err="1"/>
              <a:t>serveurs</a:t>
            </a:r>
            <a:r>
              <a:rPr dirty="0"/>
              <a:t> et de services</a:t>
            </a:r>
          </a:p>
          <a:p>
            <a:pPr marL="0">
              <a:spcBef>
                <a:spcPts val="0"/>
              </a:spcBef>
              <a:buNone/>
              <a:defRPr sz="1600" b="1">
                <a:latin typeface="Roboto Black"/>
                <a:ea typeface="Arial" pitchFamily="2" charset="0"/>
                <a:cs typeface="Arial" pitchFamily="2" charset="0"/>
              </a:defRPr>
            </a:pPr>
            <a:endParaRPr dirty="0"/>
          </a:p>
          <a:p>
            <a:pPr marL="0">
              <a:spcBef>
                <a:spcPts val="0"/>
              </a:spcBef>
              <a:buNone/>
              <a:defRPr sz="1600" b="1">
                <a:latin typeface="Roboto Black"/>
                <a:ea typeface="Roboto Black"/>
                <a:cs typeface="Roboto Black"/>
              </a:defRPr>
            </a:pPr>
            <a:r>
              <a:rPr dirty="0"/>
              <a:t>Claude Roy</a:t>
            </a:r>
            <a:r>
              <a:rPr lang="fr-CA" dirty="0"/>
              <a:t> et Jean-Pierre </a:t>
            </a:r>
            <a:r>
              <a:rPr lang="fr-CA" dirty="0" err="1"/>
              <a:t>Duchesnau</a:t>
            </a:r>
            <a:endParaRPr dirty="0"/>
          </a:p>
          <a:p>
            <a:pPr marL="0">
              <a:spcBef>
                <a:spcPts val="0"/>
              </a:spcBef>
              <a:buNone/>
            </a:pPr>
            <a:r>
              <a:rPr sz="1600" b="1" dirty="0" err="1">
                <a:latin typeface="Roboto Black"/>
                <a:ea typeface="Roboto Black"/>
                <a:cs typeface="Roboto Black"/>
              </a:rPr>
              <a:t>Serveur</a:t>
            </a:r>
            <a:r>
              <a:rPr sz="1600" b="1" dirty="0">
                <a:latin typeface="Roboto Black"/>
                <a:ea typeface="Roboto Black"/>
                <a:cs typeface="Roboto Black"/>
              </a:rPr>
              <a:t> Web Apache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663CA-367B-4C58-9A71-3B9BBA1A1379}"/>
              </a:ext>
            </a:extLst>
          </p:cNvPr>
          <p:cNvSpPr>
            <a:spLocks noGrp="1"/>
          </p:cNvSpPr>
          <p:nvPr>
            <p:ph type="title"/>
          </p:nvPr>
        </p:nvSpPr>
        <p:spPr/>
        <p:txBody>
          <a:bodyPr/>
          <a:lstStyle/>
          <a:p>
            <a:r>
              <a:rPr lang="en-US" dirty="0">
                <a:latin typeface="Arial"/>
                <a:cs typeface="Arial"/>
              </a:rPr>
              <a:t>Classes</a:t>
            </a:r>
            <a:endParaRPr lang="en-US" dirty="0"/>
          </a:p>
        </p:txBody>
      </p:sp>
      <p:sp>
        <p:nvSpPr>
          <p:cNvPr id="3" name="Content Placeholder 2">
            <a:extLst>
              <a:ext uri="{FF2B5EF4-FFF2-40B4-BE49-F238E27FC236}">
                <a16:creationId xmlns:a16="http://schemas.microsoft.com/office/drawing/2014/main" id="{62469F46-21E5-4BAF-AF42-BE5B2E3013A2}"/>
              </a:ext>
            </a:extLst>
          </p:cNvPr>
          <p:cNvSpPr>
            <a:spLocks noGrp="1"/>
          </p:cNvSpPr>
          <p:nvPr>
            <p:ph idx="1"/>
          </p:nvPr>
        </p:nvSpPr>
        <p:spPr/>
        <p:txBody>
          <a:bodyPr/>
          <a:lstStyle/>
          <a:p>
            <a:r>
              <a:rPr lang="en-US" dirty="0">
                <a:latin typeface="Arial"/>
                <a:cs typeface="Arial"/>
              </a:rPr>
              <a:t>3xx – redirection</a:t>
            </a:r>
          </a:p>
          <a:p>
            <a:pPr lvl="1"/>
            <a:r>
              <a:rPr lang="en-US" sz="2000" dirty="0">
                <a:latin typeface="Arial"/>
                <a:cs typeface="Arial"/>
              </a:rPr>
              <a:t>Les </a:t>
            </a:r>
            <a:r>
              <a:rPr lang="en-US" sz="2000" dirty="0" err="1">
                <a:latin typeface="Arial"/>
                <a:cs typeface="Arial"/>
              </a:rPr>
              <a:t>réponses</a:t>
            </a:r>
            <a:r>
              <a:rPr lang="en-US" sz="2000" dirty="0">
                <a:latin typeface="Arial"/>
                <a:cs typeface="Arial"/>
              </a:rPr>
              <a:t> avec un code 3xx signifient que le client a une action supplémentaire à entreprendre pour que la demande soit complétée. La plupart du temps, </a:t>
            </a:r>
            <a:r>
              <a:rPr lang="en-US" sz="2000" dirty="0" err="1">
                <a:latin typeface="Arial"/>
                <a:cs typeface="Arial"/>
              </a:rPr>
              <a:t>une</a:t>
            </a:r>
            <a:r>
              <a:rPr lang="en-US" sz="2000" dirty="0">
                <a:latin typeface="Arial"/>
                <a:cs typeface="Arial"/>
              </a:rPr>
              <a:t> URL </a:t>
            </a:r>
            <a:r>
              <a:rPr lang="en-US" sz="2000" dirty="0" err="1">
                <a:latin typeface="Arial"/>
                <a:cs typeface="Arial"/>
              </a:rPr>
              <a:t>différente</a:t>
            </a:r>
            <a:r>
              <a:rPr lang="en-US" sz="2000" dirty="0">
                <a:latin typeface="Arial"/>
                <a:cs typeface="Arial"/>
              </a:rPr>
              <a:t> doit </a:t>
            </a:r>
            <a:r>
              <a:rPr lang="en-US" sz="2000" dirty="0" err="1">
                <a:latin typeface="Arial"/>
                <a:cs typeface="Arial"/>
              </a:rPr>
              <a:t>être</a:t>
            </a:r>
            <a:r>
              <a:rPr lang="en-US" sz="2000" dirty="0">
                <a:latin typeface="Arial"/>
                <a:cs typeface="Arial"/>
              </a:rPr>
              <a:t> </a:t>
            </a:r>
            <a:r>
              <a:rPr lang="en-US" sz="2000" dirty="0" err="1">
                <a:latin typeface="Arial"/>
                <a:cs typeface="Arial"/>
              </a:rPr>
              <a:t>utilisée</a:t>
            </a:r>
            <a:r>
              <a:rPr lang="en-US" sz="2000" dirty="0">
                <a:latin typeface="Arial"/>
                <a:cs typeface="Arial"/>
              </a:rPr>
              <a:t>.</a:t>
            </a:r>
          </a:p>
          <a:p>
            <a:r>
              <a:rPr lang="en-US" dirty="0">
                <a:latin typeface="Arial"/>
                <a:cs typeface="Arial"/>
              </a:rPr>
              <a:t>4xx - </a:t>
            </a:r>
            <a:r>
              <a:rPr lang="en-US" dirty="0" err="1">
                <a:latin typeface="Arial"/>
                <a:cs typeface="Arial"/>
              </a:rPr>
              <a:t>erreur</a:t>
            </a:r>
            <a:r>
              <a:rPr lang="en-US" dirty="0">
                <a:latin typeface="Arial"/>
                <a:cs typeface="Arial"/>
              </a:rPr>
              <a:t> client</a:t>
            </a:r>
            <a:endParaRPr lang="en-US" dirty="0"/>
          </a:p>
          <a:p>
            <a:pPr lvl="1"/>
            <a:r>
              <a:rPr lang="en-US" sz="2000" dirty="0">
                <a:latin typeface="Arial"/>
                <a:cs typeface="Arial"/>
              </a:rPr>
              <a:t>Les </a:t>
            </a:r>
            <a:r>
              <a:rPr lang="en-US" sz="2000" dirty="0" err="1">
                <a:latin typeface="Arial"/>
                <a:cs typeface="Arial"/>
              </a:rPr>
              <a:t>réponses</a:t>
            </a:r>
            <a:r>
              <a:rPr lang="en-US" sz="2000" dirty="0">
                <a:latin typeface="Arial"/>
                <a:cs typeface="Arial"/>
              </a:rPr>
              <a:t> avec un code 4xx </a:t>
            </a:r>
            <a:r>
              <a:rPr lang="en-US" sz="2000" dirty="0" err="1">
                <a:latin typeface="Arial"/>
                <a:cs typeface="Arial"/>
              </a:rPr>
              <a:t>signifient</a:t>
            </a:r>
            <a:r>
              <a:rPr lang="en-US" sz="2000" dirty="0">
                <a:latin typeface="Arial"/>
                <a:cs typeface="Arial"/>
              </a:rPr>
              <a:t> que la </a:t>
            </a:r>
            <a:r>
              <a:rPr lang="en-US" sz="2000" dirty="0" err="1">
                <a:latin typeface="Arial"/>
                <a:cs typeface="Arial"/>
              </a:rPr>
              <a:t>requête</a:t>
            </a:r>
            <a:r>
              <a:rPr lang="en-US" sz="2000" dirty="0">
                <a:latin typeface="Arial"/>
                <a:cs typeface="Arial"/>
              </a:rPr>
              <a:t> </a:t>
            </a:r>
            <a:r>
              <a:rPr lang="en-US" sz="2000" dirty="0" err="1">
                <a:latin typeface="Arial"/>
                <a:cs typeface="Arial"/>
              </a:rPr>
              <a:t>contient</a:t>
            </a:r>
            <a:r>
              <a:rPr lang="en-US" sz="2000" dirty="0">
                <a:latin typeface="Arial"/>
                <a:cs typeface="Arial"/>
              </a:rPr>
              <a:t> </a:t>
            </a:r>
            <a:r>
              <a:rPr lang="en-US" sz="2000" dirty="0" err="1">
                <a:latin typeface="Arial"/>
                <a:cs typeface="Arial"/>
              </a:rPr>
              <a:t>une</a:t>
            </a:r>
            <a:r>
              <a:rPr lang="en-US" sz="2000" dirty="0">
                <a:latin typeface="Arial"/>
                <a:cs typeface="Arial"/>
              </a:rPr>
              <a:t> </a:t>
            </a:r>
            <a:r>
              <a:rPr lang="en-US" sz="2000" dirty="0" err="1">
                <a:latin typeface="Arial"/>
                <a:cs typeface="Arial"/>
              </a:rPr>
              <a:t>erreur</a:t>
            </a:r>
            <a:r>
              <a:rPr lang="en-US" sz="2000" dirty="0">
                <a:latin typeface="Arial"/>
                <a:cs typeface="Arial"/>
              </a:rPr>
              <a:t>, </a:t>
            </a:r>
            <a:r>
              <a:rPr lang="en-US" sz="2000" dirty="0" err="1">
                <a:latin typeface="Arial"/>
                <a:cs typeface="Arial"/>
              </a:rPr>
              <a:t>telle</a:t>
            </a:r>
            <a:r>
              <a:rPr lang="en-US" sz="2000" dirty="0">
                <a:latin typeface="Arial"/>
                <a:cs typeface="Arial"/>
              </a:rPr>
              <a:t> </a:t>
            </a:r>
            <a:r>
              <a:rPr lang="en-US" sz="2000" dirty="0" err="1">
                <a:latin typeface="Arial"/>
                <a:cs typeface="Arial"/>
              </a:rPr>
              <a:t>qu'une</a:t>
            </a:r>
            <a:r>
              <a:rPr lang="en-US" sz="2000" dirty="0">
                <a:latin typeface="Arial"/>
                <a:cs typeface="Arial"/>
              </a:rPr>
              <a:t> </a:t>
            </a:r>
            <a:r>
              <a:rPr lang="en-US" sz="2000" dirty="0" err="1">
                <a:latin typeface="Arial"/>
                <a:cs typeface="Arial"/>
              </a:rPr>
              <a:t>mauvaise</a:t>
            </a:r>
            <a:r>
              <a:rPr lang="en-US" sz="2000" dirty="0">
                <a:latin typeface="Arial"/>
                <a:cs typeface="Arial"/>
              </a:rPr>
              <a:t> </a:t>
            </a:r>
            <a:r>
              <a:rPr lang="en-US" sz="2000" dirty="0" err="1">
                <a:latin typeface="Arial"/>
                <a:cs typeface="Arial"/>
              </a:rPr>
              <a:t>syntaxe</a:t>
            </a:r>
            <a:r>
              <a:rPr lang="en-US" sz="2000" dirty="0">
                <a:latin typeface="Arial"/>
                <a:cs typeface="Arial"/>
              </a:rPr>
              <a:t> </a:t>
            </a:r>
            <a:r>
              <a:rPr lang="en-US" sz="2000" dirty="0" err="1">
                <a:latin typeface="Arial"/>
                <a:cs typeface="Arial"/>
              </a:rPr>
              <a:t>ou</a:t>
            </a:r>
            <a:r>
              <a:rPr lang="en-US" sz="2000" dirty="0">
                <a:latin typeface="Arial"/>
                <a:cs typeface="Arial"/>
              </a:rPr>
              <a:t> </a:t>
            </a:r>
            <a:r>
              <a:rPr lang="en-US" sz="2000" dirty="0" err="1">
                <a:latin typeface="Arial"/>
                <a:cs typeface="Arial"/>
              </a:rPr>
              <a:t>une</a:t>
            </a:r>
            <a:r>
              <a:rPr lang="en-US" sz="2000" dirty="0">
                <a:latin typeface="Arial"/>
                <a:cs typeface="Arial"/>
              </a:rPr>
              <a:t> entrée non </a:t>
            </a:r>
            <a:r>
              <a:rPr lang="en-US" sz="2000" dirty="0" err="1">
                <a:latin typeface="Arial"/>
                <a:cs typeface="Arial"/>
              </a:rPr>
              <a:t>valide</a:t>
            </a:r>
            <a:r>
              <a:rPr lang="en-US" sz="2000" dirty="0">
                <a:latin typeface="Arial"/>
                <a:cs typeface="Arial"/>
              </a:rPr>
              <a:t>, qui </a:t>
            </a:r>
            <a:r>
              <a:rPr lang="en-US" sz="2000" dirty="0" err="1">
                <a:latin typeface="Arial"/>
                <a:cs typeface="Arial"/>
              </a:rPr>
              <a:t>empêche</a:t>
            </a:r>
            <a:r>
              <a:rPr lang="en-US" sz="2000" dirty="0">
                <a:latin typeface="Arial"/>
                <a:cs typeface="Arial"/>
              </a:rPr>
              <a:t> la </a:t>
            </a:r>
            <a:r>
              <a:rPr lang="en-US" sz="2000" dirty="0" err="1">
                <a:latin typeface="Arial"/>
                <a:cs typeface="Arial"/>
              </a:rPr>
              <a:t>requête</a:t>
            </a:r>
            <a:r>
              <a:rPr lang="en-US" sz="2000" dirty="0">
                <a:latin typeface="Arial"/>
                <a:cs typeface="Arial"/>
              </a:rPr>
              <a:t> de se </a:t>
            </a:r>
            <a:r>
              <a:rPr lang="en-US" sz="2000" dirty="0" err="1">
                <a:latin typeface="Arial"/>
                <a:cs typeface="Arial"/>
              </a:rPr>
              <a:t>terminer</a:t>
            </a:r>
            <a:r>
              <a:rPr lang="en-US" sz="2000" dirty="0">
                <a:latin typeface="Arial"/>
                <a:cs typeface="Arial"/>
              </a:rPr>
              <a:t>. </a:t>
            </a:r>
            <a:endParaRPr lang="en-US" sz="2000" dirty="0"/>
          </a:p>
        </p:txBody>
      </p:sp>
    </p:spTree>
    <p:extLst>
      <p:ext uri="{BB962C8B-B14F-4D97-AF65-F5344CB8AC3E}">
        <p14:creationId xmlns:p14="http://schemas.microsoft.com/office/powerpoint/2010/main" val="1202588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EB3AA-6A38-4828-B410-43403637CB34}"/>
              </a:ext>
            </a:extLst>
          </p:cNvPr>
          <p:cNvSpPr>
            <a:spLocks noGrp="1"/>
          </p:cNvSpPr>
          <p:nvPr>
            <p:ph type="title"/>
          </p:nvPr>
        </p:nvSpPr>
        <p:spPr/>
        <p:txBody>
          <a:bodyPr/>
          <a:lstStyle/>
          <a:p>
            <a:r>
              <a:rPr lang="en-US" dirty="0">
                <a:latin typeface="Arial"/>
                <a:cs typeface="Arial"/>
              </a:rPr>
              <a:t>Classes</a:t>
            </a:r>
            <a:endParaRPr lang="en-US" dirty="0"/>
          </a:p>
        </p:txBody>
      </p:sp>
      <p:sp>
        <p:nvSpPr>
          <p:cNvPr id="3" name="Content Placeholder 2">
            <a:extLst>
              <a:ext uri="{FF2B5EF4-FFF2-40B4-BE49-F238E27FC236}">
                <a16:creationId xmlns:a16="http://schemas.microsoft.com/office/drawing/2014/main" id="{950F9CFF-B984-4A39-9E7D-4470B2C94B6E}"/>
              </a:ext>
            </a:extLst>
          </p:cNvPr>
          <p:cNvSpPr>
            <a:spLocks noGrp="1"/>
          </p:cNvSpPr>
          <p:nvPr>
            <p:ph idx="1"/>
          </p:nvPr>
        </p:nvSpPr>
        <p:spPr/>
        <p:txBody>
          <a:bodyPr/>
          <a:lstStyle/>
          <a:p>
            <a:r>
              <a:rPr lang="en-US" dirty="0">
                <a:latin typeface="Arial"/>
                <a:cs typeface="Arial"/>
              </a:rPr>
              <a:t>5xx - </a:t>
            </a:r>
            <a:r>
              <a:rPr lang="en-US" dirty="0" err="1">
                <a:latin typeface="Arial"/>
                <a:cs typeface="Arial"/>
              </a:rPr>
              <a:t>erreur</a:t>
            </a:r>
            <a:r>
              <a:rPr lang="en-US" dirty="0">
                <a:latin typeface="Arial"/>
                <a:cs typeface="Arial"/>
              </a:rPr>
              <a:t> de </a:t>
            </a:r>
            <a:r>
              <a:rPr lang="en-US" dirty="0" err="1">
                <a:latin typeface="Arial"/>
                <a:cs typeface="Arial"/>
              </a:rPr>
              <a:t>serveur</a:t>
            </a:r>
            <a:endParaRPr lang="en-US" dirty="0" err="1"/>
          </a:p>
          <a:p>
            <a:pPr lvl="1"/>
            <a:r>
              <a:rPr lang="en-US" sz="2000" dirty="0">
                <a:latin typeface="Arial"/>
                <a:cs typeface="Arial"/>
              </a:rPr>
              <a:t>Les </a:t>
            </a:r>
            <a:r>
              <a:rPr lang="en-US" sz="2000" dirty="0" err="1">
                <a:latin typeface="Arial"/>
                <a:cs typeface="Arial"/>
              </a:rPr>
              <a:t>réponses</a:t>
            </a:r>
            <a:r>
              <a:rPr lang="en-US" sz="2000" dirty="0">
                <a:latin typeface="Arial"/>
                <a:cs typeface="Arial"/>
              </a:rPr>
              <a:t> avec un code 5xx </a:t>
            </a:r>
            <a:r>
              <a:rPr lang="en-US" sz="2000" dirty="0" err="1">
                <a:latin typeface="Arial"/>
                <a:cs typeface="Arial"/>
              </a:rPr>
              <a:t>signifient</a:t>
            </a:r>
            <a:r>
              <a:rPr lang="en-US" sz="2000" dirty="0">
                <a:latin typeface="Arial"/>
                <a:cs typeface="Arial"/>
              </a:rPr>
              <a:t> que le </a:t>
            </a:r>
            <a:r>
              <a:rPr lang="en-US" sz="2000" dirty="0" err="1">
                <a:latin typeface="Arial"/>
                <a:cs typeface="Arial"/>
              </a:rPr>
              <a:t>serveur</a:t>
            </a:r>
            <a:r>
              <a:rPr lang="en-US" sz="2000" dirty="0">
                <a:latin typeface="Arial"/>
                <a:cs typeface="Arial"/>
              </a:rPr>
              <a:t> </a:t>
            </a:r>
            <a:r>
              <a:rPr lang="en-US" sz="2000" dirty="0" err="1">
                <a:latin typeface="Arial"/>
                <a:cs typeface="Arial"/>
              </a:rPr>
              <a:t>est</a:t>
            </a:r>
            <a:r>
              <a:rPr lang="en-US" sz="2000" dirty="0">
                <a:latin typeface="Arial"/>
                <a:cs typeface="Arial"/>
              </a:rPr>
              <a:t> incapable de </a:t>
            </a:r>
            <a:r>
              <a:rPr lang="en-US" sz="2000" dirty="0" err="1">
                <a:latin typeface="Arial"/>
                <a:cs typeface="Arial"/>
              </a:rPr>
              <a:t>répondre</a:t>
            </a:r>
            <a:r>
              <a:rPr lang="en-US" sz="2000" dirty="0">
                <a:latin typeface="Arial"/>
                <a:cs typeface="Arial"/>
              </a:rPr>
              <a:t> à la </a:t>
            </a:r>
            <a:r>
              <a:rPr lang="en-US" sz="2000" dirty="0" err="1">
                <a:latin typeface="Arial"/>
                <a:cs typeface="Arial"/>
              </a:rPr>
              <a:t>demande</a:t>
            </a:r>
            <a:r>
              <a:rPr lang="en-US" sz="2000" dirty="0">
                <a:latin typeface="Arial"/>
                <a:cs typeface="Arial"/>
              </a:rPr>
              <a:t> </a:t>
            </a:r>
            <a:r>
              <a:rPr lang="en-US" sz="2000" dirty="0" err="1">
                <a:latin typeface="Arial"/>
                <a:cs typeface="Arial"/>
              </a:rPr>
              <a:t>même</a:t>
            </a:r>
            <a:r>
              <a:rPr lang="en-US" sz="2000" dirty="0">
                <a:latin typeface="Arial"/>
                <a:cs typeface="Arial"/>
              </a:rPr>
              <a:t> </a:t>
            </a:r>
            <a:r>
              <a:rPr lang="en-US" sz="2000" dirty="0" err="1">
                <a:latin typeface="Arial"/>
                <a:cs typeface="Arial"/>
              </a:rPr>
              <a:t>si</a:t>
            </a:r>
            <a:r>
              <a:rPr lang="en-US" sz="2000" dirty="0">
                <a:latin typeface="Arial"/>
                <a:cs typeface="Arial"/>
              </a:rPr>
              <a:t> la </a:t>
            </a:r>
            <a:r>
              <a:rPr lang="en-US" sz="2000" dirty="0" err="1">
                <a:latin typeface="Arial"/>
                <a:cs typeface="Arial"/>
              </a:rPr>
              <a:t>demande</a:t>
            </a:r>
            <a:r>
              <a:rPr lang="en-US" sz="2000" dirty="0">
                <a:latin typeface="Arial"/>
                <a:cs typeface="Arial"/>
              </a:rPr>
              <a:t> </a:t>
            </a:r>
            <a:r>
              <a:rPr lang="en-US" sz="2000" dirty="0" err="1">
                <a:latin typeface="Arial"/>
                <a:cs typeface="Arial"/>
              </a:rPr>
              <a:t>elle-même</a:t>
            </a:r>
            <a:r>
              <a:rPr lang="en-US" sz="2000" dirty="0">
                <a:latin typeface="Arial"/>
                <a:cs typeface="Arial"/>
              </a:rPr>
              <a:t> </a:t>
            </a:r>
            <a:r>
              <a:rPr lang="en-US" sz="2000" dirty="0" err="1">
                <a:latin typeface="Arial"/>
                <a:cs typeface="Arial"/>
              </a:rPr>
              <a:t>est</a:t>
            </a:r>
            <a:r>
              <a:rPr lang="en-US" sz="2000" dirty="0">
                <a:latin typeface="Arial"/>
                <a:cs typeface="Arial"/>
              </a:rPr>
              <a:t> </a:t>
            </a:r>
            <a:r>
              <a:rPr lang="en-US" sz="2000" dirty="0" err="1">
                <a:latin typeface="Arial"/>
                <a:cs typeface="Arial"/>
              </a:rPr>
              <a:t>valide</a:t>
            </a:r>
            <a:r>
              <a:rPr lang="en-US" sz="2000" dirty="0">
                <a:latin typeface="Arial"/>
                <a:cs typeface="Arial"/>
              </a:rPr>
              <a:t>. </a:t>
            </a:r>
            <a:r>
              <a:rPr lang="en-US" sz="2000" dirty="0" err="1">
                <a:latin typeface="Arial"/>
                <a:cs typeface="Arial"/>
              </a:rPr>
              <a:t>Selon</a:t>
            </a:r>
            <a:r>
              <a:rPr lang="en-US" sz="2000" dirty="0">
                <a:latin typeface="Arial"/>
                <a:cs typeface="Arial"/>
              </a:rPr>
              <a:t> le code d'état 5xx particulier </a:t>
            </a:r>
            <a:r>
              <a:rPr lang="en-US" sz="2000" dirty="0" err="1">
                <a:latin typeface="Arial"/>
                <a:cs typeface="Arial"/>
              </a:rPr>
              <a:t>dont</a:t>
            </a:r>
            <a:r>
              <a:rPr lang="en-US" sz="2000" dirty="0">
                <a:latin typeface="Arial"/>
                <a:cs typeface="Arial"/>
              </a:rPr>
              <a:t> il </a:t>
            </a:r>
            <a:r>
              <a:rPr lang="en-US" sz="2000" dirty="0" err="1">
                <a:latin typeface="Arial"/>
                <a:cs typeface="Arial"/>
              </a:rPr>
              <a:t>s'agit</a:t>
            </a:r>
            <a:r>
              <a:rPr lang="en-US" sz="2000" dirty="0">
                <a:latin typeface="Arial"/>
                <a:cs typeface="Arial"/>
              </a:rPr>
              <a:t>, le client </a:t>
            </a:r>
            <a:r>
              <a:rPr lang="en-US" sz="2000" dirty="0" err="1">
                <a:latin typeface="Arial"/>
                <a:cs typeface="Arial"/>
              </a:rPr>
              <a:t>voudra</a:t>
            </a:r>
            <a:r>
              <a:rPr lang="en-US" sz="2000" dirty="0">
                <a:latin typeface="Arial"/>
                <a:cs typeface="Arial"/>
              </a:rPr>
              <a:t> </a:t>
            </a:r>
            <a:r>
              <a:rPr lang="en-US" sz="2000" dirty="0" err="1">
                <a:latin typeface="Arial"/>
                <a:cs typeface="Arial"/>
              </a:rPr>
              <a:t>peut-être</a:t>
            </a:r>
            <a:r>
              <a:rPr lang="en-US" sz="2000" dirty="0">
                <a:latin typeface="Arial"/>
                <a:cs typeface="Arial"/>
              </a:rPr>
              <a:t> </a:t>
            </a:r>
            <a:r>
              <a:rPr lang="en-US" sz="2000" dirty="0" err="1">
                <a:latin typeface="Arial"/>
                <a:cs typeface="Arial"/>
              </a:rPr>
              <a:t>réessayer</a:t>
            </a:r>
            <a:r>
              <a:rPr lang="en-US" sz="2000" dirty="0">
                <a:latin typeface="Arial"/>
                <a:cs typeface="Arial"/>
              </a:rPr>
              <a:t> la </a:t>
            </a:r>
            <a:r>
              <a:rPr lang="en-US" sz="2000" dirty="0" err="1">
                <a:latin typeface="Arial"/>
                <a:cs typeface="Arial"/>
              </a:rPr>
              <a:t>demande</a:t>
            </a:r>
            <a:r>
              <a:rPr lang="en-US" sz="2000" dirty="0">
                <a:latin typeface="Arial"/>
                <a:cs typeface="Arial"/>
              </a:rPr>
              <a:t> </a:t>
            </a:r>
            <a:r>
              <a:rPr lang="en-US" sz="2000" dirty="0" err="1">
                <a:latin typeface="Arial"/>
                <a:cs typeface="Arial"/>
              </a:rPr>
              <a:t>ultérieurement</a:t>
            </a:r>
            <a:r>
              <a:rPr lang="en-US" sz="2000" dirty="0">
                <a:latin typeface="Arial"/>
                <a:cs typeface="Arial"/>
              </a:rPr>
              <a:t>.</a:t>
            </a:r>
            <a:endParaRPr lang="en-US" sz="2000" dirty="0"/>
          </a:p>
        </p:txBody>
      </p:sp>
      <p:pic>
        <p:nvPicPr>
          <p:cNvPr id="4" name="Picture 4" descr="Table&#10;&#10;Description automatically generated">
            <a:extLst>
              <a:ext uri="{FF2B5EF4-FFF2-40B4-BE49-F238E27FC236}">
                <a16:creationId xmlns:a16="http://schemas.microsoft.com/office/drawing/2014/main" id="{A2B5016B-E44D-4F43-A04B-D2CC1956C091}"/>
              </a:ext>
            </a:extLst>
          </p:cNvPr>
          <p:cNvPicPr>
            <a:picLocks noChangeAspect="1"/>
          </p:cNvPicPr>
          <p:nvPr/>
        </p:nvPicPr>
        <p:blipFill>
          <a:blip r:embed="rId2"/>
          <a:stretch>
            <a:fillRect/>
          </a:stretch>
        </p:blipFill>
        <p:spPr>
          <a:xfrm>
            <a:off x="650992" y="4240578"/>
            <a:ext cx="4897496" cy="2102177"/>
          </a:xfrm>
          <a:prstGeom prst="rect">
            <a:avLst/>
          </a:prstGeom>
        </p:spPr>
      </p:pic>
    </p:spTree>
    <p:extLst>
      <p:ext uri="{BB962C8B-B14F-4D97-AF65-F5344CB8AC3E}">
        <p14:creationId xmlns:p14="http://schemas.microsoft.com/office/powerpoint/2010/main" val="993156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8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D81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AAAAACYAAAAIAAAAAQAAAAAAAAA="/>
              </a:ext>
            </a:extLst>
          </p:cNvSpPr>
          <p:nvPr>
            <p:ph type="title"/>
          </p:nvPr>
        </p:nvSpPr>
        <p:spPr>
          <a:xfrm>
            <a:off x="685800" y="609600"/>
            <a:ext cx="7772400" cy="1143000"/>
          </a:xfrm>
        </p:spPr>
        <p:txBody>
          <a:bodyPr/>
          <a:lstStyle/>
          <a:p>
            <a:r>
              <a:t>Entêtes et corp du message</a:t>
            </a:r>
          </a:p>
        </p:txBody>
      </p:sp>
      <p:sp>
        <p:nvSpPr>
          <p:cNvPr id="3" name="SlideText1"/>
          <p:cNvSpPr>
            <a:spLocks noGrp="1" noChangeArrowheads="1"/>
            <a:extLst>
              <a:ext uri="smNativeData">
                <pr:smNativeData xmlns="" xmlns:p14="http://schemas.microsoft.com/office/powerpoint/2010/main" xmlns:pr="smNativeData" val="SMDATA_13_0sCIXxMAAAAlAAAAZAAAAA8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J/4FZk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AAAAACYAAAAIAAAAAQAAAAAAAAA="/>
              </a:ext>
            </a:extLst>
          </p:cNvSpPr>
          <p:nvPr>
            <p:ph type="body" idx="1"/>
          </p:nvPr>
        </p:nvSpPr>
        <p:spPr>
          <a:xfrm>
            <a:off x="685800" y="1981200"/>
            <a:ext cx="7772400" cy="4114800"/>
          </a:xfrm>
        </p:spPr>
        <p:txBody>
          <a:bodyPr/>
          <a:lstStyle/>
          <a:p>
            <a:r>
              <a:t>Les en-têtes spécifient des métadonnées sur une demande ou une réponse.</a:t>
            </a:r>
          </a:p>
          <a:p>
            <a:pPr lvl="1"/>
            <a:r>
              <a:t>s'il faut autoriser la compression; quels types de contenu sont acceptés...</a:t>
            </a:r>
          </a:p>
          <a:p>
            <a:r>
              <a:t>Pour les requêtes, le seul en-tête requis est Host, qui est utilisé par le logiciel de serveur Web pour déterminer quel site est contacté.</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8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BA8mAc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AAAAACYAAAAIAAAAAQAAAAAAAAA="/>
              </a:ext>
            </a:extLst>
          </p:cNvSpPr>
          <p:nvPr>
            <p:ph type="title"/>
          </p:nvPr>
        </p:nvSpPr>
        <p:spPr>
          <a:xfrm>
            <a:off x="685800" y="609600"/>
            <a:ext cx="7772400" cy="1143000"/>
          </a:xfrm>
        </p:spPr>
        <p:txBody>
          <a:bodyPr/>
          <a:lstStyle/>
          <a:p>
            <a:r>
              <a:t>Entêtes courantes</a:t>
            </a:r>
          </a:p>
        </p:txBody>
      </p:sp>
      <p:pic>
        <p:nvPicPr>
          <p:cNvPr id="3" name="SlideText1"/>
          <p:cNvPicPr>
            <a:picLocks noGrp="1" noChangeAspect="1" noChangeArrowheads="1"/>
            <a:extLst>
              <a:ext uri="smNativeData">
                <pr:smNativeData xmlns="" xmlns:p14="http://schemas.microsoft.com/office/powerpoint/2010/main" xmlns:pr="smNativeData" val="SMDATA_15_0sCIXxMAAAAlAAAAEQAAAC8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AcAAAA4AAAAAAAAAAAAAAAAAAAA////AAAAAAAAAAAAAAAAAAAAAAAAAAAAAAAAAAAAAABkAAAAZAAAAAAAAAAjAAAABAAAAGQAAAAXAAAAFAAAAAAAAAAAAAAA/38AAP9/AAAAAAAACQAAAAQAAABIucf/DAAAABAAAAAAAAAAAAAAAAAAAAAAAAAAHgAAAGgAAAAAAAAAAAAAAAAAAAAAAAAAAAAAABAnAAAQJwAAAAAAAAAAAAAAAAAAAAAAAAAAAAAAAAAAAAAAAAAAAAAUAAAAAAAAAMDA/wAAAAAAZAAAADIAAAAAAAAAZAAAAAAAAAB/f38ACgAAAB8AAABUAAAASmasBf///wEAAAAAAAAAAAAAAAAAAAAAAAAAAAAAAAAAAAAAAAAAAAAAAAJ/f38ArMv5A8zMzADAwP8Af39/AAAAAAAAAAAAAAAAAP///wAAAAAAIQAAABgAAAAUAAAAOAQAAG8MAAAINAAAQiUAAAAAAAAmAAAACAAAAAGBAAD/////"/>
              </a:ext>
            </a:extLst>
          </p:cNvPicPr>
          <p:nvPr>
            <p:ph type="clipArt" idx="1"/>
          </p:nvPr>
        </p:nvPicPr>
        <p:blipFill>
          <a:blip r:embed="rId2"/>
          <a:stretch>
            <a:fillRect/>
          </a:stretch>
        </p:blipFill>
        <p:spPr>
          <a:xfrm>
            <a:off x="685800" y="2021205"/>
            <a:ext cx="7772400" cy="4035425"/>
          </a:xfrm>
          <a:prstGeom prst="rect">
            <a:avLst/>
          </a:prstGeom>
          <a:noFill/>
          <a:ln>
            <a:noFill/>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8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GwY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AAAAACYAAAAIAAAAAQAAAAAAAAA="/>
              </a:ext>
            </a:extLst>
          </p:cNvSpPr>
          <p:nvPr>
            <p:ph type="title"/>
          </p:nvPr>
        </p:nvSpPr>
        <p:spPr>
          <a:xfrm>
            <a:off x="685800" y="609600"/>
            <a:ext cx="7772400" cy="1143000"/>
          </a:xfrm>
        </p:spPr>
        <p:txBody>
          <a:bodyPr/>
          <a:lstStyle/>
          <a:p>
            <a:r>
              <a:t>Logiciels serveurs HTTP</a:t>
            </a:r>
          </a:p>
        </p:txBody>
      </p:sp>
      <p:sp>
        <p:nvSpPr>
          <p:cNvPr id="3" name="SlideText1"/>
          <p:cNvSpPr>
            <a:spLocks noGrp="1" noChangeArrowheads="1"/>
            <a:extLst>
              <a:ext uri="smNativeData">
                <pr:smNativeData xmlns="" xmlns:p14="http://schemas.microsoft.com/office/powerpoint/2010/main" xmlns:pr="smNativeData" val="SMDATA_13_0sCIXxMAAAAlAAAAZAAAAA8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HYC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AAAAACYAAAAIAAAAAQAAAAAAAAA="/>
              </a:ext>
            </a:extLst>
          </p:cNvSpPr>
          <p:nvPr>
            <p:ph type="body" idx="1"/>
          </p:nvPr>
        </p:nvSpPr>
        <p:spPr>
          <a:xfrm>
            <a:off x="685800" y="1981200"/>
            <a:ext cx="7772400" cy="4114800"/>
          </a:xfrm>
        </p:spPr>
        <p:txBody>
          <a:bodyPr/>
          <a:lstStyle/>
          <a:p>
            <a:r>
              <a:t>Il existe plusieurs logiciels de serveurs HTTP. Deux des plus populaires sont Apache (httpd) et NGINX</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8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AAAAACYAAAAIAAAAAQAAAAAAAAA="/>
              </a:ext>
            </a:extLst>
          </p:cNvSpPr>
          <p:nvPr>
            <p:ph type="title"/>
          </p:nvPr>
        </p:nvSpPr>
        <p:spPr>
          <a:xfrm>
            <a:off x="685800" y="609600"/>
            <a:ext cx="7772400" cy="1143000"/>
          </a:xfrm>
        </p:spPr>
        <p:txBody>
          <a:bodyPr/>
          <a:lstStyle/>
          <a:p>
            <a:r>
              <a:t>Apache - httpd</a:t>
            </a:r>
          </a:p>
        </p:txBody>
      </p:sp>
      <p:sp>
        <p:nvSpPr>
          <p:cNvPr id="3" name="SlideText1"/>
          <p:cNvSpPr>
            <a:spLocks noGrp="1" noChangeArrowheads="1"/>
            <a:extLst>
              <a:ext uri="smNativeData">
                <pr:smNativeData xmlns="" xmlns:p14="http://schemas.microsoft.com/office/powerpoint/2010/main" xmlns:pr="smNativeData" val="SMDATA_13_0sCIXxMAAAAlAAAAZAAAAA8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AAAAACYAAAAIAAAAAQAAAAAAAAA="/>
              </a:ext>
            </a:extLst>
          </p:cNvSpPr>
          <p:nvPr>
            <p:ph type="body" idx="1"/>
          </p:nvPr>
        </p:nvSpPr>
        <p:spPr>
          <a:xfrm>
            <a:off x="685800" y="1981200"/>
            <a:ext cx="7772400" cy="4114800"/>
          </a:xfrm>
        </p:spPr>
        <p:txBody>
          <a:bodyPr/>
          <a:lstStyle/>
          <a:p>
            <a:r>
              <a:t>Le processus démon (httpd) s'exécute en arrière-plan sur votre serveur et attend les demandes des clients Web.</a:t>
            </a:r>
          </a:p>
          <a:p>
            <a:r>
              <a:t>Pour une question d’efficacité, plusieurs “fork” de apache sont lancés.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8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HZQcj4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AAAAACYAAAAIAAAAAQAAAAAAAAA="/>
              </a:ext>
            </a:extLst>
          </p:cNvSpPr>
          <p:nvPr>
            <p:ph type="title"/>
          </p:nvPr>
        </p:nvSpPr>
        <p:spPr>
          <a:xfrm>
            <a:off x="685800" y="609600"/>
            <a:ext cx="7772400" cy="1143000"/>
          </a:xfrm>
        </p:spPr>
        <p:txBody>
          <a:bodyPr/>
          <a:lstStyle/>
          <a:p>
            <a:r>
              <a:t>Modules</a:t>
            </a:r>
          </a:p>
        </p:txBody>
      </p:sp>
      <p:sp>
        <p:nvSpPr>
          <p:cNvPr id="3" name="SlideText1"/>
          <p:cNvSpPr>
            <a:spLocks noGrp="1" noChangeArrowheads="1"/>
            <a:extLst>
              <a:ext uri="smNativeData">
                <pr:smNativeData xmlns="" xmlns:p14="http://schemas.microsoft.com/office/powerpoint/2010/main" xmlns:pr="smNativeData" val="SMDATA_13_0sCIXxMAAAAlAAAAZAAAAA8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D48L3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AAAAACYAAAAIAAAAAQAAAAAAAAA="/>
              </a:ext>
            </a:extLst>
          </p:cNvSpPr>
          <p:nvPr>
            <p:ph type="body" idx="1"/>
          </p:nvPr>
        </p:nvSpPr>
        <p:spPr>
          <a:xfrm>
            <a:off x="685800" y="1981200"/>
            <a:ext cx="7772400" cy="4114800"/>
          </a:xfrm>
        </p:spPr>
        <p:txBody>
          <a:bodyPr/>
          <a:lstStyle/>
          <a:p>
            <a:pPr>
              <a:defRPr sz="2800"/>
            </a:pPr>
            <a:r>
              <a:t>Apache HTTPD comprend une interface qui permet aux modules de se lier au processus pour gérer des parties spécifiques d'une requête.</a:t>
            </a:r>
          </a:p>
          <a:p>
            <a:pPr>
              <a:defRPr sz="2800"/>
            </a:pPr>
            <a:r>
              <a:t>Des modules sont disponibles pour gérer le traitement des langages de script, tels que Perl ou PHP, dans les documents Web et pour ajouter un chiffrement aux connexions entre les clients et le serveur.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8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GwY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AAAAACYAAAAIAAAAAQAAAAAAAAA="/>
              </a:ext>
            </a:extLst>
          </p:cNvSpPr>
          <p:nvPr>
            <p:ph type="title"/>
          </p:nvPr>
        </p:nvSpPr>
        <p:spPr>
          <a:xfrm>
            <a:off x="685800" y="609600"/>
            <a:ext cx="7772400" cy="1143000"/>
          </a:xfrm>
        </p:spPr>
        <p:txBody>
          <a:bodyPr/>
          <a:lstStyle/>
          <a:p>
            <a:r>
              <a:rPr dirty="0" err="1">
                <a:latin typeface="Arial"/>
                <a:cs typeface="Arial"/>
              </a:rPr>
              <a:t>Hôte</a:t>
            </a:r>
            <a:r>
              <a:rPr dirty="0">
                <a:latin typeface="Arial"/>
                <a:cs typeface="Arial"/>
              </a:rPr>
              <a:t> </a:t>
            </a:r>
            <a:r>
              <a:rPr lang="en-US" dirty="0" err="1">
                <a:latin typeface="Arial"/>
                <a:cs typeface="Arial"/>
              </a:rPr>
              <a:t>virtuel</a:t>
            </a:r>
            <a:endParaRPr lang="en-US" dirty="0" err="1"/>
          </a:p>
        </p:txBody>
      </p:sp>
      <p:sp>
        <p:nvSpPr>
          <p:cNvPr id="3" name="SlideText1"/>
          <p:cNvSpPr>
            <a:spLocks noGrp="1" noChangeArrowheads="1"/>
            <a:extLst>
              <a:ext uri="smNativeData">
                <pr:smNativeData xmlns="" xmlns:p14="http://schemas.microsoft.com/office/powerpoint/2010/main" xmlns:pr="smNativeData" val="SMDATA_13_0sCIXxMAAAAlAAAAZAAAAA8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MACHAY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AAAAACYAAAAIAAAAAQAAAAAAAAA="/>
              </a:ext>
            </a:extLst>
          </p:cNvSpPr>
          <p:nvPr>
            <p:ph type="body" idx="1"/>
          </p:nvPr>
        </p:nvSpPr>
        <p:spPr>
          <a:xfrm>
            <a:off x="685800" y="1981200"/>
            <a:ext cx="7772400" cy="4114800"/>
          </a:xfrm>
        </p:spPr>
        <p:txBody>
          <a:bodyPr/>
          <a:lstStyle/>
          <a:p>
            <a:r>
              <a:t>Apache prend en charge la création de sites Web différents et séparés au sein d'un même serveur : garde le contenu séparé.</a:t>
            </a:r>
          </a:p>
          <a:p>
            <a:r>
              <a:t>Les sites individuels sont configurés sur le même serveur dans ce que l'on appelle des hôtes virtuels.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8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GwY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AAAAACYAAAAIAAAAAQAAAAAAAAA="/>
              </a:ext>
            </a:extLst>
          </p:cNvSpPr>
          <p:nvPr>
            <p:ph type="title"/>
          </p:nvPr>
        </p:nvSpPr>
        <p:spPr>
          <a:xfrm>
            <a:off x="685800" y="609600"/>
            <a:ext cx="7772400" cy="1143000"/>
          </a:xfrm>
        </p:spPr>
        <p:txBody>
          <a:bodyPr/>
          <a:lstStyle/>
          <a:p>
            <a:r>
              <a:t>Hôte virtuel</a:t>
            </a:r>
          </a:p>
        </p:txBody>
      </p:sp>
      <p:sp>
        <p:nvSpPr>
          <p:cNvPr id="3" name="SlideText1"/>
          <p:cNvSpPr>
            <a:spLocks noGrp="1" noChangeArrowheads="1"/>
            <a:extLst>
              <a:ext uri="smNativeData">
                <pr:smNativeData xmlns="" xmlns:p14="http://schemas.microsoft.com/office/powerpoint/2010/main" xmlns:pr="smNativeData" val="SMDATA_13_0sCIXxMAAAAlAAAAZAAAAA8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HYC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AAAAACYAAAAIAAAAAQAAAAAAAAA="/>
              </a:ext>
            </a:extLst>
          </p:cNvSpPr>
          <p:nvPr>
            <p:ph type="body" idx="1"/>
          </p:nvPr>
        </p:nvSpPr>
        <p:spPr>
          <a:xfrm>
            <a:off x="685800" y="1981200"/>
            <a:ext cx="7772400" cy="4114800"/>
          </a:xfrm>
        </p:spPr>
        <p:txBody>
          <a:bodyPr/>
          <a:lstStyle/>
          <a:p>
            <a:r>
              <a:t>Un serveur Apache qui a des hôtes virtuel peut avoir plusieurs noms de domaine qui se résolvent sur l'adresse IP du serveur.</a:t>
            </a:r>
          </a:p>
          <a:p>
            <a:r>
              <a:t>Le contenu retourné à un client Web est basé sur le nom d’hôte utilisé pour accéder au serveur.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8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GwY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AAAAACYAAAAIAAAAAQAAAAAAAAA="/>
              </a:ext>
            </a:extLst>
          </p:cNvSpPr>
          <p:nvPr>
            <p:ph type="title"/>
          </p:nvPr>
        </p:nvSpPr>
        <p:spPr>
          <a:xfrm>
            <a:off x="685800" y="609600"/>
            <a:ext cx="7772400" cy="1143000"/>
          </a:xfrm>
        </p:spPr>
        <p:txBody>
          <a:bodyPr/>
          <a:lstStyle/>
          <a:p>
            <a:r>
              <a:t>Hôte virtuel</a:t>
            </a:r>
          </a:p>
        </p:txBody>
      </p:sp>
      <p:sp>
        <p:nvSpPr>
          <p:cNvPr id="3" name="SlideText1"/>
          <p:cNvSpPr>
            <a:spLocks noGrp="1" noChangeArrowheads="1"/>
            <a:extLst>
              <a:ext uri="smNativeData">
                <pr:smNativeData xmlns="" xmlns:p14="http://schemas.microsoft.com/office/powerpoint/2010/main" xmlns:pr="smNativeData" val="SMDATA_13_0sCIXxMAAAAlAAAAZAAAAA8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o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AAAAACYAAAAIAAAAAQAAAAAAAAA="/>
              </a:ext>
            </a:extLst>
          </p:cNvSpPr>
          <p:nvPr>
            <p:ph type="body" idx="1"/>
          </p:nvPr>
        </p:nvSpPr>
        <p:spPr>
          <a:xfrm>
            <a:off x="685800" y="1981200"/>
            <a:ext cx="7772400" cy="4114800"/>
          </a:xfrm>
        </p:spPr>
        <p:txBody>
          <a:bodyPr/>
          <a:lstStyle/>
          <a:p>
            <a:r>
              <a:t>La portion “host” de l’entête permet au serveur de distinguer l’hôte virtuel.</a:t>
            </a:r>
          </a:p>
          <a:p>
            <a:pPr lvl="1"/>
            <a:r>
              <a:t>Exemple, un client demande un ressource au serveur www.exemple.com</a:t>
            </a:r>
          </a:p>
          <a:p>
            <a:pPr lvl="1"/>
            <a:r>
              <a:t>Le client est dirigé vers un “conteneur” d'hôte virtuel dont le </a:t>
            </a:r>
            <a:r>
              <a:rPr>
                <a:latin typeface="Courier New" pitchFamily="3" charset="0"/>
                <a:ea typeface="Courier New" pitchFamily="3" charset="0"/>
                <a:cs typeface="Courier New" pitchFamily="3" charset="0"/>
              </a:rPr>
              <a:t>ServerName</a:t>
            </a:r>
            <a:r>
              <a:t> était défini pour répondre à www.exemple.com.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pr="smNativeData" xmlns:p14="http://schemas.microsoft.com/office/powerpoint/2010/main" xmlns="" val="SMDATA_13_0sCI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KYARg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AAAAACYAAAAIAAAAv78AAAAAAAA="/>
              </a:ext>
            </a:extLst>
          </p:cNvSpPr>
          <p:nvPr>
            <p:ph type="title" idx="4294967295"/>
          </p:nvPr>
        </p:nvSpPr>
        <p:spPr>
          <a:xfrm>
            <a:off x="685800" y="609600"/>
            <a:ext cx="7772400" cy="1143000"/>
          </a:xfrm>
          <a:prstGeom prst="rect">
            <a:avLst/>
          </a:prstGeom>
        </p:spPr>
        <p:txBody>
          <a:bodyPr vert="horz" wrap="square" lIns="91440" tIns="45720" rIns="91440" bIns="45720" numCol="1" spcCol="215900" anchor="ctr">
            <a:prstTxWarp prst="textNoShape">
              <a:avLst/>
            </a:prstTxWarp>
          </a:bodyPr>
          <a:lstStyle/>
          <a:p>
            <a:pPr>
              <a:spcBef>
                <a:spcPts val="0"/>
              </a:spcBef>
              <a:defRPr sz="3600">
                <a:solidFill>
                  <a:srgbClr val="00B0F0"/>
                </a:solidFill>
              </a:defRPr>
            </a:pPr>
            <a:r>
              <a:rPr lang="fr-CA" dirty="0"/>
              <a:t>Retours sur DNS</a:t>
            </a:r>
            <a:endParaRPr dirty="0"/>
          </a:p>
        </p:txBody>
      </p:sp>
      <p:sp>
        <p:nvSpPr>
          <p:cNvPr id="3" name="Espace réservé du contenu 2"/>
          <p:cNvSpPr>
            <a:spLocks noGrp="1" noChangeArrowheads="1"/>
            <a:extLst>
              <a:ext uri="smNativeData">
                <pr:smNativeData xmlns:pr="smNativeData" xmlns:p14="http://schemas.microsoft.com/office/powerpoint/2010/main" xmlns=""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AAAAACYAAAAIAAAAv78AAAAAAAA="/>
              </a:ext>
            </a:extLst>
          </p:cNvSpPr>
          <p:nvPr>
            <p:ph idx="4294967295"/>
          </p:nvPr>
        </p:nvSpPr>
        <p:spPr>
          <a:xfrm>
            <a:off x="685800" y="1981200"/>
            <a:ext cx="7772400" cy="4114800"/>
          </a:xfrm>
          <a:prstGeom prst="rect">
            <a:avLst/>
          </a:prstGeom>
        </p:spPr>
        <p:txBody>
          <a:bodyPr vert="horz" wrap="square" lIns="91440" tIns="45720" rIns="91440" bIns="45720" numCol="1" spcCol="215900" anchor="t">
            <a:prstTxWarp prst="textNoShape">
              <a:avLst/>
            </a:prstTxWarp>
          </a:bodyPr>
          <a:lstStyle/>
          <a:p>
            <a:pPr>
              <a:spcBef>
                <a:spcPts val="0"/>
              </a:spcBef>
              <a:spcAft>
                <a:spcPts val="600"/>
              </a:spcAft>
              <a:defRPr sz="2400"/>
            </a:pPr>
            <a:r>
              <a:rPr lang="fr-CA" dirty="0"/>
              <a:t>Les différentes ressources</a:t>
            </a:r>
          </a:p>
          <a:p>
            <a:pPr>
              <a:spcBef>
                <a:spcPts val="0"/>
              </a:spcBef>
              <a:spcAft>
                <a:spcPts val="600"/>
              </a:spcAft>
              <a:defRPr sz="2400"/>
            </a:pPr>
            <a:r>
              <a:rPr lang="fr-CA" dirty="0"/>
              <a:t>Décomposons un URL :</a:t>
            </a:r>
          </a:p>
          <a:p>
            <a:pPr>
              <a:spcBef>
                <a:spcPts val="0"/>
              </a:spcBef>
              <a:spcAft>
                <a:spcPts val="600"/>
              </a:spcAft>
              <a:defRPr sz="2400"/>
            </a:pPr>
            <a:endParaRPr lang="fr-CA" dirty="0"/>
          </a:p>
          <a:p>
            <a:pPr>
              <a:spcBef>
                <a:spcPts val="0"/>
              </a:spcBef>
              <a:spcAft>
                <a:spcPts val="600"/>
              </a:spcAft>
              <a:defRPr sz="2400"/>
            </a:pPr>
            <a:r>
              <a:rPr lang="fr-CA" dirty="0">
                <a:hlinkClick r:id="rId2"/>
              </a:rPr>
              <a:t>https://www.csfoy.ca/</a:t>
            </a:r>
            <a:endParaRPr lang="fr-CA" dirty="0"/>
          </a:p>
          <a:p>
            <a:pPr>
              <a:spcBef>
                <a:spcPts val="0"/>
              </a:spcBef>
              <a:spcAft>
                <a:spcPts val="600"/>
              </a:spcAft>
              <a:defRPr sz="2400"/>
            </a:pPr>
            <a:endParaRPr lang="fr-CA" dirty="0"/>
          </a:p>
          <a:p>
            <a:pPr>
              <a:spcBef>
                <a:spcPts val="0"/>
              </a:spcBef>
              <a:spcAft>
                <a:spcPts val="600"/>
              </a:spcAft>
              <a:defRPr sz="2400"/>
            </a:pPr>
            <a:r>
              <a:rPr lang="fr-CA" dirty="0"/>
              <a:t>https://dfc.csfoy.ca/accueil/</a:t>
            </a:r>
            <a:br>
              <a:rPr lang="fr-CA" dirty="0"/>
            </a:br>
            <a:br>
              <a:rPr lang="fr-CA" dirty="0"/>
            </a:br>
            <a:br>
              <a:rPr lang="fr-CA" dirty="0"/>
            </a:br>
            <a:endParaRPr lang="fr-CA" dirty="0"/>
          </a:p>
          <a:p>
            <a:pPr>
              <a:spcBef>
                <a:spcPts val="0"/>
              </a:spcBef>
              <a:spcAft>
                <a:spcPts val="600"/>
              </a:spcAft>
              <a:defRPr sz="2400"/>
            </a:pPr>
            <a:endParaRPr dirty="0"/>
          </a:p>
        </p:txBody>
      </p:sp>
      <p:sp>
        <p:nvSpPr>
          <p:cNvPr id="4" name="Espace réservé du numéro de diapositive 3"/>
          <p:cNvSpPr txBox="1">
            <a:extLst>
              <a:ext uri="smNativeData">
                <pr:smNativeData xmlns:pr="smNativeData" xmlns:p14="http://schemas.microsoft.com/office/powerpoint/2010/main" xmlns="" val="SMDATA_13_0sCIXxMAAAAlAAAAEg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8="/>
              </a:ext>
            </a:extLst>
          </p:cNvSpPr>
          <p:nvPr/>
        </p:nvSpPr>
        <p:spPr>
          <a:xfrm>
            <a:off x="900430" y="6609080"/>
            <a:ext cx="934720" cy="276225"/>
          </a:xfrm>
          <a:prstGeom prst="rect">
            <a:avLst/>
          </a:prstGeom>
          <a:noFill/>
          <a:ln>
            <a:noFill/>
          </a:ln>
          <a:effectLst/>
        </p:spPr>
        <p:txBody>
          <a:bodyPr vert="horz" wrap="square" lIns="91440" tIns="45720" rIns="91440" bIns="45720" numCol="1" spcCol="215900" anchor="t"/>
          <a:lstStyle/>
          <a:p>
            <a:pPr algn="ctr">
              <a:spcBef>
                <a:spcPts val="0"/>
              </a:spcBef>
            </a:pPr>
            <a:fld id="{70A843CB-859D-FDB5-D310-73E00D5E2526}" type="slidenum">
              <a:rPr sz="1000"/>
              <a:t>2</a:t>
            </a:fld>
            <a:endParaRPr sz="1000"/>
          </a:p>
        </p:txBody>
      </p:sp>
    </p:spTree>
    <p:extLst>
      <p:ext uri="{BB962C8B-B14F-4D97-AF65-F5344CB8AC3E}">
        <p14:creationId xmlns:p14="http://schemas.microsoft.com/office/powerpoint/2010/main" val="1117974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8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HYC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AAAAACYAAAAIAAAAAQAAAAAAAAA="/>
              </a:ext>
            </a:extLst>
          </p:cNvSpPr>
          <p:nvPr>
            <p:ph type="title"/>
          </p:nvPr>
        </p:nvSpPr>
        <p:spPr>
          <a:xfrm>
            <a:off x="685800" y="609600"/>
            <a:ext cx="7772400" cy="1143000"/>
          </a:xfrm>
        </p:spPr>
        <p:txBody>
          <a:bodyPr/>
          <a:lstStyle/>
          <a:p>
            <a:r>
              <a:t>Conteneur virtuel</a:t>
            </a:r>
          </a:p>
        </p:txBody>
      </p:sp>
      <p:sp>
        <p:nvSpPr>
          <p:cNvPr id="3" name="SlideText1"/>
          <p:cNvSpPr>
            <a:spLocks noGrp="1" noChangeArrowheads="1"/>
            <a:extLst>
              <a:ext uri="smNativeData">
                <pr:smNativeData xmlns="" xmlns:p14="http://schemas.microsoft.com/office/powerpoint/2010/main" xmlns:pr="smNativeData" val="SMDATA_13_0sCIXxMAAAAlAAAAZAAAAA8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AAAAACYAAAAIAAAAAQAAAAAAAAA="/>
              </a:ext>
            </a:extLst>
          </p:cNvSpPr>
          <p:nvPr>
            <p:ph type="body" idx="1"/>
          </p:nvPr>
        </p:nvSpPr>
        <p:spPr>
          <a:xfrm>
            <a:off x="685800" y="1981200"/>
            <a:ext cx="7772400" cy="4114800"/>
          </a:xfrm>
        </p:spPr>
        <p:txBody>
          <a:bodyPr/>
          <a:lstStyle/>
          <a:p>
            <a:r>
              <a:rPr sz="2800"/>
              <a:t>Le conteneur fournit l'emplacement du contenu et éventuellement différents journaux d'erreurs ou directives de </a:t>
            </a:r>
            <a:r>
              <a:rPr sz="2800">
                <a:latin typeface="Courier New" pitchFamily="3" charset="0"/>
                <a:ea typeface="Courier New" pitchFamily="3" charset="0"/>
                <a:cs typeface="Courier New" pitchFamily="3" charset="0"/>
              </a:rPr>
              <a:t>Directory</a:t>
            </a:r>
            <a:r>
              <a:rPr sz="2800"/>
              <a:t> à partir des paramètres globaux.</a:t>
            </a:r>
          </a:p>
          <a:p>
            <a:r>
              <a:rPr sz="2800"/>
              <a:t>De cette façon, chaque hôte virtuel pourrait être géré comme s'il se trouvait sur une machine distincte.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 xmlns:p14="http://schemas.microsoft.com/office/powerpoint/2010/main" xmlns:pr="smNativeData" val="SMDATA_13_0sCI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KYARg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AAAAACYAAAAIAAAAv78AAAAAAAA="/>
              </a:ext>
            </a:extLst>
          </p:cNvSpPr>
          <p:nvPr>
            <p:ph type="title" idx="4294967295"/>
          </p:nvPr>
        </p:nvSpPr>
        <p:spPr>
          <a:xfrm>
            <a:off x="685800" y="609600"/>
            <a:ext cx="7772400" cy="1143000"/>
          </a:xfrm>
          <a:prstGeom prst="rect">
            <a:avLst/>
          </a:prstGeom>
        </p:spPr>
        <p:txBody>
          <a:bodyPr vert="horz" wrap="square" lIns="91440" tIns="45720" rIns="91440" bIns="45720" numCol="1" spcCol="215900" anchor="ctr">
            <a:prstTxWarp prst="textNoShape">
              <a:avLst/>
            </a:prstTxWarp>
          </a:bodyPr>
          <a:lstStyle/>
          <a:p>
            <a:pPr>
              <a:spcBef>
                <a:spcPts val="0"/>
              </a:spcBef>
              <a:defRPr sz="3600">
                <a:solidFill>
                  <a:srgbClr val="00B0F0"/>
                </a:solidFill>
              </a:defRPr>
            </a:pPr>
            <a:r>
              <a:t>HTTP</a:t>
            </a:r>
          </a:p>
        </p:txBody>
      </p:sp>
      <p:sp>
        <p:nvSpPr>
          <p:cNvPr id="3" name="Espace réservé du contenu 2"/>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AAAAACYAAAAIAAAAv78AAAAAAAA="/>
              </a:ext>
            </a:extLst>
          </p:cNvSpPr>
          <p:nvPr>
            <p:ph idx="4294967295"/>
          </p:nvPr>
        </p:nvSpPr>
        <p:spPr>
          <a:xfrm>
            <a:off x="685800" y="1981200"/>
            <a:ext cx="7772400" cy="4114800"/>
          </a:xfrm>
          <a:prstGeom prst="rect">
            <a:avLst/>
          </a:prstGeom>
        </p:spPr>
        <p:txBody>
          <a:bodyPr vert="horz" wrap="square" lIns="91440" tIns="45720" rIns="91440" bIns="45720" numCol="1" spcCol="215900" anchor="t">
            <a:prstTxWarp prst="textNoShape">
              <a:avLst/>
            </a:prstTxWarp>
          </a:bodyPr>
          <a:lstStyle/>
          <a:p>
            <a:pPr>
              <a:spcBef>
                <a:spcPts val="0"/>
              </a:spcBef>
              <a:spcAft>
                <a:spcPts val="600"/>
              </a:spcAft>
              <a:defRPr sz="2400"/>
            </a:pPr>
            <a:r>
              <a:rPr dirty="0" err="1"/>
              <a:t>Protocole</a:t>
            </a:r>
            <a:r>
              <a:rPr dirty="0"/>
              <a:t> principal pour le Web.</a:t>
            </a:r>
          </a:p>
          <a:p>
            <a:pPr>
              <a:spcBef>
                <a:spcPts val="0"/>
              </a:spcBef>
              <a:spcAft>
                <a:spcPts val="600"/>
              </a:spcAft>
              <a:defRPr sz="2400"/>
            </a:pPr>
            <a:r>
              <a:rPr dirty="0" err="1"/>
              <a:t>Protocole</a:t>
            </a:r>
            <a:r>
              <a:rPr dirty="0"/>
              <a:t> client/</a:t>
            </a:r>
            <a:r>
              <a:rPr dirty="0" err="1"/>
              <a:t>serveur</a:t>
            </a:r>
            <a:r>
              <a:rPr dirty="0"/>
              <a:t> </a:t>
            </a:r>
            <a:r>
              <a:rPr dirty="0" err="1"/>
              <a:t>utilisant</a:t>
            </a:r>
            <a:r>
              <a:rPr dirty="0"/>
              <a:t> le </a:t>
            </a:r>
            <a:r>
              <a:rPr dirty="0" err="1"/>
              <a:t>principe</a:t>
            </a:r>
            <a:r>
              <a:rPr dirty="0"/>
              <a:t> de </a:t>
            </a:r>
            <a:r>
              <a:rPr dirty="0" err="1"/>
              <a:t>une-requête</a:t>
            </a:r>
            <a:r>
              <a:rPr dirty="0"/>
              <a:t>/</a:t>
            </a:r>
            <a:r>
              <a:rPr dirty="0" err="1"/>
              <a:t>une-réponse</a:t>
            </a:r>
            <a:r>
              <a:rPr dirty="0"/>
              <a:t>.</a:t>
            </a:r>
          </a:p>
          <a:p>
            <a:pPr>
              <a:spcBef>
                <a:spcPts val="0"/>
              </a:spcBef>
              <a:spcAft>
                <a:spcPts val="600"/>
              </a:spcAft>
              <a:defRPr sz="2400"/>
            </a:pPr>
            <a:r>
              <a:rPr dirty="0"/>
              <a:t>Les agents (clients) </a:t>
            </a:r>
            <a:r>
              <a:rPr dirty="0" err="1"/>
              <a:t>envoient</a:t>
            </a:r>
            <a:r>
              <a:rPr dirty="0"/>
              <a:t> </a:t>
            </a:r>
            <a:r>
              <a:rPr dirty="0" err="1"/>
              <a:t>une</a:t>
            </a:r>
            <a:r>
              <a:rPr dirty="0"/>
              <a:t> </a:t>
            </a:r>
            <a:r>
              <a:rPr dirty="0" err="1"/>
              <a:t>requête</a:t>
            </a:r>
            <a:r>
              <a:rPr dirty="0"/>
              <a:t> pour </a:t>
            </a:r>
            <a:r>
              <a:rPr dirty="0" err="1"/>
              <a:t>une</a:t>
            </a:r>
            <a:r>
              <a:rPr dirty="0"/>
              <a:t> </a:t>
            </a:r>
            <a:r>
              <a:rPr dirty="0" err="1"/>
              <a:t>ressource</a:t>
            </a:r>
            <a:r>
              <a:rPr dirty="0"/>
              <a:t> à un </a:t>
            </a:r>
            <a:r>
              <a:rPr dirty="0" err="1"/>
              <a:t>serveur</a:t>
            </a:r>
            <a:r>
              <a:rPr dirty="0"/>
              <a:t> HTTP.</a:t>
            </a:r>
          </a:p>
          <a:p>
            <a:pPr>
              <a:spcBef>
                <a:spcPts val="0"/>
              </a:spcBef>
              <a:spcAft>
                <a:spcPts val="600"/>
              </a:spcAft>
              <a:defRPr sz="2400"/>
            </a:pPr>
            <a:r>
              <a:rPr dirty="0"/>
              <a:t>Le </a:t>
            </a:r>
            <a:r>
              <a:rPr dirty="0" err="1"/>
              <a:t>serveur</a:t>
            </a:r>
            <a:r>
              <a:rPr dirty="0"/>
              <a:t> </a:t>
            </a:r>
            <a:r>
              <a:rPr dirty="0" err="1"/>
              <a:t>récupère</a:t>
            </a:r>
            <a:r>
              <a:rPr dirty="0"/>
              <a:t> la </a:t>
            </a:r>
            <a:r>
              <a:rPr dirty="0" err="1"/>
              <a:t>ressource</a:t>
            </a:r>
            <a:r>
              <a:rPr dirty="0"/>
              <a:t> (</a:t>
            </a:r>
            <a:r>
              <a:rPr dirty="0" err="1"/>
              <a:t>disque</a:t>
            </a:r>
            <a:r>
              <a:rPr dirty="0"/>
              <a:t> local, BD...) et la </a:t>
            </a:r>
            <a:r>
              <a:rPr dirty="0" err="1"/>
              <a:t>retourne</a:t>
            </a:r>
            <a:r>
              <a:rPr dirty="0"/>
              <a:t> à </a:t>
            </a:r>
            <a:r>
              <a:rPr dirty="0" err="1"/>
              <a:t>l’agent</a:t>
            </a:r>
            <a:r>
              <a:rPr dirty="0"/>
              <a:t>.</a:t>
            </a:r>
            <a:endParaRPr lang="fr-CA" dirty="0"/>
          </a:p>
          <a:p>
            <a:pPr>
              <a:spcBef>
                <a:spcPts val="0"/>
              </a:spcBef>
              <a:spcAft>
                <a:spcPts val="600"/>
              </a:spcAft>
              <a:defRPr sz="2400"/>
            </a:pPr>
            <a:r>
              <a:rPr lang="fr-CA" b="0" i="0" dirty="0">
                <a:solidFill>
                  <a:srgbClr val="202122"/>
                </a:solidFill>
                <a:effectLst/>
                <a:latin typeface="Arial" panose="020B0604020202020204" pitchFamily="34" charset="0"/>
              </a:rPr>
              <a:t>Un </a:t>
            </a:r>
            <a:r>
              <a:rPr lang="fr-CA" b="0" i="0" u="none" strike="noStrike" dirty="0">
                <a:solidFill>
                  <a:srgbClr val="0645AD"/>
                </a:solidFill>
                <a:effectLst/>
                <a:latin typeface="Arial" panose="020B0604020202020204" pitchFamily="34" charset="0"/>
              </a:rPr>
              <a:t>serveur HTTP</a:t>
            </a:r>
            <a:r>
              <a:rPr lang="fr-CA" b="0" i="0" dirty="0">
                <a:solidFill>
                  <a:srgbClr val="202122"/>
                </a:solidFill>
                <a:effectLst/>
                <a:latin typeface="Arial" panose="020B0604020202020204" pitchFamily="34" charset="0"/>
              </a:rPr>
              <a:t> utilise par défaut le </a:t>
            </a:r>
            <a:r>
              <a:rPr lang="fr-CA" b="0" i="0" u="none" strike="noStrike" dirty="0">
                <a:solidFill>
                  <a:srgbClr val="0645AD"/>
                </a:solidFill>
                <a:effectLst/>
                <a:latin typeface="Arial" panose="020B0604020202020204" pitchFamily="34" charset="0"/>
                <a:hlinkClick r:id="rId2" tooltip="Port (logiciel)"/>
              </a:rPr>
              <a:t>port</a:t>
            </a:r>
            <a:r>
              <a:rPr lang="fr-CA" b="0" i="0" dirty="0">
                <a:solidFill>
                  <a:srgbClr val="202122"/>
                </a:solidFill>
                <a:effectLst/>
                <a:latin typeface="Arial" panose="020B0604020202020204" pitchFamily="34" charset="0"/>
              </a:rPr>
              <a:t> 80 (443 pour HTTPS).</a:t>
            </a:r>
            <a:endParaRPr dirty="0"/>
          </a:p>
        </p:txBody>
      </p:sp>
      <p:sp>
        <p:nvSpPr>
          <p:cNvPr id="4" name="Espace réservé du numéro de diapositive 3"/>
          <p:cNvSpPr txBox="1">
            <a:extLst>
              <a:ext uri="smNativeData">
                <pr:smNativeData xmlns="" xmlns:p14="http://schemas.microsoft.com/office/powerpoint/2010/main" xmlns:pr="smNativeData" val="SMDATA_13_0sCIXxMAAAAlAAAAEg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8="/>
              </a:ext>
            </a:extLst>
          </p:cNvSpPr>
          <p:nvPr/>
        </p:nvSpPr>
        <p:spPr>
          <a:xfrm>
            <a:off x="900430" y="6609080"/>
            <a:ext cx="934720" cy="276225"/>
          </a:xfrm>
          <a:prstGeom prst="rect">
            <a:avLst/>
          </a:prstGeom>
          <a:noFill/>
          <a:ln>
            <a:noFill/>
          </a:ln>
          <a:effectLst/>
        </p:spPr>
        <p:txBody>
          <a:bodyPr vert="horz" wrap="square" lIns="91440" tIns="45720" rIns="91440" bIns="45720" numCol="1" spcCol="215900" anchor="t"/>
          <a:lstStyle/>
          <a:p>
            <a:pPr algn="ctr">
              <a:spcBef>
                <a:spcPts val="0"/>
              </a:spcBef>
            </a:pPr>
            <a:fld id="{70A843CB-859D-FDB5-D310-73E00D5E2526}" type="slidenum">
              <a:rPr sz="1000"/>
              <a:t>3</a:t>
            </a:fld>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pr="smNativeData" xmlns:p14="http://schemas.microsoft.com/office/powerpoint/2010/main" xmlns="" val="SMDATA_13_0sCI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KYARg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AAAAACYAAAAIAAAAv78AAAAAAAA="/>
              </a:ext>
            </a:extLst>
          </p:cNvSpPr>
          <p:nvPr>
            <p:ph type="title" idx="4294967295"/>
          </p:nvPr>
        </p:nvSpPr>
        <p:spPr>
          <a:xfrm>
            <a:off x="685800" y="609600"/>
            <a:ext cx="7772400" cy="1143000"/>
          </a:xfrm>
          <a:prstGeom prst="rect">
            <a:avLst/>
          </a:prstGeom>
        </p:spPr>
        <p:txBody>
          <a:bodyPr vert="horz" wrap="square" lIns="91440" tIns="45720" rIns="91440" bIns="45720" numCol="1" spcCol="215900" anchor="ctr">
            <a:prstTxWarp prst="textNoShape">
              <a:avLst/>
            </a:prstTxWarp>
          </a:bodyPr>
          <a:lstStyle/>
          <a:p>
            <a:pPr>
              <a:spcBef>
                <a:spcPts val="0"/>
              </a:spcBef>
              <a:defRPr sz="3600">
                <a:solidFill>
                  <a:srgbClr val="00B0F0"/>
                </a:solidFill>
              </a:defRPr>
            </a:pPr>
            <a:r>
              <a:rPr dirty="0"/>
              <a:t>HTTP</a:t>
            </a:r>
            <a:r>
              <a:rPr lang="fr-CA" dirty="0"/>
              <a:t> Les versions</a:t>
            </a:r>
            <a:endParaRPr dirty="0"/>
          </a:p>
        </p:txBody>
      </p:sp>
      <p:pic>
        <p:nvPicPr>
          <p:cNvPr id="9" name="Espace réservé du contenu 8">
            <a:extLst>
              <a:ext uri="{FF2B5EF4-FFF2-40B4-BE49-F238E27FC236}">
                <a16:creationId xmlns:a16="http://schemas.microsoft.com/office/drawing/2014/main" id="{95A91C0D-562A-4732-A3CB-17CCC0406BD5}"/>
              </a:ext>
            </a:extLst>
          </p:cNvPr>
          <p:cNvPicPr>
            <a:picLocks noGrp="1" noChangeAspect="1"/>
          </p:cNvPicPr>
          <p:nvPr>
            <p:ph idx="4294967295"/>
          </p:nvPr>
        </p:nvPicPr>
        <p:blipFill>
          <a:blip r:embed="rId2"/>
          <a:stretch>
            <a:fillRect/>
          </a:stretch>
        </p:blipFill>
        <p:spPr>
          <a:xfrm>
            <a:off x="2362200" y="1752600"/>
            <a:ext cx="3729249" cy="2618658"/>
          </a:xfrm>
          <a:prstGeom prst="rect">
            <a:avLst/>
          </a:prstGeom>
        </p:spPr>
      </p:pic>
      <p:sp>
        <p:nvSpPr>
          <p:cNvPr id="4" name="Espace réservé du numéro de diapositive 3"/>
          <p:cNvSpPr txBox="1">
            <a:extLst>
              <a:ext uri="smNativeData">
                <pr:smNativeData xmlns:pr="smNativeData" xmlns:p14="http://schemas.microsoft.com/office/powerpoint/2010/main" xmlns="" val="SMDATA_13_0sCIXxMAAAAlAAAAEg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8="/>
              </a:ext>
            </a:extLst>
          </p:cNvSpPr>
          <p:nvPr/>
        </p:nvSpPr>
        <p:spPr>
          <a:xfrm>
            <a:off x="900430" y="6609080"/>
            <a:ext cx="934720" cy="276225"/>
          </a:xfrm>
          <a:prstGeom prst="rect">
            <a:avLst/>
          </a:prstGeom>
          <a:noFill/>
          <a:ln>
            <a:noFill/>
          </a:ln>
          <a:effectLst/>
        </p:spPr>
        <p:txBody>
          <a:bodyPr vert="horz" wrap="square" lIns="91440" tIns="45720" rIns="91440" bIns="45720" numCol="1" spcCol="215900" anchor="t"/>
          <a:lstStyle/>
          <a:p>
            <a:pPr algn="ctr">
              <a:spcBef>
                <a:spcPts val="0"/>
              </a:spcBef>
            </a:pPr>
            <a:fld id="{70A843CB-859D-FDB5-D310-73E00D5E2526}" type="slidenum">
              <a:rPr sz="1000"/>
              <a:t>4</a:t>
            </a:fld>
            <a:endParaRPr sz="1000"/>
          </a:p>
        </p:txBody>
      </p:sp>
    </p:spTree>
    <p:extLst>
      <p:ext uri="{BB962C8B-B14F-4D97-AF65-F5344CB8AC3E}">
        <p14:creationId xmlns:p14="http://schemas.microsoft.com/office/powerpoint/2010/main" val="1590228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 xmlns:p14="http://schemas.microsoft.com/office/powerpoint/2010/main" xmlns:pr="smNativeData" val="SMDATA_13_0sCI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4PB0M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AAAAACYAAAAIAAAAv78AAAAAAAA="/>
              </a:ext>
            </a:extLst>
          </p:cNvSpPr>
          <p:nvPr>
            <p:ph type="title" idx="4294967295"/>
          </p:nvPr>
        </p:nvSpPr>
        <p:spPr>
          <a:xfrm>
            <a:off x="685800" y="609600"/>
            <a:ext cx="7772400" cy="1143000"/>
          </a:xfrm>
          <a:prstGeom prst="rect">
            <a:avLst/>
          </a:prstGeom>
        </p:spPr>
        <p:txBody>
          <a:bodyPr vert="horz" wrap="square" lIns="91440" tIns="45720" rIns="91440" bIns="45720" numCol="1" spcCol="215900" anchor="ctr">
            <a:prstTxWarp prst="textNoShape">
              <a:avLst/>
            </a:prstTxWarp>
          </a:bodyPr>
          <a:lstStyle/>
          <a:p>
            <a:pPr>
              <a:spcBef>
                <a:spcPts val="0"/>
              </a:spcBef>
              <a:defRPr sz="3600">
                <a:solidFill>
                  <a:srgbClr val="00B0F0"/>
                </a:solidFill>
              </a:defRPr>
            </a:pPr>
            <a:r>
              <a:t>Transaction HTTP</a:t>
            </a:r>
          </a:p>
        </p:txBody>
      </p:sp>
      <p:sp>
        <p:nvSpPr>
          <p:cNvPr id="3" name="Espace réservé du contenu 2"/>
          <p:cNvSpPr>
            <a:spLocks noGrp="1" noChangeArrowheads="1"/>
            <a:extLst>
              <a:ext uri="smNativeData">
                <pr:smNativeData xmlns="" xmlns:p14="http://schemas.microsoft.com/office/powerpoint/2010/main" xmlns:pr="smNativeData" val="SMDATA_13_0sCI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AAAAACYAAAAIAAAAv78AAAAAAAA="/>
              </a:ext>
            </a:extLst>
          </p:cNvSpPr>
          <p:nvPr>
            <p:ph idx="4294967295"/>
          </p:nvPr>
        </p:nvSpPr>
        <p:spPr>
          <a:xfrm>
            <a:off x="685800" y="1981200"/>
            <a:ext cx="7772400" cy="4114800"/>
          </a:xfrm>
          <a:prstGeom prst="rect">
            <a:avLst/>
          </a:prstGeom>
        </p:spPr>
        <p:txBody>
          <a:bodyPr vert="horz" wrap="square" lIns="91440" tIns="45720" rIns="91440" bIns="45720" numCol="1" spcCol="215900" anchor="t">
            <a:prstTxWarp prst="textNoShape">
              <a:avLst/>
            </a:prstTxWarp>
          </a:bodyPr>
          <a:lstStyle/>
          <a:p>
            <a:pPr>
              <a:spcBef>
                <a:spcPts val="0"/>
              </a:spcBef>
              <a:spcAft>
                <a:spcPts val="600"/>
              </a:spcAft>
              <a:defRPr sz="2400"/>
            </a:pPr>
            <a:r>
              <a:t>Une transaction (requête ou réponse) débute par une ligne initial, une séquence d’entêtes, suivi d’une ligne vide et finalement la charge utile (corp du message).</a:t>
            </a:r>
          </a:p>
          <a:p>
            <a:pPr>
              <a:spcBef>
                <a:spcPts val="0"/>
              </a:spcBef>
              <a:spcAft>
                <a:spcPts val="600"/>
              </a:spcAft>
              <a:defRPr sz="2400"/>
            </a:pPr>
            <a:r>
              <a:t>Pour la requête, la première ligne spécifie une action que le serveur doit effectuer (une méthode de  requête), un chemin d’accès et la version HTTP à utiliser.</a:t>
            </a:r>
          </a:p>
          <a:p>
            <a:pPr lvl="1">
              <a:spcBef>
                <a:spcPts val="0"/>
              </a:spcBef>
              <a:spcAft>
                <a:spcPts val="600"/>
              </a:spcAft>
              <a:defRPr sz="2400">
                <a:latin typeface="Courier New" pitchFamily="3" charset="0"/>
                <a:ea typeface="Courier New" pitchFamily="3" charset="0"/>
                <a:cs typeface="Courier New" pitchFamily="3" charset="0"/>
              </a:defRPr>
            </a:pPr>
            <a:r>
              <a:t>GET /index.html HTTP/1.1</a:t>
            </a:r>
          </a:p>
        </p:txBody>
      </p:sp>
      <p:sp>
        <p:nvSpPr>
          <p:cNvPr id="4" name="Espace réservé du numéro de diapositive 3"/>
          <p:cNvSpPr txBox="1">
            <a:extLst>
              <a:ext uri="smNativeData">
                <pr:smNativeData xmlns="" xmlns:p14="http://schemas.microsoft.com/office/powerpoint/2010/main" xmlns:pr="smNativeData" val="SMDATA_13_0sCIXxMAAAAlAAAAEg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8="/>
              </a:ext>
            </a:extLst>
          </p:cNvSpPr>
          <p:nvPr/>
        </p:nvSpPr>
        <p:spPr>
          <a:xfrm>
            <a:off x="900430" y="6609080"/>
            <a:ext cx="934720" cy="276225"/>
          </a:xfrm>
          <a:prstGeom prst="rect">
            <a:avLst/>
          </a:prstGeom>
          <a:noFill/>
          <a:ln>
            <a:noFill/>
          </a:ln>
          <a:effectLst/>
        </p:spPr>
        <p:txBody>
          <a:bodyPr vert="horz" wrap="square" lIns="91440" tIns="45720" rIns="91440" bIns="45720" numCol="1" spcCol="215900" anchor="t"/>
          <a:lstStyle/>
          <a:p>
            <a:pPr algn="ctr">
              <a:spcBef>
                <a:spcPts val="0"/>
              </a:spcBef>
            </a:pPr>
            <a:fld id="{13DD20CB-85FE-88D6-B065-73836E2B4626}" type="slidenum">
              <a:rPr sz="1000"/>
              <a:t>5</a:t>
            </a:fld>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8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GwY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AAAAACYAAAAIAAAAAQAAAAAAAAA="/>
              </a:ext>
            </a:extLst>
          </p:cNvSpPr>
          <p:nvPr>
            <p:ph type="title"/>
          </p:nvPr>
        </p:nvSpPr>
        <p:spPr>
          <a:xfrm>
            <a:off x="685800" y="609600"/>
            <a:ext cx="7772400" cy="1143000"/>
          </a:xfrm>
        </p:spPr>
        <p:txBody>
          <a:bodyPr/>
          <a:lstStyle/>
          <a:p>
            <a:r>
              <a:t>Méthodes</a:t>
            </a:r>
          </a:p>
        </p:txBody>
      </p:sp>
      <p:pic>
        <p:nvPicPr>
          <p:cNvPr id="3" name="SlideText1"/>
          <p:cNvPicPr>
            <a:picLocks noGrp="1" noChangeAspect="1" noChangeArrowheads="1"/>
            <a:extLst>
              <a:ext uri="smNativeData">
                <pr:smNativeData xmlns="" xmlns:p14="http://schemas.microsoft.com/office/powerpoint/2010/main" xmlns:pr="smNativeData" val="SMDATA_15_0sCIXxMAAAAlAAAAEQAAAC8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AcAAAA4AAAAAAAAAAAAAAAAAAAA////AAAAAAAAAAAAAAAAAAAAAAAAAAAAAAAAAAAAAABkAAAAZAAAAAAAAAAjAAAABAAAAGQAAAAXAAAAFAAAAAAAAAAAAAAA/38AAP9/AAAAAAAACQAAAAQAAAAkXGP/DAAAABAAAAAAAAAAAAAAAAAAAAAAAAAAHgAAAGgAAAAAAAAAAAAAAAAAAAAAAAAAAAAAABAnAAAQJwAAAAAAAAAAAAAAAAAAAAAAAAAAAAAAAAAAAAAAAAAAAAAUAAAAAAAAAMDA/wAAAAAAZAAAADIAAAAAAAAAZAAAAAAAAAB/f38ACgAAAB8AAABUAAAASmasBf///wEAAAAAAAAAAAAAAAAAAAAAAAAAAAAAAAAAAAAAAAAAAAAAAAJ/f38ArMv5A8zMzADAwP8Af39/AAAAAAAAAAAAAAAAAP///wAAAAAAIQAAABgAAAAUAAAAOAQAAAgRAAAINAAAqSAAAAAAAAAmAAAACAAAAAGBAAD/////"/>
              </a:ext>
            </a:extLst>
          </p:cNvPicPr>
          <p:nvPr>
            <p:ph type="clipArt" idx="1"/>
          </p:nvPr>
        </p:nvPicPr>
        <p:blipFill>
          <a:blip r:embed="rId2"/>
          <a:stretch>
            <a:fillRect/>
          </a:stretch>
        </p:blipFill>
        <p:spPr>
          <a:xfrm>
            <a:off x="685800" y="2768600"/>
            <a:ext cx="7772400" cy="2540635"/>
          </a:xfrm>
          <a:prstGeom prst="rect">
            <a:avLst/>
          </a:prstGeom>
          <a:noFill/>
          <a:ln>
            <a:noFill/>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8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GwY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AAAAACYAAAAIAAAAAQAAAAAAAAA="/>
              </a:ext>
            </a:extLst>
          </p:cNvSpPr>
          <p:nvPr>
            <p:ph type="title"/>
          </p:nvPr>
        </p:nvSpPr>
        <p:spPr>
          <a:xfrm>
            <a:off x="685800" y="609600"/>
            <a:ext cx="7772400" cy="1143000"/>
          </a:xfrm>
        </p:spPr>
        <p:txBody>
          <a:bodyPr/>
          <a:lstStyle/>
          <a:p>
            <a:r>
              <a:t>Réponses HTTP</a:t>
            </a:r>
          </a:p>
        </p:txBody>
      </p:sp>
      <p:sp>
        <p:nvSpPr>
          <p:cNvPr id="3" name="SlideText1"/>
          <p:cNvSpPr>
            <a:spLocks noGrp="1" noChangeArrowheads="1"/>
            <a:extLst>
              <a:ext uri="smNativeData">
                <pr:smNativeData xmlns="" xmlns:p14="http://schemas.microsoft.com/office/powerpoint/2010/main" xmlns:pr="smNativeData" val="SMDATA_13_0sCIXxMAAAAlAAAAZAAAAA8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ICTNQM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AAAAACYAAAAIAAAAAQAAAAAAAAA="/>
              </a:ext>
            </a:extLst>
          </p:cNvSpPr>
          <p:nvPr>
            <p:ph type="body" idx="1"/>
          </p:nvPr>
        </p:nvSpPr>
        <p:spPr>
          <a:xfrm>
            <a:off x="685800" y="1981200"/>
            <a:ext cx="7772400" cy="4114800"/>
          </a:xfrm>
        </p:spPr>
        <p:txBody>
          <a:bodyPr/>
          <a:lstStyle/>
          <a:p>
            <a:r>
              <a:t>La ligne initiale d'une réponse, appelée ligne d'état, indique la disposition de la demande.</a:t>
            </a:r>
          </a:p>
          <a:p>
            <a:pPr lvl="1">
              <a:defRPr>
                <a:latin typeface="Courier New" pitchFamily="3" charset="0"/>
                <a:ea typeface="Courier New" pitchFamily="3" charset="0"/>
                <a:cs typeface="Courier New" pitchFamily="3" charset="0"/>
              </a:defRPr>
            </a:pPr>
            <a:r>
              <a:t>HTTP/1.1 200 OK</a:t>
            </a:r>
          </a:p>
          <a:p>
            <a:r>
              <a:t>La partie importante est le chiffre indiquant le code d’état.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0sCIXxMAAAAlAAAAZAAAAA8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HYC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AAAAACYAAAAIAAAAAQAAAAAAAAA="/>
              </a:ext>
            </a:extLst>
          </p:cNvSpPr>
          <p:nvPr>
            <p:ph type="title"/>
          </p:nvPr>
        </p:nvSpPr>
        <p:spPr>
          <a:xfrm>
            <a:off x="685800" y="609600"/>
            <a:ext cx="7772400" cy="1143000"/>
          </a:xfrm>
        </p:spPr>
        <p:txBody>
          <a:bodyPr/>
          <a:lstStyle/>
          <a:p>
            <a:r>
              <a:t>Réponses HTTP</a:t>
            </a:r>
          </a:p>
        </p:txBody>
      </p:sp>
      <p:sp>
        <p:nvSpPr>
          <p:cNvPr id="3" name="SlideText1"/>
          <p:cNvSpPr>
            <a:spLocks noGrp="1" noChangeArrowheads="1"/>
            <a:extLst>
              <a:ext uri="smNativeData">
                <pr:smNativeData xmlns="" xmlns:p14="http://schemas.microsoft.com/office/powerpoint/2010/main" xmlns:pr="smNativeData" val="SMDATA_13_0sCIXxMAAAAlAAAAZAAAAA8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NQM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AAAAACYAAAAIAAAAAQAAAAAAAAA="/>
              </a:ext>
            </a:extLst>
          </p:cNvSpPr>
          <p:nvPr>
            <p:ph type="body" idx="1"/>
          </p:nvPr>
        </p:nvSpPr>
        <p:spPr>
          <a:xfrm>
            <a:off x="685800" y="1981200"/>
            <a:ext cx="7772400" cy="4114800"/>
          </a:xfrm>
        </p:spPr>
        <p:txBody>
          <a:bodyPr/>
          <a:lstStyle/>
          <a:p>
            <a:r>
              <a:rPr dirty="0">
                <a:latin typeface="Arial"/>
                <a:cs typeface="Arial"/>
              </a:rPr>
              <a:t>Le premier </a:t>
            </a:r>
            <a:r>
              <a:rPr dirty="0" err="1">
                <a:latin typeface="Arial"/>
                <a:cs typeface="Arial"/>
              </a:rPr>
              <a:t>nombre</a:t>
            </a:r>
            <a:r>
              <a:rPr dirty="0">
                <a:latin typeface="Arial"/>
                <a:cs typeface="Arial"/>
              </a:rPr>
              <a:t> </a:t>
            </a:r>
            <a:r>
              <a:rPr dirty="0" err="1">
                <a:latin typeface="Arial"/>
                <a:cs typeface="Arial"/>
              </a:rPr>
              <a:t>indique</a:t>
            </a:r>
            <a:r>
              <a:rPr dirty="0">
                <a:latin typeface="Arial"/>
                <a:cs typeface="Arial"/>
              </a:rPr>
              <a:t> la </a:t>
            </a:r>
            <a:r>
              <a:rPr dirty="0" err="1">
                <a:latin typeface="Arial"/>
                <a:cs typeface="Arial"/>
              </a:rPr>
              <a:t>classe</a:t>
            </a:r>
            <a:r>
              <a:rPr dirty="0">
                <a:latin typeface="Arial"/>
                <a:cs typeface="Arial"/>
              </a:rPr>
              <a:t>.</a:t>
            </a:r>
            <a:endParaRPr lang="en-US" sz="2800" dirty="0">
              <a:cs typeface="Arial"/>
            </a:endParaRPr>
          </a:p>
          <a:p>
            <a:pPr lvl="1"/>
            <a:r>
              <a:rPr lang="en-US" sz="2400" b="1" dirty="0">
                <a:latin typeface="Arial"/>
                <a:cs typeface="Arial"/>
              </a:rPr>
              <a:t>1xx</a:t>
            </a:r>
            <a:r>
              <a:rPr lang="en-US" sz="2400" dirty="0">
                <a:latin typeface="Arial"/>
                <a:cs typeface="Arial"/>
              </a:rPr>
              <a:t> - Informational</a:t>
            </a:r>
            <a:endParaRPr lang="en-US" dirty="0">
              <a:cs typeface="Arial"/>
            </a:endParaRPr>
          </a:p>
          <a:p>
            <a:pPr lvl="1"/>
            <a:r>
              <a:rPr lang="en-US" sz="2800" b="1" dirty="0">
                <a:latin typeface="Arial"/>
                <a:cs typeface="Arial"/>
              </a:rPr>
              <a:t>2xx</a:t>
            </a:r>
            <a:r>
              <a:rPr lang="en-US" sz="2800" dirty="0">
                <a:latin typeface="Arial"/>
                <a:cs typeface="Arial"/>
              </a:rPr>
              <a:t> - </a:t>
            </a:r>
            <a:r>
              <a:rPr lang="en-US" dirty="0">
                <a:latin typeface="Arial"/>
                <a:cs typeface="Arial"/>
              </a:rPr>
              <a:t>Success</a:t>
            </a:r>
          </a:p>
          <a:p>
            <a:pPr lvl="1"/>
            <a:r>
              <a:rPr lang="en-US" b="1" dirty="0">
                <a:latin typeface="Arial"/>
                <a:cs typeface="Arial"/>
              </a:rPr>
              <a:t>3xx</a:t>
            </a:r>
            <a:r>
              <a:rPr lang="en-US" sz="2800" dirty="0">
                <a:latin typeface="Arial"/>
                <a:cs typeface="Arial"/>
              </a:rPr>
              <a:t> - Redirection</a:t>
            </a:r>
            <a:endParaRPr lang="en-US" dirty="0"/>
          </a:p>
          <a:p>
            <a:pPr lvl="1"/>
            <a:r>
              <a:rPr lang="en-US" sz="2800" b="1" dirty="0">
                <a:latin typeface="Arial"/>
                <a:cs typeface="Arial"/>
              </a:rPr>
              <a:t>4xx</a:t>
            </a:r>
            <a:r>
              <a:rPr lang="en-US" sz="2800" dirty="0">
                <a:latin typeface="Arial"/>
                <a:cs typeface="Arial"/>
              </a:rPr>
              <a:t> - Client </a:t>
            </a:r>
            <a:r>
              <a:rPr lang="en-US" dirty="0">
                <a:latin typeface="Arial"/>
                <a:cs typeface="Arial"/>
              </a:rPr>
              <a:t>Error</a:t>
            </a:r>
          </a:p>
          <a:p>
            <a:pPr lvl="1"/>
            <a:r>
              <a:rPr lang="en-US" b="1" dirty="0">
                <a:latin typeface="Arial"/>
                <a:cs typeface="Arial"/>
              </a:rPr>
              <a:t>5xx</a:t>
            </a:r>
            <a:r>
              <a:rPr lang="en-US" sz="2800" dirty="0">
                <a:latin typeface="Arial"/>
                <a:cs typeface="Arial"/>
              </a:rPr>
              <a:t> - Server Error</a:t>
            </a:r>
            <a:endParaRPr lang="en-US" dirty="0">
              <a:latin typeface="Arial"/>
              <a:cs typeface="Arial"/>
            </a:endParaRPr>
          </a:p>
          <a:p>
            <a:pPr lvl="1"/>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80103-C575-4729-9901-04C41DED6A80}"/>
              </a:ext>
            </a:extLst>
          </p:cNvPr>
          <p:cNvSpPr>
            <a:spLocks noGrp="1"/>
          </p:cNvSpPr>
          <p:nvPr>
            <p:ph type="title"/>
          </p:nvPr>
        </p:nvSpPr>
        <p:spPr/>
        <p:txBody>
          <a:bodyPr/>
          <a:lstStyle/>
          <a:p>
            <a:r>
              <a:rPr lang="en-US" dirty="0">
                <a:latin typeface="Arial"/>
                <a:cs typeface="Arial"/>
              </a:rPr>
              <a:t>Classes</a:t>
            </a:r>
            <a:endParaRPr lang="en-US" dirty="0"/>
          </a:p>
        </p:txBody>
      </p:sp>
      <p:sp>
        <p:nvSpPr>
          <p:cNvPr id="3" name="Content Placeholder 2">
            <a:extLst>
              <a:ext uri="{FF2B5EF4-FFF2-40B4-BE49-F238E27FC236}">
                <a16:creationId xmlns:a16="http://schemas.microsoft.com/office/drawing/2014/main" id="{FAB48232-85C8-44B9-9BCD-85F8BBC88316}"/>
              </a:ext>
            </a:extLst>
          </p:cNvPr>
          <p:cNvSpPr>
            <a:spLocks noGrp="1"/>
          </p:cNvSpPr>
          <p:nvPr>
            <p:ph idx="1"/>
          </p:nvPr>
        </p:nvSpPr>
        <p:spPr/>
        <p:txBody>
          <a:bodyPr/>
          <a:lstStyle/>
          <a:p>
            <a:r>
              <a:rPr lang="en-US" dirty="0">
                <a:latin typeface="Arial"/>
                <a:cs typeface="Arial"/>
              </a:rPr>
              <a:t>1xx – </a:t>
            </a:r>
            <a:r>
              <a:rPr lang="en-US" dirty="0" err="1">
                <a:latin typeface="Arial"/>
                <a:cs typeface="Arial"/>
              </a:rPr>
              <a:t>informatif</a:t>
            </a:r>
            <a:endParaRPr lang="en-US" dirty="0" err="1"/>
          </a:p>
          <a:p>
            <a:pPr lvl="1"/>
            <a:r>
              <a:rPr lang="en-US" sz="2000" dirty="0">
                <a:latin typeface="Arial"/>
                <a:cs typeface="Arial"/>
              </a:rPr>
              <a:t>Les </a:t>
            </a:r>
            <a:r>
              <a:rPr lang="en-US" sz="2000" dirty="0" err="1">
                <a:latin typeface="Arial"/>
                <a:cs typeface="Arial"/>
              </a:rPr>
              <a:t>réponses</a:t>
            </a:r>
            <a:r>
              <a:rPr lang="en-US" sz="2000" dirty="0">
                <a:latin typeface="Arial"/>
                <a:cs typeface="Arial"/>
              </a:rPr>
              <a:t> avec un code 1xx </a:t>
            </a:r>
            <a:r>
              <a:rPr lang="en-US" sz="2000" dirty="0" err="1">
                <a:latin typeface="Arial"/>
                <a:cs typeface="Arial"/>
              </a:rPr>
              <a:t>sont</a:t>
            </a:r>
            <a:r>
              <a:rPr lang="en-US" sz="2000" dirty="0">
                <a:latin typeface="Arial"/>
                <a:cs typeface="Arial"/>
              </a:rPr>
              <a:t> à </a:t>
            </a:r>
            <a:r>
              <a:rPr lang="en-US" sz="2000" dirty="0" err="1">
                <a:latin typeface="Arial"/>
                <a:cs typeface="Arial"/>
              </a:rPr>
              <a:t>titre</a:t>
            </a:r>
            <a:r>
              <a:rPr lang="en-US" sz="2000" dirty="0">
                <a:latin typeface="Arial"/>
                <a:cs typeface="Arial"/>
              </a:rPr>
              <a:t> </a:t>
            </a:r>
            <a:r>
              <a:rPr lang="en-US" sz="2000" dirty="0" err="1">
                <a:latin typeface="Arial"/>
                <a:cs typeface="Arial"/>
              </a:rPr>
              <a:t>informatif</a:t>
            </a:r>
            <a:r>
              <a:rPr lang="en-US" sz="2000" dirty="0">
                <a:latin typeface="Arial"/>
                <a:cs typeface="Arial"/>
              </a:rPr>
              <a:t>, </a:t>
            </a:r>
            <a:r>
              <a:rPr lang="en-US" sz="2000" dirty="0" err="1">
                <a:latin typeface="Arial"/>
                <a:cs typeface="Arial"/>
              </a:rPr>
              <a:t>indiquant</a:t>
            </a:r>
            <a:r>
              <a:rPr lang="en-US" sz="2000" dirty="0">
                <a:latin typeface="Arial"/>
                <a:cs typeface="Arial"/>
              </a:rPr>
              <a:t> que le </a:t>
            </a:r>
            <a:r>
              <a:rPr lang="en-US" sz="2000" dirty="0" err="1">
                <a:latin typeface="Arial"/>
                <a:cs typeface="Arial"/>
              </a:rPr>
              <a:t>serveur</a:t>
            </a:r>
            <a:r>
              <a:rPr lang="en-US" sz="2000" dirty="0">
                <a:latin typeface="Arial"/>
                <a:cs typeface="Arial"/>
              </a:rPr>
              <a:t> a </a:t>
            </a:r>
            <a:r>
              <a:rPr lang="en-US" sz="2000" dirty="0" err="1">
                <a:latin typeface="Arial"/>
                <a:cs typeface="Arial"/>
              </a:rPr>
              <a:t>reçu</a:t>
            </a:r>
            <a:r>
              <a:rPr lang="en-US" sz="2000" dirty="0">
                <a:latin typeface="Arial"/>
                <a:cs typeface="Arial"/>
              </a:rPr>
              <a:t> la </a:t>
            </a:r>
            <a:r>
              <a:rPr lang="en-US" sz="2000" dirty="0" err="1">
                <a:latin typeface="Arial"/>
                <a:cs typeface="Arial"/>
              </a:rPr>
              <a:t>demande</a:t>
            </a:r>
            <a:r>
              <a:rPr lang="en-US" sz="2000" dirty="0">
                <a:latin typeface="Arial"/>
                <a:cs typeface="Arial"/>
              </a:rPr>
              <a:t> </a:t>
            </a:r>
            <a:r>
              <a:rPr lang="en-US" sz="2000" dirty="0" err="1">
                <a:latin typeface="Arial"/>
                <a:cs typeface="Arial"/>
              </a:rPr>
              <a:t>mais</a:t>
            </a:r>
            <a:r>
              <a:rPr lang="en-US" sz="2000" dirty="0">
                <a:latin typeface="Arial"/>
                <a:cs typeface="Arial"/>
              </a:rPr>
              <a:t> </a:t>
            </a:r>
            <a:r>
              <a:rPr lang="en-US" sz="2000" dirty="0" err="1">
                <a:latin typeface="Arial"/>
                <a:cs typeface="Arial"/>
              </a:rPr>
              <a:t>n'a</a:t>
            </a:r>
            <a:r>
              <a:rPr lang="en-US" sz="2000" dirty="0">
                <a:latin typeface="Arial"/>
                <a:cs typeface="Arial"/>
              </a:rPr>
              <a:t> pas </a:t>
            </a:r>
            <a:r>
              <a:rPr lang="en-US" sz="2000" dirty="0" err="1">
                <a:latin typeface="Arial"/>
                <a:cs typeface="Arial"/>
              </a:rPr>
              <a:t>fini</a:t>
            </a:r>
            <a:r>
              <a:rPr lang="en-US" sz="2000" dirty="0">
                <a:latin typeface="Arial"/>
                <a:cs typeface="Arial"/>
              </a:rPr>
              <a:t> de la </a:t>
            </a:r>
            <a:r>
              <a:rPr lang="en-US" sz="2000" dirty="0" err="1">
                <a:latin typeface="Arial"/>
                <a:cs typeface="Arial"/>
              </a:rPr>
              <a:t>traiter</a:t>
            </a:r>
            <a:r>
              <a:rPr lang="en-US" sz="2000" dirty="0">
                <a:latin typeface="Arial"/>
                <a:cs typeface="Arial"/>
              </a:rPr>
              <a:t>. Le client doit </a:t>
            </a:r>
            <a:r>
              <a:rPr lang="en-US" sz="2000" dirty="0" err="1">
                <a:latin typeface="Arial"/>
                <a:cs typeface="Arial"/>
              </a:rPr>
              <a:t>s'attendre</a:t>
            </a:r>
            <a:r>
              <a:rPr lang="en-US" sz="2000" dirty="0">
                <a:latin typeface="Arial"/>
                <a:cs typeface="Arial"/>
              </a:rPr>
              <a:t> à </a:t>
            </a:r>
            <a:r>
              <a:rPr lang="en-US" sz="2000" dirty="0" err="1">
                <a:latin typeface="Arial"/>
                <a:cs typeface="Arial"/>
              </a:rPr>
              <a:t>une</a:t>
            </a:r>
            <a:r>
              <a:rPr lang="en-US" sz="2000" dirty="0">
                <a:latin typeface="Arial"/>
                <a:cs typeface="Arial"/>
              </a:rPr>
              <a:t> </a:t>
            </a:r>
            <a:r>
              <a:rPr lang="en-US" sz="2000" dirty="0" err="1">
                <a:latin typeface="Arial"/>
                <a:cs typeface="Arial"/>
              </a:rPr>
              <a:t>réponse</a:t>
            </a:r>
            <a:r>
              <a:rPr lang="en-US" sz="2000" dirty="0">
                <a:latin typeface="Arial"/>
                <a:cs typeface="Arial"/>
              </a:rPr>
              <a:t> </a:t>
            </a:r>
            <a:r>
              <a:rPr lang="en-US" sz="2000" dirty="0" err="1">
                <a:latin typeface="Arial"/>
                <a:cs typeface="Arial"/>
              </a:rPr>
              <a:t>complète</a:t>
            </a:r>
            <a:r>
              <a:rPr lang="en-US" sz="2000" dirty="0">
                <a:latin typeface="Arial"/>
                <a:cs typeface="Arial"/>
              </a:rPr>
              <a:t> plus tard. </a:t>
            </a:r>
            <a:r>
              <a:rPr lang="en-US" sz="2000" dirty="0" err="1">
                <a:latin typeface="Arial"/>
                <a:cs typeface="Arial"/>
              </a:rPr>
              <a:t>Ces</a:t>
            </a:r>
            <a:r>
              <a:rPr lang="en-US" sz="2000" dirty="0">
                <a:latin typeface="Arial"/>
                <a:cs typeface="Arial"/>
              </a:rPr>
              <a:t> </a:t>
            </a:r>
            <a:r>
              <a:rPr lang="en-US" sz="2000" dirty="0" err="1">
                <a:latin typeface="Arial"/>
                <a:cs typeface="Arial"/>
              </a:rPr>
              <a:t>réponses</a:t>
            </a:r>
            <a:r>
              <a:rPr lang="en-US" sz="2000" dirty="0">
                <a:latin typeface="Arial"/>
                <a:cs typeface="Arial"/>
              </a:rPr>
              <a:t> ne </a:t>
            </a:r>
            <a:r>
              <a:rPr lang="en-US" sz="2000" dirty="0" err="1">
                <a:latin typeface="Arial"/>
                <a:cs typeface="Arial"/>
              </a:rPr>
              <a:t>contiennent</a:t>
            </a:r>
            <a:r>
              <a:rPr lang="en-US" sz="2000" dirty="0">
                <a:latin typeface="Arial"/>
                <a:cs typeface="Arial"/>
              </a:rPr>
              <a:t> </a:t>
            </a:r>
            <a:r>
              <a:rPr lang="en-US" sz="2000" dirty="0" err="1">
                <a:latin typeface="Arial"/>
                <a:cs typeface="Arial"/>
              </a:rPr>
              <a:t>généralement</a:t>
            </a:r>
            <a:r>
              <a:rPr lang="en-US" sz="2000" dirty="0">
                <a:latin typeface="Arial"/>
                <a:cs typeface="Arial"/>
              </a:rPr>
              <a:t> pas de corps.</a:t>
            </a:r>
            <a:endParaRPr lang="en-US" sz="2000" dirty="0"/>
          </a:p>
          <a:p>
            <a:r>
              <a:rPr lang="en-US" dirty="0">
                <a:latin typeface="Arial"/>
                <a:cs typeface="Arial"/>
              </a:rPr>
              <a:t>2xx - succès</a:t>
            </a:r>
          </a:p>
          <a:p>
            <a:pPr lvl="1"/>
            <a:r>
              <a:rPr lang="en-US" sz="2000" dirty="0">
                <a:latin typeface="Arial"/>
                <a:cs typeface="Arial"/>
              </a:rPr>
              <a:t>Les </a:t>
            </a:r>
            <a:r>
              <a:rPr lang="en-US" sz="2000" dirty="0" err="1">
                <a:latin typeface="Arial"/>
                <a:cs typeface="Arial"/>
              </a:rPr>
              <a:t>réponses</a:t>
            </a:r>
            <a:r>
              <a:rPr lang="en-US" sz="2000" dirty="0">
                <a:latin typeface="Arial"/>
                <a:cs typeface="Arial"/>
              </a:rPr>
              <a:t> avec un code 2xx </a:t>
            </a:r>
            <a:r>
              <a:rPr lang="en-US" sz="2000" dirty="0" err="1">
                <a:latin typeface="Arial"/>
                <a:cs typeface="Arial"/>
              </a:rPr>
              <a:t>signifient</a:t>
            </a:r>
            <a:r>
              <a:rPr lang="en-US" sz="2000" dirty="0">
                <a:latin typeface="Arial"/>
                <a:cs typeface="Arial"/>
              </a:rPr>
              <a:t> que le </a:t>
            </a:r>
            <a:r>
              <a:rPr lang="en-US" sz="2000" dirty="0" err="1">
                <a:latin typeface="Arial"/>
                <a:cs typeface="Arial"/>
              </a:rPr>
              <a:t>serveur</a:t>
            </a:r>
            <a:r>
              <a:rPr lang="en-US" sz="2000" dirty="0">
                <a:latin typeface="Arial"/>
                <a:cs typeface="Arial"/>
              </a:rPr>
              <a:t> a </a:t>
            </a:r>
            <a:r>
              <a:rPr lang="en-US" sz="2000" dirty="0" err="1">
                <a:latin typeface="Arial"/>
                <a:cs typeface="Arial"/>
              </a:rPr>
              <a:t>reçu</a:t>
            </a:r>
            <a:r>
              <a:rPr lang="en-US" sz="2000" dirty="0">
                <a:latin typeface="Arial"/>
                <a:cs typeface="Arial"/>
              </a:rPr>
              <a:t> et </a:t>
            </a:r>
            <a:r>
              <a:rPr lang="en-US" sz="2000" dirty="0" err="1">
                <a:latin typeface="Arial"/>
                <a:cs typeface="Arial"/>
              </a:rPr>
              <a:t>accepté</a:t>
            </a:r>
            <a:r>
              <a:rPr lang="en-US" sz="2000" dirty="0">
                <a:latin typeface="Arial"/>
                <a:cs typeface="Arial"/>
              </a:rPr>
              <a:t> la </a:t>
            </a:r>
            <a:r>
              <a:rPr lang="en-US" sz="2000" dirty="0" err="1">
                <a:latin typeface="Arial"/>
                <a:cs typeface="Arial"/>
              </a:rPr>
              <a:t>demande</a:t>
            </a:r>
            <a:r>
              <a:rPr lang="en-US" sz="2000" dirty="0">
                <a:latin typeface="Arial"/>
                <a:cs typeface="Arial"/>
              </a:rPr>
              <a:t>.</a:t>
            </a:r>
            <a:endParaRPr lang="en-US" sz="2000">
              <a:cs typeface="Arial"/>
            </a:endParaRPr>
          </a:p>
        </p:txBody>
      </p:sp>
    </p:spTree>
    <p:extLst>
      <p:ext uri="{BB962C8B-B14F-4D97-AF65-F5344CB8AC3E}">
        <p14:creationId xmlns:p14="http://schemas.microsoft.com/office/powerpoint/2010/main" val="3166337653"/>
      </p:ext>
    </p:extLst>
  </p:cSld>
  <p:clrMapOvr>
    <a:masterClrMapping/>
  </p:clrMapOvr>
</p:sld>
</file>

<file path=ppt/theme/theme1.xml><?xml version="1.0" encoding="utf-8"?>
<a:theme xmlns:a="http://schemas.openxmlformats.org/drawingml/2006/main" name="Presentation">
  <a:themeElements>
    <a:clrScheme name="Presentation">
      <a:dk1>
        <a:srgbClr val="000000"/>
      </a:dk1>
      <a:lt1>
        <a:srgbClr val="FFFFFF"/>
      </a:lt1>
      <a:dk2>
        <a:srgbClr val="242852"/>
      </a:dk2>
      <a:lt2>
        <a:srgbClr val="ACCBF9"/>
      </a:lt2>
      <a:accent1>
        <a:srgbClr val="4A66AC"/>
      </a:accent1>
      <a:accent2>
        <a:srgbClr val="629DD1"/>
      </a:accent2>
      <a:accent3>
        <a:srgbClr val="535379"/>
      </a:accent3>
      <a:accent4>
        <a:srgbClr val="737359"/>
      </a:accent4>
      <a:accent5>
        <a:srgbClr val="939339"/>
      </a:accent5>
      <a:accent6>
        <a:srgbClr val="B3B319"/>
      </a:accent6>
      <a:hlink>
        <a:srgbClr val="0070C0"/>
      </a:hlink>
      <a:folHlink>
        <a:srgbClr val="3EBBF0"/>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cap="flat" cmpd="sng" algn="ctr">
          <a:solidFill>
            <a:schemeClr val="tx1"/>
          </a:solidFill>
          <a:prstDash val="solid"/>
          <a:headEnd type="none"/>
          <a:tailEnd type="none"/>
        </a:ln>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969696"/>
        </a:lt2>
        <a:accent1>
          <a:srgbClr val="FBDF53"/>
        </a:accent1>
        <a:accent2>
          <a:srgbClr val="FF9966"/>
        </a:accent2>
        <a:accent3>
          <a:srgbClr val="535379"/>
        </a:accent3>
        <a:accent4>
          <a:srgbClr val="737359"/>
        </a:accent4>
        <a:accent5>
          <a:srgbClr val="939339"/>
        </a:accent5>
        <a:accent6>
          <a:srgbClr val="B3B319"/>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808080"/>
        </a:lt2>
        <a:accent1>
          <a:srgbClr val="99CCFF"/>
        </a:accent1>
        <a:accent2>
          <a:srgbClr val="CCCCFF"/>
        </a:accent2>
        <a:accent3>
          <a:srgbClr val="535379"/>
        </a:accent3>
        <a:accent4>
          <a:srgbClr val="737359"/>
        </a:accent4>
        <a:accent5>
          <a:srgbClr val="939339"/>
        </a:accent5>
        <a:accent6>
          <a:srgbClr val="B3B319"/>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DEF6F1"/>
        </a:lt1>
        <a:dk2>
          <a:srgbClr val="000000"/>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D9"/>
        </a:lt1>
        <a:dk2>
          <a:srgbClr val="000000"/>
        </a:dk2>
        <a:lt2>
          <a:srgbClr val="777777"/>
        </a:lt2>
        <a:accent1>
          <a:srgbClr val="FFFFF7"/>
        </a:accent1>
        <a:accent2>
          <a:srgbClr val="33CCCC"/>
        </a:accent2>
        <a:accent3>
          <a:srgbClr val="535379"/>
        </a:accent3>
        <a:accent4>
          <a:srgbClr val="737359"/>
        </a:accent4>
        <a:accent5>
          <a:srgbClr val="939339"/>
        </a:accent5>
        <a:accent6>
          <a:srgbClr val="B3B31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6">
        <a:dk1>
          <a:srgbClr val="FFFFFF"/>
        </a:dk1>
        <a:lt1>
          <a:srgbClr val="008080"/>
        </a:lt1>
        <a:dk2>
          <a:srgbClr val="FFFF99"/>
        </a:dk2>
        <a:lt2>
          <a:srgbClr val="005A58"/>
        </a:lt2>
        <a:accent1>
          <a:srgbClr val="006462"/>
        </a:accent1>
        <a:accent2>
          <a:srgbClr val="6D6FC7"/>
        </a:accent2>
        <a:accent3>
          <a:srgbClr val="535379"/>
        </a:accent3>
        <a:accent4>
          <a:srgbClr val="737359"/>
        </a:accent4>
        <a:accent5>
          <a:srgbClr val="939339"/>
        </a:accent5>
        <a:accent6>
          <a:srgbClr val="B3B319"/>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7">
        <a:dk1>
          <a:srgbClr val="FFFFFF"/>
        </a:dk1>
        <a:lt1>
          <a:srgbClr val="800000"/>
        </a:lt1>
        <a:dk2>
          <a:srgbClr val="DFD293"/>
        </a:dk2>
        <a:lt2>
          <a:srgbClr val="5C1F00"/>
        </a:lt2>
        <a:accent1>
          <a:srgbClr val="713E39"/>
        </a:accent1>
        <a:accent2>
          <a:srgbClr val="BE7960"/>
        </a:accent2>
        <a:accent3>
          <a:srgbClr val="535379"/>
        </a:accent3>
        <a:accent4>
          <a:srgbClr val="737359"/>
        </a:accent4>
        <a:accent5>
          <a:srgbClr val="939339"/>
        </a:accent5>
        <a:accent6>
          <a:srgbClr val="B3B319"/>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Presentation 8">
        <a:dk1>
          <a:srgbClr val="FFFFFF"/>
        </a:dk1>
        <a:lt1>
          <a:srgbClr val="000099"/>
        </a:lt1>
        <a:dk2>
          <a:srgbClr val="CCFFFF"/>
        </a:dk2>
        <a:lt2>
          <a:srgbClr val="003366"/>
        </a:lt2>
        <a:accent1>
          <a:srgbClr val="3366CC"/>
        </a:accent1>
        <a:accent2>
          <a:srgbClr val="00B000"/>
        </a:accent2>
        <a:accent3>
          <a:srgbClr val="535379"/>
        </a:accent3>
        <a:accent4>
          <a:srgbClr val="737359"/>
        </a:accent4>
        <a:accent5>
          <a:srgbClr val="939339"/>
        </a:accent5>
        <a:accent6>
          <a:srgbClr val="B3B319"/>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9">
        <a:dk1>
          <a:srgbClr val="FFFFFF"/>
        </a:dk1>
        <a:lt1>
          <a:srgbClr val="000000"/>
        </a:lt1>
        <a:dk2>
          <a:srgbClr val="E3EBF1"/>
        </a:dk2>
        <a:lt2>
          <a:srgbClr val="336699"/>
        </a:lt2>
        <a:accent1>
          <a:srgbClr val="003399"/>
        </a:accent1>
        <a:accent2>
          <a:srgbClr val="468A4B"/>
        </a:accent2>
        <a:accent3>
          <a:srgbClr val="535379"/>
        </a:accent3>
        <a:accent4>
          <a:srgbClr val="737359"/>
        </a:accent4>
        <a:accent5>
          <a:srgbClr val="939339"/>
        </a:accent5>
        <a:accent6>
          <a:srgbClr val="B3B319"/>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Presentation 10">
        <a:dk1>
          <a:srgbClr val="FFFFFF"/>
        </a:dk1>
        <a:lt1>
          <a:srgbClr val="686B5D"/>
        </a:lt1>
        <a:dk2>
          <a:srgbClr val="D1D1CB"/>
        </a:dk2>
        <a:lt2>
          <a:srgbClr val="777777"/>
        </a:lt2>
        <a:accent1>
          <a:srgbClr val="909082"/>
        </a:accent1>
        <a:accent2>
          <a:srgbClr val="809EA8"/>
        </a:accent2>
        <a:accent3>
          <a:srgbClr val="535379"/>
        </a:accent3>
        <a:accent4>
          <a:srgbClr val="737359"/>
        </a:accent4>
        <a:accent5>
          <a:srgbClr val="939339"/>
        </a:accent5>
        <a:accent6>
          <a:srgbClr val="B3B319"/>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11">
        <a:dk1>
          <a:srgbClr val="FFFFFF"/>
        </a:dk1>
        <a:lt1>
          <a:srgbClr val="666699"/>
        </a:lt1>
        <a:dk2>
          <a:srgbClr val="FFFFFF"/>
        </a:dk2>
        <a:lt2>
          <a:srgbClr val="3E3E5C"/>
        </a:lt2>
        <a:accent1>
          <a:srgbClr val="60597B"/>
        </a:accent1>
        <a:accent2>
          <a:srgbClr val="6666FF"/>
        </a:accent2>
        <a:accent3>
          <a:srgbClr val="535379"/>
        </a:accent3>
        <a:accent4>
          <a:srgbClr val="737359"/>
        </a:accent4>
        <a:accent5>
          <a:srgbClr val="939339"/>
        </a:accent5>
        <a:accent6>
          <a:srgbClr val="B3B319"/>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Presentation 12">
        <a:dk1>
          <a:srgbClr val="FFFFFF"/>
        </a:dk1>
        <a:lt1>
          <a:srgbClr val="523E26"/>
        </a:lt1>
        <a:dk2>
          <a:srgbClr val="DFC08D"/>
        </a:dk2>
        <a:lt2>
          <a:srgbClr val="2D2015"/>
        </a:lt2>
        <a:accent1>
          <a:srgbClr val="8C7B70"/>
        </a:accent1>
        <a:accent2>
          <a:srgbClr val="8F5F2F"/>
        </a:accent2>
        <a:accent3>
          <a:srgbClr val="535379"/>
        </a:accent3>
        <a:accent4>
          <a:srgbClr val="737359"/>
        </a:accent4>
        <a:accent5>
          <a:srgbClr val="939339"/>
        </a:accent5>
        <a:accent6>
          <a:srgbClr val="B3B31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a:dk1>
        <a:srgbClr val="000000"/>
      </a:dk1>
      <a:lt1>
        <a:srgbClr val="FFFFFF"/>
      </a:lt1>
      <a:dk2>
        <a:srgbClr val="242852"/>
      </a:dk2>
      <a:lt2>
        <a:srgbClr val="ACCBF9"/>
      </a:lt2>
      <a:accent1>
        <a:srgbClr val="4A66AC"/>
      </a:accent1>
      <a:accent2>
        <a:srgbClr val="629DD1"/>
      </a:accent2>
      <a:accent3>
        <a:srgbClr val="535379"/>
      </a:accent3>
      <a:accent4>
        <a:srgbClr val="737359"/>
      </a:accent4>
      <a:accent5>
        <a:srgbClr val="939339"/>
      </a:accent5>
      <a:accent6>
        <a:srgbClr val="B3B319"/>
      </a:accent6>
      <a:hlink>
        <a:srgbClr val="0070C0"/>
      </a:hlink>
      <a:folHlink>
        <a:srgbClr val="3EBBF0"/>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cap="flat" cmpd="sng" algn="ctr">
          <a:solidFill>
            <a:schemeClr val="tx1"/>
          </a:solidFill>
          <a:prstDash val="solid"/>
          <a:headEnd type="none"/>
          <a:tailEnd type="none"/>
        </a:ln>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969696"/>
        </a:lt2>
        <a:accent1>
          <a:srgbClr val="FBDF53"/>
        </a:accent1>
        <a:accent2>
          <a:srgbClr val="FF9966"/>
        </a:accent2>
        <a:accent3>
          <a:srgbClr val="535379"/>
        </a:accent3>
        <a:accent4>
          <a:srgbClr val="737359"/>
        </a:accent4>
        <a:accent5>
          <a:srgbClr val="939339"/>
        </a:accent5>
        <a:accent6>
          <a:srgbClr val="B3B319"/>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808080"/>
        </a:lt2>
        <a:accent1>
          <a:srgbClr val="99CCFF"/>
        </a:accent1>
        <a:accent2>
          <a:srgbClr val="CCCCFF"/>
        </a:accent2>
        <a:accent3>
          <a:srgbClr val="535379"/>
        </a:accent3>
        <a:accent4>
          <a:srgbClr val="737359"/>
        </a:accent4>
        <a:accent5>
          <a:srgbClr val="939339"/>
        </a:accent5>
        <a:accent6>
          <a:srgbClr val="B3B319"/>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DEF6F1"/>
        </a:lt1>
        <a:dk2>
          <a:srgbClr val="000000"/>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D9"/>
        </a:lt1>
        <a:dk2>
          <a:srgbClr val="000000"/>
        </a:dk2>
        <a:lt2>
          <a:srgbClr val="777777"/>
        </a:lt2>
        <a:accent1>
          <a:srgbClr val="FFFFF7"/>
        </a:accent1>
        <a:accent2>
          <a:srgbClr val="33CCCC"/>
        </a:accent2>
        <a:accent3>
          <a:srgbClr val="535379"/>
        </a:accent3>
        <a:accent4>
          <a:srgbClr val="737359"/>
        </a:accent4>
        <a:accent5>
          <a:srgbClr val="939339"/>
        </a:accent5>
        <a:accent6>
          <a:srgbClr val="B3B31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6">
        <a:dk1>
          <a:srgbClr val="FFFFFF"/>
        </a:dk1>
        <a:lt1>
          <a:srgbClr val="008080"/>
        </a:lt1>
        <a:dk2>
          <a:srgbClr val="FFFF99"/>
        </a:dk2>
        <a:lt2>
          <a:srgbClr val="005A58"/>
        </a:lt2>
        <a:accent1>
          <a:srgbClr val="006462"/>
        </a:accent1>
        <a:accent2>
          <a:srgbClr val="6D6FC7"/>
        </a:accent2>
        <a:accent3>
          <a:srgbClr val="535379"/>
        </a:accent3>
        <a:accent4>
          <a:srgbClr val="737359"/>
        </a:accent4>
        <a:accent5>
          <a:srgbClr val="939339"/>
        </a:accent5>
        <a:accent6>
          <a:srgbClr val="B3B319"/>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7">
        <a:dk1>
          <a:srgbClr val="FFFFFF"/>
        </a:dk1>
        <a:lt1>
          <a:srgbClr val="800000"/>
        </a:lt1>
        <a:dk2>
          <a:srgbClr val="DFD293"/>
        </a:dk2>
        <a:lt2>
          <a:srgbClr val="5C1F00"/>
        </a:lt2>
        <a:accent1>
          <a:srgbClr val="713E39"/>
        </a:accent1>
        <a:accent2>
          <a:srgbClr val="BE7960"/>
        </a:accent2>
        <a:accent3>
          <a:srgbClr val="535379"/>
        </a:accent3>
        <a:accent4>
          <a:srgbClr val="737359"/>
        </a:accent4>
        <a:accent5>
          <a:srgbClr val="939339"/>
        </a:accent5>
        <a:accent6>
          <a:srgbClr val="B3B319"/>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Presentation 8">
        <a:dk1>
          <a:srgbClr val="FFFFFF"/>
        </a:dk1>
        <a:lt1>
          <a:srgbClr val="000099"/>
        </a:lt1>
        <a:dk2>
          <a:srgbClr val="CCFFFF"/>
        </a:dk2>
        <a:lt2>
          <a:srgbClr val="003366"/>
        </a:lt2>
        <a:accent1>
          <a:srgbClr val="3366CC"/>
        </a:accent1>
        <a:accent2>
          <a:srgbClr val="00B000"/>
        </a:accent2>
        <a:accent3>
          <a:srgbClr val="535379"/>
        </a:accent3>
        <a:accent4>
          <a:srgbClr val="737359"/>
        </a:accent4>
        <a:accent5>
          <a:srgbClr val="939339"/>
        </a:accent5>
        <a:accent6>
          <a:srgbClr val="B3B319"/>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9">
        <a:dk1>
          <a:srgbClr val="FFFFFF"/>
        </a:dk1>
        <a:lt1>
          <a:srgbClr val="000000"/>
        </a:lt1>
        <a:dk2>
          <a:srgbClr val="E3EBF1"/>
        </a:dk2>
        <a:lt2>
          <a:srgbClr val="336699"/>
        </a:lt2>
        <a:accent1>
          <a:srgbClr val="003399"/>
        </a:accent1>
        <a:accent2>
          <a:srgbClr val="468A4B"/>
        </a:accent2>
        <a:accent3>
          <a:srgbClr val="535379"/>
        </a:accent3>
        <a:accent4>
          <a:srgbClr val="737359"/>
        </a:accent4>
        <a:accent5>
          <a:srgbClr val="939339"/>
        </a:accent5>
        <a:accent6>
          <a:srgbClr val="B3B319"/>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Presentation 10">
        <a:dk1>
          <a:srgbClr val="FFFFFF"/>
        </a:dk1>
        <a:lt1>
          <a:srgbClr val="686B5D"/>
        </a:lt1>
        <a:dk2>
          <a:srgbClr val="D1D1CB"/>
        </a:dk2>
        <a:lt2>
          <a:srgbClr val="777777"/>
        </a:lt2>
        <a:accent1>
          <a:srgbClr val="909082"/>
        </a:accent1>
        <a:accent2>
          <a:srgbClr val="809EA8"/>
        </a:accent2>
        <a:accent3>
          <a:srgbClr val="535379"/>
        </a:accent3>
        <a:accent4>
          <a:srgbClr val="737359"/>
        </a:accent4>
        <a:accent5>
          <a:srgbClr val="939339"/>
        </a:accent5>
        <a:accent6>
          <a:srgbClr val="B3B319"/>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11">
        <a:dk1>
          <a:srgbClr val="FFFFFF"/>
        </a:dk1>
        <a:lt1>
          <a:srgbClr val="666699"/>
        </a:lt1>
        <a:dk2>
          <a:srgbClr val="FFFFFF"/>
        </a:dk2>
        <a:lt2>
          <a:srgbClr val="3E3E5C"/>
        </a:lt2>
        <a:accent1>
          <a:srgbClr val="60597B"/>
        </a:accent1>
        <a:accent2>
          <a:srgbClr val="6666FF"/>
        </a:accent2>
        <a:accent3>
          <a:srgbClr val="535379"/>
        </a:accent3>
        <a:accent4>
          <a:srgbClr val="737359"/>
        </a:accent4>
        <a:accent5>
          <a:srgbClr val="939339"/>
        </a:accent5>
        <a:accent6>
          <a:srgbClr val="B3B319"/>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Presentation 12">
        <a:dk1>
          <a:srgbClr val="FFFFFF"/>
        </a:dk1>
        <a:lt1>
          <a:srgbClr val="523E26"/>
        </a:lt1>
        <a:dk2>
          <a:srgbClr val="DFC08D"/>
        </a:dk2>
        <a:lt2>
          <a:srgbClr val="2D2015"/>
        </a:lt2>
        <a:accent1>
          <a:srgbClr val="8C7B70"/>
        </a:accent1>
        <a:accent2>
          <a:srgbClr val="8F5F2F"/>
        </a:accent2>
        <a:accent3>
          <a:srgbClr val="535379"/>
        </a:accent3>
        <a:accent4>
          <a:srgbClr val="737359"/>
        </a:accent4>
        <a:accent5>
          <a:srgbClr val="939339"/>
        </a:accent5>
        <a:accent6>
          <a:srgbClr val="B3B31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esentation">
  <a:themeElements>
    <a:clrScheme name="Presentation">
      <a:dk1>
        <a:srgbClr val="000000"/>
      </a:dk1>
      <a:lt1>
        <a:srgbClr val="FFFFFF"/>
      </a:lt1>
      <a:dk2>
        <a:srgbClr val="242852"/>
      </a:dk2>
      <a:lt2>
        <a:srgbClr val="ACCBF9"/>
      </a:lt2>
      <a:accent1>
        <a:srgbClr val="4A66AC"/>
      </a:accent1>
      <a:accent2>
        <a:srgbClr val="629DD1"/>
      </a:accent2>
      <a:accent3>
        <a:srgbClr val="535379"/>
      </a:accent3>
      <a:accent4>
        <a:srgbClr val="737359"/>
      </a:accent4>
      <a:accent5>
        <a:srgbClr val="939339"/>
      </a:accent5>
      <a:accent6>
        <a:srgbClr val="B3B319"/>
      </a:accent6>
      <a:hlink>
        <a:srgbClr val="0070C0"/>
      </a:hlink>
      <a:folHlink>
        <a:srgbClr val="3EBBF0"/>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cap="flat" cmpd="sng" algn="ctr">
          <a:solidFill>
            <a:schemeClr val="tx1"/>
          </a:solidFill>
          <a:prstDash val="solid"/>
          <a:headEnd type="none"/>
          <a:tailEnd type="none"/>
        </a:ln>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969696"/>
        </a:lt2>
        <a:accent1>
          <a:srgbClr val="FBDF53"/>
        </a:accent1>
        <a:accent2>
          <a:srgbClr val="FF9966"/>
        </a:accent2>
        <a:accent3>
          <a:srgbClr val="535379"/>
        </a:accent3>
        <a:accent4>
          <a:srgbClr val="737359"/>
        </a:accent4>
        <a:accent5>
          <a:srgbClr val="939339"/>
        </a:accent5>
        <a:accent6>
          <a:srgbClr val="B3B319"/>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808080"/>
        </a:lt2>
        <a:accent1>
          <a:srgbClr val="99CCFF"/>
        </a:accent1>
        <a:accent2>
          <a:srgbClr val="CCCCFF"/>
        </a:accent2>
        <a:accent3>
          <a:srgbClr val="535379"/>
        </a:accent3>
        <a:accent4>
          <a:srgbClr val="737359"/>
        </a:accent4>
        <a:accent5>
          <a:srgbClr val="939339"/>
        </a:accent5>
        <a:accent6>
          <a:srgbClr val="B3B319"/>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DEF6F1"/>
        </a:lt1>
        <a:dk2>
          <a:srgbClr val="000000"/>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D9"/>
        </a:lt1>
        <a:dk2>
          <a:srgbClr val="000000"/>
        </a:dk2>
        <a:lt2>
          <a:srgbClr val="777777"/>
        </a:lt2>
        <a:accent1>
          <a:srgbClr val="FFFFF7"/>
        </a:accent1>
        <a:accent2>
          <a:srgbClr val="33CCCC"/>
        </a:accent2>
        <a:accent3>
          <a:srgbClr val="535379"/>
        </a:accent3>
        <a:accent4>
          <a:srgbClr val="737359"/>
        </a:accent4>
        <a:accent5>
          <a:srgbClr val="939339"/>
        </a:accent5>
        <a:accent6>
          <a:srgbClr val="B3B31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6">
        <a:dk1>
          <a:srgbClr val="FFFFFF"/>
        </a:dk1>
        <a:lt1>
          <a:srgbClr val="008080"/>
        </a:lt1>
        <a:dk2>
          <a:srgbClr val="FFFF99"/>
        </a:dk2>
        <a:lt2>
          <a:srgbClr val="005A58"/>
        </a:lt2>
        <a:accent1>
          <a:srgbClr val="006462"/>
        </a:accent1>
        <a:accent2>
          <a:srgbClr val="6D6FC7"/>
        </a:accent2>
        <a:accent3>
          <a:srgbClr val="535379"/>
        </a:accent3>
        <a:accent4>
          <a:srgbClr val="737359"/>
        </a:accent4>
        <a:accent5>
          <a:srgbClr val="939339"/>
        </a:accent5>
        <a:accent6>
          <a:srgbClr val="B3B319"/>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7">
        <a:dk1>
          <a:srgbClr val="FFFFFF"/>
        </a:dk1>
        <a:lt1>
          <a:srgbClr val="800000"/>
        </a:lt1>
        <a:dk2>
          <a:srgbClr val="DFD293"/>
        </a:dk2>
        <a:lt2>
          <a:srgbClr val="5C1F00"/>
        </a:lt2>
        <a:accent1>
          <a:srgbClr val="713E39"/>
        </a:accent1>
        <a:accent2>
          <a:srgbClr val="BE7960"/>
        </a:accent2>
        <a:accent3>
          <a:srgbClr val="535379"/>
        </a:accent3>
        <a:accent4>
          <a:srgbClr val="737359"/>
        </a:accent4>
        <a:accent5>
          <a:srgbClr val="939339"/>
        </a:accent5>
        <a:accent6>
          <a:srgbClr val="B3B319"/>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Presentation 8">
        <a:dk1>
          <a:srgbClr val="FFFFFF"/>
        </a:dk1>
        <a:lt1>
          <a:srgbClr val="000099"/>
        </a:lt1>
        <a:dk2>
          <a:srgbClr val="CCFFFF"/>
        </a:dk2>
        <a:lt2>
          <a:srgbClr val="003366"/>
        </a:lt2>
        <a:accent1>
          <a:srgbClr val="3366CC"/>
        </a:accent1>
        <a:accent2>
          <a:srgbClr val="00B000"/>
        </a:accent2>
        <a:accent3>
          <a:srgbClr val="535379"/>
        </a:accent3>
        <a:accent4>
          <a:srgbClr val="737359"/>
        </a:accent4>
        <a:accent5>
          <a:srgbClr val="939339"/>
        </a:accent5>
        <a:accent6>
          <a:srgbClr val="B3B319"/>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9">
        <a:dk1>
          <a:srgbClr val="FFFFFF"/>
        </a:dk1>
        <a:lt1>
          <a:srgbClr val="000000"/>
        </a:lt1>
        <a:dk2>
          <a:srgbClr val="E3EBF1"/>
        </a:dk2>
        <a:lt2>
          <a:srgbClr val="336699"/>
        </a:lt2>
        <a:accent1>
          <a:srgbClr val="003399"/>
        </a:accent1>
        <a:accent2>
          <a:srgbClr val="468A4B"/>
        </a:accent2>
        <a:accent3>
          <a:srgbClr val="535379"/>
        </a:accent3>
        <a:accent4>
          <a:srgbClr val="737359"/>
        </a:accent4>
        <a:accent5>
          <a:srgbClr val="939339"/>
        </a:accent5>
        <a:accent6>
          <a:srgbClr val="B3B319"/>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Presentation 10">
        <a:dk1>
          <a:srgbClr val="FFFFFF"/>
        </a:dk1>
        <a:lt1>
          <a:srgbClr val="686B5D"/>
        </a:lt1>
        <a:dk2>
          <a:srgbClr val="D1D1CB"/>
        </a:dk2>
        <a:lt2>
          <a:srgbClr val="777777"/>
        </a:lt2>
        <a:accent1>
          <a:srgbClr val="909082"/>
        </a:accent1>
        <a:accent2>
          <a:srgbClr val="809EA8"/>
        </a:accent2>
        <a:accent3>
          <a:srgbClr val="535379"/>
        </a:accent3>
        <a:accent4>
          <a:srgbClr val="737359"/>
        </a:accent4>
        <a:accent5>
          <a:srgbClr val="939339"/>
        </a:accent5>
        <a:accent6>
          <a:srgbClr val="B3B319"/>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11">
        <a:dk1>
          <a:srgbClr val="FFFFFF"/>
        </a:dk1>
        <a:lt1>
          <a:srgbClr val="666699"/>
        </a:lt1>
        <a:dk2>
          <a:srgbClr val="FFFFFF"/>
        </a:dk2>
        <a:lt2>
          <a:srgbClr val="3E3E5C"/>
        </a:lt2>
        <a:accent1>
          <a:srgbClr val="60597B"/>
        </a:accent1>
        <a:accent2>
          <a:srgbClr val="6666FF"/>
        </a:accent2>
        <a:accent3>
          <a:srgbClr val="535379"/>
        </a:accent3>
        <a:accent4>
          <a:srgbClr val="737359"/>
        </a:accent4>
        <a:accent5>
          <a:srgbClr val="939339"/>
        </a:accent5>
        <a:accent6>
          <a:srgbClr val="B3B319"/>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Presentation 12">
        <a:dk1>
          <a:srgbClr val="FFFFFF"/>
        </a:dk1>
        <a:lt1>
          <a:srgbClr val="523E26"/>
        </a:lt1>
        <a:dk2>
          <a:srgbClr val="DFC08D"/>
        </a:dk2>
        <a:lt2>
          <a:srgbClr val="2D2015"/>
        </a:lt2>
        <a:accent1>
          <a:srgbClr val="8C7B70"/>
        </a:accent1>
        <a:accent2>
          <a:srgbClr val="8F5F2F"/>
        </a:accent2>
        <a:accent3>
          <a:srgbClr val="535379"/>
        </a:accent3>
        <a:accent4>
          <a:srgbClr val="737359"/>
        </a:accent4>
        <a:accent5>
          <a:srgbClr val="939339"/>
        </a:accent5>
        <a:accent6>
          <a:srgbClr val="B3B31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Presentation">
  <a:themeElements>
    <a:clrScheme name="Presentation">
      <a:dk1>
        <a:srgbClr val="000000"/>
      </a:dk1>
      <a:lt1>
        <a:srgbClr val="FFFFFF"/>
      </a:lt1>
      <a:dk2>
        <a:srgbClr val="242852"/>
      </a:dk2>
      <a:lt2>
        <a:srgbClr val="ACCBF9"/>
      </a:lt2>
      <a:accent1>
        <a:srgbClr val="4A66AC"/>
      </a:accent1>
      <a:accent2>
        <a:srgbClr val="629DD1"/>
      </a:accent2>
      <a:accent3>
        <a:srgbClr val="535379"/>
      </a:accent3>
      <a:accent4>
        <a:srgbClr val="737359"/>
      </a:accent4>
      <a:accent5>
        <a:srgbClr val="939339"/>
      </a:accent5>
      <a:accent6>
        <a:srgbClr val="B3B319"/>
      </a:accent6>
      <a:hlink>
        <a:srgbClr val="0070C0"/>
      </a:hlink>
      <a:folHlink>
        <a:srgbClr val="3EBBF0"/>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cap="flat" cmpd="sng" algn="ctr">
          <a:solidFill>
            <a:schemeClr val="tx1"/>
          </a:solidFill>
          <a:prstDash val="solid"/>
          <a:headEnd type="none"/>
          <a:tailEnd type="none"/>
        </a:ln>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969696"/>
        </a:lt2>
        <a:accent1>
          <a:srgbClr val="FBDF53"/>
        </a:accent1>
        <a:accent2>
          <a:srgbClr val="FF9966"/>
        </a:accent2>
        <a:accent3>
          <a:srgbClr val="535379"/>
        </a:accent3>
        <a:accent4>
          <a:srgbClr val="737359"/>
        </a:accent4>
        <a:accent5>
          <a:srgbClr val="939339"/>
        </a:accent5>
        <a:accent6>
          <a:srgbClr val="B3B319"/>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808080"/>
        </a:lt2>
        <a:accent1>
          <a:srgbClr val="99CCFF"/>
        </a:accent1>
        <a:accent2>
          <a:srgbClr val="CCCCFF"/>
        </a:accent2>
        <a:accent3>
          <a:srgbClr val="535379"/>
        </a:accent3>
        <a:accent4>
          <a:srgbClr val="737359"/>
        </a:accent4>
        <a:accent5>
          <a:srgbClr val="939339"/>
        </a:accent5>
        <a:accent6>
          <a:srgbClr val="B3B319"/>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DEF6F1"/>
        </a:lt1>
        <a:dk2>
          <a:srgbClr val="000000"/>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D9"/>
        </a:lt1>
        <a:dk2>
          <a:srgbClr val="000000"/>
        </a:dk2>
        <a:lt2>
          <a:srgbClr val="777777"/>
        </a:lt2>
        <a:accent1>
          <a:srgbClr val="FFFFF7"/>
        </a:accent1>
        <a:accent2>
          <a:srgbClr val="33CCCC"/>
        </a:accent2>
        <a:accent3>
          <a:srgbClr val="535379"/>
        </a:accent3>
        <a:accent4>
          <a:srgbClr val="737359"/>
        </a:accent4>
        <a:accent5>
          <a:srgbClr val="939339"/>
        </a:accent5>
        <a:accent6>
          <a:srgbClr val="B3B31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6">
        <a:dk1>
          <a:srgbClr val="FFFFFF"/>
        </a:dk1>
        <a:lt1>
          <a:srgbClr val="008080"/>
        </a:lt1>
        <a:dk2>
          <a:srgbClr val="FFFF99"/>
        </a:dk2>
        <a:lt2>
          <a:srgbClr val="005A58"/>
        </a:lt2>
        <a:accent1>
          <a:srgbClr val="006462"/>
        </a:accent1>
        <a:accent2>
          <a:srgbClr val="6D6FC7"/>
        </a:accent2>
        <a:accent3>
          <a:srgbClr val="535379"/>
        </a:accent3>
        <a:accent4>
          <a:srgbClr val="737359"/>
        </a:accent4>
        <a:accent5>
          <a:srgbClr val="939339"/>
        </a:accent5>
        <a:accent6>
          <a:srgbClr val="B3B319"/>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7">
        <a:dk1>
          <a:srgbClr val="FFFFFF"/>
        </a:dk1>
        <a:lt1>
          <a:srgbClr val="800000"/>
        </a:lt1>
        <a:dk2>
          <a:srgbClr val="DFD293"/>
        </a:dk2>
        <a:lt2>
          <a:srgbClr val="5C1F00"/>
        </a:lt2>
        <a:accent1>
          <a:srgbClr val="713E39"/>
        </a:accent1>
        <a:accent2>
          <a:srgbClr val="BE7960"/>
        </a:accent2>
        <a:accent3>
          <a:srgbClr val="535379"/>
        </a:accent3>
        <a:accent4>
          <a:srgbClr val="737359"/>
        </a:accent4>
        <a:accent5>
          <a:srgbClr val="939339"/>
        </a:accent5>
        <a:accent6>
          <a:srgbClr val="B3B319"/>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Presentation 8">
        <a:dk1>
          <a:srgbClr val="FFFFFF"/>
        </a:dk1>
        <a:lt1>
          <a:srgbClr val="000099"/>
        </a:lt1>
        <a:dk2>
          <a:srgbClr val="CCFFFF"/>
        </a:dk2>
        <a:lt2>
          <a:srgbClr val="003366"/>
        </a:lt2>
        <a:accent1>
          <a:srgbClr val="3366CC"/>
        </a:accent1>
        <a:accent2>
          <a:srgbClr val="00B000"/>
        </a:accent2>
        <a:accent3>
          <a:srgbClr val="535379"/>
        </a:accent3>
        <a:accent4>
          <a:srgbClr val="737359"/>
        </a:accent4>
        <a:accent5>
          <a:srgbClr val="939339"/>
        </a:accent5>
        <a:accent6>
          <a:srgbClr val="B3B319"/>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9">
        <a:dk1>
          <a:srgbClr val="FFFFFF"/>
        </a:dk1>
        <a:lt1>
          <a:srgbClr val="000000"/>
        </a:lt1>
        <a:dk2>
          <a:srgbClr val="E3EBF1"/>
        </a:dk2>
        <a:lt2>
          <a:srgbClr val="336699"/>
        </a:lt2>
        <a:accent1>
          <a:srgbClr val="003399"/>
        </a:accent1>
        <a:accent2>
          <a:srgbClr val="468A4B"/>
        </a:accent2>
        <a:accent3>
          <a:srgbClr val="535379"/>
        </a:accent3>
        <a:accent4>
          <a:srgbClr val="737359"/>
        </a:accent4>
        <a:accent5>
          <a:srgbClr val="939339"/>
        </a:accent5>
        <a:accent6>
          <a:srgbClr val="B3B319"/>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Presentation 10">
        <a:dk1>
          <a:srgbClr val="FFFFFF"/>
        </a:dk1>
        <a:lt1>
          <a:srgbClr val="686B5D"/>
        </a:lt1>
        <a:dk2>
          <a:srgbClr val="D1D1CB"/>
        </a:dk2>
        <a:lt2>
          <a:srgbClr val="777777"/>
        </a:lt2>
        <a:accent1>
          <a:srgbClr val="909082"/>
        </a:accent1>
        <a:accent2>
          <a:srgbClr val="809EA8"/>
        </a:accent2>
        <a:accent3>
          <a:srgbClr val="535379"/>
        </a:accent3>
        <a:accent4>
          <a:srgbClr val="737359"/>
        </a:accent4>
        <a:accent5>
          <a:srgbClr val="939339"/>
        </a:accent5>
        <a:accent6>
          <a:srgbClr val="B3B319"/>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11">
        <a:dk1>
          <a:srgbClr val="FFFFFF"/>
        </a:dk1>
        <a:lt1>
          <a:srgbClr val="666699"/>
        </a:lt1>
        <a:dk2>
          <a:srgbClr val="FFFFFF"/>
        </a:dk2>
        <a:lt2>
          <a:srgbClr val="3E3E5C"/>
        </a:lt2>
        <a:accent1>
          <a:srgbClr val="60597B"/>
        </a:accent1>
        <a:accent2>
          <a:srgbClr val="6666FF"/>
        </a:accent2>
        <a:accent3>
          <a:srgbClr val="535379"/>
        </a:accent3>
        <a:accent4>
          <a:srgbClr val="737359"/>
        </a:accent4>
        <a:accent5>
          <a:srgbClr val="939339"/>
        </a:accent5>
        <a:accent6>
          <a:srgbClr val="B3B319"/>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Presentation 12">
        <a:dk1>
          <a:srgbClr val="FFFFFF"/>
        </a:dk1>
        <a:lt1>
          <a:srgbClr val="523E26"/>
        </a:lt1>
        <a:dk2>
          <a:srgbClr val="DFC08D"/>
        </a:dk2>
        <a:lt2>
          <a:srgbClr val="2D2015"/>
        </a:lt2>
        <a:accent1>
          <a:srgbClr val="8C7B70"/>
        </a:accent1>
        <a:accent2>
          <a:srgbClr val="8F5F2F"/>
        </a:accent2>
        <a:accent3>
          <a:srgbClr val="535379"/>
        </a:accent3>
        <a:accent4>
          <a:srgbClr val="737359"/>
        </a:accent4>
        <a:accent5>
          <a:srgbClr val="939339"/>
        </a:accent5>
        <a:accent6>
          <a:srgbClr val="B3B31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resentation">
  <a:themeElements>
    <a:clrScheme name="Presentation">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cap="flat" cmpd="sng" algn="ctr">
          <a:solidFill>
            <a:schemeClr val="tx1"/>
          </a:solidFill>
          <a:prstDash val="solid"/>
          <a:headEnd type="none"/>
          <a:tailEnd type="none"/>
        </a:ln>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theme>
</file>

<file path=ppt/theme/theme6.xml><?xml version="1.0" encoding="utf-8"?>
<a:theme xmlns:a="http://schemas.openxmlformats.org/drawingml/2006/main" name="Presentation">
  <a:themeElements>
    <a:clrScheme name="Presentation">
      <a:dk1>
        <a:srgbClr val="000000"/>
      </a:dk1>
      <a:lt1>
        <a:srgbClr val="FFFFFF"/>
      </a:lt1>
      <a:dk2>
        <a:srgbClr val="1F497D"/>
      </a:dk2>
      <a:lt2>
        <a:srgbClr val="EEECE1"/>
      </a:lt2>
      <a:accent1>
        <a:srgbClr val="4F81BD"/>
      </a:accent1>
      <a:accent2>
        <a:srgbClr val="C0504D"/>
      </a:accent2>
      <a:accent3>
        <a:srgbClr val="535379"/>
      </a:accent3>
      <a:accent4>
        <a:srgbClr val="737359"/>
      </a:accent4>
      <a:accent5>
        <a:srgbClr val="939339"/>
      </a:accent5>
      <a:accent6>
        <a:srgbClr val="B3B319"/>
      </a:accent6>
      <a:hlink>
        <a:srgbClr val="0000FF"/>
      </a:hlink>
      <a:folHlink>
        <a:srgbClr val="800080"/>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cap="flat" cmpd="sng" algn="ctr">
          <a:solidFill>
            <a:schemeClr val="tx1"/>
          </a:solidFill>
          <a:prstDash val="solid"/>
          <a:headEnd type="none"/>
          <a:tailEnd type="none"/>
        </a:ln>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otalTime>2</TotalTime>
  <Words>812</Words>
  <Application>Microsoft Office PowerPoint</Application>
  <PresentationFormat>Affichage à l'écran (4:3)</PresentationFormat>
  <Paragraphs>77</Paragraphs>
  <Slides>20</Slides>
  <Notes>0</Notes>
  <HiddenSlides>0</HiddenSlides>
  <MMClips>0</MMClips>
  <ScaleCrop>false</ScaleCrop>
  <HeadingPairs>
    <vt:vector size="6" baseType="variant">
      <vt:variant>
        <vt:lpstr>Polices utilisées</vt:lpstr>
      </vt:variant>
      <vt:variant>
        <vt:i4>5</vt:i4>
      </vt:variant>
      <vt:variant>
        <vt:lpstr>Thème</vt:lpstr>
      </vt:variant>
      <vt:variant>
        <vt:i4>4</vt:i4>
      </vt:variant>
      <vt:variant>
        <vt:lpstr>Titres des diapositives</vt:lpstr>
      </vt:variant>
      <vt:variant>
        <vt:i4>20</vt:i4>
      </vt:variant>
    </vt:vector>
  </HeadingPairs>
  <TitlesOfParts>
    <vt:vector size="29" baseType="lpstr">
      <vt:lpstr>Arial</vt:lpstr>
      <vt:lpstr>Basic Sans</vt:lpstr>
      <vt:lpstr>Calibri</vt:lpstr>
      <vt:lpstr>Courier New</vt:lpstr>
      <vt:lpstr>Roboto Black</vt:lpstr>
      <vt:lpstr>Presentation</vt:lpstr>
      <vt:lpstr>Presentation</vt:lpstr>
      <vt:lpstr>Presentation</vt:lpstr>
      <vt:lpstr>Presentation</vt:lpstr>
      <vt:lpstr>Présentation PowerPoint</vt:lpstr>
      <vt:lpstr>Retours sur DNS</vt:lpstr>
      <vt:lpstr>HTTP</vt:lpstr>
      <vt:lpstr>HTTP Les versions</vt:lpstr>
      <vt:lpstr>Transaction HTTP</vt:lpstr>
      <vt:lpstr>Méthodes</vt:lpstr>
      <vt:lpstr>Réponses HTTP</vt:lpstr>
      <vt:lpstr>Réponses HTTP</vt:lpstr>
      <vt:lpstr>Classes</vt:lpstr>
      <vt:lpstr>Classes</vt:lpstr>
      <vt:lpstr>Classes</vt:lpstr>
      <vt:lpstr>Entêtes et corp du message</vt:lpstr>
      <vt:lpstr>Entêtes courantes</vt:lpstr>
      <vt:lpstr>Logiciels serveurs HTTP</vt:lpstr>
      <vt:lpstr>Apache - httpd</vt:lpstr>
      <vt:lpstr>Modules</vt:lpstr>
      <vt:lpstr>Hôte virtuel</vt:lpstr>
      <vt:lpstr>Hôte virtuel</vt:lpstr>
      <vt:lpstr>Hôte virtuel</vt:lpstr>
      <vt:lpstr>Conteneur virtuel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Karine Létourneau</dc:creator>
  <cp:keywords/>
  <dc:description/>
  <cp:lastModifiedBy>Jean-Pierre Duchesneau</cp:lastModifiedBy>
  <cp:revision>53</cp:revision>
  <dcterms:created xsi:type="dcterms:W3CDTF">2020-10-15T19:47:18Z</dcterms:created>
  <dcterms:modified xsi:type="dcterms:W3CDTF">2022-03-09T22:18:16Z</dcterms:modified>
</cp:coreProperties>
</file>