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14"/>
  </p:notesMasterIdLst>
  <p:handoutMasterIdLst>
    <p:handoutMasterId r:id="rId15"/>
  </p:handoutMasterIdLst>
  <p:sldIdLst>
    <p:sldId id="277" r:id="rId2"/>
    <p:sldId id="308" r:id="rId3"/>
    <p:sldId id="309" r:id="rId4"/>
    <p:sldId id="310" r:id="rId5"/>
    <p:sldId id="311" r:id="rId6"/>
    <p:sldId id="313" r:id="rId7"/>
    <p:sldId id="314" r:id="rId8"/>
    <p:sldId id="315" r:id="rId9"/>
    <p:sldId id="317" r:id="rId10"/>
    <p:sldId id="318" r:id="rId11"/>
    <p:sldId id="316" r:id="rId12"/>
    <p:sldId id="289" r:id="rId13"/>
  </p:sldIdLst>
  <p:sldSz cx="9144000" cy="6858000" type="screen4x3"/>
  <p:notesSz cx="7010400" cy="9296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24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04238376" val="978" rev64="64" revOS="3"/>
      <pr:smFileRevision xmlns:pr="smNativeData" xmlns:p14="http://schemas.microsoft.com/office/powerpoint/2010/main" xmlns="" dt="1604238376" val="101"/>
      <pr:guideOptions xmlns:pr="smNativeData" xmlns:p14="http://schemas.microsoft.com/office/powerpoint/2010/main" xmlns="" dt="1604238376" snapToGrid="1" snapToBorders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4E505-FC00-40E1-A63C-184BB155DE18}" v="428" dt="2022-03-30T19:22:12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3"/>
    <p:restoredTop sz="94705"/>
  </p:normalViewPr>
  <p:slideViewPr>
    <p:cSldViewPr>
      <p:cViewPr varScale="1">
        <p:scale>
          <a:sx n="113" d="100"/>
          <a:sy n="113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65" d="100"/>
          <a:sy n="65" d="100"/>
        </p:scale>
        <p:origin x="280" y="12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e Roy ( Formation Continue Prof )" userId="62dc5972-1c93-4c8a-a38f-9be494a8ecb4" providerId="ADAL" clId="{D1215D4F-A160-3247-B6D9-23AC488C908A}"/>
    <pc:docChg chg="modShowInfo">
      <pc:chgData name="Claude Roy ( Formation Continue Prof )" userId="62dc5972-1c93-4c8a-a38f-9be494a8ecb4" providerId="ADAL" clId="{D1215D4F-A160-3247-B6D9-23AC488C908A}" dt="2021-10-26T14:50:17.226" v="0" actId="2744"/>
      <pc:docMkLst>
        <pc:docMk/>
      </pc:docMkLst>
    </pc:docChg>
  </pc:docChgLst>
  <pc:docChgLst>
    <pc:chgData name="Jean-Pierre Duchesneau" userId="a41dad7d-4331-478d-884a-a37b1c6c6add" providerId="ADAL" clId="{D594E505-FC00-40E1-A63C-184BB155DE18}"/>
    <pc:docChg chg="undo custSel addSld delSld modSld sldOrd">
      <pc:chgData name="Jean-Pierre Duchesneau" userId="a41dad7d-4331-478d-884a-a37b1c6c6add" providerId="ADAL" clId="{D594E505-FC00-40E1-A63C-184BB155DE18}" dt="2022-03-30T19:51:16.514" v="5272" actId="2696"/>
      <pc:docMkLst>
        <pc:docMk/>
      </pc:docMkLst>
      <pc:sldChg chg="modSp mod">
        <pc:chgData name="Jean-Pierre Duchesneau" userId="a41dad7d-4331-478d-884a-a37b1c6c6add" providerId="ADAL" clId="{D594E505-FC00-40E1-A63C-184BB155DE18}" dt="2022-03-19T17:40:41.963" v="438" actId="20577"/>
        <pc:sldMkLst>
          <pc:docMk/>
          <pc:sldMk cId="0" sldId="277"/>
        </pc:sldMkLst>
        <pc:spChg chg="mod">
          <ac:chgData name="Jean-Pierre Duchesneau" userId="a41dad7d-4331-478d-884a-a37b1c6c6add" providerId="ADAL" clId="{D594E505-FC00-40E1-A63C-184BB155DE18}" dt="2022-03-19T17:40:41.963" v="438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0"/>
        </pc:sldMkLst>
        <pc:spChg chg="mod">
          <ac:chgData name="Jean-Pierre Duchesneau" userId="a41dad7d-4331-478d-884a-a37b1c6c6add" providerId="ADAL" clId="{D594E505-FC00-40E1-A63C-184BB155DE18}" dt="2022-03-19T17:08:46.677" v="9" actId="404"/>
          <ac:spMkLst>
            <pc:docMk/>
            <pc:sldMk cId="0" sldId="280"/>
            <ac:spMk id="3" creationId="{00000000-0000-0000-0000-000000000000}"/>
          </ac:spMkLst>
        </pc:spChg>
      </pc:sldChg>
      <pc:sldChg chg="addSp modSp del mod modAnim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1"/>
        </pc:sldMkLst>
        <pc:spChg chg="mod">
          <ac:chgData name="Jean-Pierre Duchesneau" userId="a41dad7d-4331-478d-884a-a37b1c6c6add" providerId="ADAL" clId="{D594E505-FC00-40E1-A63C-184BB155DE18}" dt="2022-03-19T20:33:28.793" v="1099" actId="14100"/>
          <ac:spMkLst>
            <pc:docMk/>
            <pc:sldMk cId="0" sldId="281"/>
            <ac:spMk id="2" creationId="{00000000-0000-0000-0000-000000000000}"/>
          </ac:spMkLst>
        </pc:spChg>
        <pc:spChg chg="mod">
          <ac:chgData name="Jean-Pierre Duchesneau" userId="a41dad7d-4331-478d-884a-a37b1c6c6add" providerId="ADAL" clId="{D594E505-FC00-40E1-A63C-184BB155DE18}" dt="2022-03-19T20:33:31.430" v="1100" actId="14100"/>
          <ac:spMkLst>
            <pc:docMk/>
            <pc:sldMk cId="0" sldId="281"/>
            <ac:spMk id="3" creationId="{00000000-0000-0000-0000-000000000000}"/>
          </ac:spMkLst>
        </pc:spChg>
        <pc:spChg chg="add mod">
          <ac:chgData name="Jean-Pierre Duchesneau" userId="a41dad7d-4331-478d-884a-a37b1c6c6add" providerId="ADAL" clId="{D594E505-FC00-40E1-A63C-184BB155DE18}" dt="2022-03-19T20:33:47.599" v="1102" actId="1076"/>
          <ac:spMkLst>
            <pc:docMk/>
            <pc:sldMk cId="0" sldId="281"/>
            <ac:spMk id="5" creationId="{E17183AA-73A9-446D-92E6-A8F37ADCC634}"/>
          </ac:spMkLst>
        </pc:spChg>
        <pc:spChg chg="add mod">
          <ac:chgData name="Jean-Pierre Duchesneau" userId="a41dad7d-4331-478d-884a-a37b1c6c6add" providerId="ADAL" clId="{D594E505-FC00-40E1-A63C-184BB155DE18}" dt="2022-03-19T20:33:39.793" v="1101" actId="1076"/>
          <ac:spMkLst>
            <pc:docMk/>
            <pc:sldMk cId="0" sldId="281"/>
            <ac:spMk id="6" creationId="{43CBCEAA-DE0E-4F2D-B894-48493045F348}"/>
          </ac:spMkLst>
        </pc:spChg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2"/>
        </pc:sldMkLst>
      </pc:sldChg>
      <pc:sldChg chg="modSp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3"/>
        </pc:sldMkLst>
        <pc:spChg chg="mod">
          <ac:chgData name="Jean-Pierre Duchesneau" userId="a41dad7d-4331-478d-884a-a37b1c6c6add" providerId="ADAL" clId="{D594E505-FC00-40E1-A63C-184BB155DE18}" dt="2022-03-19T17:42:38.065" v="447" actId="15"/>
          <ac:spMkLst>
            <pc:docMk/>
            <pc:sldMk cId="0" sldId="283"/>
            <ac:spMk id="3" creationId="{00000000-0000-0000-0000-000000000000}"/>
          </ac:spMkLst>
        </pc:spChg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4"/>
        </pc:sldMkLst>
      </pc:sldChg>
      <pc:sldChg chg="addSp delSp modSp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5"/>
        </pc:sldMkLst>
        <pc:spChg chg="mod">
          <ac:chgData name="Jean-Pierre Duchesneau" userId="a41dad7d-4331-478d-884a-a37b1c6c6add" providerId="ADAL" clId="{D594E505-FC00-40E1-A63C-184BB155DE18}" dt="2022-03-22T19:53:30.252" v="2888" actId="1076"/>
          <ac:spMkLst>
            <pc:docMk/>
            <pc:sldMk cId="0" sldId="285"/>
            <ac:spMk id="2" creationId="{00000000-0000-0000-0000-000000000000}"/>
          </ac:spMkLst>
        </pc:spChg>
        <pc:spChg chg="mod">
          <ac:chgData name="Jean-Pierre Duchesneau" userId="a41dad7d-4331-478d-884a-a37b1c6c6add" providerId="ADAL" clId="{D594E505-FC00-40E1-A63C-184BB155DE18}" dt="2022-03-22T19:53:34.625" v="2889" actId="1076"/>
          <ac:spMkLst>
            <pc:docMk/>
            <pc:sldMk cId="0" sldId="285"/>
            <ac:spMk id="3" creationId="{00000000-0000-0000-0000-000000000000}"/>
          </ac:spMkLst>
        </pc:spChg>
        <pc:spChg chg="add del mod">
          <ac:chgData name="Jean-Pierre Duchesneau" userId="a41dad7d-4331-478d-884a-a37b1c6c6add" providerId="ADAL" clId="{D594E505-FC00-40E1-A63C-184BB155DE18}" dt="2022-03-19T21:00:08.671" v="1492" actId="478"/>
          <ac:spMkLst>
            <pc:docMk/>
            <pc:sldMk cId="0" sldId="285"/>
            <ac:spMk id="4" creationId="{0947A1A5-6701-4C69-9360-B679FEC80C6A}"/>
          </ac:spMkLst>
        </pc:spChg>
        <pc:spChg chg="add mod">
          <ac:chgData name="Jean-Pierre Duchesneau" userId="a41dad7d-4331-478d-884a-a37b1c6c6add" providerId="ADAL" clId="{D594E505-FC00-40E1-A63C-184BB155DE18}" dt="2022-03-22T19:54:39.153" v="2953" actId="21"/>
          <ac:spMkLst>
            <pc:docMk/>
            <pc:sldMk cId="0" sldId="285"/>
            <ac:spMk id="5" creationId="{63FB31A5-3982-44E2-A059-15A8B4D8EF0A}"/>
          </ac:spMkLst>
        </pc:spChg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6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7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88"/>
        </pc:sldMkLst>
      </pc:sldChg>
      <pc:sldChg chg="modSp mod">
        <pc:chgData name="Jean-Pierre Duchesneau" userId="a41dad7d-4331-478d-884a-a37b1c6c6add" providerId="ADAL" clId="{D594E505-FC00-40E1-A63C-184BB155DE18}" dt="2022-03-30T18:53:07.202" v="4683" actId="5793"/>
        <pc:sldMkLst>
          <pc:docMk/>
          <pc:sldMk cId="0" sldId="289"/>
        </pc:sldMkLst>
        <pc:spChg chg="mod">
          <ac:chgData name="Jean-Pierre Duchesneau" userId="a41dad7d-4331-478d-884a-a37b1c6c6add" providerId="ADAL" clId="{D594E505-FC00-40E1-A63C-184BB155DE18}" dt="2022-03-30T18:53:07.202" v="4683" actId="5793"/>
          <ac:spMkLst>
            <pc:docMk/>
            <pc:sldMk cId="0" sldId="289"/>
            <ac:spMk id="3" creationId="{00000000-0000-0000-0000-000000000000}"/>
          </ac:spMkLst>
        </pc:spChg>
      </pc:sldChg>
      <pc:sldChg chg="del">
        <pc:chgData name="Jean-Pierre Duchesneau" userId="a41dad7d-4331-478d-884a-a37b1c6c6add" providerId="ADAL" clId="{D594E505-FC00-40E1-A63C-184BB155DE18}" dt="2022-03-19T20:59:47.683" v="1488" actId="2696"/>
        <pc:sldMkLst>
          <pc:docMk/>
          <pc:sldMk cId="0" sldId="290"/>
        </pc:sldMkLst>
      </pc:sldChg>
      <pc:sldChg chg="addSp modSp del mod or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1"/>
        </pc:sldMkLst>
        <pc:spChg chg="mod">
          <ac:chgData name="Jean-Pierre Duchesneau" userId="a41dad7d-4331-478d-884a-a37b1c6c6add" providerId="ADAL" clId="{D594E505-FC00-40E1-A63C-184BB155DE18}" dt="2022-03-19T18:10:02.138" v="1006" actId="20577"/>
          <ac:spMkLst>
            <pc:docMk/>
            <pc:sldMk cId="0" sldId="291"/>
            <ac:spMk id="3" creationId="{00000000-0000-0000-0000-000000000000}"/>
          </ac:spMkLst>
        </pc:spChg>
        <pc:spChg chg="add mod">
          <ac:chgData name="Jean-Pierre Duchesneau" userId="a41dad7d-4331-478d-884a-a37b1c6c6add" providerId="ADAL" clId="{D594E505-FC00-40E1-A63C-184BB155DE18}" dt="2022-03-22T19:56:38.482" v="3115" actId="313"/>
          <ac:spMkLst>
            <pc:docMk/>
            <pc:sldMk cId="0" sldId="291"/>
            <ac:spMk id="4" creationId="{8CE4AA6F-439F-4D14-A681-148B13E90339}"/>
          </ac:spMkLst>
        </pc:spChg>
        <pc:picChg chg="add mod">
          <ac:chgData name="Jean-Pierre Duchesneau" userId="a41dad7d-4331-478d-884a-a37b1c6c6add" providerId="ADAL" clId="{D594E505-FC00-40E1-A63C-184BB155DE18}" dt="2022-03-19T18:14:24.665" v="1008" actId="1076"/>
          <ac:picMkLst>
            <pc:docMk/>
            <pc:sldMk cId="0" sldId="291"/>
            <ac:picMk id="5" creationId="{6093D6C5-DAFC-48B2-88C6-3F4B0BAE66AA}"/>
          </ac:picMkLst>
        </pc:picChg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2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3"/>
        </pc:sldMkLst>
      </pc:sldChg>
      <pc:sldChg chg="modSp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4"/>
        </pc:sldMkLst>
        <pc:spChg chg="mod">
          <ac:chgData name="Jean-Pierre Duchesneau" userId="a41dad7d-4331-478d-884a-a37b1c6c6add" providerId="ADAL" clId="{D594E505-FC00-40E1-A63C-184BB155DE18}" dt="2022-03-19T21:01:46.887" v="1502" actId="20577"/>
          <ac:spMkLst>
            <pc:docMk/>
            <pc:sldMk cId="0" sldId="294"/>
            <ac:spMk id="2" creationId="{00000000-0000-0000-0000-000000000000}"/>
          </ac:spMkLst>
        </pc:spChg>
        <pc:spChg chg="mod">
          <ac:chgData name="Jean-Pierre Duchesneau" userId="a41dad7d-4331-478d-884a-a37b1c6c6add" providerId="ADAL" clId="{D594E505-FC00-40E1-A63C-184BB155DE18}" dt="2022-03-19T21:02:20.917" v="1509" actId="14"/>
          <ac:spMkLst>
            <pc:docMk/>
            <pc:sldMk cId="0" sldId="294"/>
            <ac:spMk id="3" creationId="{00000000-0000-0000-0000-000000000000}"/>
          </ac:spMkLst>
        </pc:spChg>
      </pc:sldChg>
      <pc:sldChg chg="del">
        <pc:chgData name="Jean-Pierre Duchesneau" userId="a41dad7d-4331-478d-884a-a37b1c6c6add" providerId="ADAL" clId="{D594E505-FC00-40E1-A63C-184BB155DE18}" dt="2022-03-19T21:01:54.899" v="1504" actId="2696"/>
        <pc:sldMkLst>
          <pc:docMk/>
          <pc:sldMk cId="0" sldId="295"/>
        </pc:sldMkLst>
      </pc:sldChg>
      <pc:sldChg chg="del">
        <pc:chgData name="Jean-Pierre Duchesneau" userId="a41dad7d-4331-478d-884a-a37b1c6c6add" providerId="ADAL" clId="{D594E505-FC00-40E1-A63C-184BB155DE18}" dt="2022-03-19T21:02:25.901" v="1510" actId="47"/>
        <pc:sldMkLst>
          <pc:docMk/>
          <pc:sldMk cId="0" sldId="296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7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8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299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300"/>
        </pc:sldMkLst>
      </pc:sldChg>
      <pc:sldChg chg="del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0" sldId="301"/>
        </pc:sldMkLst>
      </pc:sldChg>
      <pc:sldChg chg="addSp delSp modSp new del mod ord">
        <pc:chgData name="Jean-Pierre Duchesneau" userId="a41dad7d-4331-478d-884a-a37b1c6c6add" providerId="ADAL" clId="{D594E505-FC00-40E1-A63C-184BB155DE18}" dt="2022-03-30T19:51:16.514" v="5272" actId="2696"/>
        <pc:sldMkLst>
          <pc:docMk/>
          <pc:sldMk cId="2840340161" sldId="302"/>
        </pc:sldMkLst>
        <pc:spChg chg="mod">
          <ac:chgData name="Jean-Pierre Duchesneau" userId="a41dad7d-4331-478d-884a-a37b1c6c6add" providerId="ADAL" clId="{D594E505-FC00-40E1-A63C-184BB155DE18}" dt="2022-03-19T17:39:44.317" v="412" actId="20577"/>
          <ac:spMkLst>
            <pc:docMk/>
            <pc:sldMk cId="2840340161" sldId="302"/>
            <ac:spMk id="2" creationId="{F7A35DDA-917A-4A32-A8EB-D5228AE3C177}"/>
          </ac:spMkLst>
        </pc:spChg>
        <pc:spChg chg="del">
          <ac:chgData name="Jean-Pierre Duchesneau" userId="a41dad7d-4331-478d-884a-a37b1c6c6add" providerId="ADAL" clId="{D594E505-FC00-40E1-A63C-184BB155DE18}" dt="2022-03-19T16:52:05.474" v="1" actId="22"/>
          <ac:spMkLst>
            <pc:docMk/>
            <pc:sldMk cId="2840340161" sldId="302"/>
            <ac:spMk id="3" creationId="{8D8E9328-8B26-4D5D-868B-1EBAADB5B070}"/>
          </ac:spMkLst>
        </pc:spChg>
        <pc:picChg chg="add mod ord">
          <ac:chgData name="Jean-Pierre Duchesneau" userId="a41dad7d-4331-478d-884a-a37b1c6c6add" providerId="ADAL" clId="{D594E505-FC00-40E1-A63C-184BB155DE18}" dt="2022-03-19T16:52:05.474" v="1" actId="22"/>
          <ac:picMkLst>
            <pc:docMk/>
            <pc:sldMk cId="2840340161" sldId="302"/>
            <ac:picMk id="5" creationId="{73D21AA1-8011-4424-8714-6A393E499694}"/>
          </ac:picMkLst>
        </pc:picChg>
      </pc:sldChg>
      <pc:sldChg chg="addSp delSp modSp new del mod ord modAnim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2929254160" sldId="303"/>
        </pc:sldMkLst>
        <pc:spChg chg="mod">
          <ac:chgData name="Jean-Pierre Duchesneau" userId="a41dad7d-4331-478d-884a-a37b1c6c6add" providerId="ADAL" clId="{D594E505-FC00-40E1-A63C-184BB155DE18}" dt="2022-03-19T17:50:53.462" v="483" actId="20577"/>
          <ac:spMkLst>
            <pc:docMk/>
            <pc:sldMk cId="2929254160" sldId="303"/>
            <ac:spMk id="2" creationId="{C2F517B3-74FE-4898-8215-B347B005E961}"/>
          </ac:spMkLst>
        </pc:spChg>
        <pc:spChg chg="del">
          <ac:chgData name="Jean-Pierre Duchesneau" userId="a41dad7d-4331-478d-884a-a37b1c6c6add" providerId="ADAL" clId="{D594E505-FC00-40E1-A63C-184BB155DE18}" dt="2022-03-19T17:51:08.717" v="486" actId="22"/>
          <ac:spMkLst>
            <pc:docMk/>
            <pc:sldMk cId="2929254160" sldId="303"/>
            <ac:spMk id="3" creationId="{B5B90803-5E78-408E-B907-CF7BB6B8FAF1}"/>
          </ac:spMkLst>
        </pc:spChg>
        <pc:spChg chg="add del mod">
          <ac:chgData name="Jean-Pierre Duchesneau" userId="a41dad7d-4331-478d-884a-a37b1c6c6add" providerId="ADAL" clId="{D594E505-FC00-40E1-A63C-184BB155DE18}" dt="2022-03-19T17:51:05.991" v="485"/>
          <ac:spMkLst>
            <pc:docMk/>
            <pc:sldMk cId="2929254160" sldId="303"/>
            <ac:spMk id="4" creationId="{D3575E75-950D-4325-9EAB-C8B7F4A0E79B}"/>
          </ac:spMkLst>
        </pc:spChg>
        <pc:spChg chg="add mod">
          <ac:chgData name="Jean-Pierre Duchesneau" userId="a41dad7d-4331-478d-884a-a37b1c6c6add" providerId="ADAL" clId="{D594E505-FC00-40E1-A63C-184BB155DE18}" dt="2022-03-19T18:05:35.502" v="968" actId="164"/>
          <ac:spMkLst>
            <pc:docMk/>
            <pc:sldMk cId="2929254160" sldId="303"/>
            <ac:spMk id="7" creationId="{F310FDBB-9DD9-4973-A342-7E47472A6501}"/>
          </ac:spMkLst>
        </pc:spChg>
        <pc:spChg chg="add mod">
          <ac:chgData name="Jean-Pierre Duchesneau" userId="a41dad7d-4331-478d-884a-a37b1c6c6add" providerId="ADAL" clId="{D594E505-FC00-40E1-A63C-184BB155DE18}" dt="2022-03-19T18:06:01.815" v="972" actId="164"/>
          <ac:spMkLst>
            <pc:docMk/>
            <pc:sldMk cId="2929254160" sldId="303"/>
            <ac:spMk id="10" creationId="{55D51D82-CF12-4A10-A61F-E3CB908A5626}"/>
          </ac:spMkLst>
        </pc:spChg>
        <pc:spChg chg="add mod">
          <ac:chgData name="Jean-Pierre Duchesneau" userId="a41dad7d-4331-478d-884a-a37b1c6c6add" providerId="ADAL" clId="{D594E505-FC00-40E1-A63C-184BB155DE18}" dt="2022-03-19T18:05:43.490" v="969" actId="164"/>
          <ac:spMkLst>
            <pc:docMk/>
            <pc:sldMk cId="2929254160" sldId="303"/>
            <ac:spMk id="17" creationId="{D7FB5AFB-543E-417E-B97C-2266013AA228}"/>
          </ac:spMkLst>
        </pc:spChg>
        <pc:spChg chg="add mod">
          <ac:chgData name="Jean-Pierre Duchesneau" userId="a41dad7d-4331-478d-884a-a37b1c6c6add" providerId="ADAL" clId="{D594E505-FC00-40E1-A63C-184BB155DE18}" dt="2022-03-19T18:06:06.533" v="973" actId="164"/>
          <ac:spMkLst>
            <pc:docMk/>
            <pc:sldMk cId="2929254160" sldId="303"/>
            <ac:spMk id="20" creationId="{66D4EF98-981F-4727-A66D-8423552030C8}"/>
          </ac:spMkLst>
        </pc:spChg>
        <pc:spChg chg="add mod">
          <ac:chgData name="Jean-Pierre Duchesneau" userId="a41dad7d-4331-478d-884a-a37b1c6c6add" providerId="ADAL" clId="{D594E505-FC00-40E1-A63C-184BB155DE18}" dt="2022-03-19T18:05:51.061" v="970" actId="164"/>
          <ac:spMkLst>
            <pc:docMk/>
            <pc:sldMk cId="2929254160" sldId="303"/>
            <ac:spMk id="24" creationId="{7EA1EB62-8ED3-4A30-B51D-036725670F23}"/>
          </ac:spMkLst>
        </pc:spChg>
        <pc:spChg chg="add mod">
          <ac:chgData name="Jean-Pierre Duchesneau" userId="a41dad7d-4331-478d-884a-a37b1c6c6add" providerId="ADAL" clId="{D594E505-FC00-40E1-A63C-184BB155DE18}" dt="2022-03-19T18:05:56.712" v="971" actId="164"/>
          <ac:spMkLst>
            <pc:docMk/>
            <pc:sldMk cId="2929254160" sldId="303"/>
            <ac:spMk id="27" creationId="{F62C09D3-2BF8-4D1E-A38F-0C88FB3D92E2}"/>
          </ac:spMkLst>
        </pc:spChg>
        <pc:spChg chg="add mod">
          <ac:chgData name="Jean-Pierre Duchesneau" userId="a41dad7d-4331-478d-884a-a37b1c6c6add" providerId="ADAL" clId="{D594E505-FC00-40E1-A63C-184BB155DE18}" dt="2022-03-19T18:02:42.188" v="949" actId="207"/>
          <ac:spMkLst>
            <pc:docMk/>
            <pc:sldMk cId="2929254160" sldId="303"/>
            <ac:spMk id="30" creationId="{64DE18F5-A3DE-420D-A970-ED79D68D679F}"/>
          </ac:spMkLst>
        </pc:spChg>
        <pc:grpChg chg="add mod">
          <ac:chgData name="Jean-Pierre Duchesneau" userId="a41dad7d-4331-478d-884a-a37b1c6c6add" providerId="ADAL" clId="{D594E505-FC00-40E1-A63C-184BB155DE18}" dt="2022-03-19T18:05:35.502" v="968" actId="164"/>
          <ac:grpSpMkLst>
            <pc:docMk/>
            <pc:sldMk cId="2929254160" sldId="303"/>
            <ac:grpSpMk id="31" creationId="{0B276767-5BB5-46CB-9F3A-182752CD0B5A}"/>
          </ac:grpSpMkLst>
        </pc:grpChg>
        <pc:grpChg chg="add mod">
          <ac:chgData name="Jean-Pierre Duchesneau" userId="a41dad7d-4331-478d-884a-a37b1c6c6add" providerId="ADAL" clId="{D594E505-FC00-40E1-A63C-184BB155DE18}" dt="2022-03-19T18:05:43.490" v="969" actId="164"/>
          <ac:grpSpMkLst>
            <pc:docMk/>
            <pc:sldMk cId="2929254160" sldId="303"/>
            <ac:grpSpMk id="32" creationId="{D48D21EC-CDB6-4FDD-89E0-9337B3024012}"/>
          </ac:grpSpMkLst>
        </pc:grpChg>
        <pc:grpChg chg="add mod">
          <ac:chgData name="Jean-Pierre Duchesneau" userId="a41dad7d-4331-478d-884a-a37b1c6c6add" providerId="ADAL" clId="{D594E505-FC00-40E1-A63C-184BB155DE18}" dt="2022-03-19T18:05:51.061" v="970" actId="164"/>
          <ac:grpSpMkLst>
            <pc:docMk/>
            <pc:sldMk cId="2929254160" sldId="303"/>
            <ac:grpSpMk id="33" creationId="{30AA7587-5CA2-4410-946E-A7B4530DF181}"/>
          </ac:grpSpMkLst>
        </pc:grpChg>
        <pc:grpChg chg="add mod">
          <ac:chgData name="Jean-Pierre Duchesneau" userId="a41dad7d-4331-478d-884a-a37b1c6c6add" providerId="ADAL" clId="{D594E505-FC00-40E1-A63C-184BB155DE18}" dt="2022-03-19T18:05:56.712" v="971" actId="164"/>
          <ac:grpSpMkLst>
            <pc:docMk/>
            <pc:sldMk cId="2929254160" sldId="303"/>
            <ac:grpSpMk id="34" creationId="{7B67C1A0-85F1-4562-A292-82A29D22CD51}"/>
          </ac:grpSpMkLst>
        </pc:grpChg>
        <pc:grpChg chg="add mod">
          <ac:chgData name="Jean-Pierre Duchesneau" userId="a41dad7d-4331-478d-884a-a37b1c6c6add" providerId="ADAL" clId="{D594E505-FC00-40E1-A63C-184BB155DE18}" dt="2022-03-19T18:06:01.815" v="972" actId="164"/>
          <ac:grpSpMkLst>
            <pc:docMk/>
            <pc:sldMk cId="2929254160" sldId="303"/>
            <ac:grpSpMk id="35" creationId="{882A7FBD-2CE5-4676-AC9C-D1D522DF05C8}"/>
          </ac:grpSpMkLst>
        </pc:grpChg>
        <pc:grpChg chg="add mod">
          <ac:chgData name="Jean-Pierre Duchesneau" userId="a41dad7d-4331-478d-884a-a37b1c6c6add" providerId="ADAL" clId="{D594E505-FC00-40E1-A63C-184BB155DE18}" dt="2022-03-19T18:06:06.533" v="973" actId="164"/>
          <ac:grpSpMkLst>
            <pc:docMk/>
            <pc:sldMk cId="2929254160" sldId="303"/>
            <ac:grpSpMk id="36" creationId="{66073FC0-EB79-4CEF-A681-9C21FD98D9AA}"/>
          </ac:grpSpMkLst>
        </pc:grpChg>
        <pc:picChg chg="add mod ord">
          <ac:chgData name="Jean-Pierre Duchesneau" userId="a41dad7d-4331-478d-884a-a37b1c6c6add" providerId="ADAL" clId="{D594E505-FC00-40E1-A63C-184BB155DE18}" dt="2022-03-19T17:51:08.717" v="486" actId="22"/>
          <ac:picMkLst>
            <pc:docMk/>
            <pc:sldMk cId="2929254160" sldId="303"/>
            <ac:picMk id="6" creationId="{557B98B9-B181-4B82-A7F2-A3BEA2876CC0}"/>
          </ac:picMkLst>
        </pc:picChg>
        <pc:picChg chg="add del">
          <ac:chgData name="Jean-Pierre Duchesneau" userId="a41dad7d-4331-478d-884a-a37b1c6c6add" providerId="ADAL" clId="{D594E505-FC00-40E1-A63C-184BB155DE18}" dt="2022-03-19T17:55:25.787" v="593" actId="22"/>
          <ac:picMkLst>
            <pc:docMk/>
            <pc:sldMk cId="2929254160" sldId="303"/>
            <ac:picMk id="16" creationId="{E8B0FF0C-5379-47DF-9611-FD0A9D164956}"/>
          </ac:picMkLst>
        </pc:picChg>
        <pc:cxnChg chg="add mod">
          <ac:chgData name="Jean-Pierre Duchesneau" userId="a41dad7d-4331-478d-884a-a37b1c6c6add" providerId="ADAL" clId="{D594E505-FC00-40E1-A63C-184BB155DE18}" dt="2022-03-19T18:05:35.502" v="968" actId="164"/>
          <ac:cxnSpMkLst>
            <pc:docMk/>
            <pc:sldMk cId="2929254160" sldId="303"/>
            <ac:cxnSpMk id="9" creationId="{76839306-67DB-4CF9-80C1-5E8C7203425B}"/>
          </ac:cxnSpMkLst>
        </pc:cxnChg>
        <pc:cxnChg chg="add mod">
          <ac:chgData name="Jean-Pierre Duchesneau" userId="a41dad7d-4331-478d-884a-a37b1c6c6add" providerId="ADAL" clId="{D594E505-FC00-40E1-A63C-184BB155DE18}" dt="2022-03-19T18:06:01.815" v="972" actId="164"/>
          <ac:cxnSpMkLst>
            <pc:docMk/>
            <pc:sldMk cId="2929254160" sldId="303"/>
            <ac:cxnSpMk id="12" creationId="{BD10CE06-B353-413B-8EE6-436C27240A2C}"/>
          </ac:cxnSpMkLst>
        </pc:cxnChg>
        <pc:cxnChg chg="add mod">
          <ac:chgData name="Jean-Pierre Duchesneau" userId="a41dad7d-4331-478d-884a-a37b1c6c6add" providerId="ADAL" clId="{D594E505-FC00-40E1-A63C-184BB155DE18}" dt="2022-03-19T18:05:43.490" v="969" actId="164"/>
          <ac:cxnSpMkLst>
            <pc:docMk/>
            <pc:sldMk cId="2929254160" sldId="303"/>
            <ac:cxnSpMk id="19" creationId="{FA6E1EE7-B1C3-4911-9867-2F8793B18A4E}"/>
          </ac:cxnSpMkLst>
        </pc:cxnChg>
        <pc:cxnChg chg="add mod">
          <ac:chgData name="Jean-Pierre Duchesneau" userId="a41dad7d-4331-478d-884a-a37b1c6c6add" providerId="ADAL" clId="{D594E505-FC00-40E1-A63C-184BB155DE18}" dt="2022-03-19T18:06:06.533" v="973" actId="164"/>
          <ac:cxnSpMkLst>
            <pc:docMk/>
            <pc:sldMk cId="2929254160" sldId="303"/>
            <ac:cxnSpMk id="22" creationId="{51E85143-54C6-4E7D-8E13-F3C42E160D6E}"/>
          </ac:cxnSpMkLst>
        </pc:cxnChg>
        <pc:cxnChg chg="add mod">
          <ac:chgData name="Jean-Pierre Duchesneau" userId="a41dad7d-4331-478d-884a-a37b1c6c6add" providerId="ADAL" clId="{D594E505-FC00-40E1-A63C-184BB155DE18}" dt="2022-03-19T18:05:51.061" v="970" actId="164"/>
          <ac:cxnSpMkLst>
            <pc:docMk/>
            <pc:sldMk cId="2929254160" sldId="303"/>
            <ac:cxnSpMk id="26" creationId="{967BDF0F-316F-41C3-97B2-E9A3BAF2E970}"/>
          </ac:cxnSpMkLst>
        </pc:cxnChg>
        <pc:cxnChg chg="add mod">
          <ac:chgData name="Jean-Pierre Duchesneau" userId="a41dad7d-4331-478d-884a-a37b1c6c6add" providerId="ADAL" clId="{D594E505-FC00-40E1-A63C-184BB155DE18}" dt="2022-03-19T18:05:56.712" v="971" actId="164"/>
          <ac:cxnSpMkLst>
            <pc:docMk/>
            <pc:sldMk cId="2929254160" sldId="303"/>
            <ac:cxnSpMk id="29" creationId="{38E4ECC2-D4F9-49C2-80F2-E7304D0285AA}"/>
          </ac:cxnSpMkLst>
        </pc:cxnChg>
      </pc:sldChg>
      <pc:sldChg chg="addSp delSp modSp new del mod modClrScheme chgLayout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267233577" sldId="304"/>
        </pc:sldMkLst>
        <pc:spChg chg="mod ord">
          <ac:chgData name="Jean-Pierre Duchesneau" userId="a41dad7d-4331-478d-884a-a37b1c6c6add" providerId="ADAL" clId="{D594E505-FC00-40E1-A63C-184BB155DE18}" dt="2022-03-22T19:59:00.561" v="3118" actId="14100"/>
          <ac:spMkLst>
            <pc:docMk/>
            <pc:sldMk cId="267233577" sldId="304"/>
            <ac:spMk id="2" creationId="{67C888D5-2203-4F85-83B7-5E2C06C93701}"/>
          </ac:spMkLst>
        </pc:spChg>
        <pc:spChg chg="del mod">
          <ac:chgData name="Jean-Pierre Duchesneau" userId="a41dad7d-4331-478d-884a-a37b1c6c6add" providerId="ADAL" clId="{D594E505-FC00-40E1-A63C-184BB155DE18}" dt="2022-03-19T20:34:49.757" v="1168" actId="21"/>
          <ac:spMkLst>
            <pc:docMk/>
            <pc:sldMk cId="267233577" sldId="304"/>
            <ac:spMk id="3" creationId="{CD66D1EC-B4A5-4FF7-82BB-62B91EBCED02}"/>
          </ac:spMkLst>
        </pc:spChg>
        <pc:spChg chg="add del mod">
          <ac:chgData name="Jean-Pierre Duchesneau" userId="a41dad7d-4331-478d-884a-a37b1c6c6add" providerId="ADAL" clId="{D594E505-FC00-40E1-A63C-184BB155DE18}" dt="2022-03-19T20:34:53.218" v="1169" actId="22"/>
          <ac:spMkLst>
            <pc:docMk/>
            <pc:sldMk cId="267233577" sldId="304"/>
            <ac:spMk id="7" creationId="{23F1D9A1-846A-4EE5-B768-2D62440AEE55}"/>
          </ac:spMkLst>
        </pc:spChg>
        <pc:spChg chg="add mod ord">
          <ac:chgData name="Jean-Pierre Duchesneau" userId="a41dad7d-4331-478d-884a-a37b1c6c6add" providerId="ADAL" clId="{D594E505-FC00-40E1-A63C-184BB155DE18}" dt="2022-03-22T19:59:08.401" v="3121" actId="14100"/>
          <ac:spMkLst>
            <pc:docMk/>
            <pc:sldMk cId="267233577" sldId="304"/>
            <ac:spMk id="10" creationId="{F1702F90-59F8-4289-9678-1D5E62957B5E}"/>
          </ac:spMkLst>
        </pc:spChg>
        <pc:picChg chg="add del">
          <ac:chgData name="Jean-Pierre Duchesneau" userId="a41dad7d-4331-478d-884a-a37b1c6c6add" providerId="ADAL" clId="{D594E505-FC00-40E1-A63C-184BB155DE18}" dt="2022-03-19T20:34:49.662" v="1167" actId="22"/>
          <ac:picMkLst>
            <pc:docMk/>
            <pc:sldMk cId="267233577" sldId="304"/>
            <ac:picMk id="5" creationId="{BEAD75AF-241B-4C5E-B59E-896F9D9741BE}"/>
          </ac:picMkLst>
        </pc:picChg>
        <pc:picChg chg="add mod ord">
          <ac:chgData name="Jean-Pierre Duchesneau" userId="a41dad7d-4331-478d-884a-a37b1c6c6add" providerId="ADAL" clId="{D594E505-FC00-40E1-A63C-184BB155DE18}" dt="2022-03-22T19:59:02.322" v="3119" actId="1076"/>
          <ac:picMkLst>
            <pc:docMk/>
            <pc:sldMk cId="267233577" sldId="304"/>
            <ac:picMk id="9" creationId="{C4AAAC65-BE73-4784-91F3-ADB69F900F76}"/>
          </ac:picMkLst>
        </pc:picChg>
      </pc:sldChg>
      <pc:sldChg chg="addSp delSp modSp new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1119427269" sldId="305"/>
        </pc:sldMkLst>
        <pc:spChg chg="mod">
          <ac:chgData name="Jean-Pierre Duchesneau" userId="a41dad7d-4331-478d-884a-a37b1c6c6add" providerId="ADAL" clId="{D594E505-FC00-40E1-A63C-184BB155DE18}" dt="2022-03-19T20:42:55.468" v="1343" actId="20577"/>
          <ac:spMkLst>
            <pc:docMk/>
            <pc:sldMk cId="1119427269" sldId="305"/>
            <ac:spMk id="2" creationId="{2C0FD77B-FEE3-40E2-980B-3370ED73CB74}"/>
          </ac:spMkLst>
        </pc:spChg>
        <pc:spChg chg="add del">
          <ac:chgData name="Jean-Pierre Duchesneau" userId="a41dad7d-4331-478d-884a-a37b1c6c6add" providerId="ADAL" clId="{D594E505-FC00-40E1-A63C-184BB155DE18}" dt="2022-03-19T20:43:14.172" v="1345" actId="22"/>
          <ac:spMkLst>
            <pc:docMk/>
            <pc:sldMk cId="1119427269" sldId="305"/>
            <ac:spMk id="3" creationId="{07302F6A-A1B9-45B1-9318-832827EE91DD}"/>
          </ac:spMkLst>
        </pc:spChg>
        <pc:picChg chg="add del mod ord">
          <ac:chgData name="Jean-Pierre Duchesneau" userId="a41dad7d-4331-478d-884a-a37b1c6c6add" providerId="ADAL" clId="{D594E505-FC00-40E1-A63C-184BB155DE18}" dt="2022-03-19T20:43:14.172" v="1345" actId="22"/>
          <ac:picMkLst>
            <pc:docMk/>
            <pc:sldMk cId="1119427269" sldId="305"/>
            <ac:picMk id="6" creationId="{42FEE8DC-EFE0-4F74-9C7A-732F1064551F}"/>
          </ac:picMkLst>
        </pc:picChg>
        <pc:picChg chg="add mod">
          <ac:chgData name="Jean-Pierre Duchesneau" userId="a41dad7d-4331-478d-884a-a37b1c6c6add" providerId="ADAL" clId="{D594E505-FC00-40E1-A63C-184BB155DE18}" dt="2022-03-19T20:43:26.885" v="1348" actId="14100"/>
          <ac:picMkLst>
            <pc:docMk/>
            <pc:sldMk cId="1119427269" sldId="305"/>
            <ac:picMk id="8" creationId="{41D99854-2FFD-4996-B45D-8F5A703676D7}"/>
          </ac:picMkLst>
        </pc:picChg>
      </pc:sldChg>
      <pc:sldChg chg="addSp delSp modSp new del mod modClrScheme chgLayout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2879082896" sldId="306"/>
        </pc:sldMkLst>
        <pc:spChg chg="mod ord">
          <ac:chgData name="Jean-Pierre Duchesneau" userId="a41dad7d-4331-478d-884a-a37b1c6c6add" providerId="ADAL" clId="{D594E505-FC00-40E1-A63C-184BB155DE18}" dt="2022-03-19T20:56:08.091" v="1450" actId="313"/>
          <ac:spMkLst>
            <pc:docMk/>
            <pc:sldMk cId="2879082896" sldId="306"/>
            <ac:spMk id="2" creationId="{068CBBE1-03E9-42F0-A9BA-DCECFB8F7F45}"/>
          </ac:spMkLst>
        </pc:spChg>
        <pc:spChg chg="del mod ord">
          <ac:chgData name="Jean-Pierre Duchesneau" userId="a41dad7d-4331-478d-884a-a37b1c6c6add" providerId="ADAL" clId="{D594E505-FC00-40E1-A63C-184BB155DE18}" dt="2022-03-19T20:52:59.509" v="1368" actId="700"/>
          <ac:spMkLst>
            <pc:docMk/>
            <pc:sldMk cId="2879082896" sldId="306"/>
            <ac:spMk id="3" creationId="{9C434F34-3C84-4CA0-AA4E-11E610FB40DA}"/>
          </ac:spMkLst>
        </pc:spChg>
        <pc:spChg chg="del">
          <ac:chgData name="Jean-Pierre Duchesneau" userId="a41dad7d-4331-478d-884a-a37b1c6c6add" providerId="ADAL" clId="{D594E505-FC00-40E1-A63C-184BB155DE18}" dt="2022-03-19T20:52:59.509" v="1368" actId="700"/>
          <ac:spMkLst>
            <pc:docMk/>
            <pc:sldMk cId="2879082896" sldId="306"/>
            <ac:spMk id="4" creationId="{BD1C3C8C-6DD7-48E2-AF49-86E0E74CE0D7}"/>
          </ac:spMkLst>
        </pc:spChg>
        <pc:spChg chg="add del mod ord">
          <ac:chgData name="Jean-Pierre Duchesneau" userId="a41dad7d-4331-478d-884a-a37b1c6c6add" providerId="ADAL" clId="{D594E505-FC00-40E1-A63C-184BB155DE18}" dt="2022-03-19T20:53:32.616" v="1405" actId="22"/>
          <ac:spMkLst>
            <pc:docMk/>
            <pc:sldMk cId="2879082896" sldId="306"/>
            <ac:spMk id="5" creationId="{B755EFF8-D978-4F4B-821E-DEA8F704C658}"/>
          </ac:spMkLst>
        </pc:spChg>
        <pc:spChg chg="add mod">
          <ac:chgData name="Jean-Pierre Duchesneau" userId="a41dad7d-4331-478d-884a-a37b1c6c6add" providerId="ADAL" clId="{D594E505-FC00-40E1-A63C-184BB155DE18}" dt="2022-03-19T20:55:25.973" v="1447" actId="208"/>
          <ac:spMkLst>
            <pc:docMk/>
            <pc:sldMk cId="2879082896" sldId="306"/>
            <ac:spMk id="8" creationId="{9228AB21-1EBD-42BE-BA8C-D534D5D2CFE7}"/>
          </ac:spMkLst>
        </pc:spChg>
        <pc:picChg chg="add mod ord">
          <ac:chgData name="Jean-Pierre Duchesneau" userId="a41dad7d-4331-478d-884a-a37b1c6c6add" providerId="ADAL" clId="{D594E505-FC00-40E1-A63C-184BB155DE18}" dt="2022-03-19T20:53:32.616" v="1405" actId="22"/>
          <ac:picMkLst>
            <pc:docMk/>
            <pc:sldMk cId="2879082896" sldId="306"/>
            <ac:picMk id="7" creationId="{5C16CBB3-AE66-439F-87C6-43EA43D9BAEC}"/>
          </ac:picMkLst>
        </pc:picChg>
        <pc:cxnChg chg="add mod">
          <ac:chgData name="Jean-Pierre Duchesneau" userId="a41dad7d-4331-478d-884a-a37b1c6c6add" providerId="ADAL" clId="{D594E505-FC00-40E1-A63C-184BB155DE18}" dt="2022-03-19T20:55:38.764" v="1449" actId="208"/>
          <ac:cxnSpMkLst>
            <pc:docMk/>
            <pc:sldMk cId="2879082896" sldId="306"/>
            <ac:cxnSpMk id="10" creationId="{BEFE1E5D-C34E-4E6C-88D5-0B52A632B1F4}"/>
          </ac:cxnSpMkLst>
        </pc:cxnChg>
      </pc:sldChg>
      <pc:sldChg chg="addSp delSp modSp add del mod">
        <pc:chgData name="Jean-Pierre Duchesneau" userId="a41dad7d-4331-478d-884a-a37b1c6c6add" providerId="ADAL" clId="{D594E505-FC00-40E1-A63C-184BB155DE18}" dt="2022-03-30T17:14:34.895" v="3485" actId="47"/>
        <pc:sldMkLst>
          <pc:docMk/>
          <pc:sldMk cId="3680444358" sldId="307"/>
        </pc:sldMkLst>
        <pc:spChg chg="mod">
          <ac:chgData name="Jean-Pierre Duchesneau" userId="a41dad7d-4331-478d-884a-a37b1c6c6add" providerId="ADAL" clId="{D594E505-FC00-40E1-A63C-184BB155DE18}" dt="2022-03-19T20:56:26.279" v="1476" actId="20577"/>
          <ac:spMkLst>
            <pc:docMk/>
            <pc:sldMk cId="3680444358" sldId="307"/>
            <ac:spMk id="2" creationId="{068CBBE1-03E9-42F0-A9BA-DCECFB8F7F45}"/>
          </ac:spMkLst>
        </pc:spChg>
        <pc:spChg chg="add del mod">
          <ac:chgData name="Jean-Pierre Duchesneau" userId="a41dad7d-4331-478d-884a-a37b1c6c6add" providerId="ADAL" clId="{D594E505-FC00-40E1-A63C-184BB155DE18}" dt="2022-03-19T20:56:44.748" v="1478" actId="22"/>
          <ac:spMkLst>
            <pc:docMk/>
            <pc:sldMk cId="3680444358" sldId="307"/>
            <ac:spMk id="4" creationId="{6D43AD70-EB10-4CBB-864F-E44F54C6505F}"/>
          </ac:spMkLst>
        </pc:spChg>
        <pc:spChg chg="del">
          <ac:chgData name="Jean-Pierre Duchesneau" userId="a41dad7d-4331-478d-884a-a37b1c6c6add" providerId="ADAL" clId="{D594E505-FC00-40E1-A63C-184BB155DE18}" dt="2022-03-19T20:56:47.044" v="1479" actId="478"/>
          <ac:spMkLst>
            <pc:docMk/>
            <pc:sldMk cId="3680444358" sldId="307"/>
            <ac:spMk id="8" creationId="{9228AB21-1EBD-42BE-BA8C-D534D5D2CFE7}"/>
          </ac:spMkLst>
        </pc:spChg>
        <pc:picChg chg="add mod ord">
          <ac:chgData name="Jean-Pierre Duchesneau" userId="a41dad7d-4331-478d-884a-a37b1c6c6add" providerId="ADAL" clId="{D594E505-FC00-40E1-A63C-184BB155DE18}" dt="2022-03-19T20:56:44.748" v="1478" actId="22"/>
          <ac:picMkLst>
            <pc:docMk/>
            <pc:sldMk cId="3680444358" sldId="307"/>
            <ac:picMk id="6" creationId="{8FAEBE12-A78B-494D-BAE3-F2B1187987DB}"/>
          </ac:picMkLst>
        </pc:picChg>
        <pc:picChg chg="del">
          <ac:chgData name="Jean-Pierre Duchesneau" userId="a41dad7d-4331-478d-884a-a37b1c6c6add" providerId="ADAL" clId="{D594E505-FC00-40E1-A63C-184BB155DE18}" dt="2022-03-19T20:56:30.089" v="1477" actId="478"/>
          <ac:picMkLst>
            <pc:docMk/>
            <pc:sldMk cId="3680444358" sldId="307"/>
            <ac:picMk id="7" creationId="{5C16CBB3-AE66-439F-87C6-43EA43D9BAEC}"/>
          </ac:picMkLst>
        </pc:picChg>
        <pc:cxnChg chg="mod">
          <ac:chgData name="Jean-Pierre Duchesneau" userId="a41dad7d-4331-478d-884a-a37b1c6c6add" providerId="ADAL" clId="{D594E505-FC00-40E1-A63C-184BB155DE18}" dt="2022-03-19T20:56:47.044" v="1479" actId="478"/>
          <ac:cxnSpMkLst>
            <pc:docMk/>
            <pc:sldMk cId="3680444358" sldId="307"/>
            <ac:cxnSpMk id="10" creationId="{BEFE1E5D-C34E-4E6C-88D5-0B52A632B1F4}"/>
          </ac:cxnSpMkLst>
        </pc:cxnChg>
      </pc:sldChg>
      <pc:sldChg chg="modSp new mod">
        <pc:chgData name="Jean-Pierre Duchesneau" userId="a41dad7d-4331-478d-884a-a37b1c6c6add" providerId="ADAL" clId="{D594E505-FC00-40E1-A63C-184BB155DE18}" dt="2022-03-19T21:10:16.673" v="1880" actId="20577"/>
        <pc:sldMkLst>
          <pc:docMk/>
          <pc:sldMk cId="1861869999" sldId="308"/>
        </pc:sldMkLst>
        <pc:spChg chg="mod">
          <ac:chgData name="Jean-Pierre Duchesneau" userId="a41dad7d-4331-478d-884a-a37b1c6c6add" providerId="ADAL" clId="{D594E505-FC00-40E1-A63C-184BB155DE18}" dt="2022-03-19T21:10:16.673" v="1880" actId="20577"/>
          <ac:spMkLst>
            <pc:docMk/>
            <pc:sldMk cId="1861869999" sldId="308"/>
            <ac:spMk id="2" creationId="{75091A90-5803-4228-A792-6A09E03F9DA8}"/>
          </ac:spMkLst>
        </pc:spChg>
        <pc:spChg chg="mod">
          <ac:chgData name="Jean-Pierre Duchesneau" userId="a41dad7d-4331-478d-884a-a37b1c6c6add" providerId="ADAL" clId="{D594E505-FC00-40E1-A63C-184BB155DE18}" dt="2022-03-19T21:09:42.752" v="1879" actId="404"/>
          <ac:spMkLst>
            <pc:docMk/>
            <pc:sldMk cId="1861869999" sldId="308"/>
            <ac:spMk id="3" creationId="{A5F3026F-8F80-42A7-B8B2-7CB0B1A6BDFF}"/>
          </ac:spMkLst>
        </pc:spChg>
      </pc:sldChg>
      <pc:sldChg chg="addSp delSp modSp add mod modAnim">
        <pc:chgData name="Jean-Pierre Duchesneau" userId="a41dad7d-4331-478d-884a-a37b1c6c6add" providerId="ADAL" clId="{D594E505-FC00-40E1-A63C-184BB155DE18}" dt="2022-03-22T20:47:40.817" v="3450"/>
        <pc:sldMkLst>
          <pc:docMk/>
          <pc:sldMk cId="2651744395" sldId="309"/>
        </pc:sldMkLst>
        <pc:spChg chg="mod">
          <ac:chgData name="Jean-Pierre Duchesneau" userId="a41dad7d-4331-478d-884a-a37b1c6c6add" providerId="ADAL" clId="{D594E505-FC00-40E1-A63C-184BB155DE18}" dt="2022-03-22T20:40:53.346" v="3387" actId="120"/>
          <ac:spMkLst>
            <pc:docMk/>
            <pc:sldMk cId="2651744395" sldId="309"/>
            <ac:spMk id="2" creationId="{75091A90-5803-4228-A792-6A09E03F9DA8}"/>
          </ac:spMkLst>
        </pc:spChg>
        <pc:spChg chg="del mod">
          <ac:chgData name="Jean-Pierre Duchesneau" userId="a41dad7d-4331-478d-884a-a37b1c6c6add" providerId="ADAL" clId="{D594E505-FC00-40E1-A63C-184BB155DE18}" dt="2022-03-19T21:16:07.506" v="1883" actId="478"/>
          <ac:spMkLst>
            <pc:docMk/>
            <pc:sldMk cId="2651744395" sldId="309"/>
            <ac:spMk id="3" creationId="{A5F3026F-8F80-42A7-B8B2-7CB0B1A6BDFF}"/>
          </ac:spMkLst>
        </pc:spChg>
        <pc:spChg chg="add mod">
          <ac:chgData name="Jean-Pierre Duchesneau" userId="a41dad7d-4331-478d-884a-a37b1c6c6add" providerId="ADAL" clId="{D594E505-FC00-40E1-A63C-184BB155DE18}" dt="2022-03-22T20:41:03.035" v="3391" actId="6549"/>
          <ac:spMkLst>
            <pc:docMk/>
            <pc:sldMk cId="2651744395" sldId="309"/>
            <ac:spMk id="5" creationId="{1F6FB59A-A819-454C-AFCC-B8A8A2CA8F4B}"/>
          </ac:spMkLst>
        </pc:spChg>
        <pc:spChg chg="add mod">
          <ac:chgData name="Jean-Pierre Duchesneau" userId="a41dad7d-4331-478d-884a-a37b1c6c6add" providerId="ADAL" clId="{D594E505-FC00-40E1-A63C-184BB155DE18}" dt="2022-03-22T20:44:37.845" v="3408" actId="1076"/>
          <ac:spMkLst>
            <pc:docMk/>
            <pc:sldMk cId="2651744395" sldId="309"/>
            <ac:spMk id="6" creationId="{6D009C18-9666-414F-B442-CD0FEE9131A2}"/>
          </ac:spMkLst>
        </pc:spChg>
        <pc:spChg chg="add mod">
          <ac:chgData name="Jean-Pierre Duchesneau" userId="a41dad7d-4331-478d-884a-a37b1c6c6add" providerId="ADAL" clId="{D594E505-FC00-40E1-A63C-184BB155DE18}" dt="2022-03-22T20:44:41.266" v="3409" actId="1076"/>
          <ac:spMkLst>
            <pc:docMk/>
            <pc:sldMk cId="2651744395" sldId="309"/>
            <ac:spMk id="7" creationId="{9538C876-7010-4275-9AF5-F15CDBE69B1C}"/>
          </ac:spMkLst>
        </pc:spChg>
        <pc:spChg chg="add mod">
          <ac:chgData name="Jean-Pierre Duchesneau" userId="a41dad7d-4331-478d-884a-a37b1c6c6add" providerId="ADAL" clId="{D594E505-FC00-40E1-A63C-184BB155DE18}" dt="2022-03-22T20:44:46.851" v="3410" actId="1076"/>
          <ac:spMkLst>
            <pc:docMk/>
            <pc:sldMk cId="2651744395" sldId="309"/>
            <ac:spMk id="8" creationId="{CE029527-25A2-44B9-AFC6-3F74578E45FF}"/>
          </ac:spMkLst>
        </pc:spChg>
        <pc:spChg chg="add mod">
          <ac:chgData name="Jean-Pierre Duchesneau" userId="a41dad7d-4331-478d-884a-a37b1c6c6add" providerId="ADAL" clId="{D594E505-FC00-40E1-A63C-184BB155DE18}" dt="2022-03-22T20:46:15.554" v="3442" actId="20577"/>
          <ac:spMkLst>
            <pc:docMk/>
            <pc:sldMk cId="2651744395" sldId="309"/>
            <ac:spMk id="28" creationId="{DE78D004-DD76-404B-8B96-DFCB30BA7D54}"/>
          </ac:spMkLst>
        </pc:spChg>
        <pc:picChg chg="add mod">
          <ac:chgData name="Jean-Pierre Duchesneau" userId="a41dad7d-4331-478d-884a-a37b1c6c6add" providerId="ADAL" clId="{D594E505-FC00-40E1-A63C-184BB155DE18}" dt="2022-03-22T20:44:29.559" v="3407" actId="1076"/>
          <ac:picMkLst>
            <pc:docMk/>
            <pc:sldMk cId="2651744395" sldId="309"/>
            <ac:picMk id="4" creationId="{9E7AA7FB-DECD-4498-B793-CC655FBE72E5}"/>
          </ac:picMkLst>
        </pc:picChg>
        <pc:picChg chg="add mod">
          <ac:chgData name="Jean-Pierre Duchesneau" userId="a41dad7d-4331-478d-884a-a37b1c6c6add" providerId="ADAL" clId="{D594E505-FC00-40E1-A63C-184BB155DE18}" dt="2022-03-22T20:44:50.956" v="3411" actId="1076"/>
          <ac:picMkLst>
            <pc:docMk/>
            <pc:sldMk cId="2651744395" sldId="309"/>
            <ac:picMk id="20" creationId="{41E0EB72-9A31-44DC-B18B-B42BCF9F29B6}"/>
          </ac:picMkLst>
        </pc:picChg>
        <pc:cxnChg chg="add mod">
          <ac:chgData name="Jean-Pierre Duchesneau" userId="a41dad7d-4331-478d-884a-a37b1c6c6add" providerId="ADAL" clId="{D594E505-FC00-40E1-A63C-184BB155DE18}" dt="2022-03-22T20:44:37.845" v="3408" actId="1076"/>
          <ac:cxnSpMkLst>
            <pc:docMk/>
            <pc:sldMk cId="2651744395" sldId="309"/>
            <ac:cxnSpMk id="10" creationId="{AB0EC9C9-AFA4-4221-96BB-E9ABAE73B471}"/>
          </ac:cxnSpMkLst>
        </pc:cxnChg>
        <pc:cxnChg chg="add del">
          <ac:chgData name="Jean-Pierre Duchesneau" userId="a41dad7d-4331-478d-884a-a37b1c6c6add" providerId="ADAL" clId="{D594E505-FC00-40E1-A63C-184BB155DE18}" dt="2022-03-22T20:35:05.125" v="3371" actId="11529"/>
          <ac:cxnSpMkLst>
            <pc:docMk/>
            <pc:sldMk cId="2651744395" sldId="309"/>
            <ac:cxnSpMk id="12" creationId="{CE4385D6-842A-40C3-9B1E-6C309C19A79B}"/>
          </ac:cxnSpMkLst>
        </pc:cxnChg>
        <pc:cxnChg chg="add mod">
          <ac:chgData name="Jean-Pierre Duchesneau" userId="a41dad7d-4331-478d-884a-a37b1c6c6add" providerId="ADAL" clId="{D594E505-FC00-40E1-A63C-184BB155DE18}" dt="2022-03-22T20:44:41.266" v="3409" actId="1076"/>
          <ac:cxnSpMkLst>
            <pc:docMk/>
            <pc:sldMk cId="2651744395" sldId="309"/>
            <ac:cxnSpMk id="14" creationId="{DE568D12-E22A-479A-998A-239FECAB2B6B}"/>
          </ac:cxnSpMkLst>
        </pc:cxnChg>
        <pc:cxnChg chg="add mod">
          <ac:chgData name="Jean-Pierre Duchesneau" userId="a41dad7d-4331-478d-884a-a37b1c6c6add" providerId="ADAL" clId="{D594E505-FC00-40E1-A63C-184BB155DE18}" dt="2022-03-22T20:44:41.266" v="3409" actId="1076"/>
          <ac:cxnSpMkLst>
            <pc:docMk/>
            <pc:sldMk cId="2651744395" sldId="309"/>
            <ac:cxnSpMk id="16" creationId="{87E97977-76CF-4D0A-841F-BB90816D6044}"/>
          </ac:cxnSpMkLst>
        </pc:cxnChg>
        <pc:cxnChg chg="add mod">
          <ac:chgData name="Jean-Pierre Duchesneau" userId="a41dad7d-4331-478d-884a-a37b1c6c6add" providerId="ADAL" clId="{D594E505-FC00-40E1-A63C-184BB155DE18}" dt="2022-03-22T20:44:46.851" v="3410" actId="1076"/>
          <ac:cxnSpMkLst>
            <pc:docMk/>
            <pc:sldMk cId="2651744395" sldId="309"/>
            <ac:cxnSpMk id="18" creationId="{E2F90E39-6A3E-4E2F-A126-D64A4DE0EDA2}"/>
          </ac:cxnSpMkLst>
        </pc:cxnChg>
        <pc:cxnChg chg="add mod">
          <ac:chgData name="Jean-Pierre Duchesneau" userId="a41dad7d-4331-478d-884a-a37b1c6c6add" providerId="ADAL" clId="{D594E505-FC00-40E1-A63C-184BB155DE18}" dt="2022-03-22T20:46:57.263" v="3444" actId="14100"/>
          <ac:cxnSpMkLst>
            <pc:docMk/>
            <pc:sldMk cId="2651744395" sldId="309"/>
            <ac:cxnSpMk id="30" creationId="{D7531211-15B9-46F1-862F-DB6691DA3F7A}"/>
          </ac:cxnSpMkLst>
        </pc:cxnChg>
        <pc:cxnChg chg="add mod">
          <ac:chgData name="Jean-Pierre Duchesneau" userId="a41dad7d-4331-478d-884a-a37b1c6c6add" providerId="ADAL" clId="{D594E505-FC00-40E1-A63C-184BB155DE18}" dt="2022-03-22T20:47:29.281" v="3449" actId="14100"/>
          <ac:cxnSpMkLst>
            <pc:docMk/>
            <pc:sldMk cId="2651744395" sldId="309"/>
            <ac:cxnSpMk id="32" creationId="{6F5AFCC2-4BC6-47A8-AF32-50D7290DA11C}"/>
          </ac:cxnSpMkLst>
        </pc:cxnChg>
      </pc:sldChg>
      <pc:sldChg chg="addSp modSp new mod">
        <pc:chgData name="Jean-Pierre Duchesneau" userId="a41dad7d-4331-478d-884a-a37b1c6c6add" providerId="ADAL" clId="{D594E505-FC00-40E1-A63C-184BB155DE18}" dt="2022-03-19T21:25:06.055" v="2390" actId="1076"/>
        <pc:sldMkLst>
          <pc:docMk/>
          <pc:sldMk cId="4285963610" sldId="310"/>
        </pc:sldMkLst>
        <pc:spChg chg="mod">
          <ac:chgData name="Jean-Pierre Duchesneau" userId="a41dad7d-4331-478d-884a-a37b1c6c6add" providerId="ADAL" clId="{D594E505-FC00-40E1-A63C-184BB155DE18}" dt="2022-03-19T21:21:01.208" v="2169" actId="20577"/>
          <ac:spMkLst>
            <pc:docMk/>
            <pc:sldMk cId="4285963610" sldId="310"/>
            <ac:spMk id="2" creationId="{FF3A20D9-6619-402C-B529-C5FD7F98BA1D}"/>
          </ac:spMkLst>
        </pc:spChg>
        <pc:spChg chg="mod">
          <ac:chgData name="Jean-Pierre Duchesneau" userId="a41dad7d-4331-478d-884a-a37b1c6c6add" providerId="ADAL" clId="{D594E505-FC00-40E1-A63C-184BB155DE18}" dt="2022-03-19T21:25:01.237" v="2389" actId="113"/>
          <ac:spMkLst>
            <pc:docMk/>
            <pc:sldMk cId="4285963610" sldId="310"/>
            <ac:spMk id="3" creationId="{382236B0-08F7-4743-B599-A02C6DB8AF3B}"/>
          </ac:spMkLst>
        </pc:spChg>
        <pc:picChg chg="add mod">
          <ac:chgData name="Jean-Pierre Duchesneau" userId="a41dad7d-4331-478d-884a-a37b1c6c6add" providerId="ADAL" clId="{D594E505-FC00-40E1-A63C-184BB155DE18}" dt="2022-03-19T21:25:06.055" v="2390" actId="1076"/>
          <ac:picMkLst>
            <pc:docMk/>
            <pc:sldMk cId="4285963610" sldId="310"/>
            <ac:picMk id="5" creationId="{9146B616-EF7E-4CEE-A256-DDCA0E40A404}"/>
          </ac:picMkLst>
        </pc:picChg>
      </pc:sldChg>
      <pc:sldChg chg="addSp delSp modSp add mod">
        <pc:chgData name="Jean-Pierre Duchesneau" userId="a41dad7d-4331-478d-884a-a37b1c6c6add" providerId="ADAL" clId="{D594E505-FC00-40E1-A63C-184BB155DE18}" dt="2022-03-19T21:27:43.738" v="2552" actId="1076"/>
        <pc:sldMkLst>
          <pc:docMk/>
          <pc:sldMk cId="3992756407" sldId="311"/>
        </pc:sldMkLst>
        <pc:spChg chg="mod">
          <ac:chgData name="Jean-Pierre Duchesneau" userId="a41dad7d-4331-478d-884a-a37b1c6c6add" providerId="ADAL" clId="{D594E505-FC00-40E1-A63C-184BB155DE18}" dt="2022-03-19T21:27:37.108" v="2550" actId="20577"/>
          <ac:spMkLst>
            <pc:docMk/>
            <pc:sldMk cId="3992756407" sldId="311"/>
            <ac:spMk id="3" creationId="{382236B0-08F7-4743-B599-A02C6DB8AF3B}"/>
          </ac:spMkLst>
        </pc:spChg>
        <pc:picChg chg="del">
          <ac:chgData name="Jean-Pierre Duchesneau" userId="a41dad7d-4331-478d-884a-a37b1c6c6add" providerId="ADAL" clId="{D594E505-FC00-40E1-A63C-184BB155DE18}" dt="2022-03-19T21:26:41.772" v="2450" actId="478"/>
          <ac:picMkLst>
            <pc:docMk/>
            <pc:sldMk cId="3992756407" sldId="311"/>
            <ac:picMk id="5" creationId="{9146B616-EF7E-4CEE-A256-DDCA0E40A404}"/>
          </ac:picMkLst>
        </pc:picChg>
        <pc:picChg chg="add mod">
          <ac:chgData name="Jean-Pierre Duchesneau" userId="a41dad7d-4331-478d-884a-a37b1c6c6add" providerId="ADAL" clId="{D594E505-FC00-40E1-A63C-184BB155DE18}" dt="2022-03-19T21:27:43.738" v="2552" actId="1076"/>
          <ac:picMkLst>
            <pc:docMk/>
            <pc:sldMk cId="3992756407" sldId="311"/>
            <ac:picMk id="6" creationId="{9071ADB6-06F4-4403-B1D4-B9E9860F05C3}"/>
          </ac:picMkLst>
        </pc:picChg>
      </pc:sldChg>
      <pc:sldChg chg="new del">
        <pc:chgData name="Jean-Pierre Duchesneau" userId="a41dad7d-4331-478d-884a-a37b1c6c6add" providerId="ADAL" clId="{D594E505-FC00-40E1-A63C-184BB155DE18}" dt="2022-03-19T21:30:24.508" v="2667" actId="2696"/>
        <pc:sldMkLst>
          <pc:docMk/>
          <pc:sldMk cId="881366738" sldId="312"/>
        </pc:sldMkLst>
      </pc:sldChg>
      <pc:sldChg chg="delSp modSp add mod">
        <pc:chgData name="Jean-Pierre Duchesneau" userId="a41dad7d-4331-478d-884a-a37b1c6c6add" providerId="ADAL" clId="{D594E505-FC00-40E1-A63C-184BB155DE18}" dt="2022-03-19T21:29:46.993" v="2666" actId="113"/>
        <pc:sldMkLst>
          <pc:docMk/>
          <pc:sldMk cId="2459708391" sldId="313"/>
        </pc:sldMkLst>
        <pc:spChg chg="mod">
          <ac:chgData name="Jean-Pierre Duchesneau" userId="a41dad7d-4331-478d-884a-a37b1c6c6add" providerId="ADAL" clId="{D594E505-FC00-40E1-A63C-184BB155DE18}" dt="2022-03-19T21:29:46.993" v="2666" actId="113"/>
          <ac:spMkLst>
            <pc:docMk/>
            <pc:sldMk cId="2459708391" sldId="313"/>
            <ac:spMk id="3" creationId="{382236B0-08F7-4743-B599-A02C6DB8AF3B}"/>
          </ac:spMkLst>
        </pc:spChg>
        <pc:picChg chg="del mod">
          <ac:chgData name="Jean-Pierre Duchesneau" userId="a41dad7d-4331-478d-884a-a37b1c6c6add" providerId="ADAL" clId="{D594E505-FC00-40E1-A63C-184BB155DE18}" dt="2022-03-19T21:29:07.439" v="2619" actId="478"/>
          <ac:picMkLst>
            <pc:docMk/>
            <pc:sldMk cId="2459708391" sldId="313"/>
            <ac:picMk id="6" creationId="{9071ADB6-06F4-4403-B1D4-B9E9860F05C3}"/>
          </ac:picMkLst>
        </pc:picChg>
      </pc:sldChg>
      <pc:sldChg chg="addSp delSp modSp new mod">
        <pc:chgData name="Jean-Pierre Duchesneau" userId="a41dad7d-4331-478d-884a-a37b1c6c6add" providerId="ADAL" clId="{D594E505-FC00-40E1-A63C-184BB155DE18}" dt="2022-03-19T21:52:17.587" v="2695" actId="1036"/>
        <pc:sldMkLst>
          <pc:docMk/>
          <pc:sldMk cId="1537477249" sldId="314"/>
        </pc:sldMkLst>
        <pc:spChg chg="mod">
          <ac:chgData name="Jean-Pierre Duchesneau" userId="a41dad7d-4331-478d-884a-a37b1c6c6add" providerId="ADAL" clId="{D594E505-FC00-40E1-A63C-184BB155DE18}" dt="2022-03-19T21:30:39.818" v="2688" actId="20577"/>
          <ac:spMkLst>
            <pc:docMk/>
            <pc:sldMk cId="1537477249" sldId="314"/>
            <ac:spMk id="2" creationId="{6B1FE79B-9D9F-4570-9B78-E7139F48622A}"/>
          </ac:spMkLst>
        </pc:spChg>
        <pc:spChg chg="del">
          <ac:chgData name="Jean-Pierre Duchesneau" userId="a41dad7d-4331-478d-884a-a37b1c6c6add" providerId="ADAL" clId="{D594E505-FC00-40E1-A63C-184BB155DE18}" dt="2022-03-19T21:30:52.247" v="2689" actId="22"/>
          <ac:spMkLst>
            <pc:docMk/>
            <pc:sldMk cId="1537477249" sldId="314"/>
            <ac:spMk id="3" creationId="{70AF436C-1362-4D86-9E3D-38E5E3C9EC67}"/>
          </ac:spMkLst>
        </pc:spChg>
        <pc:spChg chg="add mod">
          <ac:chgData name="Jean-Pierre Duchesneau" userId="a41dad7d-4331-478d-884a-a37b1c6c6add" providerId="ADAL" clId="{D594E505-FC00-40E1-A63C-184BB155DE18}" dt="2022-03-19T21:52:17.587" v="2695" actId="1036"/>
          <ac:spMkLst>
            <pc:docMk/>
            <pc:sldMk cId="1537477249" sldId="314"/>
            <ac:spMk id="7" creationId="{B317409E-3FD8-4B8B-B729-9D3AFC7A1A99}"/>
          </ac:spMkLst>
        </pc:spChg>
        <pc:picChg chg="add del mod ord">
          <ac:chgData name="Jean-Pierre Duchesneau" userId="a41dad7d-4331-478d-884a-a37b1c6c6add" providerId="ADAL" clId="{D594E505-FC00-40E1-A63C-184BB155DE18}" dt="2022-03-19T21:31:02.961" v="2690" actId="478"/>
          <ac:picMkLst>
            <pc:docMk/>
            <pc:sldMk cId="1537477249" sldId="314"/>
            <ac:picMk id="5" creationId="{4C396E4F-2D5A-4F61-B692-0A8881E412FD}"/>
          </ac:picMkLst>
        </pc:picChg>
        <pc:picChg chg="add">
          <ac:chgData name="Jean-Pierre Duchesneau" userId="a41dad7d-4331-478d-884a-a37b1c6c6add" providerId="ADAL" clId="{D594E505-FC00-40E1-A63C-184BB155DE18}" dt="2022-03-19T21:31:03.603" v="2691" actId="22"/>
          <ac:picMkLst>
            <pc:docMk/>
            <pc:sldMk cId="1537477249" sldId="314"/>
            <ac:picMk id="9" creationId="{985CF745-6A8F-4E0E-92C3-87F8367C864C}"/>
          </ac:picMkLst>
        </pc:picChg>
      </pc:sldChg>
      <pc:sldChg chg="modSp new del mod">
        <pc:chgData name="Jean-Pierre Duchesneau" userId="a41dad7d-4331-478d-884a-a37b1c6c6add" providerId="ADAL" clId="{D594E505-FC00-40E1-A63C-184BB155DE18}" dt="2022-03-22T21:17:04.073" v="3484" actId="2696"/>
        <pc:sldMkLst>
          <pc:docMk/>
          <pc:sldMk cId="1265762234" sldId="315"/>
        </pc:sldMkLst>
        <pc:spChg chg="mod">
          <ac:chgData name="Jean-Pierre Duchesneau" userId="a41dad7d-4331-478d-884a-a37b1c6c6add" providerId="ADAL" clId="{D594E505-FC00-40E1-A63C-184BB155DE18}" dt="2022-03-22T20:57:23.335" v="3483" actId="20577"/>
          <ac:spMkLst>
            <pc:docMk/>
            <pc:sldMk cId="1265762234" sldId="315"/>
            <ac:spMk id="2" creationId="{473D93F2-77B8-4DAF-9901-89DA23E74ADC}"/>
          </ac:spMkLst>
        </pc:spChg>
      </pc:sldChg>
      <pc:sldChg chg="addSp modSp new mod">
        <pc:chgData name="Jean-Pierre Duchesneau" userId="a41dad7d-4331-478d-884a-a37b1c6c6add" providerId="ADAL" clId="{D594E505-FC00-40E1-A63C-184BB155DE18}" dt="2022-03-30T19:11:52.578" v="5023" actId="5793"/>
        <pc:sldMkLst>
          <pc:docMk/>
          <pc:sldMk cId="1267945116" sldId="315"/>
        </pc:sldMkLst>
        <pc:spChg chg="mod">
          <ac:chgData name="Jean-Pierre Duchesneau" userId="a41dad7d-4331-478d-884a-a37b1c6c6add" providerId="ADAL" clId="{D594E505-FC00-40E1-A63C-184BB155DE18}" dt="2022-03-30T17:21:05.232" v="3869" actId="1076"/>
          <ac:spMkLst>
            <pc:docMk/>
            <pc:sldMk cId="1267945116" sldId="315"/>
            <ac:spMk id="2" creationId="{9A8913AD-28E4-4C65-AE2B-A0A723F41586}"/>
          </ac:spMkLst>
        </pc:spChg>
        <pc:spChg chg="mod">
          <ac:chgData name="Jean-Pierre Duchesneau" userId="a41dad7d-4331-478d-884a-a37b1c6c6add" providerId="ADAL" clId="{D594E505-FC00-40E1-A63C-184BB155DE18}" dt="2022-03-30T19:11:52.578" v="5023" actId="5793"/>
          <ac:spMkLst>
            <pc:docMk/>
            <pc:sldMk cId="1267945116" sldId="315"/>
            <ac:spMk id="3" creationId="{B35DCF86-33A3-4F5B-B863-ADA30124B028}"/>
          </ac:spMkLst>
        </pc:spChg>
        <pc:spChg chg="add mod">
          <ac:chgData name="Jean-Pierre Duchesneau" userId="a41dad7d-4331-478d-884a-a37b1c6c6add" providerId="ADAL" clId="{D594E505-FC00-40E1-A63C-184BB155DE18}" dt="2022-03-30T17:23:41.072" v="4037" actId="20577"/>
          <ac:spMkLst>
            <pc:docMk/>
            <pc:sldMk cId="1267945116" sldId="315"/>
            <ac:spMk id="4" creationId="{A9EA30B8-E061-4088-A191-24BAF8AA7303}"/>
          </ac:spMkLst>
        </pc:spChg>
      </pc:sldChg>
      <pc:sldChg chg="addSp delSp modSp new mod ord delAnim modAnim">
        <pc:chgData name="Jean-Pierre Duchesneau" userId="a41dad7d-4331-478d-884a-a37b1c6c6add" providerId="ADAL" clId="{D594E505-FC00-40E1-A63C-184BB155DE18}" dt="2022-03-30T19:24:25.587" v="5271"/>
        <pc:sldMkLst>
          <pc:docMk/>
          <pc:sldMk cId="3697903380" sldId="316"/>
        </pc:sldMkLst>
        <pc:spChg chg="mod">
          <ac:chgData name="Jean-Pierre Duchesneau" userId="a41dad7d-4331-478d-884a-a37b1c6c6add" providerId="ADAL" clId="{D594E505-FC00-40E1-A63C-184BB155DE18}" dt="2022-03-30T18:24:53.975" v="4456" actId="14100"/>
          <ac:spMkLst>
            <pc:docMk/>
            <pc:sldMk cId="3697903380" sldId="316"/>
            <ac:spMk id="2" creationId="{59D5ECE2-376A-4F71-96F1-BA1F9CAE5483}"/>
          </ac:spMkLst>
        </pc:spChg>
        <pc:spChg chg="mod">
          <ac:chgData name="Jean-Pierre Duchesneau" userId="a41dad7d-4331-478d-884a-a37b1c6c6add" providerId="ADAL" clId="{D594E505-FC00-40E1-A63C-184BB155DE18}" dt="2022-03-30T18:08:02.964" v="4339" actId="5793"/>
          <ac:spMkLst>
            <pc:docMk/>
            <pc:sldMk cId="3697903380" sldId="316"/>
            <ac:spMk id="3" creationId="{9AC87149-236A-4942-9FD3-9B6EFB833C3F}"/>
          </ac:spMkLst>
        </pc:spChg>
        <pc:spChg chg="add del mod">
          <ac:chgData name="Jean-Pierre Duchesneau" userId="a41dad7d-4331-478d-884a-a37b1c6c6add" providerId="ADAL" clId="{D594E505-FC00-40E1-A63C-184BB155DE18}" dt="2022-03-30T17:58:16.497" v="4166" actId="478"/>
          <ac:spMkLst>
            <pc:docMk/>
            <pc:sldMk cId="3697903380" sldId="316"/>
            <ac:spMk id="4" creationId="{D5344891-A08B-42B7-A6C5-38C6D23AE5C2}"/>
          </ac:spMkLst>
        </pc:spChg>
        <pc:spChg chg="add del">
          <ac:chgData name="Jean-Pierre Duchesneau" userId="a41dad7d-4331-478d-884a-a37b1c6c6add" providerId="ADAL" clId="{D594E505-FC00-40E1-A63C-184BB155DE18}" dt="2022-03-30T17:59:40.425" v="4173" actId="22"/>
          <ac:spMkLst>
            <pc:docMk/>
            <pc:sldMk cId="3697903380" sldId="316"/>
            <ac:spMk id="6" creationId="{A5553E11-3934-4063-A54C-D2DE60D8048E}"/>
          </ac:spMkLst>
        </pc:spChg>
        <pc:graphicFrameChg chg="add mod modGraphic">
          <ac:chgData name="Jean-Pierre Duchesneau" userId="a41dad7d-4331-478d-884a-a37b1c6c6add" providerId="ADAL" clId="{D594E505-FC00-40E1-A63C-184BB155DE18}" dt="2022-03-30T18:40:56.731" v="4647" actId="255"/>
          <ac:graphicFrameMkLst>
            <pc:docMk/>
            <pc:sldMk cId="3697903380" sldId="316"/>
            <ac:graphicFrameMk id="15" creationId="{DBA5B7A6-D4DD-4F08-807E-2094C54C22FA}"/>
          </ac:graphicFrameMkLst>
        </pc:graphicFrameChg>
        <pc:picChg chg="add mod">
          <ac:chgData name="Jean-Pierre Duchesneau" userId="a41dad7d-4331-478d-884a-a37b1c6c6add" providerId="ADAL" clId="{D594E505-FC00-40E1-A63C-184BB155DE18}" dt="2022-03-30T18:23:02.961" v="4453" actId="1035"/>
          <ac:picMkLst>
            <pc:docMk/>
            <pc:sldMk cId="3697903380" sldId="316"/>
            <ac:picMk id="8" creationId="{C44AE8A3-90E0-426F-9C86-88F520BF8E50}"/>
          </ac:picMkLst>
        </pc:picChg>
        <pc:picChg chg="add del">
          <ac:chgData name="Jean-Pierre Duchesneau" userId="a41dad7d-4331-478d-884a-a37b1c6c6add" providerId="ADAL" clId="{D594E505-FC00-40E1-A63C-184BB155DE18}" dt="2022-03-30T18:00:20.129" v="4177" actId="22"/>
          <ac:picMkLst>
            <pc:docMk/>
            <pc:sldMk cId="3697903380" sldId="316"/>
            <ac:picMk id="10" creationId="{FD7A13F1-4C5A-43A1-8FD4-0AB185D5AFAE}"/>
          </ac:picMkLst>
        </pc:picChg>
        <pc:picChg chg="add mod">
          <ac:chgData name="Jean-Pierre Duchesneau" userId="a41dad7d-4331-478d-884a-a37b1c6c6add" providerId="ADAL" clId="{D594E505-FC00-40E1-A63C-184BB155DE18}" dt="2022-03-30T18:22:57.634" v="4451" actId="14100"/>
          <ac:picMkLst>
            <pc:docMk/>
            <pc:sldMk cId="3697903380" sldId="316"/>
            <ac:picMk id="12" creationId="{CC34FD91-326F-4BEA-BB91-F49CC2BA8209}"/>
          </ac:picMkLst>
        </pc:picChg>
        <pc:picChg chg="add mod">
          <ac:chgData name="Jean-Pierre Duchesneau" userId="a41dad7d-4331-478d-884a-a37b1c6c6add" providerId="ADAL" clId="{D594E505-FC00-40E1-A63C-184BB155DE18}" dt="2022-03-30T18:26:56.296" v="4508" actId="1076"/>
          <ac:picMkLst>
            <pc:docMk/>
            <pc:sldMk cId="3697903380" sldId="316"/>
            <ac:picMk id="14" creationId="{44685D89-8078-4C0E-9DF4-AEF7BD27543E}"/>
          </ac:picMkLst>
        </pc:picChg>
        <pc:picChg chg="add mod">
          <ac:chgData name="Jean-Pierre Duchesneau" userId="a41dad7d-4331-478d-884a-a37b1c6c6add" providerId="ADAL" clId="{D594E505-FC00-40E1-A63C-184BB155DE18}" dt="2022-03-30T18:29:36.593" v="4512" actId="14100"/>
          <ac:picMkLst>
            <pc:docMk/>
            <pc:sldMk cId="3697903380" sldId="316"/>
            <ac:picMk id="17" creationId="{9CE88FCF-B745-4E10-B67F-29A60E142966}"/>
          </ac:picMkLst>
        </pc:picChg>
      </pc:sldChg>
      <pc:sldChg chg="addSp delSp modSp add mod modClrScheme modAnim chgLayout">
        <pc:chgData name="Jean-Pierre Duchesneau" userId="a41dad7d-4331-478d-884a-a37b1c6c6add" providerId="ADAL" clId="{D594E505-FC00-40E1-A63C-184BB155DE18}" dt="2022-03-30T19:08:08.776" v="5015"/>
        <pc:sldMkLst>
          <pc:docMk/>
          <pc:sldMk cId="1735433568" sldId="317"/>
        </pc:sldMkLst>
        <pc:spChg chg="mod ord">
          <ac:chgData name="Jean-Pierre Duchesneau" userId="a41dad7d-4331-478d-884a-a37b1c6c6add" providerId="ADAL" clId="{D594E505-FC00-40E1-A63C-184BB155DE18}" dt="2022-03-30T18:34:23.214" v="4563" actId="1076"/>
          <ac:spMkLst>
            <pc:docMk/>
            <pc:sldMk cId="1735433568" sldId="317"/>
            <ac:spMk id="2" creationId="{9A8913AD-28E4-4C65-AE2B-A0A723F41586}"/>
          </ac:spMkLst>
        </pc:spChg>
        <pc:spChg chg="del mod">
          <ac:chgData name="Jean-Pierre Duchesneau" userId="a41dad7d-4331-478d-884a-a37b1c6c6add" providerId="ADAL" clId="{D594E505-FC00-40E1-A63C-184BB155DE18}" dt="2022-03-30T18:30:10.467" v="4514" actId="478"/>
          <ac:spMkLst>
            <pc:docMk/>
            <pc:sldMk cId="1735433568" sldId="317"/>
            <ac:spMk id="3" creationId="{B35DCF86-33A3-4F5B-B863-ADA30124B028}"/>
          </ac:spMkLst>
        </pc:spChg>
        <pc:spChg chg="del mod">
          <ac:chgData name="Jean-Pierre Duchesneau" userId="a41dad7d-4331-478d-884a-a37b1c6c6add" providerId="ADAL" clId="{D594E505-FC00-40E1-A63C-184BB155DE18}" dt="2022-03-30T17:24:58.565" v="4047" actId="478"/>
          <ac:spMkLst>
            <pc:docMk/>
            <pc:sldMk cId="1735433568" sldId="317"/>
            <ac:spMk id="4" creationId="{A9EA30B8-E061-4088-A191-24BAF8AA7303}"/>
          </ac:spMkLst>
        </pc:spChg>
        <pc:spChg chg="add mod ord">
          <ac:chgData name="Jean-Pierre Duchesneau" userId="a41dad7d-4331-478d-884a-a37b1c6c6add" providerId="ADAL" clId="{D594E505-FC00-40E1-A63C-184BB155DE18}" dt="2022-03-30T18:35:38.984" v="4577" actId="404"/>
          <ac:spMkLst>
            <pc:docMk/>
            <pc:sldMk cId="1735433568" sldId="317"/>
            <ac:spMk id="6" creationId="{2EB9AA43-9E43-4285-95AD-52AEF95ED51F}"/>
          </ac:spMkLst>
        </pc:spChg>
        <pc:spChg chg="add del mod ord">
          <ac:chgData name="Jean-Pierre Duchesneau" userId="a41dad7d-4331-478d-884a-a37b1c6c6add" providerId="ADAL" clId="{D594E505-FC00-40E1-A63C-184BB155DE18}" dt="2022-03-30T18:38:03.451" v="4585" actId="478"/>
          <ac:spMkLst>
            <pc:docMk/>
            <pc:sldMk cId="1735433568" sldId="317"/>
            <ac:spMk id="7" creationId="{5B2870E7-0DF2-48E3-813D-16C2ECC518E2}"/>
          </ac:spMkLst>
        </pc:spChg>
        <pc:spChg chg="add mod ord">
          <ac:chgData name="Jean-Pierre Duchesneau" userId="a41dad7d-4331-478d-884a-a37b1c6c6add" providerId="ADAL" clId="{D594E505-FC00-40E1-A63C-184BB155DE18}" dt="2022-03-30T18:35:50.601" v="4579" actId="404"/>
          <ac:spMkLst>
            <pc:docMk/>
            <pc:sldMk cId="1735433568" sldId="317"/>
            <ac:spMk id="8" creationId="{95BE70A1-C7C4-4B8A-A2B0-4D7DF28F39B0}"/>
          </ac:spMkLst>
        </pc:spChg>
        <pc:spChg chg="add del mod ord">
          <ac:chgData name="Jean-Pierre Duchesneau" userId="a41dad7d-4331-478d-884a-a37b1c6c6add" providerId="ADAL" clId="{D594E505-FC00-40E1-A63C-184BB155DE18}" dt="2022-03-30T18:38:06.625" v="4586" actId="478"/>
          <ac:spMkLst>
            <pc:docMk/>
            <pc:sldMk cId="1735433568" sldId="317"/>
            <ac:spMk id="9" creationId="{01E78EF4-4754-460F-8048-CA0F5666FA98}"/>
          </ac:spMkLst>
        </pc:spChg>
        <pc:spChg chg="add mod">
          <ac:chgData name="Jean-Pierre Duchesneau" userId="a41dad7d-4331-478d-884a-a37b1c6c6add" providerId="ADAL" clId="{D594E505-FC00-40E1-A63C-184BB155DE18}" dt="2022-03-30T19:00:10.547" v="4992" actId="207"/>
          <ac:spMkLst>
            <pc:docMk/>
            <pc:sldMk cId="1735433568" sldId="317"/>
            <ac:spMk id="18" creationId="{9C27BAD1-3FD6-4ADF-9E59-FCE17EC85254}"/>
          </ac:spMkLst>
        </pc:spChg>
        <pc:spChg chg="add mod">
          <ac:chgData name="Jean-Pierre Duchesneau" userId="a41dad7d-4331-478d-884a-a37b1c6c6add" providerId="ADAL" clId="{D594E505-FC00-40E1-A63C-184BB155DE18}" dt="2022-03-30T18:58:07.954" v="4917" actId="1076"/>
          <ac:spMkLst>
            <pc:docMk/>
            <pc:sldMk cId="1735433568" sldId="317"/>
            <ac:spMk id="23" creationId="{27CAA878-EAC4-4E85-AF6F-AF4995C777CC}"/>
          </ac:spMkLst>
        </pc:spChg>
        <pc:spChg chg="add mod ord">
          <ac:chgData name="Jean-Pierre Duchesneau" userId="a41dad7d-4331-478d-884a-a37b1c6c6add" providerId="ADAL" clId="{D594E505-FC00-40E1-A63C-184BB155DE18}" dt="2022-03-30T18:46:34.400" v="4674" actId="207"/>
          <ac:spMkLst>
            <pc:docMk/>
            <pc:sldMk cId="1735433568" sldId="317"/>
            <ac:spMk id="24" creationId="{C7FF7D41-9151-4D4D-80AA-9C9BD9BDC2A0}"/>
          </ac:spMkLst>
        </pc:spChg>
        <pc:spChg chg="add mod">
          <ac:chgData name="Jean-Pierre Duchesneau" userId="a41dad7d-4331-478d-884a-a37b1c6c6add" providerId="ADAL" clId="{D594E505-FC00-40E1-A63C-184BB155DE18}" dt="2022-03-30T18:58:04.749" v="4916" actId="1076"/>
          <ac:spMkLst>
            <pc:docMk/>
            <pc:sldMk cId="1735433568" sldId="317"/>
            <ac:spMk id="27" creationId="{A5CDD190-8A3B-4678-B1A4-2CEB6DE5771D}"/>
          </ac:spMkLst>
        </pc:spChg>
        <pc:spChg chg="add mod">
          <ac:chgData name="Jean-Pierre Duchesneau" userId="a41dad7d-4331-478d-884a-a37b1c6c6add" providerId="ADAL" clId="{D594E505-FC00-40E1-A63C-184BB155DE18}" dt="2022-03-30T18:56:45.989" v="4808" actId="20577"/>
          <ac:spMkLst>
            <pc:docMk/>
            <pc:sldMk cId="1735433568" sldId="317"/>
            <ac:spMk id="28" creationId="{3D8A3135-3D7D-45ED-B0E2-245C8DBDF710}"/>
          </ac:spMkLst>
        </pc:spChg>
        <pc:spChg chg="add mod">
          <ac:chgData name="Jean-Pierre Duchesneau" userId="a41dad7d-4331-478d-884a-a37b1c6c6add" providerId="ADAL" clId="{D594E505-FC00-40E1-A63C-184BB155DE18}" dt="2022-03-30T19:02:50.144" v="5002" actId="14100"/>
          <ac:spMkLst>
            <pc:docMk/>
            <pc:sldMk cId="1735433568" sldId="317"/>
            <ac:spMk id="39" creationId="{84D6F599-59DF-4329-9814-05FF397D693A}"/>
          </ac:spMkLst>
        </pc:spChg>
        <pc:picChg chg="add mod">
          <ac:chgData name="Jean-Pierre Duchesneau" userId="a41dad7d-4331-478d-884a-a37b1c6c6add" providerId="ADAL" clId="{D594E505-FC00-40E1-A63C-184BB155DE18}" dt="2022-03-30T18:38:10.955" v="4587" actId="14100"/>
          <ac:picMkLst>
            <pc:docMk/>
            <pc:sldMk cId="1735433568" sldId="317"/>
            <ac:picMk id="11" creationId="{98E75C9F-2B80-4545-8664-71E128FBFDF0}"/>
          </ac:picMkLst>
        </pc:picChg>
        <pc:picChg chg="add del mod">
          <ac:chgData name="Jean-Pierre Duchesneau" userId="a41dad7d-4331-478d-884a-a37b1c6c6add" providerId="ADAL" clId="{D594E505-FC00-40E1-A63C-184BB155DE18}" dt="2022-03-30T18:37:55.873" v="4582" actId="478"/>
          <ac:picMkLst>
            <pc:docMk/>
            <pc:sldMk cId="1735433568" sldId="317"/>
            <ac:picMk id="13" creationId="{C8E34A54-4116-4232-9FE3-62F07326263E}"/>
          </ac:picMkLst>
        </pc:picChg>
        <pc:picChg chg="add mod">
          <ac:chgData name="Jean-Pierre Duchesneau" userId="a41dad7d-4331-478d-884a-a37b1c6c6add" providerId="ADAL" clId="{D594E505-FC00-40E1-A63C-184BB155DE18}" dt="2022-03-30T18:37:59.286" v="4584" actId="1076"/>
          <ac:picMkLst>
            <pc:docMk/>
            <pc:sldMk cId="1735433568" sldId="317"/>
            <ac:picMk id="15" creationId="{C1BEA1FC-0117-4FE3-B99C-5365C5DB15D9}"/>
          </ac:picMkLst>
        </pc:picChg>
        <pc:picChg chg="add del">
          <ac:chgData name="Jean-Pierre Duchesneau" userId="a41dad7d-4331-478d-884a-a37b1c6c6add" providerId="ADAL" clId="{D594E505-FC00-40E1-A63C-184BB155DE18}" dt="2022-03-30T18:44:14.250" v="4662" actId="22"/>
          <ac:picMkLst>
            <pc:docMk/>
            <pc:sldMk cId="1735433568" sldId="317"/>
            <ac:picMk id="20" creationId="{9037B08D-06FC-41C4-BDCA-589E6600D6B6}"/>
          </ac:picMkLst>
        </pc:picChg>
        <pc:cxnChg chg="add mod">
          <ac:chgData name="Jean-Pierre Duchesneau" userId="a41dad7d-4331-478d-884a-a37b1c6c6add" providerId="ADAL" clId="{D594E505-FC00-40E1-A63C-184BB155DE18}" dt="2022-03-30T18:58:22.776" v="4923" actId="14100"/>
          <ac:cxnSpMkLst>
            <pc:docMk/>
            <pc:sldMk cId="1735433568" sldId="317"/>
            <ac:cxnSpMk id="17" creationId="{65956D71-70CC-4FF3-9B8E-23C41EEE3A08}"/>
          </ac:cxnSpMkLst>
        </pc:cxnChg>
        <pc:cxnChg chg="add mod">
          <ac:chgData name="Jean-Pierre Duchesneau" userId="a41dad7d-4331-478d-884a-a37b1c6c6add" providerId="ADAL" clId="{D594E505-FC00-40E1-A63C-184BB155DE18}" dt="2022-03-30T18:58:14.557" v="4919" actId="14100"/>
          <ac:cxnSpMkLst>
            <pc:docMk/>
            <pc:sldMk cId="1735433568" sldId="317"/>
            <ac:cxnSpMk id="21" creationId="{2FA3E82F-7F3F-4020-BADB-714EBCE63234}"/>
          </ac:cxnSpMkLst>
        </pc:cxnChg>
        <pc:cxnChg chg="add mod">
          <ac:chgData name="Jean-Pierre Duchesneau" userId="a41dad7d-4331-478d-884a-a37b1c6c6add" providerId="ADAL" clId="{D594E505-FC00-40E1-A63C-184BB155DE18}" dt="2022-03-30T18:47:01.177" v="4677" actId="14100"/>
          <ac:cxnSpMkLst>
            <pc:docMk/>
            <pc:sldMk cId="1735433568" sldId="317"/>
            <ac:cxnSpMk id="25" creationId="{DD3FA03A-01D5-4D9A-A627-FDE225098FFE}"/>
          </ac:cxnSpMkLst>
        </pc:cxnChg>
        <pc:cxnChg chg="add mod">
          <ac:chgData name="Jean-Pierre Duchesneau" userId="a41dad7d-4331-478d-884a-a37b1c6c6add" providerId="ADAL" clId="{D594E505-FC00-40E1-A63C-184BB155DE18}" dt="2022-03-30T18:56:39.101" v="4802" actId="14100"/>
          <ac:cxnSpMkLst>
            <pc:docMk/>
            <pc:sldMk cId="1735433568" sldId="317"/>
            <ac:cxnSpMk id="30" creationId="{21FB3080-09A1-46A0-B38E-9C0F8E28933A}"/>
          </ac:cxnSpMkLst>
        </pc:cxnChg>
      </pc:sldChg>
      <pc:sldChg chg="addSp delSp modSp new mod modAnim">
        <pc:chgData name="Jean-Pierre Duchesneau" userId="a41dad7d-4331-478d-884a-a37b1c6c6add" providerId="ADAL" clId="{D594E505-FC00-40E1-A63C-184BB155DE18}" dt="2022-03-30T19:22:12.734" v="5269" actId="6549"/>
        <pc:sldMkLst>
          <pc:docMk/>
          <pc:sldMk cId="1643749964" sldId="318"/>
        </pc:sldMkLst>
        <pc:spChg chg="mod">
          <ac:chgData name="Jean-Pierre Duchesneau" userId="a41dad7d-4331-478d-884a-a37b1c6c6add" providerId="ADAL" clId="{D594E505-FC00-40E1-A63C-184BB155DE18}" dt="2022-03-30T19:21:45.325" v="5260" actId="1076"/>
          <ac:spMkLst>
            <pc:docMk/>
            <pc:sldMk cId="1643749964" sldId="318"/>
            <ac:spMk id="2" creationId="{70A9BF39-6D34-49D2-8158-C49544F5952B}"/>
          </ac:spMkLst>
        </pc:spChg>
        <pc:spChg chg="mod">
          <ac:chgData name="Jean-Pierre Duchesneau" userId="a41dad7d-4331-478d-884a-a37b1c6c6add" providerId="ADAL" clId="{D594E505-FC00-40E1-A63C-184BB155DE18}" dt="2022-03-30T19:22:12.734" v="5269" actId="6549"/>
          <ac:spMkLst>
            <pc:docMk/>
            <pc:sldMk cId="1643749964" sldId="318"/>
            <ac:spMk id="3" creationId="{3F1EA81C-4EB1-4997-8E0B-79BD51CDA15A}"/>
          </ac:spMkLst>
        </pc:spChg>
        <pc:spChg chg="add mod">
          <ac:chgData name="Jean-Pierre Duchesneau" userId="a41dad7d-4331-478d-884a-a37b1c6c6add" providerId="ADAL" clId="{D594E505-FC00-40E1-A63C-184BB155DE18}" dt="2022-03-30T19:22:04.116" v="5265" actId="1076"/>
          <ac:spMkLst>
            <pc:docMk/>
            <pc:sldMk cId="1643749964" sldId="318"/>
            <ac:spMk id="6" creationId="{4E20C4C9-F6BB-4C62-B158-66E88000CB7D}"/>
          </ac:spMkLst>
        </pc:spChg>
        <pc:spChg chg="add mod">
          <ac:chgData name="Jean-Pierre Duchesneau" userId="a41dad7d-4331-478d-884a-a37b1c6c6add" providerId="ADAL" clId="{D594E505-FC00-40E1-A63C-184BB155DE18}" dt="2022-03-30T19:22:04.116" v="5265" actId="1076"/>
          <ac:spMkLst>
            <pc:docMk/>
            <pc:sldMk cId="1643749964" sldId="318"/>
            <ac:spMk id="7" creationId="{F9AC7850-9488-4C4E-8455-2A887393867B}"/>
          </ac:spMkLst>
        </pc:spChg>
        <pc:spChg chg="add mod">
          <ac:chgData name="Jean-Pierre Duchesneau" userId="a41dad7d-4331-478d-884a-a37b1c6c6add" providerId="ADAL" clId="{D594E505-FC00-40E1-A63C-184BB155DE18}" dt="2022-03-30T19:22:04.116" v="5265" actId="1076"/>
          <ac:spMkLst>
            <pc:docMk/>
            <pc:sldMk cId="1643749964" sldId="318"/>
            <ac:spMk id="14" creationId="{9C00D198-6AC9-464D-9F90-251FF68444C5}"/>
          </ac:spMkLst>
        </pc:spChg>
        <pc:spChg chg="add mod">
          <ac:chgData name="Jean-Pierre Duchesneau" userId="a41dad7d-4331-478d-884a-a37b1c6c6add" providerId="ADAL" clId="{D594E505-FC00-40E1-A63C-184BB155DE18}" dt="2022-03-30T19:17:39.547" v="5148" actId="571"/>
          <ac:spMkLst>
            <pc:docMk/>
            <pc:sldMk cId="1643749964" sldId="318"/>
            <ac:spMk id="18" creationId="{0C9F9096-B459-4286-ABE3-AFD26342DDD7}"/>
          </ac:spMkLst>
        </pc:spChg>
        <pc:spChg chg="add mod">
          <ac:chgData name="Jean-Pierre Duchesneau" userId="a41dad7d-4331-478d-884a-a37b1c6c6add" providerId="ADAL" clId="{D594E505-FC00-40E1-A63C-184BB155DE18}" dt="2022-03-30T19:22:04.116" v="5265" actId="1076"/>
          <ac:spMkLst>
            <pc:docMk/>
            <pc:sldMk cId="1643749964" sldId="318"/>
            <ac:spMk id="20" creationId="{13BB40BA-246F-4198-89C8-523099923FAF}"/>
          </ac:spMkLst>
        </pc:spChg>
        <pc:picChg chg="add mod">
          <ac:chgData name="Jean-Pierre Duchesneau" userId="a41dad7d-4331-478d-884a-a37b1c6c6add" providerId="ADAL" clId="{D594E505-FC00-40E1-A63C-184BB155DE18}" dt="2022-03-30T19:22:04.116" v="5265" actId="1076"/>
          <ac:picMkLst>
            <pc:docMk/>
            <pc:sldMk cId="1643749964" sldId="318"/>
            <ac:picMk id="5" creationId="{C9D6E522-1A7E-4432-AFF0-187CF7C62182}"/>
          </ac:picMkLst>
        </pc:picChg>
        <pc:cxnChg chg="add del">
          <ac:chgData name="Jean-Pierre Duchesneau" userId="a41dad7d-4331-478d-884a-a37b1c6c6add" providerId="ADAL" clId="{D594E505-FC00-40E1-A63C-184BB155DE18}" dt="2022-03-30T19:16:26.456" v="5116" actId="11529"/>
          <ac:cxnSpMkLst>
            <pc:docMk/>
            <pc:sldMk cId="1643749964" sldId="318"/>
            <ac:cxnSpMk id="9" creationId="{E0F05B86-8F8E-4532-9B34-AE46FEDA26FE}"/>
          </ac:cxnSpMkLst>
        </pc:cxnChg>
        <pc:cxnChg chg="add mod">
          <ac:chgData name="Jean-Pierre Duchesneau" userId="a41dad7d-4331-478d-884a-a37b1c6c6add" providerId="ADAL" clId="{D594E505-FC00-40E1-A63C-184BB155DE18}" dt="2022-03-30T19:22:04.116" v="5265" actId="1076"/>
          <ac:cxnSpMkLst>
            <pc:docMk/>
            <pc:sldMk cId="1643749964" sldId="318"/>
            <ac:cxnSpMk id="11" creationId="{D02FBA4A-F641-4036-B7AD-1142B72BD0F4}"/>
          </ac:cxnSpMkLst>
        </pc:cxnChg>
        <pc:cxnChg chg="add mod">
          <ac:chgData name="Jean-Pierre Duchesneau" userId="a41dad7d-4331-478d-884a-a37b1c6c6add" providerId="ADAL" clId="{D594E505-FC00-40E1-A63C-184BB155DE18}" dt="2022-03-30T19:22:04.116" v="5265" actId="1076"/>
          <ac:cxnSpMkLst>
            <pc:docMk/>
            <pc:sldMk cId="1643749964" sldId="318"/>
            <ac:cxnSpMk id="12" creationId="{1753EFF5-7BC9-4FA9-BDAC-E49194B937F3}"/>
          </ac:cxnSpMkLst>
        </pc:cxnChg>
        <pc:cxnChg chg="add mod">
          <ac:chgData name="Jean-Pierre Duchesneau" userId="a41dad7d-4331-478d-884a-a37b1c6c6add" providerId="ADAL" clId="{D594E505-FC00-40E1-A63C-184BB155DE18}" dt="2022-03-30T19:17:39.547" v="5148" actId="571"/>
          <ac:cxnSpMkLst>
            <pc:docMk/>
            <pc:sldMk cId="1643749964" sldId="318"/>
            <ac:cxnSpMk id="16" creationId="{9088457E-E268-4FA7-AF37-6D64E1EB1307}"/>
          </ac:cxnSpMkLst>
        </pc:cxnChg>
        <pc:cxnChg chg="add mod">
          <ac:chgData name="Jean-Pierre Duchesneau" userId="a41dad7d-4331-478d-884a-a37b1c6c6add" providerId="ADAL" clId="{D594E505-FC00-40E1-A63C-184BB155DE18}" dt="2022-03-30T19:17:39.547" v="5148" actId="571"/>
          <ac:cxnSpMkLst>
            <pc:docMk/>
            <pc:sldMk cId="1643749964" sldId="318"/>
            <ac:cxnSpMk id="17" creationId="{7371A754-5DD7-46E8-88CE-B4CB54DE2F47}"/>
          </ac:cxnSpMkLst>
        </pc:cxnChg>
        <pc:cxnChg chg="add mod">
          <ac:chgData name="Jean-Pierre Duchesneau" userId="a41dad7d-4331-478d-884a-a37b1c6c6add" providerId="ADAL" clId="{D594E505-FC00-40E1-A63C-184BB155DE18}" dt="2022-03-30T19:22:04.116" v="5265" actId="1076"/>
          <ac:cxnSpMkLst>
            <pc:docMk/>
            <pc:sldMk cId="1643749964" sldId="318"/>
            <ac:cxnSpMk id="22" creationId="{EE1ACF54-17B5-4FA1-AC2E-AE05BB156D87}"/>
          </ac:cxnSpMkLst>
        </pc:cxnChg>
      </pc:sldChg>
      <pc:sldMasterChg chg="delSldLayout">
        <pc:chgData name="Jean-Pierre Duchesneau" userId="a41dad7d-4331-478d-884a-a37b1c6c6add" providerId="ADAL" clId="{D594E505-FC00-40E1-A63C-184BB155DE18}" dt="2022-03-30T17:14:34.895" v="3485" actId="47"/>
        <pc:sldMasterMkLst>
          <pc:docMk/>
          <pc:sldMasterMk cId="0" sldId="2147483744"/>
        </pc:sldMasterMkLst>
        <pc:sldLayoutChg chg="del">
          <pc:chgData name="Jean-Pierre Duchesneau" userId="a41dad7d-4331-478d-884a-a37b1c6c6add" providerId="ADAL" clId="{D594E505-FC00-40E1-A63C-184BB155DE18}" dt="2022-03-30T17:14:34.895" v="3485" actId="47"/>
          <pc:sldLayoutMkLst>
            <pc:docMk/>
            <pc:sldMasterMk cId="0" sldId="2147483744"/>
            <pc:sldLayoutMk cId="0" sldId="214748376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LESAADdAgAAEAAAACYAAAAIAAAAv58AAP//wQE="/>
              </a:ext>
            </a:extLst>
          </p:cNvSpPr>
          <p:nvPr>
            <p:ph type="hdr" sz="quarter"/>
          </p:nvPr>
        </p:nvSpPr>
        <p:spPr>
          <a:xfrm>
            <a:off x="0" y="0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3" name="Espace réservé de la dat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GAAAAAAAAB4rAADdAgAAEAAAACYAAAAIAAAAv58AAP//wQE="/>
              </a:ext>
            </a:extLst>
          </p:cNvSpPr>
          <p:nvPr>
            <p:ph type="dt" sz="quarter" idx="1"/>
          </p:nvPr>
        </p:nvSpPr>
        <p:spPr>
          <a:xfrm>
            <a:off x="3970655" y="0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4" name="Espace réservé du pied de page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UTYAALESAAAuOQAAEAAAACYAAAAIAAAAv58AAP//wQE="/>
              </a:ext>
            </a:extLst>
          </p:cNvSpPr>
          <p:nvPr>
            <p:ph type="ftr" sz="quarter" idx="2"/>
          </p:nvPr>
        </p:nvSpPr>
        <p:spPr>
          <a:xfrm>
            <a:off x="0" y="8829675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5" name="Espace réservé du numéro de diapositive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GAAAUTYAAB4rAAAuOQAAEAAAACYAAAAIAAAAv58AAP//wQE="/>
              </a:ext>
            </a:extLst>
          </p:cNvSpPr>
          <p:nvPr>
            <p:ph type="sldNum" sz="quarter" idx="3"/>
          </p:nvPr>
        </p:nvSpPr>
        <p:spPr>
          <a:xfrm>
            <a:off x="3970655" y="8829675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</a:lvl1pPr>
          </a:lstStyle>
          <a:p>
            <a:fld id="{40E3DADC-92AD-B62C-E35B-647994151531}" type="slidenum">
              <a:rPr sz="1200"/>
              <a:t>‹N°›</a:t>
            </a:fld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LESAADdAgAAEAAAACYAAAAIAAAAv58AAP//wQE="/>
              </a:ext>
            </a:extLst>
          </p:cNvSpPr>
          <p:nvPr>
            <p:ph type="hdr" sz="quarter"/>
          </p:nvPr>
        </p:nvSpPr>
        <p:spPr>
          <a:xfrm>
            <a:off x="0" y="0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3" name="Rectangle 102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GAAAAAAAACArAADdAgAAEAAAACYAAAAIAAAAv58AAP//wQE="/>
              </a:ext>
            </a:extLst>
          </p:cNvSpPr>
          <p:nvPr>
            <p:ph type="dt" idx="1"/>
          </p:nvPr>
        </p:nvSpPr>
        <p:spPr>
          <a:xfrm>
            <a:off x="3971925" y="0"/>
            <a:ext cx="3038475" cy="46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t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4" name="Rectangle 1028"/>
          <p:cNvSpPr>
            <a:spLocks noGrp="1" noRot="1" noChangeAspect="1" noChangeArrowheads="1"/>
            <a:extLst>
              <a:ext uri="smNativeData">
                <pr:smNativeData xmlns:pr="smNativeData" xmlns:p14="http://schemas.microsoft.com/office/powerpoint/2010/main" xmlns="" val="SMDATA_13_KLyeXxMAAAAlAAAAZA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6v3r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EBwAASgQAANwjAAC8GQAAEAAAACYAAAAIAAAAAQ8AAP//wQE="/>
              </a:ext>
            </a:extLst>
          </p:cNvSpPr>
          <p:nvPr>
            <p:ph type="sldImg" idx="2"/>
          </p:nvPr>
        </p:nvSpPr>
        <p:spPr>
          <a:xfrm>
            <a:off x="1181100" y="697230"/>
            <a:ext cx="4648200" cy="348615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 102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BQAAKxsAAGAlAADnNAAAEAAAACYAAAAIAAAAvx8AAP//wQE="/>
              </a:ext>
            </a:extLst>
          </p:cNvSpPr>
          <p:nvPr>
            <p:ph type="body" idx="3"/>
          </p:nvPr>
        </p:nvSpPr>
        <p:spPr>
          <a:xfrm>
            <a:off x="935355" y="4416425"/>
            <a:ext cx="5140325" cy="418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t">
            <a:prstTxWarp prst="textNoShape">
              <a:avLst/>
            </a:prstTxWarp>
          </a:bodyPr>
          <a:lstStyle/>
          <a:p>
            <a:r>
              <a:t>Cliquez pour modifier les styles du texte du masque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6" name="Rectangle 1030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VDYAALESAAAwOQAAEAAAACYAAAAIAAAAv58AAP//wQE="/>
              </a:ext>
            </a:extLst>
          </p:cNvSpPr>
          <p:nvPr>
            <p:ph type="ftr" sz="quarter" idx="4"/>
          </p:nvPr>
        </p:nvSpPr>
        <p:spPr>
          <a:xfrm>
            <a:off x="0" y="8831580"/>
            <a:ext cx="3038475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defRPr sz="1200"/>
            </a:lvl1pPr>
          </a:lstStyle>
          <a:p>
            <a:endParaRPr/>
          </a:p>
        </p:txBody>
      </p:sp>
      <p:sp>
        <p:nvSpPr>
          <p:cNvPr id="7" name="Rectangle 103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wAAAEkAAACTAAAASQ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QiL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vGAAAVDYAACArAAAwOQAAEAAAACYAAAAIAAAAv58AAP//wQE="/>
              </a:ext>
            </a:extLst>
          </p:cNvSpPr>
          <p:nvPr>
            <p:ph type="sldNum" sz="quarter" idx="5"/>
          </p:nvPr>
        </p:nvSpPr>
        <p:spPr>
          <a:xfrm>
            <a:off x="3971925" y="8831580"/>
            <a:ext cx="3038475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45" tIns="46355" rIns="93345" bIns="46355" numCol="1" spcCol="215900" anchor="b">
            <a:prstTxWarp prst="textNoShape">
              <a:avLst/>
            </a:prstTxWarp>
          </a:bodyPr>
          <a:lstStyle>
            <a:lvl1pPr algn="r">
              <a:spcBef>
                <a:spcPts val="0"/>
              </a:spcBef>
            </a:lvl1pPr>
          </a:lstStyle>
          <a:p>
            <a:fld id="{02BE48FD-B3EF-EBBE-A106-45EB06485710}" type="slidenum">
              <a:rPr sz="1200"/>
              <a:t>‹N°›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4572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9144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3716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1828800" marR="0" indent="0" algn="l" defTabSz="914400">
      <a:lnSpc>
        <a:spcPct val="100000"/>
      </a:lnSpc>
      <a:spcBef>
        <a:spcPts val="430"/>
      </a:spcBef>
      <a:spcAft>
        <a:spcPts val="0"/>
      </a:spcAft>
      <a:buNone/>
      <a:tabLst/>
      <a:defRPr sz="12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Click to edit Master subtitle style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QAZ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B15EDF6-B8F6-401B-B8AD-4E4EA3E34E1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Q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vx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Q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Px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5118874-3A98-447E-D6A9-CC2BC6E7209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3E304DD-939E-B6F2-D05B-65A74A152630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vR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vR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25C87C7-899F-0971-D1E4-7F24C9AA272A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vR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vR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B8402AF-E1D6-D1F4-983C-17A14C726E42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71CC63F-718A-4930-C4A4-876588EA32D2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29A1FE6-A8DF-CFE9-9122-5EBC516C670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vR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86B5D07-49D5-3EAB-9BD3-BFFE139D6DEA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C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vR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r>
              <a:t>Click to edit Master text styles</a:t>
            </a:r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EQAZ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E3CC2F2-BCE3-6934-AD84-4A618CCA5B1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Q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Ph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326CF9A-D4DE-7339-909E-226C81D0667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Thème Offi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LyeXxMAAAAlAAAAEQAAAC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masBf///wEAAAAAAAAAAAAAAAAAAAAAAAAAAAAAAAAAAAAAAAAAAAAAAAJ/f38ArMv5A8zMzADAwP8Af39/AAAAAAAAAAAAAAAAAP///wAAAAAAIQAAABgAAAAUAAAAAAAAAPn///96OAAAKSoAABAAAAAmAAAACAAAAP//////////"/>
              </a:ext>
            </a:extLst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4445"/>
            <a:ext cx="918083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ZoneTexte 5"/>
          <p:cNvSpPr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KZqwF////AQAAAAAAAAAAAAAAAAAAAAAAAAAAAAAAAAAAAAAAAAAAAAAAAn9/fwCsy/kDzMzMAMDA/wB/f38AAAAAAAAAAAAAAAAAAAAAAAAAAAAhAAAAGAAAABQAAACCCgAAoygAAM0eAABTKgAAEAAAACYAAAAIAAAA//////////8="/>
              </a:ext>
            </a:extLst>
          </p:cNvSpPr>
          <p:nvPr/>
        </p:nvSpPr>
        <p:spPr>
          <a:xfrm>
            <a:off x="1708150" y="6605905"/>
            <a:ext cx="32988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0"/>
              </a:spcBef>
              <a:defRPr sz="1200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420-W45-SF Installation serveurs et services</a:t>
            </a:r>
          </a:p>
        </p:txBody>
      </p:sp>
      <p:sp>
        <p:nvSpPr>
          <p:cNvPr id="4" name="Rectangle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Ag0AADICgAAEAAAACYAAAAIAAAAvx8AAP//wQE="/>
              </a:ext>
            </a:extLst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r>
              <a:t>Cliquez et modifiez le titre</a:t>
            </a:r>
          </a:p>
        </p:txBody>
      </p:sp>
      <p:sp>
        <p:nvSpPr>
          <p:cNvPr id="5" name="Rectangle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MAwAAAg0AACAJQAAEAAAACYAAAAIAAAAvx8AAP//wQE="/>
              </a:ext>
            </a:extLst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t>Cliquez pour modifier les styles du texte du masque</a:t>
            </a:r>
          </a:p>
          <a:p>
            <a:pPr lvl="1"/>
            <a:r>
              <a:t>Deuxième niveau</a:t>
            </a:r>
          </a:p>
          <a:p>
            <a:pPr lvl="2"/>
            <a:r>
              <a:t>Troisième niveau</a:t>
            </a:r>
          </a:p>
          <a:p>
            <a:pPr lvl="3"/>
            <a:r>
              <a:t>Quatrième niveau</a:t>
            </a:r>
          </a:p>
          <a:p>
            <a:pPr lvl="4"/>
            <a:r>
              <a:t>Cinquième niveau</a:t>
            </a:r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cCYAAAglAABAKQAAEAAAACYAAAAIAAAAv58AAP//wQE="/>
              </a:ext>
            </a:extLst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 defTabSz="457200">
              <a:tabLst/>
              <a:defRPr sz="1400">
                <a:solidFill>
                  <a:srgbClr val="000000"/>
                </a:solidFill>
                <a:latin typeface="Basic Sans" pitchFamily="1" charset="0"/>
                <a:ea typeface="Arial" pitchFamily="2" charset="0"/>
                <a:cs typeface="Arial" pitchFamily="2" charset="0"/>
              </a:defRPr>
            </a:lvl1pPr>
          </a:lstStyle>
          <a:p>
            <a:endParaRPr/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KBQAAqCgAAEoLAABbKgAAEAAAACYAAAAIAAAAv58AAP//wQE="/>
              </a:ext>
            </a:extLst>
          </p:cNvSpPr>
          <p:nvPr>
            <p:ph type="sldNum" sz="quarter" idx="4"/>
          </p:nvPr>
        </p:nvSpPr>
        <p:spPr>
          <a:xfrm>
            <a:off x="900430" y="6609080"/>
            <a:ext cx="93472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 defTabSz="457200">
              <a:tabLst/>
              <a:defRPr sz="1000">
                <a:solidFill>
                  <a:srgbClr val="000000"/>
                </a:solidFill>
                <a:latin typeface="Basic Sans" pitchFamily="1" charset="0"/>
                <a:ea typeface="Arial" pitchFamily="2" charset="0"/>
                <a:cs typeface="Arial" pitchFamily="2" charset="0"/>
              </a:defRPr>
            </a:lvl1pPr>
          </a:lstStyle>
          <a:p>
            <a:fld id="{1AEB56B1-FFF7-BEA0-B953-09F5181D4F5C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ginx" TargetMode="External"/><Relationship Id="rId2" Type="http://schemas.openxmlformats.org/officeDocument/2006/relationships/hyperlink" Target="https://nginx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caswillems.com/fr/articles/25/tutoriel-pour-maitriser-les-expressions-regulieres" TargetMode="External"/><Relationship Id="rId4" Type="http://schemas.openxmlformats.org/officeDocument/2006/relationships/hyperlink" Target="https://nginx.org/en/docs/http/server_names.html#regex_nam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KLyeXxMAAAAlAAAAEQAAAC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SmasBf///wEAAAAAAAAAAAAAAAAAAAAAAAAAAAAAAAAAAAAAAAAAAAAAAAJ/f38ArMv5A8zMzADAwP8Af39/AAAAAAAAAAAAAAAAAP///wAAAAAAIQAAABgAAAAUAAAA8v///4L+//96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-242570"/>
            <a:ext cx="9189720" cy="71005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ZoneTexte 2"/>
          <p:cNvSpPr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BhikSUMAAAAEAAAAAAAAAAAAAAAAAAAAAAAAAAeAAAAaAAAAAAAAAAAAAAAAAAAAAAAAAAAAAAAECcAABAnAAAAAAAAAAAAAAAAAAAAAAAAAAAAAAAAAAAAAAAAAAAAABQAAAAAAAAAwMD/AAAAAABkAAAAMgAAAAAAAABkAAAAAAAAAH9/fwAKAAAAHwAAAFQAAABKZqwF////AQAAAAAAAAAAAAAAAAAAAAAAAAAAAAAAAAAAAAAAAAAAAAAAAn9/fwCsy/kDzMzMAMDA/wB/f38AAAAAAAAAAAAAAAAAAAAAAAAAAAAhAAAAGAAAABQAAADy////vBsAAAUZAADMIwAAEAAAACYAAAAIAAAA//////////8="/>
              </a:ext>
            </a:extLst>
          </p:cNvSpPr>
          <p:nvPr/>
        </p:nvSpPr>
        <p:spPr>
          <a:xfrm>
            <a:off x="-8890" y="4508500"/>
            <a:ext cx="4076065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>
              <a:spcBef>
                <a:spcPts val="0"/>
              </a:spcBef>
              <a:buNone/>
              <a:defRPr sz="1600" b="1">
                <a:latin typeface="Roboto Black" charset="0"/>
                <a:ea typeface="Roboto Black" charset="0"/>
                <a:cs typeface="Roboto Black" charset="0"/>
              </a:defRPr>
            </a:pPr>
            <a:r>
              <a:rPr dirty="0"/>
              <a:t>420-W45-SF Installation de </a:t>
            </a:r>
            <a:r>
              <a:rPr dirty="0" err="1"/>
              <a:t>serveurs</a:t>
            </a:r>
            <a:r>
              <a:rPr dirty="0"/>
              <a:t> et de services</a:t>
            </a:r>
          </a:p>
          <a:p>
            <a:pPr marL="0">
              <a:spcBef>
                <a:spcPts val="0"/>
              </a:spcBef>
              <a:buNone/>
              <a:defRPr sz="1600" b="1">
                <a:latin typeface="Roboto Black" charset="0"/>
                <a:ea typeface="Arial" pitchFamily="2" charset="0"/>
                <a:cs typeface="Arial" pitchFamily="2" charset="0"/>
              </a:defRPr>
            </a:pPr>
            <a:endParaRPr dirty="0"/>
          </a:p>
          <a:p>
            <a:pPr marL="0">
              <a:spcBef>
                <a:spcPts val="0"/>
              </a:spcBef>
              <a:buNone/>
              <a:defRPr sz="1600" b="1">
                <a:latin typeface="Roboto Black" charset="0"/>
                <a:ea typeface="Roboto Black" charset="0"/>
                <a:cs typeface="Roboto Black" charset="0"/>
              </a:defRPr>
            </a:pPr>
            <a:r>
              <a:rPr dirty="0"/>
              <a:t>Claude Roy</a:t>
            </a:r>
            <a:r>
              <a:rPr lang="fr-CA" dirty="0"/>
              <a:t> et Jean-Pierre Duchesneau</a:t>
            </a:r>
            <a:endParaRPr dirty="0"/>
          </a:p>
          <a:p>
            <a:pPr marL="0">
              <a:spcBef>
                <a:spcPts val="0"/>
              </a:spcBef>
              <a:buNone/>
            </a:pPr>
            <a:r>
              <a:rPr sz="1600" b="1" dirty="0" err="1">
                <a:latin typeface="Roboto Black" charset="0"/>
                <a:ea typeface="Roboto Black" charset="0"/>
                <a:cs typeface="Roboto Black" charset="0"/>
              </a:rPr>
              <a:t>Serveur</a:t>
            </a:r>
            <a:r>
              <a:rPr sz="1600" b="1" dirty="0">
                <a:latin typeface="Roboto Black" charset="0"/>
                <a:ea typeface="Roboto Black" charset="0"/>
                <a:cs typeface="Roboto Black" charset="0"/>
              </a:rPr>
              <a:t> Web Nginx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9BF39-6D34-49D2-8158-C49544F5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13" y="190500"/>
            <a:ext cx="7772400" cy="1143000"/>
          </a:xfrm>
        </p:spPr>
        <p:txBody>
          <a:bodyPr/>
          <a:lstStyle/>
          <a:p>
            <a:r>
              <a:rPr lang="fr-CA" dirty="0"/>
              <a:t>Répartir la charge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EA81C-4EB1-4997-8E0B-79BD51CD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047"/>
            <a:ext cx="7772400" cy="4114800"/>
          </a:xfrm>
        </p:spPr>
        <p:txBody>
          <a:bodyPr/>
          <a:lstStyle/>
          <a:p>
            <a:r>
              <a:rPr lang="fr-CA" sz="2000" dirty="0"/>
              <a:t>Permet la redondance et la répartition de charge</a:t>
            </a:r>
          </a:p>
          <a:p>
            <a:r>
              <a:rPr lang="fr-CA" sz="2000" dirty="0"/>
              <a:t>Créer un bloc </a:t>
            </a:r>
            <a:r>
              <a:rPr lang="fr-CA" sz="2000" dirty="0" err="1"/>
              <a:t>upstream</a:t>
            </a:r>
            <a:endParaRPr lang="fr-CA" sz="2000" dirty="0"/>
          </a:p>
          <a:p>
            <a:r>
              <a:rPr lang="fr-CA" sz="2000" dirty="0"/>
              <a:t>Utiliser une grappe de serveurs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D6E522-1A7E-4432-AFF0-187CF7C6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24200"/>
            <a:ext cx="3067478" cy="20862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E20C4C9-F6BB-4C62-B158-66E88000CB7D}"/>
              </a:ext>
            </a:extLst>
          </p:cNvPr>
          <p:cNvSpPr txBox="1"/>
          <p:nvPr/>
        </p:nvSpPr>
        <p:spPr>
          <a:xfrm>
            <a:off x="3886200" y="3801862"/>
            <a:ext cx="6858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CA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AC7850-9488-4C4E-8455-2A887393867B}"/>
              </a:ext>
            </a:extLst>
          </p:cNvPr>
          <p:cNvSpPr txBox="1"/>
          <p:nvPr/>
        </p:nvSpPr>
        <p:spPr>
          <a:xfrm>
            <a:off x="2514600" y="4267200"/>
            <a:ext cx="6858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CA" sz="12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02FBA4A-F641-4036-B7AD-1142B72BD0F4}"/>
              </a:ext>
            </a:extLst>
          </p:cNvPr>
          <p:cNvCxnSpPr>
            <a:cxnSpLocks/>
          </p:cNvCxnSpPr>
          <p:nvPr/>
        </p:nvCxnSpPr>
        <p:spPr>
          <a:xfrm flipH="1">
            <a:off x="4572000" y="3886200"/>
            <a:ext cx="1219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753EFF5-7BC9-4FA9-BDAC-E49194B937F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200400" y="3954262"/>
            <a:ext cx="2590800" cy="45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C00D198-6AC9-464D-9F90-251FF68444C5}"/>
              </a:ext>
            </a:extLst>
          </p:cNvPr>
          <p:cNvSpPr txBox="1"/>
          <p:nvPr/>
        </p:nvSpPr>
        <p:spPr>
          <a:xfrm>
            <a:off x="5791200" y="3437411"/>
            <a:ext cx="206979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CA" sz="1800" dirty="0"/>
              <a:t>Serveurs </a:t>
            </a:r>
            <a:br>
              <a:rPr lang="fr-CA" sz="1800" dirty="0"/>
            </a:br>
            <a:r>
              <a:rPr lang="fr-CA" sz="1800" dirty="0"/>
              <a:t>au pluriels</a:t>
            </a:r>
          </a:p>
          <a:p>
            <a:r>
              <a:rPr lang="fr-CA" sz="1800" dirty="0"/>
              <a:t>Défini dans le bloc</a:t>
            </a:r>
          </a:p>
          <a:p>
            <a:r>
              <a:rPr lang="fr-CA" sz="1800" dirty="0" err="1"/>
              <a:t>upstream</a:t>
            </a:r>
            <a:endParaRPr lang="fr-CA" sz="18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BB40BA-246F-4198-89C8-523099923FAF}"/>
              </a:ext>
            </a:extLst>
          </p:cNvPr>
          <p:cNvSpPr txBox="1"/>
          <p:nvPr/>
        </p:nvSpPr>
        <p:spPr>
          <a:xfrm>
            <a:off x="5792901" y="4883238"/>
            <a:ext cx="190949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lvl1pPr>
              <a:defRPr sz="1800"/>
            </a:lvl1pPr>
          </a:lstStyle>
          <a:p>
            <a:r>
              <a:rPr lang="fr-CA" dirty="0"/>
              <a:t>Charge = ou non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E1ACF54-17B5-4FA1-AC2E-AE05BB156D87}"/>
              </a:ext>
            </a:extLst>
          </p:cNvPr>
          <p:cNvCxnSpPr>
            <a:endCxn id="20" idx="1"/>
          </p:cNvCxnSpPr>
          <p:nvPr/>
        </p:nvCxnSpPr>
        <p:spPr>
          <a:xfrm>
            <a:off x="4229100" y="4951884"/>
            <a:ext cx="1563801" cy="11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5ECE2-376A-4F71-96F1-BA1F9CAE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fr-CA" sz="3600" dirty="0"/>
              <a:t>Expressions régulières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87149-236A-4942-9FD3-9B6EFB83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marL="0" indent="0">
              <a:buNone/>
            </a:pPr>
            <a:endParaRPr lang="fr-CA" dirty="0"/>
          </a:p>
          <a:p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44AE8A3-90E0-426F-9C86-88F520BF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4" y="4876800"/>
            <a:ext cx="3581400" cy="126295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C34FD91-326F-4BEA-BB91-F49CC2BA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869626"/>
            <a:ext cx="4451123" cy="12263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4685D89-8078-4C0E-9DF4-AEF7BD27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2" y="3679794"/>
            <a:ext cx="8173591" cy="1189797"/>
          </a:xfrm>
          <a:prstGeom prst="rect">
            <a:avLst/>
          </a:prstGeom>
        </p:spPr>
      </p:pic>
      <p:graphicFrame>
        <p:nvGraphicFramePr>
          <p:cNvPr id="15" name="Tableau 15">
            <a:extLst>
              <a:ext uri="{FF2B5EF4-FFF2-40B4-BE49-F238E27FC236}">
                <a16:creationId xmlns:a16="http://schemas.microsoft.com/office/drawing/2014/main" id="{DBA5B7A6-D4DD-4F08-807E-2094C54C2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234"/>
              </p:ext>
            </p:extLst>
          </p:nvPr>
        </p:nvGraphicFramePr>
        <p:xfrm>
          <a:off x="485204" y="838200"/>
          <a:ext cx="8049196" cy="187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96">
                  <a:extLst>
                    <a:ext uri="{9D8B030D-6E8A-4147-A177-3AD203B41FA5}">
                      <a16:colId xmlns:a16="http://schemas.microsoft.com/office/drawing/2014/main" val="4220127062"/>
                    </a:ext>
                  </a:extLst>
                </a:gridCol>
                <a:gridCol w="1412347">
                  <a:extLst>
                    <a:ext uri="{9D8B030D-6E8A-4147-A177-3AD203B41FA5}">
                      <a16:colId xmlns:a16="http://schemas.microsoft.com/office/drawing/2014/main" val="4291835354"/>
                    </a:ext>
                  </a:extLst>
                </a:gridCol>
                <a:gridCol w="1447780">
                  <a:extLst>
                    <a:ext uri="{9D8B030D-6E8A-4147-A177-3AD203B41FA5}">
                      <a16:colId xmlns:a16="http://schemas.microsoft.com/office/drawing/2014/main" val="598847287"/>
                    </a:ext>
                  </a:extLst>
                </a:gridCol>
                <a:gridCol w="4378873">
                  <a:extLst>
                    <a:ext uri="{9D8B030D-6E8A-4147-A177-3AD203B41FA5}">
                      <a16:colId xmlns:a16="http://schemas.microsoft.com/office/drawing/2014/main" val="1451316389"/>
                    </a:ext>
                  </a:extLst>
                </a:gridCol>
              </a:tblGrid>
              <a:tr h="409340"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solidFill>
                            <a:schemeClr val="tx1"/>
                          </a:solidFill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Expression régulière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solidFill>
                            <a:schemeClr val="tx1"/>
                          </a:solidFill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  <a:t>indépendant de la case</a:t>
                      </a:r>
                      <a:br>
                        <a:rPr lang="fr-CA" sz="1100" b="1" i="0" dirty="0">
                          <a:solidFill>
                            <a:schemeClr val="tx1"/>
                          </a:solidFill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</a:br>
                      <a:endParaRPr lang="fr-CA" sz="1100" b="1" i="0" dirty="0">
                        <a:solidFill>
                          <a:schemeClr val="tx1"/>
                        </a:solidFill>
                        <a:latin typeface="Amasis MT Pro Light" panose="020B060402020202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6197"/>
                  </a:ext>
                </a:extLst>
              </a:tr>
              <a:tr h="245604"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début de chaine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fin de chaine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84268"/>
                  </a:ext>
                </a:extLst>
              </a:tr>
              <a:tr h="289815"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</a:rPr>
                        <a:t>le point représente n'importe quel caractère</a:t>
                      </a:r>
                      <a:endParaRPr lang="fr-CA" sz="1100" b="1" i="0" dirty="0">
                        <a:latin typeface="Amasis MT Pro Light" panose="020B060402020202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487548"/>
                  </a:ext>
                </a:extLst>
              </a:tr>
              <a:tr h="197865">
                <a:tc>
                  <a:txBody>
                    <a:bodyPr/>
                    <a:lstStyle/>
                    <a:p>
                      <a:r>
                        <a:rPr lang="fr-CA" sz="1100" b="1" i="0" dirty="0">
                          <a:latin typeface="Amasis MT Pro Light" panose="020B0604020202020204" pitchFamily="18" charset="0"/>
                          <a:cs typeface="Courier New" panose="02070309020205020404" pitchFamily="49" charset="0"/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échappement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fr-CA" sz="1100" b="1" i="0" u="none" strike="noStrike" kern="1" spc="0" baseline="0" dirty="0" err="1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Bonjour|revoir</a:t>
                      </a: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les occurrences du mot Bonjour se trouvant au début du texte et du mot revoir se trouvant à la fin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60913"/>
                  </a:ext>
                </a:extLst>
              </a:tr>
              <a:tr h="470870"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fr-CA" sz="1100" b="1" i="0" u="none" strike="noStrike" kern="1" spc="0" baseline="0" dirty="0" err="1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min;max</a:t>
                      </a: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}</a:t>
                      </a:r>
                      <a:b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</a:b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{nombre}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Quantificateur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CA" sz="1100" b="1" i="0" u="none" strike="noStrike" kern="1" spc="0" baseline="0" dirty="0" err="1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johndoe</a:t>
                      </a:r>
                      <a:r>
                        <a:rPr lang="fr-CA" sz="1100" b="1" i="0" u="none" strike="noStrike" kern="1" spc="0" baseline="0" dirty="0">
                          <a:solidFill>
                            <a:srgbClr val="0A0A0A"/>
                          </a:solidFill>
                          <a:effectLst/>
                          <a:latin typeface="Amasis MT Pro Light" panose="020B0604020202020204" pitchFamily="18" charset="0"/>
                          <a:ea typeface="+mn-ea"/>
                          <a:cs typeface="+mn-cs"/>
                        </a:rPr>
                        <a:t>\.[a-z]{2,3}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sz="1100" b="1" i="0" u="none" strike="noStrike" kern="1" spc="0" baseline="0" dirty="0">
                        <a:solidFill>
                          <a:srgbClr val="0A0A0A"/>
                        </a:solidFill>
                        <a:effectLst/>
                        <a:latin typeface="Amasis MT Pro Light" panose="020B06040202020202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0503"/>
                  </a:ext>
                </a:extLst>
              </a:tr>
            </a:tbl>
          </a:graphicData>
        </a:graphic>
      </p:graphicFrame>
      <p:pic>
        <p:nvPicPr>
          <p:cNvPr id="17" name="Image 16">
            <a:extLst>
              <a:ext uri="{FF2B5EF4-FFF2-40B4-BE49-F238E27FC236}">
                <a16:creationId xmlns:a16="http://schemas.microsoft.com/office/drawing/2014/main" id="{9CE88FCF-B745-4E10-B67F-29A60E142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04" y="2828841"/>
            <a:ext cx="6992326" cy="8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B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CMAG4MAAAAEAAAAAAAAAAAAAAAAAAAAAAAAAAeAAAAaAAAAAAAAAAAAAAAAAAAAAAAAAAAAAAAECcAABAnAAAAAAAAAAAAAAAAAAAAAAAAAAAAAAAAAAAAAAAAAAAAABQAAAAAAAAAwMD/AAAAAABkAAAAMgAAAAAAAABkAAAAAAAAAH9/fwAKAAAAHwAAAFQAAABKZqwF////AQAAAAAAAAAAAAAAAAAAAAAAAAAAAAAAAAAAAAAAAAAAAAAAAn9/fwCsy/kDzMzMAMDA/wB/f38AAAAAAAAAAAAAAAAAAAAAAAAAAAAhAAAAGAAAABQAAAA4BAAAwAMAAAg0AADICgAAEAAAACYAAAAIAAAAABAAAP//wQE="/>
              </a:ext>
            </a:extLst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sz="3600">
                <a:solidFill>
                  <a:srgbClr val="00B0F0"/>
                </a:solidFill>
              </a:defRPr>
            </a:pPr>
            <a:r>
              <a:t>Site Web de référence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KLyeXxMAAAAlAAAAZAAAAA0AAAAAkAAAAEgAAACQAAAASAAAAAAAAAAAAAAAAAAAAAEAAABQAAAAAAAAAAAA4D8AAAAAAADgPwAAAAAAAOA/AAAAAAAA4D8AAAAAAADgPwAAAAAAAOA/AAAAAAAA4D8AAAAAAADgPwAAAAAAAOA/AAAAAAAA4D8CAAAAjAAAAAAAAAAAAAAASmas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sy/k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KZqwF////AQAAAAAAAAAAAAAAAAAAAAAAAAAAAAAAAAAAAAAAAAAAAAAAAn9/fwCsy/kDzMzMAMDA/wB/f38AAAAAAAAAAAAAAAAAAAAAAAAAAAAhAAAAGAAAABQAAAA4BAAAMAwAAAg0AACAJQAAEAAAACYAAAAIAAAAABAAAP//wQE="/>
              </a:ext>
            </a:extLst>
          </p:cNvSpPr>
          <p:nvPr>
            <p:ph type="body" idx="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r>
              <a:rPr u="sng" dirty="0">
                <a:solidFill>
                  <a:schemeClr val="hlink"/>
                </a:solidFill>
                <a:hlinkClick r:id="rId2"/>
              </a:rPr>
              <a:t>https://nginx.org/</a:t>
            </a:r>
            <a:r>
              <a:rPr dirty="0"/>
              <a:t> </a:t>
            </a:r>
          </a:p>
          <a:p>
            <a:endParaRPr lang="fr-CA" u="sng" dirty="0">
              <a:solidFill>
                <a:schemeClr val="hlink"/>
              </a:solidFill>
              <a:hlinkClick r:id="rId3"/>
            </a:endParaRPr>
          </a:p>
          <a:p>
            <a:r>
              <a:rPr u="sng" dirty="0">
                <a:solidFill>
                  <a:schemeClr val="hlink"/>
                </a:solidFill>
                <a:hlinkClick r:id="rId3"/>
              </a:rPr>
              <a:t>https://hub.docker.com/_/nginx</a:t>
            </a:r>
            <a:endParaRPr lang="fr-CA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fr-CA" u="sng" dirty="0">
              <a:solidFill>
                <a:schemeClr val="hlink"/>
              </a:solidFill>
            </a:endParaRPr>
          </a:p>
          <a:p>
            <a:r>
              <a:rPr lang="fr-CA" dirty="0" err="1">
                <a:hlinkClick r:id="rId4"/>
              </a:rPr>
              <a:t>regex_names</a:t>
            </a:r>
            <a:r>
              <a:rPr lang="fr-CA" dirty="0">
                <a:hlinkClick r:id="rId4"/>
              </a:rPr>
              <a:t> (nginx.org)</a:t>
            </a:r>
            <a:br>
              <a:rPr lang="fr-CA" u="sng" dirty="0">
                <a:solidFill>
                  <a:schemeClr val="hlink"/>
                </a:solidFill>
              </a:rPr>
            </a:br>
            <a:endParaRPr lang="fr-CA" u="sng" dirty="0">
              <a:solidFill>
                <a:schemeClr val="hlink"/>
              </a:solidFill>
            </a:endParaRPr>
          </a:p>
          <a:p>
            <a:r>
              <a:rPr lang="fr-CA" dirty="0">
                <a:hlinkClick r:id="rId5"/>
              </a:rPr>
              <a:t>Tutoriel pour maîtriser les expressions régulières (regex) (lucaswillems.com)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91A90-5803-4228-A792-6A09E03F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Les filtres de traitement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3026F-8F80-42A7-B8B2-7CB0B1A6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r>
              <a:rPr lang="fr-CA" sz="2800" dirty="0"/>
              <a:t>Bloc de type location, dans un bloc </a:t>
            </a:r>
            <a:r>
              <a:rPr lang="fr-CA" sz="2800" b="1" dirty="0"/>
              <a:t>server</a:t>
            </a:r>
          </a:p>
          <a:p>
            <a:r>
              <a:rPr lang="fr-CA" sz="2800" dirty="0"/>
              <a:t>Associe des traitements aux </a:t>
            </a:r>
            <a:r>
              <a:rPr lang="fr-CA" sz="2800" dirty="0" err="1"/>
              <a:t>URIs</a:t>
            </a:r>
            <a:r>
              <a:rPr lang="fr-CA" sz="2800" dirty="0"/>
              <a:t> </a:t>
            </a:r>
            <a:br>
              <a:rPr lang="fr-CA" sz="2800" dirty="0"/>
            </a:br>
            <a:r>
              <a:rPr lang="fr-CA" sz="1400" dirty="0"/>
              <a:t>(Uniform Ressource Identifier) </a:t>
            </a:r>
            <a:br>
              <a:rPr lang="fr-CA" sz="2800" dirty="0"/>
            </a:br>
            <a:r>
              <a:rPr lang="fr-CA" sz="2800" dirty="0"/>
              <a:t>demandé par le client</a:t>
            </a:r>
          </a:p>
          <a:p>
            <a:r>
              <a:rPr lang="fr-CA" sz="2800" dirty="0"/>
              <a:t>S’applique à tous ou partie de l’URI</a:t>
            </a:r>
          </a:p>
          <a:p>
            <a:r>
              <a:rPr lang="fr-CA" sz="2800" dirty="0"/>
              <a:t>Correspond à un et un seul URI ou à un ensemble</a:t>
            </a:r>
          </a:p>
          <a:p>
            <a:r>
              <a:rPr lang="fr-CA" sz="2800" dirty="0"/>
              <a:t>Syntaxe souple et puissante :</a:t>
            </a:r>
          </a:p>
          <a:p>
            <a:pPr lvl="1"/>
            <a:r>
              <a:rPr lang="fr-CA" sz="2400" dirty="0"/>
              <a:t>Expression régulières de Perl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6186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91A90-5803-4228-A792-6A09E03F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1143000"/>
          </a:xfrm>
        </p:spPr>
        <p:txBody>
          <a:bodyPr/>
          <a:lstStyle/>
          <a:p>
            <a:pPr algn="l"/>
            <a:r>
              <a:rPr lang="fr-CA" dirty="0"/>
              <a:t>Les filtres de </a:t>
            </a:r>
            <a:br>
              <a:rPr lang="fr-CA" dirty="0"/>
            </a:br>
            <a:r>
              <a:rPr lang="fr-CA" dirty="0"/>
              <a:t>traitement	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F6FB59A-A819-454C-AFCC-B8A8A2CA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fr-CA" sz="2000" dirty="0"/>
              <a:t>Syntaxe :</a:t>
            </a:r>
          </a:p>
          <a:p>
            <a:pPr marL="457200" lvl="1" indent="0">
              <a:buNone/>
            </a:pPr>
            <a:r>
              <a:rPr lang="fr-CA" sz="1400" dirty="0"/>
              <a:t>location </a:t>
            </a:r>
            <a:r>
              <a:rPr lang="fr-CA" sz="1400" dirty="0" err="1"/>
              <a:t>Expression_Selection</a:t>
            </a:r>
            <a:r>
              <a:rPr lang="fr-CA" sz="1400" dirty="0"/>
              <a:t>{</a:t>
            </a:r>
          </a:p>
          <a:p>
            <a:pPr marL="457200" lvl="1" indent="0">
              <a:buNone/>
            </a:pPr>
            <a:r>
              <a:rPr lang="fr-CA" sz="1400" dirty="0"/>
              <a:t>Directives</a:t>
            </a:r>
          </a:p>
          <a:p>
            <a:pPr marL="457200" lvl="1" indent="0">
              <a:buNone/>
            </a:pPr>
            <a:r>
              <a:rPr lang="fr-CA" sz="14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E7AA7FB-DECD-4498-B793-CC655FBE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7152"/>
            <a:ext cx="5130386" cy="34832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D009C18-9666-414F-B442-CD0FEE9131A2}"/>
              </a:ext>
            </a:extLst>
          </p:cNvPr>
          <p:cNvSpPr txBox="1"/>
          <p:nvPr/>
        </p:nvSpPr>
        <p:spPr>
          <a:xfrm>
            <a:off x="250187" y="3948664"/>
            <a:ext cx="1651414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CA" sz="1200" dirty="0"/>
              <a:t>Exactement la chaine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38C876-7010-4275-9AF5-F15CDBE69B1C}"/>
              </a:ext>
            </a:extLst>
          </p:cNvPr>
          <p:cNvSpPr txBox="1"/>
          <p:nvPr/>
        </p:nvSpPr>
        <p:spPr>
          <a:xfrm>
            <a:off x="306186" y="4596579"/>
            <a:ext cx="1572866" cy="276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CA" sz="1200" dirty="0"/>
              <a:t>Chaine débutant par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029527-25A2-44B9-AFC6-3F74578E45FF}"/>
              </a:ext>
            </a:extLst>
          </p:cNvPr>
          <p:cNvSpPr txBox="1"/>
          <p:nvPr/>
        </p:nvSpPr>
        <p:spPr>
          <a:xfrm>
            <a:off x="196747" y="5704377"/>
            <a:ext cx="215636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CA" sz="1200" dirty="0"/>
              <a:t>Tilde = Expression régulière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Indépendante de la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/>
              <a:t>Peux importe ou.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B0EC9C9-AFA4-4221-96BB-E9ABAE73B4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1601" y="4087164"/>
            <a:ext cx="883932" cy="643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E568D12-E22A-479A-998A-239FECAB2B6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79052" y="4735079"/>
            <a:ext cx="853041" cy="182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7E97977-76CF-4D0A-841F-BB90816D604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79052" y="4735079"/>
            <a:ext cx="929241" cy="6313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F90E39-6A3E-4E2F-A126-D64A4DE0EDA2}"/>
              </a:ext>
            </a:extLst>
          </p:cNvPr>
          <p:cNvCxnSpPr>
            <a:stCxn id="8" idx="3"/>
          </p:cNvCxnSpPr>
          <p:nvPr/>
        </p:nvCxnSpPr>
        <p:spPr>
          <a:xfrm flipV="1">
            <a:off x="2353107" y="5929543"/>
            <a:ext cx="412853" cy="98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41E0EB72-9A31-44DC-B18B-B42BCF9F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75" y="450269"/>
            <a:ext cx="3048425" cy="2562583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E78D004-DD76-404B-8B96-DFCB30BA7D54}"/>
              </a:ext>
            </a:extLst>
          </p:cNvPr>
          <p:cNvSpPr txBox="1"/>
          <p:nvPr/>
        </p:nvSpPr>
        <p:spPr>
          <a:xfrm>
            <a:off x="4605867" y="1309300"/>
            <a:ext cx="117371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CA" sz="1200" dirty="0"/>
              <a:t>Arborescence </a:t>
            </a:r>
          </a:p>
          <a:p>
            <a:r>
              <a:rPr lang="fr-CA" sz="1200" dirty="0"/>
              <a:t>de :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7531211-15B9-46F1-862F-DB6691DA3F7A}"/>
              </a:ext>
            </a:extLst>
          </p:cNvPr>
          <p:cNvCxnSpPr>
            <a:cxnSpLocks/>
          </p:cNvCxnSpPr>
          <p:nvPr/>
        </p:nvCxnSpPr>
        <p:spPr>
          <a:xfrm flipH="1">
            <a:off x="4876800" y="1620912"/>
            <a:ext cx="202879" cy="2150988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F5AFCC2-4BC6-47A8-AF32-50D7290DA11C}"/>
              </a:ext>
            </a:extLst>
          </p:cNvPr>
          <p:cNvCxnSpPr>
            <a:cxnSpLocks/>
          </p:cNvCxnSpPr>
          <p:nvPr/>
        </p:nvCxnSpPr>
        <p:spPr>
          <a:xfrm flipV="1">
            <a:off x="5715000" y="609600"/>
            <a:ext cx="380575" cy="901416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20D9-6619-402C-B529-C5FD7F98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Contrôle d’accès utilisateur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236B0-08F7-4743-B599-A02C6DB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 dirty="0"/>
              <a:t>Contrôle par adresse IP -&gt; Module de base </a:t>
            </a:r>
            <a:r>
              <a:rPr lang="fr-CA" sz="2000" b="1" dirty="0" err="1"/>
              <a:t>ngx_http_access</a:t>
            </a:r>
            <a:endParaRPr lang="fr-CA" sz="2000" b="1" dirty="0"/>
          </a:p>
          <a:p>
            <a:r>
              <a:rPr lang="fr-CA" sz="2000" dirty="0"/>
              <a:t>Autorise ou interdit l’accès</a:t>
            </a:r>
          </a:p>
          <a:p>
            <a:r>
              <a:rPr lang="fr-CA" sz="2000" dirty="0"/>
              <a:t>Directives </a:t>
            </a:r>
            <a:r>
              <a:rPr lang="fr-CA" sz="2000" dirty="0" err="1"/>
              <a:t>allow</a:t>
            </a:r>
            <a:r>
              <a:rPr lang="fr-CA" sz="2000" dirty="0"/>
              <a:t> et </a:t>
            </a:r>
            <a:r>
              <a:rPr lang="fr-CA" sz="2000" dirty="0" err="1"/>
              <a:t>deny</a:t>
            </a:r>
            <a:endParaRPr lang="fr-CA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46B616-EF7E-4CEE-A256-DDCA0E40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124200"/>
            <a:ext cx="498227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20D9-6619-402C-B529-C5FD7F98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Contrôle d’accès utilisateur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236B0-08F7-4743-B599-A02C6DB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 dirty="0"/>
              <a:t>Contrôle par authentification locale -&gt; Module de base </a:t>
            </a:r>
            <a:r>
              <a:rPr lang="fr-CA" sz="2000" b="1" dirty="0" err="1"/>
              <a:t>ngx_http_auth_basic</a:t>
            </a:r>
            <a:endParaRPr lang="fr-CA" sz="2000" b="1" dirty="0"/>
          </a:p>
          <a:p>
            <a:r>
              <a:rPr lang="fr-CA" sz="2000" dirty="0"/>
              <a:t>Utilise une base de compte locale </a:t>
            </a:r>
            <a:r>
              <a:rPr lang="fr-CA" sz="2000" dirty="0" err="1"/>
              <a:t>htpasswd</a:t>
            </a:r>
            <a:endParaRPr lang="fr-CA" sz="2000" dirty="0"/>
          </a:p>
          <a:p>
            <a:r>
              <a:rPr lang="fr-CA" sz="2000" dirty="0"/>
              <a:t>Directives </a:t>
            </a:r>
            <a:r>
              <a:rPr lang="fr-CA" sz="2000" dirty="0" err="1"/>
              <a:t>auth_basic</a:t>
            </a:r>
            <a:r>
              <a:rPr lang="fr-CA" sz="2000" dirty="0"/>
              <a:t> et </a:t>
            </a:r>
            <a:r>
              <a:rPr lang="fr-CA" sz="2000" dirty="0" err="1"/>
              <a:t>auth_basic_user_file</a:t>
            </a:r>
            <a:endParaRPr lang="fr-CA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71ADB6-06F4-4403-B1D4-B9E9860F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592537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5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20D9-6619-402C-B529-C5FD7F98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Contrôle d’accès utilisateur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236B0-08F7-4743-B599-A02C6DB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000" dirty="0"/>
              <a:t>Contrôle par authentification LDAP </a:t>
            </a:r>
          </a:p>
          <a:p>
            <a:r>
              <a:rPr lang="fr-CA" sz="2000" dirty="0"/>
              <a:t>Via PAM (</a:t>
            </a:r>
            <a:r>
              <a:rPr lang="fr-CA" sz="2000" dirty="0" err="1"/>
              <a:t>Pluggable</a:t>
            </a:r>
            <a:r>
              <a:rPr lang="fr-CA" sz="2000" dirty="0"/>
              <a:t> </a:t>
            </a:r>
            <a:r>
              <a:rPr lang="fr-CA" sz="2000" dirty="0" err="1"/>
              <a:t>Authendication</a:t>
            </a:r>
            <a:r>
              <a:rPr lang="fr-CA" sz="2000" dirty="0"/>
              <a:t> Module)</a:t>
            </a:r>
          </a:p>
          <a:p>
            <a:r>
              <a:rPr lang="fr-CA" sz="2000" dirty="0"/>
              <a:t>Ou module tierce partie </a:t>
            </a:r>
            <a:r>
              <a:rPr lang="fr-CA" sz="2000" dirty="0" err="1"/>
              <a:t>ngx_http_auth_pam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45970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FE79B-9D9F-4570-9B78-E7139F48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Utilisation de SSL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17409E-3FD8-4B8B-B729-9D3AFC7A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7772400" cy="4114800"/>
          </a:xfrm>
        </p:spPr>
        <p:txBody>
          <a:bodyPr/>
          <a:lstStyle/>
          <a:p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5CF745-6A8F-4E0E-92C3-87F8367C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2200103"/>
            <a:ext cx="588727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7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913AD-28E4-4C65-AE2B-A0A723F4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fr-CA" dirty="0"/>
              <a:t>Reverse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DCF86-33A3-4F5B-B863-ADA30124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276600"/>
          </a:xfrm>
        </p:spPr>
        <p:txBody>
          <a:bodyPr/>
          <a:lstStyle/>
          <a:p>
            <a:r>
              <a:rPr lang="fr-CA" sz="2000" dirty="0"/>
              <a:t>Déclarer le serveur cible : </a:t>
            </a:r>
            <a:br>
              <a:rPr lang="fr-CA" sz="2000" dirty="0"/>
            </a:br>
            <a:r>
              <a:rPr lang="fr-CA" sz="2000" dirty="0"/>
              <a:t>		directive </a:t>
            </a:r>
            <a:r>
              <a:rPr lang="fr-CA" sz="2000" dirty="0" err="1"/>
              <a:t>proxy_pass</a:t>
            </a:r>
            <a:endParaRPr lang="fr-CA" sz="2000" dirty="0"/>
          </a:p>
          <a:p>
            <a:r>
              <a:rPr lang="fr-CA" sz="2000" dirty="0"/>
              <a:t>Sélectionner les demandes à rediriger</a:t>
            </a:r>
          </a:p>
          <a:p>
            <a:r>
              <a:rPr lang="fr-CA" sz="2000" dirty="0"/>
              <a:t>Utiliser un bloc location avec expression régulière</a:t>
            </a:r>
          </a:p>
          <a:p>
            <a:r>
              <a:rPr lang="fr-CA" sz="2000" dirty="0"/>
              <a:t>Utiliser la directive </a:t>
            </a:r>
            <a:r>
              <a:rPr lang="fr-CA" sz="2000" dirty="0" err="1"/>
              <a:t>try_files</a:t>
            </a:r>
            <a:endParaRPr lang="fr-CA" sz="2000" dirty="0"/>
          </a:p>
          <a:p>
            <a:pPr marL="0" indent="0">
              <a:buNone/>
            </a:pPr>
            <a:endParaRPr lang="fr-CA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EA30B8-E061-4088-A191-24BAF8AA7303}"/>
              </a:ext>
            </a:extLst>
          </p:cNvPr>
          <p:cNvSpPr txBox="1"/>
          <p:nvPr/>
        </p:nvSpPr>
        <p:spPr>
          <a:xfrm>
            <a:off x="1181100" y="1131708"/>
            <a:ext cx="6743700" cy="15696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/>
              <a:t>Cas de figure : </a:t>
            </a:r>
          </a:p>
          <a:p>
            <a:r>
              <a:rPr lang="fr-CA" sz="1800" dirty="0"/>
              <a:t>Nginx devant un apache déjà configurer</a:t>
            </a:r>
          </a:p>
          <a:p>
            <a:r>
              <a:rPr lang="fr-CA" sz="1800" dirty="0"/>
              <a:t>	idée : Nginx gestion des pages statiques</a:t>
            </a:r>
            <a:br>
              <a:rPr lang="fr-CA" sz="1800" dirty="0"/>
            </a:br>
            <a:r>
              <a:rPr lang="fr-CA" sz="1800" dirty="0"/>
              <a:t>	          Apache traite le CGI, dans une 		     		configuration existante.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679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913AD-28E4-4C65-AE2B-A0A723F4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8120"/>
            <a:ext cx="7772400" cy="533400"/>
          </a:xfrm>
        </p:spPr>
        <p:txBody>
          <a:bodyPr/>
          <a:lstStyle/>
          <a:p>
            <a:r>
              <a:rPr lang="fr-CA" dirty="0"/>
              <a:t>Reverse proxy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B9AA43-9E43-4285-95AD-52AEF95E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800" dirty="0"/>
              <a:t>Nginx (reverse proxy)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5BE70A1-C7C4-4B8A-A2B0-4D7DF28F39B0}"/>
              </a:ext>
            </a:extLst>
          </p:cNvPr>
          <p:cNvSpPr>
            <a:spLocks noGrp="1"/>
          </p:cNvSpPr>
          <p:nvPr>
            <p:ph idx="3"/>
          </p:nvPr>
        </p:nvSpPr>
        <p:spPr/>
        <p:txBody>
          <a:bodyPr/>
          <a:lstStyle/>
          <a:p>
            <a:r>
              <a:rPr lang="fr-CA" sz="2800" dirty="0" err="1"/>
              <a:t>Srv</a:t>
            </a:r>
            <a:r>
              <a:rPr lang="fr-CA" sz="2800" dirty="0"/>
              <a:t> destination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8E75C9F-2B80-4545-8664-71E128FB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153421"/>
            <a:ext cx="4419600" cy="1562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1BEA1FC-0117-4FE3-B99C-5365C5DB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8" y="2174875"/>
            <a:ext cx="3334215" cy="249589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956D71-70CC-4FF3-9B8E-23C41EEE3A08}"/>
              </a:ext>
            </a:extLst>
          </p:cNvPr>
          <p:cNvCxnSpPr>
            <a:cxnSpLocks/>
          </p:cNvCxnSpPr>
          <p:nvPr/>
        </p:nvCxnSpPr>
        <p:spPr>
          <a:xfrm>
            <a:off x="3831992" y="3715739"/>
            <a:ext cx="1425808" cy="42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C27BAD1-3FD6-4ADF-9E59-FCE17EC85254}"/>
              </a:ext>
            </a:extLst>
          </p:cNvPr>
          <p:cNvSpPr txBox="1"/>
          <p:nvPr/>
        </p:nvSpPr>
        <p:spPr>
          <a:xfrm>
            <a:off x="5595435" y="3986018"/>
            <a:ext cx="2733935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dirty="0"/>
              <a:t>Si non vas chercher @dyn</a:t>
            </a:r>
            <a:br>
              <a:rPr lang="fr-CA" sz="1400" dirty="0"/>
            </a:br>
            <a:r>
              <a:rPr lang="fr-CA" sz="1400" dirty="0"/>
              <a:t>Bloc de location nommé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FA3E82F-7F3F-4020-BADB-714EBCE63234}"/>
              </a:ext>
            </a:extLst>
          </p:cNvPr>
          <p:cNvCxnSpPr>
            <a:cxnSpLocks/>
          </p:cNvCxnSpPr>
          <p:nvPr/>
        </p:nvCxnSpPr>
        <p:spPr>
          <a:xfrm>
            <a:off x="3059802" y="3695760"/>
            <a:ext cx="1544380" cy="96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7CAA878-EAC4-4E85-AF6F-AF4995C777CC}"/>
              </a:ext>
            </a:extLst>
          </p:cNvPr>
          <p:cNvSpPr txBox="1"/>
          <p:nvPr/>
        </p:nvSpPr>
        <p:spPr>
          <a:xfrm>
            <a:off x="3957677" y="4594742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Si non vérifie si ce qui est demandé </a:t>
            </a:r>
            <a:br>
              <a:rPr lang="fr-CA" sz="1400" dirty="0"/>
            </a:br>
            <a:r>
              <a:rPr lang="fr-CA" sz="1400" dirty="0"/>
              <a:t>est un répertoire.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FF7D41-9151-4D4D-80AA-9C9BD9BDC2A0}"/>
              </a:ext>
            </a:extLst>
          </p:cNvPr>
          <p:cNvSpPr/>
          <p:nvPr/>
        </p:nvSpPr>
        <p:spPr>
          <a:xfrm>
            <a:off x="1752600" y="3352800"/>
            <a:ext cx="1295400" cy="1566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D3FA03A-01D5-4D9A-A627-FDE225098FFE}"/>
              </a:ext>
            </a:extLst>
          </p:cNvPr>
          <p:cNvCxnSpPr>
            <a:cxnSpLocks/>
          </p:cNvCxnSpPr>
          <p:nvPr/>
        </p:nvCxnSpPr>
        <p:spPr>
          <a:xfrm>
            <a:off x="2578133" y="3661963"/>
            <a:ext cx="653618" cy="118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5CDD190-8A3B-4678-B1A4-2CEB6DE5771D}"/>
              </a:ext>
            </a:extLst>
          </p:cNvPr>
          <p:cNvSpPr txBox="1"/>
          <p:nvPr/>
        </p:nvSpPr>
        <p:spPr>
          <a:xfrm>
            <a:off x="980517" y="4789786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/>
              <a:t>Essai de trouver la page demandé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D8A3135-3D7D-45ED-B0E2-245C8DBDF710}"/>
              </a:ext>
            </a:extLst>
          </p:cNvPr>
          <p:cNvSpPr txBox="1"/>
          <p:nvPr/>
        </p:nvSpPr>
        <p:spPr>
          <a:xfrm>
            <a:off x="295005" y="5310853"/>
            <a:ext cx="3122971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fr-CA" sz="1200" dirty="0"/>
              <a:t>Si l’URI correspond à l’expression régulière</a:t>
            </a:r>
            <a:br>
              <a:rPr lang="fr-CA" sz="1200" dirty="0"/>
            </a:br>
            <a:r>
              <a:rPr lang="fr-CA" sz="1200" dirty="0"/>
              <a:t>j’applique la directive </a:t>
            </a:r>
            <a:r>
              <a:rPr lang="fr-CA" sz="1200" dirty="0" err="1"/>
              <a:t>try_files</a:t>
            </a:r>
            <a:endParaRPr lang="fr-CA" sz="1200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1FB3080-09A1-46A0-B38E-9C0F8E28933A}"/>
              </a:ext>
            </a:extLst>
          </p:cNvPr>
          <p:cNvCxnSpPr>
            <a:cxnSpLocks/>
          </p:cNvCxnSpPr>
          <p:nvPr/>
        </p:nvCxnSpPr>
        <p:spPr>
          <a:xfrm rot="5400000">
            <a:off x="-276773" y="4147974"/>
            <a:ext cx="1879745" cy="446012"/>
          </a:xfrm>
          <a:prstGeom prst="bentConnector3">
            <a:avLst>
              <a:gd name="adj1" fmla="val 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4D6F599-59DF-4329-9814-05FF397D693A}"/>
              </a:ext>
            </a:extLst>
          </p:cNvPr>
          <p:cNvSpPr/>
          <p:nvPr/>
        </p:nvSpPr>
        <p:spPr>
          <a:xfrm>
            <a:off x="538527" y="3976312"/>
            <a:ext cx="3487406" cy="71443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543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 animBg="1"/>
      <p:bldP spid="18" grpId="1" animBg="1"/>
      <p:bldP spid="23" grpId="0"/>
      <p:bldP spid="23" grpId="1"/>
      <p:bldP spid="24" grpId="0" animBg="1"/>
      <p:bldP spid="27" grpId="0"/>
      <p:bldP spid="27" grpId="1"/>
      <p:bldP spid="28" grpId="0" animBg="1"/>
      <p:bldP spid="28" grpId="1" animBg="1"/>
      <p:bldP spid="39" grpId="0" animBg="1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70C0"/>
      </a:hlink>
      <a:folHlink>
        <a:srgbClr val="3EBBF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42852"/>
        </a:dk2>
        <a:lt2>
          <a:srgbClr val="ACCBF9"/>
        </a:lt2>
        <a:accent1>
          <a:srgbClr val="4A66AC"/>
        </a:accent1>
        <a:accent2>
          <a:srgbClr val="629DD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70C0"/>
        </a:hlink>
        <a:folHlink>
          <a:srgbClr val="3EBB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713E39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242852"/>
        </a:dk2>
        <a:lt2>
          <a:srgbClr val="ACCBF9"/>
        </a:lt2>
        <a:accent1>
          <a:srgbClr val="4A66AC"/>
        </a:accent1>
        <a:accent2>
          <a:srgbClr val="629DD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70C0"/>
        </a:hlink>
        <a:folHlink>
          <a:srgbClr val="3EBB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242852"/>
        </a:dk2>
        <a:lt2>
          <a:srgbClr val="ACCBF9"/>
        </a:lt2>
        <a:accent1>
          <a:srgbClr val="4A66AC"/>
        </a:accent1>
        <a:accent2>
          <a:srgbClr val="629DD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70C0"/>
        </a:hlink>
        <a:folHlink>
          <a:srgbClr val="3EBB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467</Words>
  <Application>Microsoft Office PowerPoint</Application>
  <PresentationFormat>Affichage à l'écran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Amasis MT Pro Light</vt:lpstr>
      <vt:lpstr>Arial</vt:lpstr>
      <vt:lpstr>Basic Sans</vt:lpstr>
      <vt:lpstr>Calibri</vt:lpstr>
      <vt:lpstr>Roboto Black</vt:lpstr>
      <vt:lpstr>Presentation</vt:lpstr>
      <vt:lpstr>Présentation PowerPoint</vt:lpstr>
      <vt:lpstr>Les filtres de traitement </vt:lpstr>
      <vt:lpstr>Les filtres de  traitement </vt:lpstr>
      <vt:lpstr>Contrôle d’accès utilisateur </vt:lpstr>
      <vt:lpstr>Contrôle d’accès utilisateur </vt:lpstr>
      <vt:lpstr>Contrôle d’accès utilisateur </vt:lpstr>
      <vt:lpstr>Utilisation de SSL</vt:lpstr>
      <vt:lpstr>Reverse proxy</vt:lpstr>
      <vt:lpstr>Reverse proxy</vt:lpstr>
      <vt:lpstr>Répartir la charge</vt:lpstr>
      <vt:lpstr>Expressions régulières</vt:lpstr>
      <vt:lpstr>Site Web de référence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Karine Létourneau</dc:creator>
  <cp:keywords/>
  <dc:description/>
  <cp:lastModifiedBy>Jean-Pierre Duchesneau</cp:lastModifiedBy>
  <cp:revision>1</cp:revision>
  <dcterms:created xsi:type="dcterms:W3CDTF">2020-10-15T19:47:18Z</dcterms:created>
  <dcterms:modified xsi:type="dcterms:W3CDTF">2022-03-30T19:51:25Z</dcterms:modified>
</cp:coreProperties>
</file>