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0"/>
  </p:notesMasterIdLst>
  <p:handoutMasterIdLst>
    <p:handoutMasterId r:id="rId11"/>
  </p:handoutMasterIdLst>
  <p:sldIdLst>
    <p:sldId id="277" r:id="rId2"/>
    <p:sldId id="280" r:id="rId3"/>
    <p:sldId id="281" r:id="rId4"/>
    <p:sldId id="284" r:id="rId5"/>
    <p:sldId id="285" r:id="rId6"/>
    <p:sldId id="283" r:id="rId7"/>
    <p:sldId id="287" r:id="rId8"/>
    <p:sldId id="286" r:id="rId9"/>
  </p:sldIdLst>
  <p:sldSz cx="9144000" cy="6858000" type="screen4x3"/>
  <p:notesSz cx="7010400" cy="9296400"/>
  <p:defaultTextStyle>
    <a:lvl1pPr marL="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ude Roy ( Formation Continue Prof )" initials="CR(FCP)" lastIdx="1" clrIdx="0">
    <p:extLst>
      <p:ext uri="{19B8F6BF-5375-455C-9EA6-DF929625EA0E}">
        <p15:presenceInfo xmlns:p15="http://schemas.microsoft.com/office/powerpoint/2012/main" userId="S::clroy@csfoy.ca::62dc5972-1c93-4c8a-a38f-9be494a8ec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606175337" val="978" rev64="64" revOS="3"/>
      <pr:smFileRevision xmlns:pr="smNativeData" xmlns:p14="http://schemas.microsoft.com/office/powerpoint/2010/main" xmlns="" dt="1606175337" val="101"/>
      <pr:guideOptions xmlns:pr="smNativeData" xmlns:p14="http://schemas.microsoft.com/office/powerpoint/2010/main" xmlns="" dt="1606175337"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35"/>
    <p:restoredTop sz="94630"/>
  </p:normalViewPr>
  <p:slideViewPr>
    <p:cSldViewPr>
      <p:cViewPr varScale="1">
        <p:scale>
          <a:sx n="139" d="100"/>
          <a:sy n="139" d="100"/>
        </p:scale>
        <p:origin x="2144"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 d="100"/>
        <a:sy n="10" d="100"/>
      </p:scale>
      <p:origin x="0" y="0"/>
    </p:cViewPr>
  </p:sorterViewPr>
  <p:notesViewPr>
    <p:cSldViewPr>
      <p:cViewPr>
        <p:scale>
          <a:sx n="125" d="100"/>
          <a:sy n="125" d="100"/>
        </p:scale>
        <p:origin x="283" y="60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Roy ( Formation Continue Prof )" userId="62dc5972-1c93-4c8a-a38f-9be494a8ecb4" providerId="ADAL" clId="{0F01A273-984D-A94F-84EE-4B728AEC2162}"/>
    <pc:docChg chg="custSel modSld modShowInfo">
      <pc:chgData name="Claude Roy ( Formation Continue Prof )" userId="62dc5972-1c93-4c8a-a38f-9be494a8ecb4" providerId="ADAL" clId="{0F01A273-984D-A94F-84EE-4B728AEC2162}" dt="2021-05-03T12:28:05.773" v="2"/>
      <pc:docMkLst>
        <pc:docMk/>
      </pc:docMkLst>
      <pc:sldChg chg="addCm modNotes">
        <pc:chgData name="Claude Roy ( Formation Continue Prof )" userId="62dc5972-1c93-4c8a-a38f-9be494a8ecb4" providerId="ADAL" clId="{0F01A273-984D-A94F-84EE-4B728AEC2162}" dt="2021-05-03T12:28:05.773" v="2"/>
        <pc:sldMkLst>
          <pc:docMk/>
          <pc:sldMk cId="0" sldId="27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5-03T08:28:05.611"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noChangeArrowheads="1"/>
            <a:extLst>
              <a:ext uri="smNativeData">
                <pr:smNativeData xmlns:pr="smNativeData" xmlns:p14="http://schemas.microsoft.com/office/powerpoint/2010/main" xmlns="" val="SMDATA_13_aUq8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LESAADdAgAAEAAAACYAAAAIAAAAv58AAP//wQE="/>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Espace réservé de la date 2"/>
          <p:cNvSpPr>
            <a:spLocks noGrp="1" noChangeArrowheads="1"/>
            <a:extLst>
              <a:ext uri="smNativeData">
                <pr:smNativeData xmlns:pr="smNativeData" xmlns:p14="http://schemas.microsoft.com/office/powerpoint/2010/main" xmlns="" val="SMDATA_13_aUq8XxMAAAAlAAAAZAAAAA0AAAAAkwAAAEkAAACTAAAASQ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g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AAAAAB4rAADdAgAAEAAAACYAAAAIAAAAv58AAP//wQE="/>
              </a:ext>
            </a:extLst>
          </p:cNvSpPr>
          <p:nvPr>
            <p:ph type="dt" sz="quarter" idx="1"/>
          </p:nvPr>
        </p:nvSpPr>
        <p:spPr>
          <a:xfrm>
            <a:off x="397065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Espace réservé du pied de page 3"/>
          <p:cNvSpPr>
            <a:spLocks noGrp="1" noChangeArrowheads="1"/>
            <a:extLst>
              <a:ext uri="smNativeData">
                <pr:smNativeData xmlns:pr="smNativeData" xmlns:p14="http://schemas.microsoft.com/office/powerpoint/2010/main" xmlns="" val="SMDATA_13_aUq8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UTYAALESAAAuOQAAEAAAACYAAAAIAAAAv58AAP//wQE="/>
              </a:ext>
            </a:extLst>
          </p:cNvSpPr>
          <p:nvPr>
            <p:ph type="ftr" sz="quarter" idx="2"/>
          </p:nvPr>
        </p:nvSpPr>
        <p:spPr>
          <a:xfrm>
            <a:off x="0"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5" name="Espace réservé du numéro de diapositive 4"/>
          <p:cNvSpPr>
            <a:spLocks noGrp="1" noChangeArrowheads="1"/>
            <a:extLst>
              <a:ext uri="smNativeData">
                <pr:smNativeData xmlns:pr="smNativeData" xmlns:p14="http://schemas.microsoft.com/office/powerpoint/2010/main" xmlns="" val="SMDATA_13_aUq8XxMAAAAlAAAAZAAAAA0AAAAAkwAAAEkAAACTAAAASQ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GAAAUTYAAB4rAAAuOQAAEAAAACYAAAAIAAAAv58AAP//wQE="/>
              </a:ext>
            </a:extLst>
          </p:cNvSpPr>
          <p:nvPr>
            <p:ph type="sldNum" sz="quarter" idx="3"/>
          </p:nvPr>
        </p:nvSpPr>
        <p:spPr>
          <a:xfrm>
            <a:off x="3970655" y="8829675"/>
            <a:ext cx="3038475" cy="465455"/>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746EE143-0D99-3B17-D7D6-FB42AF9821AE}" type="slidenum">
              <a:rPr sz="1200"/>
              <a:t>‹#›</a:t>
            </a:fld>
            <a:endParaRPr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026"/>
          <p:cNvSpPr>
            <a:spLocks noGrp="1" noChangeArrowheads="1"/>
            <a:extLst>
              <a:ext uri="smNativeData">
                <pr:smNativeData xmlns:pr="smNativeData" xmlns:p14="http://schemas.microsoft.com/office/powerpoint/2010/main" xmlns="" val="SMDATA_13_aUq8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AAAAAAAAAALESAADdAgAAEAAAACYAAAAIAAAAv58AAP//wQE="/>
              </a:ext>
            </a:extLst>
          </p:cNvSpPr>
          <p:nvPr>
            <p:ph type="hdr" sz="quarter"/>
          </p:nvPr>
        </p:nvSpPr>
        <p:spPr>
          <a:xfrm>
            <a:off x="0"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spcBef>
                <a:spcPts val="0"/>
              </a:spcBef>
              <a:defRPr sz="1200"/>
            </a:lvl1pPr>
          </a:lstStyle>
          <a:p>
            <a:endParaRPr/>
          </a:p>
        </p:txBody>
      </p:sp>
      <p:sp>
        <p:nvSpPr>
          <p:cNvPr id="3" name="Rectangle 1027"/>
          <p:cNvSpPr>
            <a:spLocks noGrp="1" noChangeArrowheads="1"/>
            <a:extLst>
              <a:ext uri="smNativeData">
                <pr:smNativeData xmlns:pr="smNativeData" xmlns:p14="http://schemas.microsoft.com/office/powerpoint/2010/main" xmlns="" val="SMDATA_13_aUq8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vGAAAAAAAACArAADdAgAAEAAAACYAAAAIAAAAv58AAP//wQE="/>
              </a:ext>
            </a:extLst>
          </p:cNvSpPr>
          <p:nvPr>
            <p:ph type="dt" idx="1"/>
          </p:nvPr>
        </p:nvSpPr>
        <p:spPr>
          <a:xfrm>
            <a:off x="3971925" y="0"/>
            <a:ext cx="3038475" cy="465455"/>
          </a:xfrm>
          <a:prstGeom prst="rect">
            <a:avLst/>
          </a:prstGeom>
          <a:noFill/>
          <a:ln>
            <a:noFill/>
          </a:ln>
          <a:effectLst/>
        </p:spPr>
        <p:txBody>
          <a:bodyPr vert="horz" wrap="square" lIns="93345" tIns="46355" rIns="93345" bIns="46355" numCol="1" spcCol="215900" anchor="t">
            <a:prstTxWarp prst="textNoShape">
              <a:avLst/>
            </a:prstTxWarp>
          </a:bodyPr>
          <a:lstStyle>
            <a:lvl1pPr algn="r">
              <a:spcBef>
                <a:spcPts val="0"/>
              </a:spcBef>
              <a:defRPr sz="1200"/>
            </a:lvl1pPr>
          </a:lstStyle>
          <a:p>
            <a:endParaRPr/>
          </a:p>
        </p:txBody>
      </p:sp>
      <p:sp>
        <p:nvSpPr>
          <p:cNvPr id="4" name="Rectangle 1028"/>
          <p:cNvSpPr>
            <a:spLocks noGrp="1" noRot="1" noChangeAspect="1" noChangeArrowheads="1"/>
            <a:extLst>
              <a:ext uri="smNativeData">
                <pr:smNativeData xmlns:pr="smNativeData" xmlns:p14="http://schemas.microsoft.com/office/powerpoint/2010/main" xmlns="" val="SMDATA_13_aUq8XxMAAAAlAAAAZAAAAC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6v3r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Q8AAP//wQE="/>
              </a:ext>
            </a:extLst>
          </p:cNvSpPr>
          <p:nvPr>
            <p:ph type="sldImg" idx="2"/>
          </p:nvPr>
        </p:nvSpPr>
        <p:spPr>
          <a:xfrm>
            <a:off x="1181100" y="697230"/>
            <a:ext cx="4648200" cy="3486150"/>
          </a:xfrm>
          <a:prstGeom prst="rect">
            <a:avLst/>
          </a:prstGeom>
          <a:noFill/>
          <a:ln w="9525" cap="flat" cmpd="sng" algn="ctr">
            <a:solidFill>
              <a:srgbClr val="000000"/>
            </a:solidFill>
            <a:prstDash val="solid"/>
            <a:headEnd type="none"/>
            <a:tailEnd type="none"/>
          </a:ln>
          <a:effectLst/>
        </p:spPr>
      </p:sp>
      <p:sp>
        <p:nvSpPr>
          <p:cNvPr id="5" name="Rectangle 1029"/>
          <p:cNvSpPr>
            <a:spLocks noGrp="1" noChangeArrowheads="1"/>
            <a:extLst>
              <a:ext uri="smNativeData">
                <pr:smNativeData xmlns:pr="smNativeData" xmlns:p14="http://schemas.microsoft.com/office/powerpoint/2010/main" xmlns="" val="SMDATA_13_aUq8XxMAAAAlAAAAZAAAAA0AAAAAkwAAAEkAAACTAAAASQ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vx8AAP//wQE="/>
              </a:ext>
            </a:extLst>
          </p:cNvSpPr>
          <p:nvPr>
            <p:ph type="body" idx="3"/>
          </p:nvPr>
        </p:nvSpPr>
        <p:spPr>
          <a:xfrm>
            <a:off x="935355" y="4416425"/>
            <a:ext cx="5140325" cy="4183380"/>
          </a:xfrm>
          <a:prstGeom prst="rect">
            <a:avLst/>
          </a:prstGeom>
          <a:noFill/>
          <a:ln>
            <a:noFill/>
          </a:ln>
          <a:effectLst/>
        </p:spPr>
        <p:txBody>
          <a:bodyPr vert="horz" wrap="square" lIns="93345" tIns="46355" rIns="93345" bIns="46355"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Rectangle 1030"/>
          <p:cNvSpPr>
            <a:spLocks noGrp="1" noChangeArrowheads="1"/>
            <a:extLst>
              <a:ext uri="smNativeData">
                <pr:smNativeData xmlns:pr="smNativeData" xmlns:p14="http://schemas.microsoft.com/office/powerpoint/2010/main" xmlns="" val="SMDATA_13_aUq8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AAAAAVDYAALESAAAwOQAAEAAAACYAAAAIAAAAv58AAP//wQE="/>
              </a:ext>
            </a:extLst>
          </p:cNvSpPr>
          <p:nvPr>
            <p:ph type="ftr" sz="quarter" idx="4"/>
          </p:nvPr>
        </p:nvSpPr>
        <p:spPr>
          <a:xfrm>
            <a:off x="0"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spcBef>
                <a:spcPts val="0"/>
              </a:spcBef>
              <a:defRPr sz="1200"/>
            </a:lvl1pPr>
          </a:lstStyle>
          <a:p>
            <a:endParaRPr/>
          </a:p>
        </p:txBody>
      </p:sp>
      <p:sp>
        <p:nvSpPr>
          <p:cNvPr id="7" name="Rectangle 1031"/>
          <p:cNvSpPr>
            <a:spLocks noGrp="1" noChangeArrowheads="1"/>
            <a:extLst>
              <a:ext uri="smNativeData">
                <pr:smNativeData xmlns:pr="smNativeData" xmlns:p14="http://schemas.microsoft.com/office/powerpoint/2010/main" xmlns="" val="SMDATA_13_aUq8XxMAAAAlAAAAZAAAAA0AAAAAkwAAAEkAAACTAAAASQ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QiLw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vGAAAVDYAACArAAAwOQAAEAAAACYAAAAIAAAAv58AAP//wQE="/>
              </a:ext>
            </a:extLst>
          </p:cNvSpPr>
          <p:nvPr>
            <p:ph type="sldNum" sz="quarter" idx="5"/>
          </p:nvPr>
        </p:nvSpPr>
        <p:spPr>
          <a:xfrm>
            <a:off x="3971925" y="8831580"/>
            <a:ext cx="3038475" cy="464820"/>
          </a:xfrm>
          <a:prstGeom prst="rect">
            <a:avLst/>
          </a:prstGeom>
          <a:noFill/>
          <a:ln>
            <a:noFill/>
          </a:ln>
          <a:effectLst/>
        </p:spPr>
        <p:txBody>
          <a:bodyPr vert="horz" wrap="square" lIns="93345" tIns="46355" rIns="93345" bIns="46355" numCol="1" spcCol="215900" anchor="b">
            <a:prstTxWarp prst="textNoShape">
              <a:avLst/>
            </a:prstTxWarp>
          </a:bodyPr>
          <a:lstStyle>
            <a:lvl1pPr algn="r">
              <a:spcBef>
                <a:spcPts val="0"/>
              </a:spcBef>
            </a:lvl1pPr>
          </a:lstStyle>
          <a:p>
            <a:fld id="{6739A9F4-BA8A-6C5F-C481-4C0AE7CF3219}" type="slidenum">
              <a:rPr sz="1200"/>
              <a:t>‹#›</a:t>
            </a:fld>
            <a:endParaRPr sz="1200"/>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430"/>
      </a:spcBef>
      <a:spcAft>
        <a:spcPts val="0"/>
      </a:spcAft>
      <a:buNone/>
      <a:tabLst/>
      <a:defRPr sz="12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pr="smNativeData" xmlns:p14="http://schemas.microsoft.com/office/powerpoint/2010/main" xmlns="" val="SMDATA_13_aUq8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C0eQo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YAAAAAAAAA="/>
              </a:ext>
            </a:extLst>
          </p:cNvSpPr>
          <p:nvPr>
            <p:ph type="sldImg" idx="2"/>
          </p:nvPr>
        </p:nvSpPr>
        <p:spPr>
          <a:xfrm>
            <a:off x="1181100" y="696913"/>
            <a:ext cx="4648200" cy="3486150"/>
          </a:xfrm>
        </p:spPr>
      </p:sp>
      <p:sp>
        <p:nvSpPr>
          <p:cNvPr id="3" name="SlideText1"/>
          <p:cNvSpPr>
            <a:spLocks noGrp="1" noChangeArrowheads="1"/>
            <a:extLst>
              <a:ext uri="smNativeData">
                <pr:smNativeData xmlns:pr="smNativeData" xmlns:p14="http://schemas.microsoft.com/office/powerpoint/2010/main" xmlns="" val="SMDATA_13_aUq8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BoWAM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RAAAAAAAAA="/>
              </a:ext>
            </a:extLst>
          </p:cNvSpPr>
          <p:nvPr>
            <p:ph type="body" idx="3"/>
          </p:nvPr>
        </p:nvSpPr>
        <p:spPr>
          <a:xfrm>
            <a:off x="935355" y="4416425"/>
            <a:ext cx="5140325" cy="4183380"/>
          </a:xfr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pr="smNativeData" xmlns:p14="http://schemas.microsoft.com/office/powerpoint/2010/main" xmlns="" val="SMDATA_13_aUq8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YAAAAAAAAA="/>
              </a:ext>
            </a:extLst>
          </p:cNvSpPr>
          <p:nvPr>
            <p:ph type="sldImg" idx="2"/>
          </p:nvPr>
        </p:nvSpPr>
        <p:spPr>
          <a:xfrm>
            <a:off x="1181100" y="697230"/>
            <a:ext cx="4648200" cy="3486150"/>
          </a:xfrm>
        </p:spPr>
      </p:sp>
      <p:sp>
        <p:nvSpPr>
          <p:cNvPr id="3" name="SlideText1"/>
          <p:cNvSpPr>
            <a:spLocks noGrp="1" noChangeArrowheads="1"/>
            <a:extLst>
              <a:ext uri="smNativeData">
                <pr:smNativeData xmlns:pr="smNativeData" xmlns:p14="http://schemas.microsoft.com/office/powerpoint/2010/main" xmlns="" val="SMDATA_13_aUq8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ID2VgM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RAAAAAAAAA="/>
              </a:ext>
            </a:extLst>
          </p:cNvSpPr>
          <p:nvPr>
            <p:ph type="body" idx="3"/>
          </p:nvPr>
        </p:nvSpPr>
        <p:spPr>
          <a:xfrm>
            <a:off x="935355" y="4416425"/>
            <a:ext cx="5140325" cy="4183380"/>
          </a:xfr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Rot="1" noChangeAspect="1" noChangeArrowheads="1"/>
            <a:extLst>
              <a:ext uri="smNativeData">
                <pr:smNativeData xmlns:pr="smNativeData" xmlns:p14="http://schemas.microsoft.com/office/powerpoint/2010/main" xmlns="" val="SMDATA_13_aUq8XxMAAAAlAAAAZA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BwJgYMAAAAEAAAAAAAAAAAAAAAAAAAAAAAAAAeAAAAaAAAAAAAAAAAAAAAAAAAAAAAAAAAAAAAECcAABAnAAAAAAAAAAAAAAAAAAAAAAAAAAAAAAAAAAAAAAAAAAAAABQAAAAAAAAAwMD/AAAAAABkAAAAMgAAAAAAAABkAAAAAAAAAH9/fwAKAAAAHwAAAFQAAAC74OMF////AQAAAAAAAAAAAAAAAAAAAAAAAAAAAAAAAAAAAAAAAAAAAAAAAH9/fwCAgIADzMzMAMDA/wB/f38AAAAAAAAAAAAAAAAAAAAAAAAAAAAhAAAAGAAAABQAAABEBwAASgQAANwjAAC8GQAAEAAAACYAAAAIAAAAAYAAAAAAAAA="/>
              </a:ext>
            </a:extLst>
          </p:cNvSpPr>
          <p:nvPr>
            <p:ph type="sldImg" idx="2"/>
          </p:nvPr>
        </p:nvSpPr>
        <p:spPr>
          <a:xfrm>
            <a:off x="1181100" y="697230"/>
            <a:ext cx="4648200" cy="3486150"/>
          </a:xfrm>
        </p:spPr>
      </p:sp>
      <p:sp>
        <p:nvSpPr>
          <p:cNvPr id="3" name="SlideText1"/>
          <p:cNvSpPr>
            <a:spLocks noGrp="1" noChangeArrowheads="1"/>
            <a:extLst>
              <a:ext uri="smNativeData">
                <pr:smNativeData xmlns:pr="smNativeData" xmlns:p14="http://schemas.microsoft.com/office/powerpoint/2010/main" xmlns="" val="SMDATA_13_aUq8XxMAAAAlAAAAZAAAAA0AAAAAkwAAAEkAAACTAAAASQ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NDKDAQ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QAAKxsAAGAlAADnNAAAEAAAACYAAAAIAAAAPRAAAAAAAAA="/>
              </a:ext>
            </a:extLst>
          </p:cNvSpPr>
          <p:nvPr>
            <p:ph type="body" idx="3"/>
          </p:nvPr>
        </p:nvSpPr>
        <p:spPr>
          <a:xfrm>
            <a:off x="935355" y="4416425"/>
            <a:ext cx="5140325" cy="4183380"/>
          </a:xfrm>
        </p:spPr>
        <p:txBody>
          <a:bodyPr vert="horz" wrap="square" lIns="93345" tIns="46355" rIns="93345" bIns="46355" numCol="1" spcCol="215900" anchor="t">
            <a:prstTxWarp prst="textNoShape">
              <a:avLst/>
            </a:prstTxWarp>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Gg0AAAg0AAAmFgAAEAAAACYAAAAIAAAAAQAAAAAAAAA="/>
              </a:ext>
            </a:extLst>
          </p:cNvSpPr>
          <p:nvPr>
            <p:ph type="ctrTitle"/>
          </p:nvPr>
        </p:nvSpPr>
        <p:spPr>
          <a:xfrm>
            <a:off x="685800" y="2129790"/>
            <a:ext cx="7772400" cy="1470660"/>
          </a:xfrm>
        </p:spPr>
        <p:txBody>
          <a:bodyPr/>
          <a:lstStyle/>
          <a:p>
            <a:r>
              <a:t>Click to edit Master title style</a:t>
            </a:r>
          </a:p>
        </p:txBody>
      </p:sp>
      <p:sp>
        <p:nvSpPr>
          <p:cNvPr id="3" name="SlideSubtitle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wCAAA6BcAANAvAACwIgAAEAAAACYAAAAIAAAAAQAAAAAAAAA="/>
              </a:ext>
            </a:extLst>
          </p:cNvSpPr>
          <p:nvPr>
            <p:ph type="subTitle" idx="1"/>
          </p:nvPr>
        </p:nvSpPr>
        <p:spPr>
          <a:xfrm>
            <a:off x="1371600" y="3886200"/>
            <a:ext cx="6400800" cy="1752600"/>
          </a:xfrm>
        </p:spPr>
        <p:txBody>
          <a:bodyPr/>
          <a:lstStyle/>
          <a:p>
            <a:r>
              <a:t>Click to edit Master subtitle style</a:t>
            </a:r>
          </a:p>
        </p:txBody>
      </p:sp>
      <p:sp>
        <p:nvSpPr>
          <p:cNvPr id="4"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QAZ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5B557851-1FB6-008E-F8ED-E9DB36A30EB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PhAAAAAAAAA="/>
              </a:ext>
            </a:extLst>
          </p:cNvSpPr>
          <p:nvPr>
            <p:ph idx="1"/>
          </p:nvPr>
        </p:nvSpPr>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32F4BCDC-92DF-A14A-914C-641FF2026731}"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C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IKAAAsAEAAHA1AACwJQAAEAAAACYAAAAIAAAAvx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AAAAAAQ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sAEAANgnAACwJQAAEAAAACYAAAAIAAAAPx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6B63935E-1086-3665-C8DB-E630DD953EB3}"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AAAAAAAAAAA="/>
              </a:ext>
            </a:extLst>
          </p:cNvSpPr>
          <p:nvPr>
            <p:ph idx="1"/>
          </p:nvPr>
        </p:nvSpPr>
        <p:spPr/>
        <p:txBody>
          <a:bodyPr/>
          <a:lstStyle/>
          <a:p>
            <a:r>
              <a:t>Click to edit Master text styles</a:t>
            </a:r>
          </a:p>
          <a:p>
            <a:pPr lvl="1"/>
            <a:r>
              <a:t>Second level</a:t>
            </a:r>
          </a:p>
          <a:p>
            <a:pPr lvl="2"/>
            <a:r>
              <a:t>Third level</a:t>
            </a:r>
          </a:p>
          <a:p>
            <a:pPr lvl="3"/>
            <a:r>
              <a:t>Fourth level</a:t>
            </a:r>
          </a:p>
          <a:p>
            <a:pPr lvl="4"/>
            <a:r>
              <a:t>Fifth level</a:t>
            </a:r>
          </a:p>
        </p:txBody>
      </p:sp>
      <p:sp>
        <p:nvSpPr>
          <p:cNvPr id="4"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2FAD2E35-7BC2-F8D8-8C15-8D8D605B7AD8}"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HBsAAEI0AAB9IwAAEAAAACYAAAAIAAAAvR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ByBAAA4REAAEI0AAAcGwAAEAAAACYAAAAIAAAAvRAAAAAAA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r>
              <a:t>Click to edit Master text styles</a:t>
            </a:r>
          </a:p>
        </p:txBody>
      </p:sp>
      <p:sp>
        <p:nvSpPr>
          <p:cNvPr id="4"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024B8CF2-BCEF-1E7A-A1F3-4A2FC2BD571F}"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2AkAAKgbAACwJQAAEAAAACYAAAAIAAAAAQAAAAAAAAA="/>
              </a:ext>
            </a:extLst>
          </p:cNvSpPr>
          <p:nvPr>
            <p:ph idx="1"/>
          </p:nvPr>
        </p:nvSpPr>
        <p:spPr>
          <a:xfrm>
            <a:off x="457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YHAAA2AkAAHA1AACwJQAAEAAAACYAAAAIAAAAAQAAAAAAAAA="/>
              </a:ext>
            </a:extLst>
          </p:cNvSpPr>
          <p:nvPr>
            <p:ph idx="2"/>
          </p:nvPr>
        </p:nvSpPr>
        <p:spPr>
          <a:xfrm>
            <a:off x="4648200" y="1600200"/>
            <a:ext cx="4038600" cy="4526280"/>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22A0E3C0-8ECF-F515-8118-7840AD56772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pr="smNativeData" xmlns:p14="http://schemas.microsoft.com/office/powerpoint/2010/main" xmlns="" val="SMDATA_13_aUq8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cQkAAKobAABhDQAAEAAAACYAAAAIAAAAvR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4" name="SlideText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YQ0AAKobAACwJQAAEAAAACYAAAAIAAAAAQAAAAAAAAA="/>
              </a:ext>
            </a:extLst>
          </p:cNvSpPr>
          <p:nvPr>
            <p:ph idx="2"/>
          </p:nvPr>
        </p:nvSpPr>
        <p:spPr>
          <a:xfrm>
            <a:off x="45720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5" name="SlideText3"/>
          <p:cNvSpPr>
            <a:spLocks noGrp="1" noChangeArrowheads="1"/>
            <a:extLst>
              <a:ext uri="smNativeData">
                <pr:smNativeData xmlns:pr="smNativeData" xmlns:p14="http://schemas.microsoft.com/office/powerpoint/2010/main" xmlns="" val="SMDATA_13_aUq8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cQkAAHA1AABhDQAAEAAAACYAAAAIAAAAvR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r>
              <a:t>Click to edit Master text styles</a:t>
            </a:r>
          </a:p>
        </p:txBody>
      </p:sp>
      <p:sp>
        <p:nvSpPr>
          <p:cNvPr id="6" name="SlideText4"/>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WHAAAYQ0AAHA1AACwJQAAEAAAACYAAAAIAAAAAQAAAAAAAAA="/>
              </a:ext>
            </a:extLst>
          </p:cNvSpPr>
          <p:nvPr>
            <p:ph idx="4"/>
          </p:nvPr>
        </p:nvSpPr>
        <p:spPr>
          <a:xfrm>
            <a:off x="4646930" y="2174875"/>
            <a:ext cx="4039870" cy="3951605"/>
          </a:xfrm>
        </p:spPr>
        <p:txBody>
          <a:bodyPr/>
          <a:lstStyle/>
          <a:p>
            <a:r>
              <a:t>Click to edit Master text styles</a:t>
            </a:r>
          </a:p>
          <a:p>
            <a:pPr lvl="1"/>
            <a:r>
              <a:t>Second level</a:t>
            </a:r>
          </a:p>
          <a:p>
            <a:pPr lvl="2"/>
            <a:r>
              <a:t>Third level</a:t>
            </a:r>
          </a:p>
          <a:p>
            <a:pPr lvl="3"/>
            <a:r>
              <a:t>Fourth level</a:t>
            </a:r>
          </a:p>
          <a:p>
            <a:pPr lvl="4"/>
            <a:r>
              <a:t>Fifth level</a:t>
            </a:r>
          </a:p>
        </p:txBody>
      </p:sp>
      <p:sp>
        <p:nvSpPr>
          <p:cNvPr id="7"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8"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1280A1FB-B5FF-D557-B138-4302EF764716}"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AAAAAAAAAAA="/>
              </a:ext>
            </a:extLst>
          </p:cNvSpPr>
          <p:nvPr>
            <p:ph type="title"/>
          </p:nvPr>
        </p:nvSpPr>
        <p:spPr/>
        <p:txBody>
          <a:bodyPr/>
          <a:lstStyle/>
          <a:p>
            <a:r>
              <a:t>Click to edit Master title style</a:t>
            </a:r>
          </a:p>
        </p:txBody>
      </p:sp>
      <p:sp>
        <p:nvSpPr>
          <p:cNvPr id="3"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1654354E-00FB-01C3-B5EC-F6967BA243A3}"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3"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742BC56B-2599-7E33-D793-D3668BDD2186}"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rgEAAFIVAADUCAAAEAAAACYAAAAIAAAAvR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FQAArgEAAHA1AACwJQAAEAAAACYAAAAIAAAAAQAAAAAAAAA="/>
              </a:ext>
            </a:extLst>
          </p:cNvSpPr>
          <p:nvPr>
            <p:ph idx="1"/>
          </p:nvPr>
        </p:nvSpPr>
        <p:spPr>
          <a:xfrm>
            <a:off x="3575050" y="273050"/>
            <a:ext cx="5111750" cy="5853430"/>
          </a:xfrm>
        </p:spPr>
        <p:txBody>
          <a:bodyPr/>
          <a:lstStyle/>
          <a:p>
            <a:r>
              <a:t>Click to edit Master text styles</a:t>
            </a:r>
          </a:p>
          <a:p>
            <a:pPr lvl="1"/>
            <a:r>
              <a:t>Second level</a:t>
            </a:r>
          </a:p>
          <a:p>
            <a:pPr lvl="2"/>
            <a:r>
              <a:t>Third level</a:t>
            </a:r>
          </a:p>
          <a:p>
            <a:pPr lvl="3"/>
            <a:r>
              <a:t>Fourth level</a:t>
            </a:r>
          </a:p>
          <a:p>
            <a:pPr lvl="4"/>
            <a:r>
              <a:t>Fifth level</a:t>
            </a:r>
          </a:p>
        </p:txBody>
      </p:sp>
      <p:sp>
        <p:nvSpPr>
          <p:cNvPr id="4" name="SlideText2"/>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QAgAA1AgAAFIVAACwJQAAEAAAACYAAAAIAAAAAQAAAAAAAAA="/>
              </a:ext>
            </a:extLst>
          </p:cNvSpPr>
          <p:nvPr>
            <p:ph idx="2"/>
          </p:nvPr>
        </p:nvSpPr>
        <p:spPr>
          <a:xfrm>
            <a:off x="457200" y="1435100"/>
            <a:ext cx="3008630" cy="4691380"/>
          </a:xfrm>
        </p:spPr>
        <p:txBody>
          <a:bodyPr/>
          <a:lstStyle/>
          <a:p>
            <a:r>
              <a:t>Click to edit Master text styles</a:t>
            </a:r>
          </a:p>
        </p:txBody>
      </p:sp>
      <p:sp>
        <p:nvSpPr>
          <p:cNvPr id="5"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2951F0C8-86C4-0406-8AE9-7053BEA77C2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C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iB0AAMYsAAAEIQAAEAAAACYAAAAIAAAAvR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xgMAAMYsAAAWHQAAEAAAACYAAAAIAAAAAQAAAAAAAAA="/>
              </a:ext>
            </a:extLst>
          </p:cNvSpPr>
          <p:nvPr>
            <p:ph idx="1"/>
          </p:nvPr>
        </p:nvSpPr>
        <p:spPr>
          <a:xfrm>
            <a:off x="1791970" y="613410"/>
            <a:ext cx="5486400" cy="4114800"/>
          </a:xfrm>
        </p:spPr>
        <p:txBody>
          <a:bodyPr/>
          <a:lstStyle/>
          <a:p>
            <a:r>
              <a:t>Click to edit Master text styles</a:t>
            </a:r>
          </a:p>
        </p:txBody>
      </p:sp>
      <p:sp>
        <p:nvSpPr>
          <p:cNvPr id="4" name="SlideText2"/>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GCwAABCEAAMYsAAD4JQAAEAAAACYAAAAIAAAAAQAAAAAAAAA="/>
              </a:ext>
            </a:extLst>
          </p:cNvSpPr>
          <p:nvPr>
            <p:ph idx="2"/>
          </p:nvPr>
        </p:nvSpPr>
        <p:spPr>
          <a:xfrm>
            <a:off x="1791970" y="5367020"/>
            <a:ext cx="5486400" cy="805180"/>
          </a:xfrm>
        </p:spPr>
        <p:txBody>
          <a:bodyPr/>
          <a:lstStyle/>
          <a:p>
            <a:r>
              <a:t>Click to edit Master text styles</a:t>
            </a:r>
          </a:p>
        </p:txBody>
      </p:sp>
      <p:sp>
        <p:nvSpPr>
          <p:cNvPr id="5" name="Foot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QAZw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AAAAAAAAAAA="/>
              </a:ext>
            </a:extLst>
          </p:cNvSpPr>
          <p:nvPr>
            <p:ph type="sldNum" sz="quarter" idx="12"/>
          </p:nvPr>
        </p:nvSpPr>
        <p:spPr/>
        <p:txBody>
          <a:bodyPr/>
          <a:lstStyle/>
          <a:p>
            <a:fld id="{27C904A6-E8CA-9CF2-8471-1EA74A3F724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1_Thème Office">
    <p:bg>
      <p:bgPr>
        <a:solidFill>
          <a:schemeClr val="bg1"/>
        </a:solidFill>
        <a:effectLst/>
      </p:bgPr>
    </p:bg>
    <p:spTree>
      <p:nvGrpSpPr>
        <p:cNvPr id="1" name=""/>
        <p:cNvGrpSpPr/>
        <p:nvPr/>
      </p:nvGrpSpPr>
      <p:grpSpPr>
        <a:xfrm>
          <a:off x="0" y="0"/>
          <a:ext cx="0" cy="0"/>
          <a:chOff x="0" y="0"/>
          <a:chExt cx="0" cy="0"/>
        </a:xfrm>
      </p:grpSpPr>
      <p:pic>
        <p:nvPicPr>
          <p:cNvPr id="2" name="Image 6"/>
          <p:cNvPicPr>
            <a:picLocks noChangeAspect="1"/>
            <a:extLst>
              <a:ext uri="smNativeData">
                <pr:smNativeData xmlns:pr="smNativeData" xmlns:p14="http://schemas.microsoft.com/office/powerpoint/2010/main" xmlns="" val="SMDATA_15_aUq8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AAAAAPn///96OAAAKSoAABAAAAAmAAAACAAAAP//////////"/>
              </a:ext>
            </a:extLst>
          </p:cNvPicPr>
          <p:nvPr/>
        </p:nvPicPr>
        <p:blipFill>
          <a:blip r:embed="rId13"/>
          <a:stretch>
            <a:fillRect/>
          </a:stretch>
        </p:blipFill>
        <p:spPr>
          <a:xfrm>
            <a:off x="0" y="-4445"/>
            <a:ext cx="9180830" cy="6858000"/>
          </a:xfrm>
          <a:prstGeom prst="rect">
            <a:avLst/>
          </a:prstGeom>
          <a:noFill/>
          <a:ln>
            <a:noFill/>
          </a:ln>
          <a:effectLst/>
        </p:spPr>
      </p:pic>
      <p:sp>
        <p:nvSpPr>
          <p:cNvPr id="3" name="ZoneTexte 5"/>
          <p:cNvSpPr>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CCgAAoygAAM0eAABTKgAAEAAAACYAAAAIAAAA//////////8="/>
              </a:ext>
            </a:extLst>
          </p:cNvSpPr>
          <p:nvPr/>
        </p:nvSpPr>
        <p:spPr>
          <a:xfrm>
            <a:off x="1708150" y="6605905"/>
            <a:ext cx="3298825" cy="274320"/>
          </a:xfrm>
          <a:prstGeom prst="rect">
            <a:avLst/>
          </a:prstGeom>
          <a:noFill/>
          <a:ln>
            <a:noFill/>
          </a:ln>
          <a:effectLst/>
        </p:spPr>
        <p:txBody>
          <a:bodyPr vert="horz" wrap="square" lIns="91440" tIns="45720" rIns="91440" bIns="45720" numCol="1" spcCol="215900" anchor="t"/>
          <a:lstStyle/>
          <a:p>
            <a:pPr>
              <a:spcBef>
                <a:spcPts val="0"/>
              </a:spcBef>
              <a:defRPr sz="1200">
                <a:latin typeface="Calibri" pitchFamily="2" charset="0"/>
                <a:ea typeface="Calibri" pitchFamily="2" charset="0"/>
                <a:cs typeface="Calibri" pitchFamily="2" charset="0"/>
              </a:defRPr>
            </a:pPr>
            <a:r>
              <a:t>420-W45-SF Installation serveurs et services</a:t>
            </a:r>
          </a:p>
        </p:txBody>
      </p:sp>
      <p:sp>
        <p:nvSpPr>
          <p:cNvPr id="4" name="Rectangle 2"/>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vx8AAP//wQE="/>
              </a:ext>
            </a:extLst>
          </p:cNvSpPr>
          <p:nvPr>
            <p:ph type="title"/>
          </p:nvPr>
        </p:nvSpPr>
        <p:spPr>
          <a:xfrm>
            <a:off x="685800" y="609600"/>
            <a:ext cx="7772400" cy="1143000"/>
          </a:xfrm>
          <a:prstGeom prst="rect">
            <a:avLst/>
          </a:prstGeom>
          <a:noFill/>
          <a:ln>
            <a:noFill/>
          </a:ln>
          <a:effectLst/>
        </p:spPr>
        <p:txBody>
          <a:bodyPr vert="horz" wrap="square" lIns="91440" tIns="45720" rIns="91440" bIns="45720" numCol="1" spcCol="215900" anchor="ctr">
            <a:prstTxWarp prst="textNoShape">
              <a:avLst/>
            </a:prstTxWarp>
          </a:bodyPr>
          <a:lstStyle/>
          <a:p>
            <a:r>
              <a:t>Cliquez et modifiez le titre</a:t>
            </a:r>
          </a:p>
        </p:txBody>
      </p:sp>
      <p:sp>
        <p:nvSpPr>
          <p:cNvPr id="5" name="Rectangle 3"/>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EAAAACYAAAAIAAAAvx8AAP//wQE="/>
              </a:ext>
            </a:extLst>
          </p:cNvSpPr>
          <p:nvPr>
            <p:ph type="body" idx="1"/>
          </p:nvPr>
        </p:nvSpPr>
        <p:spPr>
          <a:xfrm>
            <a:off x="685800" y="1981200"/>
            <a:ext cx="7772400" cy="4114800"/>
          </a:xfrm>
          <a:prstGeom prst="rect">
            <a:avLst/>
          </a:prstGeom>
          <a:noFill/>
          <a:ln>
            <a:noFill/>
          </a:ln>
          <a:effectLst/>
        </p:spPr>
        <p:txBody>
          <a:bodyPr vert="horz" wrap="square" lIns="91440" tIns="45720" rIns="91440" bIns="45720" numCol="1" spcCol="215900" anchor="t">
            <a:prstTxWarp prst="textNoShape">
              <a:avLst/>
            </a:prstTxWarp>
          </a:bodyPr>
          <a:lstStyle/>
          <a:p>
            <a:r>
              <a:t>Cliquez pour modifier les styles du texte du masque</a:t>
            </a:r>
          </a:p>
          <a:p>
            <a:pPr lvl="1"/>
            <a:r>
              <a:t>Deuxième niveau</a:t>
            </a:r>
          </a:p>
          <a:p>
            <a:pPr lvl="2"/>
            <a:r>
              <a:t>Troisième niveau</a:t>
            </a:r>
          </a:p>
          <a:p>
            <a:pPr lvl="3"/>
            <a:r>
              <a:t>Quatrième niveau</a:t>
            </a:r>
          </a:p>
          <a:p>
            <a:pPr lvl="4"/>
            <a:r>
              <a:t>Cinquième niveau</a:t>
            </a:r>
          </a:p>
        </p:txBody>
      </p:sp>
      <p:sp>
        <p:nvSpPr>
          <p:cNvPr id="6" name="Espace réservé du pied de page 5"/>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EwAAcCYAAAglAABAKQAAEAAAACYAAAAIAAAAv58AAP//wQE="/>
              </a:ext>
            </a:extLst>
          </p:cNvSpPr>
          <p:nvPr>
            <p:ph type="ftr" sz="quarter" idx="3"/>
          </p:nvPr>
        </p:nvSpPr>
        <p:spPr>
          <a:xfrm>
            <a:off x="3124200" y="6248400"/>
            <a:ext cx="2895600" cy="457200"/>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400">
                <a:solidFill>
                  <a:srgbClr val="000000"/>
                </a:solidFill>
                <a:latin typeface="Basic Sans" pitchFamily="1" charset="0"/>
                <a:ea typeface="Arial" pitchFamily="2" charset="0"/>
                <a:cs typeface="Arial" pitchFamily="2" charset="0"/>
              </a:defRPr>
            </a:lvl1pPr>
          </a:lstStyle>
          <a:p>
            <a:endParaRPr/>
          </a:p>
        </p:txBody>
      </p:sp>
      <p:sp>
        <p:nvSpPr>
          <p:cNvPr id="7" name="Espace réservé du numéro de diapositive 6"/>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v58AAP//wQE="/>
              </a:ext>
            </a:extLst>
          </p:cNvSpPr>
          <p:nvPr>
            <p:ph type="sldNum" sz="quarter" idx="4"/>
          </p:nvPr>
        </p:nvSpPr>
        <p:spPr>
          <a:xfrm>
            <a:off x="900430" y="6609080"/>
            <a:ext cx="934720" cy="276225"/>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7200">
              <a:tabLst/>
              <a:defRPr sz="1000">
                <a:solidFill>
                  <a:srgbClr val="000000"/>
                </a:solidFill>
                <a:latin typeface="Basic Sans" pitchFamily="1" charset="0"/>
                <a:ea typeface="Arial" pitchFamily="2" charset="0"/>
                <a:cs typeface="Arial" pitchFamily="2" charset="0"/>
              </a:defRPr>
            </a:lvl1pPr>
          </a:lstStyle>
          <a:p>
            <a:fld id="{0C33D244-0AE1-6624-AF8B-FC719CC559A9}" type="slidenum">
              <a:t>‹#›</a:t>
            </a:fld>
            <a:endParaRP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marL="0" marR="0" indent="0" algn="ctr" defTabSz="914400">
        <a:lnSpc>
          <a:spcPct val="100000"/>
        </a:lnSpc>
        <a:spcBef>
          <a:spcPts val="0"/>
        </a:spcBef>
        <a:spcAft>
          <a:spcPts val="0"/>
        </a:spcAft>
        <a:buNone/>
        <a:tabLst/>
        <a:defRPr sz="4400" b="0" i="0" u="none" strike="noStrike" kern="1" spc="0" baseline="0">
          <a:solidFill>
            <a:schemeClr val="folHlink"/>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sz="24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titleStyle>
    <p:bodyStyle>
      <a:lvl1pPr marL="342900" marR="0" indent="-342900" algn="l" defTabSz="914400">
        <a:lnSpc>
          <a:spcPct val="100000"/>
        </a:lnSpc>
        <a:spcBef>
          <a:spcPts val="0"/>
        </a:spcBef>
        <a:spcAft>
          <a:spcPts val="0"/>
        </a:spcAft>
        <a:buClrTx/>
        <a:buSzTx/>
        <a:buFontTx/>
        <a:buChar char="•"/>
        <a:tabLst/>
        <a:defRPr sz="3200" b="0" i="0" u="none" strike="noStrike" kern="1"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670"/>
        </a:spcBef>
        <a:spcAft>
          <a:spcPts val="0"/>
        </a:spcAft>
        <a:buClrTx/>
        <a:buSzTx/>
        <a:buFontTx/>
        <a:buChar char="–"/>
        <a:tabLst/>
        <a:defRPr sz="2800" b="0" i="0" u="none" strike="noStrike" kern="1"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575"/>
        </a:spcBef>
        <a:spcAft>
          <a:spcPts val="0"/>
        </a:spcAft>
        <a:buClrTx/>
        <a:buSzTx/>
        <a:buFontTx/>
        <a:buChar char="•"/>
        <a:tabLst/>
        <a:defRPr sz="2400" b="0" i="0" u="none" strike="noStrike" kern="1"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480"/>
        </a:spcBef>
        <a:spcAft>
          <a:spcPts val="0"/>
        </a:spcAft>
        <a:buClrTx/>
        <a:buSzTx/>
        <a:buFontTx/>
        <a:buChar char="»"/>
        <a:tabLst/>
        <a:defRPr sz="20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Arial" pitchFamily="2" charset="0"/>
          <a:ea typeface="Arial" pitchFamily="2" charset="0"/>
          <a:cs typeface="Arial"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a:extLst>
              <a:ext uri="smNativeData">
                <pr:smNativeData xmlns:pr="smNativeData" xmlns:p14="http://schemas.microsoft.com/office/powerpoint/2010/main" xmlns="" val="SMDATA_15_aUq8XxMAAAAlAAAAEQAAAC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SmasBf///wEAAAAAAAAAAAAAAAAAAAAAAAAAAAAAAAAAAAAAAAAAAAAAAAJ/f38ArMv5A8zMzADAwP8Af39/AAAAAAAAAAAAAAAAAP///wAAAAAAIQAAABgAAAAUAAAA8v///4L+//96OAAAMCoAABAAAAAmAAAACAAAAP//////////"/>
              </a:ext>
            </a:extLst>
          </p:cNvPicPr>
          <p:nvPr/>
        </p:nvPicPr>
        <p:blipFill>
          <a:blip r:embed="rId3"/>
          <a:stretch>
            <a:fillRect/>
          </a:stretch>
        </p:blipFill>
        <p:spPr>
          <a:xfrm>
            <a:off x="-8890" y="-242570"/>
            <a:ext cx="9189720" cy="7100570"/>
          </a:xfrm>
          <a:prstGeom prst="rect">
            <a:avLst/>
          </a:prstGeom>
          <a:noFill/>
          <a:ln>
            <a:noFill/>
          </a:ln>
          <a:effectLst/>
        </p:spPr>
      </p:pic>
      <p:sp>
        <p:nvSpPr>
          <p:cNvPr id="3" name="ZoneTexte 2"/>
          <p:cNvSpPr>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BhikSU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Dy////vBsAAAUZAADMIwAAAAAAACYAAAAIAAAA//////////8="/>
              </a:ext>
            </a:extLst>
          </p:cNvSpPr>
          <p:nvPr/>
        </p:nvSpPr>
        <p:spPr>
          <a:xfrm>
            <a:off x="-8890" y="4508500"/>
            <a:ext cx="4076065" cy="1310640"/>
          </a:xfrm>
          <a:prstGeom prst="rect">
            <a:avLst/>
          </a:prstGeom>
          <a:noFill/>
          <a:ln>
            <a:noFill/>
          </a:ln>
          <a:effectLst/>
        </p:spPr>
        <p:txBody>
          <a:bodyPr vert="horz" wrap="square" lIns="91440" tIns="45720" rIns="91440" bIns="45720" numCol="1" spcCol="215900" anchor="t"/>
          <a:lstStyle/>
          <a:p>
            <a:pPr marL="0">
              <a:spcBef>
                <a:spcPts val="0"/>
              </a:spcBef>
              <a:buNone/>
              <a:defRPr sz="1600" b="1">
                <a:latin typeface="Roboto Black" charset="0"/>
                <a:ea typeface="Roboto Black" charset="0"/>
                <a:cs typeface="Roboto Black" charset="0"/>
              </a:defRPr>
            </a:pPr>
            <a:r>
              <a:t>420-W45-SF Installation de serveurs et de services</a:t>
            </a:r>
          </a:p>
          <a:p>
            <a:pPr marL="0">
              <a:spcBef>
                <a:spcPts val="0"/>
              </a:spcBef>
              <a:buNone/>
              <a:defRPr sz="1600" b="1">
                <a:latin typeface="Roboto Black" charset="0"/>
                <a:ea typeface="Arial" pitchFamily="2" charset="0"/>
                <a:cs typeface="Arial" pitchFamily="2" charset="0"/>
              </a:defRPr>
            </a:pPr>
            <a:endParaRPr/>
          </a:p>
          <a:p>
            <a:pPr marL="0">
              <a:spcBef>
                <a:spcPts val="0"/>
              </a:spcBef>
              <a:buNone/>
              <a:defRPr sz="1600" b="1">
                <a:latin typeface="Roboto Black" charset="0"/>
                <a:ea typeface="Roboto Black" charset="0"/>
                <a:cs typeface="Roboto Black" charset="0"/>
              </a:defRPr>
            </a:pPr>
            <a:r>
              <a:t>Claude Roy</a:t>
            </a:r>
          </a:p>
          <a:p>
            <a:pPr marL="0">
              <a:spcBef>
                <a:spcPts val="0"/>
              </a:spcBef>
              <a:buNone/>
              <a:defRPr sz="1600" b="1">
                <a:latin typeface="Roboto Black" charset="0"/>
                <a:ea typeface="Roboto Black" charset="0"/>
                <a:cs typeface="Roboto Black" charset="0"/>
              </a:defRPr>
            </a:pPr>
            <a:r>
              <a:t>FTP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vZAAAAAAAAA="/>
              </a:ext>
            </a:extLst>
          </p:cNvSpPr>
          <p:nvPr>
            <p:ph type="title"/>
          </p:nvPr>
        </p:nvSpPr>
        <p:spPr>
          <a:xfrm>
            <a:off x="685800" y="609600"/>
            <a:ext cx="7772400" cy="1143000"/>
          </a:xfrm>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Fonctionnement de base</a:t>
            </a:r>
          </a:p>
        </p:txBody>
      </p:sp>
      <p:sp>
        <p:nvSpPr>
          <p:cNvPr id="3" name="Espace réservé du contenu 2"/>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PZAAAAAAAAA="/>
              </a:ext>
            </a:extLst>
          </p:cNvSpPr>
          <p:nvPr>
            <p:ph type="body" idx="1"/>
          </p:nvPr>
        </p:nvSpPr>
        <p:spPr>
          <a:xfrm>
            <a:off x="685800" y="1981200"/>
            <a:ext cx="7772400" cy="4114800"/>
          </a:xfrm>
        </p:spPr>
        <p:txBody>
          <a:bodyPr vert="horz" wrap="square" lIns="91440" tIns="45720" rIns="91440" bIns="45720" numCol="1" spcCol="215900" anchor="t">
            <a:prstTxWarp prst="textNoShape">
              <a:avLst/>
            </a:prstTxWarp>
          </a:bodyPr>
          <a:lstStyle/>
          <a:p>
            <a:pPr>
              <a:spcBef>
                <a:spcPts val="0"/>
              </a:spcBef>
              <a:spcAft>
                <a:spcPts val="600"/>
              </a:spcAft>
              <a:defRPr sz="2200"/>
            </a:pPr>
            <a:r>
              <a:t>FTP fonctionne dans un modèle client/serveur.</a:t>
            </a:r>
          </a:p>
          <a:p>
            <a:pPr>
              <a:spcBef>
                <a:spcPts val="0"/>
              </a:spcBef>
              <a:spcAft>
                <a:spcPts val="600"/>
              </a:spcAft>
              <a:defRPr sz="2200"/>
            </a:pPr>
            <a:r>
              <a:t>Serveur FTP écoute sur le port TCP 21.</a:t>
            </a:r>
          </a:p>
          <a:p>
            <a:pPr>
              <a:spcBef>
                <a:spcPts val="0"/>
              </a:spcBef>
              <a:spcAft>
                <a:spcPts val="600"/>
              </a:spcAft>
              <a:defRPr sz="2200"/>
            </a:pPr>
            <a:r>
              <a:t>Le client présente un identifiant et un mot de passe. Si le serveur accepte les informations de connexion, le client peut parcourir de manière interactive le système de fichiers, lister les fichiers et répertoires, puis télécharger et déposer des fichiers.</a:t>
            </a:r>
          </a:p>
        </p:txBody>
      </p:sp>
      <p:sp>
        <p:nvSpPr>
          <p:cNvPr id="4" name="Espace réservé du numéro de diapositive 3"/>
          <p:cNvSpPr>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nvSpPr>
        <p:spPr>
          <a:xfrm>
            <a:off x="900430" y="6609080"/>
            <a:ext cx="934720" cy="276225"/>
          </a:xfrm>
          <a:prstGeom prst="rect">
            <a:avLst/>
          </a:prstGeom>
          <a:noFill/>
          <a:ln>
            <a:noFill/>
          </a:ln>
          <a:effectLst/>
        </p:spPr>
        <p:txBody>
          <a:bodyPr vert="horz" wrap="square" lIns="91440" tIns="45720" rIns="91440" bIns="45720" numCol="1" spcCol="215900" anchor="t"/>
          <a:lstStyle/>
          <a:p>
            <a:pPr algn="ctr">
              <a:spcBef>
                <a:spcPts val="0"/>
              </a:spcBef>
            </a:pPr>
            <a:fld id="{59391BE2-ACB4-6CED-FA81-5AB855CF0C0F}" type="slidenum">
              <a:rPr sz="1000"/>
              <a:t>2</a:t>
            </a:fld>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HYC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vZAAAAAAAAA="/>
              </a:ext>
            </a:extLst>
          </p:cNvSpPr>
          <p:nvPr>
            <p:ph type="title"/>
          </p:nvPr>
        </p:nvSpPr>
        <p:spPr>
          <a:xfrm>
            <a:off x="685800" y="609600"/>
            <a:ext cx="7772400" cy="1143000"/>
          </a:xfrm>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FTP insécure</a:t>
            </a:r>
          </a:p>
        </p:txBody>
      </p:sp>
      <p:sp>
        <p:nvSpPr>
          <p:cNvPr id="3" name="Espace réservé du contenu 2"/>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PZAAAAAAAAA="/>
              </a:ext>
            </a:extLst>
          </p:cNvSpPr>
          <p:nvPr>
            <p:ph type="body" idx="1"/>
          </p:nvPr>
        </p:nvSpPr>
        <p:spPr>
          <a:xfrm>
            <a:off x="685800" y="1981200"/>
            <a:ext cx="7772400" cy="4114800"/>
          </a:xfrm>
        </p:spPr>
        <p:txBody>
          <a:bodyPr vert="horz" wrap="square" lIns="91440" tIns="45720" rIns="91440" bIns="45720" numCol="1" spcCol="215900" anchor="t">
            <a:prstTxWarp prst="textNoShape">
              <a:avLst/>
            </a:prstTxWarp>
          </a:bodyPr>
          <a:lstStyle/>
          <a:p>
            <a:pPr>
              <a:spcAft>
                <a:spcPts val="600"/>
              </a:spcAft>
              <a:defRPr sz="2400"/>
            </a:pPr>
            <a:r>
              <a:t>Le FTP est non sécuritaire.</a:t>
            </a:r>
          </a:p>
          <a:p>
            <a:pPr>
              <a:spcAft>
                <a:spcPts val="600"/>
              </a:spcAft>
              <a:defRPr sz="2400"/>
            </a:pPr>
            <a:r>
              <a:t>Tout ce qui est envoyé entre le client FTP et le serveur se fait en texte clair.</a:t>
            </a:r>
          </a:p>
          <a:p>
            <a:pPr>
              <a:spcAft>
                <a:spcPts val="600"/>
              </a:spcAft>
              <a:defRPr sz="2400"/>
            </a:pPr>
            <a:r>
              <a:t>Si vous utilisez FTP sur un réseau public, quelqu'un capturant les paquets entre le client et le serveur pourrait voir non seulement les données en cours de transfert, mais également le processus d'authentification</a:t>
            </a:r>
          </a:p>
          <a:p>
            <a:pPr>
              <a:spcAft>
                <a:spcPts val="600"/>
              </a:spcAft>
              <a:defRPr sz="2400"/>
            </a:pPr>
            <a:r>
              <a:t>Pour une connexion sécuritaire utiliser SFTP, SCP...</a:t>
            </a:r>
          </a:p>
        </p:txBody>
      </p:sp>
      <p:sp>
        <p:nvSpPr>
          <p:cNvPr id="4" name="Espace réservé du numéro de diapositive 3"/>
          <p:cNvSpPr>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CKBQAAqCgAAEoLAABbKgAAEAAAACYAAAAIAAAA//////////8="/>
              </a:ext>
            </a:extLst>
          </p:cNvSpPr>
          <p:nvPr/>
        </p:nvSpPr>
        <p:spPr>
          <a:xfrm>
            <a:off x="900430" y="6609080"/>
            <a:ext cx="934720" cy="276225"/>
          </a:xfrm>
          <a:prstGeom prst="rect">
            <a:avLst/>
          </a:prstGeom>
          <a:noFill/>
          <a:ln>
            <a:noFill/>
          </a:ln>
          <a:effectLst/>
        </p:spPr>
        <p:txBody>
          <a:bodyPr vert="horz" wrap="square" lIns="91440" tIns="45720" rIns="91440" bIns="45720" numCol="1" spcCol="215900" anchor="t"/>
          <a:lstStyle/>
          <a:p>
            <a:pPr algn="ctr">
              <a:spcBef>
                <a:spcPts val="0"/>
              </a:spcBef>
            </a:pPr>
            <a:fld id="{4C6A3756-18A1-3FC1-EFD2-EE94799C19BB}" type="slidenum">
              <a:rPr sz="1000"/>
              <a:t>3</a:t>
            </a:fld>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fHD///////8="/>
              </a:ext>
            </a:extLst>
          </p:cNvSpPr>
          <p:nvPr>
            <p:ph type="title"/>
          </p:nvPr>
        </p:nvSpPr>
        <p:spPr>
          <a:noFill/>
          <a:ln>
            <a:noFill/>
          </a:ln>
          <a:effectLst/>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Deuxième connexion</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fXD///////8="/>
              </a:ext>
            </a:extLst>
          </p:cNvSpPr>
          <p:nvPr>
            <p:ph type="body" idx="1"/>
          </p:nvPr>
        </p:nvSpPr>
        <p:spPr>
          <a:xfrm>
            <a:off x="685800" y="1981200"/>
            <a:ext cx="7772400" cy="4114800"/>
          </a:xfrm>
          <a:noFill/>
          <a:ln>
            <a:noFill/>
          </a:ln>
          <a:effectLst/>
        </p:spPr>
        <p:txBody>
          <a:bodyPr vert="horz" wrap="square" lIns="91440" tIns="45720" rIns="91440" bIns="45720" numCol="1" spcCol="215900" anchor="t">
            <a:prstTxWarp prst="textNoShape">
              <a:avLst/>
            </a:prstTxWarp>
          </a:bodyPr>
          <a:lstStyle/>
          <a:p>
            <a:r>
              <a:t>Pour le transfert de données une seconde connexion est établie entre le client et le serveur.</a:t>
            </a:r>
          </a:p>
          <a:p>
            <a:r>
              <a:t>FTP prend en charge les types de connexion actifs et passifs.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fHD///////8="/>
              </a:ext>
            </a:extLst>
          </p:cNvSpPr>
          <p:nvPr>
            <p:ph type="title"/>
          </p:nvPr>
        </p:nvSpPr>
        <p:spPr>
          <a:noFill/>
          <a:ln>
            <a:noFill/>
          </a:ln>
          <a:effectLst/>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Connexion active</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fXD///////8="/>
              </a:ext>
            </a:extLst>
          </p:cNvSpPr>
          <p:nvPr>
            <p:ph type="body" idx="1"/>
          </p:nvPr>
        </p:nvSpPr>
        <p:spPr>
          <a:xfrm>
            <a:off x="685800" y="1981200"/>
            <a:ext cx="7772400" cy="4114800"/>
          </a:xfrm>
          <a:noFill/>
          <a:ln>
            <a:noFill/>
          </a:ln>
          <a:effectLst/>
        </p:spPr>
        <p:txBody>
          <a:bodyPr vert="horz" wrap="square" lIns="91440" tIns="45720" rIns="91440" bIns="45720" numCol="1" spcCol="215900" anchor="t">
            <a:prstTxWarp prst="textNoShape">
              <a:avLst/>
            </a:prstTxWarp>
          </a:bodyPr>
          <a:lstStyle/>
          <a:p>
            <a:r>
              <a:t>Avec une connexion FTP active, le serveur envoie des données depuis son port TCP 20 vers un port aléatoire que le serveur choisit au-dessus du port 1023 sur le client.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0A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RAAAP//wQE="/>
              </a:ext>
            </a:extLst>
          </p:cNvSpPr>
          <p:nvPr>
            <p:ph type="title"/>
          </p:nvPr>
        </p:nvSpPr>
        <p:spPr>
          <a:xfrm>
            <a:off x="685800" y="609600"/>
            <a:ext cx="7772400" cy="1143000"/>
          </a:xfrm>
          <a:noFill/>
          <a:ln>
            <a:noFill/>
          </a:ln>
          <a:effectLst/>
        </p:spPr>
        <p:txBody>
          <a:bodyPr vert="horz" wrap="square" lIns="91440" tIns="45720" rIns="91440" bIns="45720" numCol="1" spcCol="215900" anchor="ctr">
            <a:prstTxWarp prst="textNoShape">
              <a:avLst/>
            </a:prstTxWarp>
          </a:bodyPr>
          <a:lstStyle/>
          <a:p>
            <a:pPr>
              <a:spcBef>
                <a:spcPts val="0"/>
              </a:spcBef>
              <a:defRPr sz="3600">
                <a:solidFill>
                  <a:srgbClr val="00B0F0"/>
                </a:solidFill>
              </a:defRPr>
            </a:pPr>
            <a:r>
              <a:t>Connexion passive</a:t>
            </a:r>
          </a:p>
        </p:txBody>
      </p:sp>
      <p:sp>
        <p:nvSpPr>
          <p:cNvPr id="3" name="SlideText1"/>
          <p:cNvSpPr>
            <a:spLocks noGrp="1" noChangeArrowheads="1"/>
            <a:extLst>
              <a:ext uri="smNativeData">
                <pr:smNativeData xmlns:pr="smNativeData" xmlns:p14="http://schemas.microsoft.com/office/powerpoint/2010/main" xmlns="" val="SMDATA_13_aUq8XxMAAAAlAAAAZAAAAA0A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RAAAP//wQE="/>
              </a:ext>
            </a:extLst>
          </p:cNvSpPr>
          <p:nvPr>
            <p:ph type="body" idx="1"/>
          </p:nvPr>
        </p:nvSpPr>
        <p:spPr>
          <a:xfrm>
            <a:off x="685800" y="1981200"/>
            <a:ext cx="7772400" cy="4114800"/>
          </a:xfrm>
          <a:noFill/>
          <a:ln>
            <a:noFill/>
          </a:ln>
          <a:effectLst/>
        </p:spPr>
        <p:txBody>
          <a:bodyPr vert="horz" wrap="square" lIns="91440" tIns="45720" rIns="91440" bIns="45720" numCol="1" spcCol="215900" anchor="t">
            <a:prstTxWarp prst="textNoShape">
              <a:avLst/>
            </a:prstTxWarp>
          </a:bodyPr>
          <a:lstStyle/>
          <a:p>
            <a:r>
              <a:t>Avec le FTP passif, c'est le client qui demande la connexion passive et demande un port aléatoire au serveur.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EAAAACYAAAAIAAAAfHD///////8="/>
              </a:ext>
            </a:extLst>
          </p:cNvSpPr>
          <p:nvPr>
            <p:ph type="title"/>
          </p:nvPr>
        </p:nvSpPr>
        <p:spPr>
          <a:noFill/>
          <a:ln>
            <a:noFill/>
          </a:ln>
          <a:effectLst/>
        </p:spPr>
        <p:txBody>
          <a:bodyPr vert="horz" wrap="square" numCol="1" spcCol="215900" anchor="ctr">
            <a:prstTxWarp prst="textNoShape">
              <a:avLst/>
            </a:prstTxWarp>
          </a:bodyPr>
          <a:lstStyle/>
          <a:p>
            <a:r>
              <a:t>Mode passif</a:t>
            </a:r>
          </a:p>
        </p:txBody>
      </p:sp>
      <p:sp>
        <p:nvSpPr>
          <p:cNvPr id="3" name="SlideText1"/>
          <p:cNvSpPr>
            <a:spLocks noGrp="1" noChangeArrowheads="1"/>
            <a:extLst>
              <a:ext uri="smNativeData">
                <pr:smNativeData xmlns:pr="smNativeData" xmlns:p14="http://schemas.microsoft.com/office/powerpoint/2010/main" xmlns="" val="SMDATA_13_aUq8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fXD///////8="/>
              </a:ext>
            </a:extLst>
          </p:cNvSpPr>
          <p:nvPr>
            <p:ph type="body" idx="1"/>
          </p:nvPr>
        </p:nvSpPr>
        <p:spPr>
          <a:xfrm>
            <a:off x="685800" y="1981200"/>
            <a:ext cx="7772400" cy="4114800"/>
          </a:xfrm>
          <a:noFill/>
          <a:ln>
            <a:noFill/>
          </a:ln>
          <a:effectLst/>
        </p:spPr>
        <p:txBody>
          <a:bodyPr vert="horz" wrap="square" numCol="1" spcCol="215900" anchor="t">
            <a:prstTxWarp prst="textNoShape">
              <a:avLst/>
            </a:prstTxWarp>
          </a:bodyPr>
          <a:lstStyle/>
          <a:p>
            <a:r>
              <a:t>De nombreux navigateurs prennent en charge le mode FTP passif de sorte que, s'il y a un pare-feu sur le client, il ne bloque pas le port de données que le serveur FTP peut utiliser en mode actif.</a:t>
            </a:r>
          </a:p>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aUq8XxMAAAAlAAAAZAAAAA8BAAAAkAAAAEgAAACQAAAASAAAAAAAAAAB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GwY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wAMAAAg0AADICgAAAAAAACYAAAAIAAAAAQAAAAAAAAA="/>
              </a:ext>
            </a:extLst>
          </p:cNvSpPr>
          <p:nvPr>
            <p:ph type="title"/>
          </p:nvPr>
        </p:nvSpPr>
        <p:spPr>
          <a:xfrm>
            <a:off x="685800" y="609600"/>
            <a:ext cx="7772400" cy="1143000"/>
          </a:xfrm>
        </p:spPr>
        <p:txBody>
          <a:bodyPr/>
          <a:lstStyle/>
          <a:p>
            <a:r>
              <a:t>Mode passif</a:t>
            </a:r>
          </a:p>
        </p:txBody>
      </p:sp>
      <p:sp>
        <p:nvSpPr>
          <p:cNvPr id="3" name="SlideText1"/>
          <p:cNvSpPr>
            <a:spLocks noGrp="1" noChangeArrowheads="1"/>
            <a:extLst>
              <a:ext uri="smNativeData">
                <pr:smNativeData xmlns:pr="smNativeData" xmlns:p14="http://schemas.microsoft.com/office/powerpoint/2010/main" xmlns="" val="SMDATA_13_aUq8XxMAAAAlAAAAZAAAAA8BAAAAkAAAAEgAAACQAAAASAAAAAAAAAAAAAAAAAAAAAEAAABQAAAAAAAAAAAA4D8AAAAAAADgPwAAAAAAAOA/AAAAAAAA4D8AAAAAAADgPwAAAAAAAOA/AAAAAAAA4D8AAAAAAADgPwAAAAAAAOA/AAAAAAAA4D8CAAAAjAAAAAAAAAAAAAAASmas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sy/k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KZqwF////AQAAAAAAAAAAAAAAAAAAAAAAAAAAAAAAAAAAAAAAAAAAAAAAAn9/fwCsy/kDzMzMAMDA/wB/f38AAAAAAAAAAAAAAAAAAAAAAAAAAAAhAAAAGAAAABQAAAA4BAAAMAwAAAg0AACAJQAAAAAAACYAAAAIAAAAAQAAAAAAAAA="/>
              </a:ext>
            </a:extLst>
          </p:cNvSpPr>
          <p:nvPr>
            <p:ph type="body" idx="1"/>
          </p:nvPr>
        </p:nvSpPr>
        <p:spPr>
          <a:xfrm>
            <a:off x="685800" y="1981200"/>
            <a:ext cx="7772400" cy="4114800"/>
          </a:xfrm>
        </p:spPr>
        <p:txBody>
          <a:bodyPr/>
          <a:lstStyle/>
          <a:p>
            <a:r>
              <a:t>La prise en charge du mode passif nécessite un travail supplémentaire sur le pare-feu du serveur pour permettre des connexions aléatoires aux ports supérieurs à 1023 sur le serveur.</a:t>
            </a:r>
          </a:p>
          <a:p>
            <a:endParaRPr/>
          </a:p>
        </p:txBody>
      </p:sp>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969696"/>
        </a:lt2>
        <a:accent1>
          <a:srgbClr val="FBDF53"/>
        </a:accent1>
        <a:accent2>
          <a:srgbClr val="FF9966"/>
        </a:accent2>
        <a:accent3>
          <a:srgbClr val="535379"/>
        </a:accent3>
        <a:accent4>
          <a:srgbClr val="737359"/>
        </a:accent4>
        <a:accent5>
          <a:srgbClr val="939339"/>
        </a:accent5>
        <a:accent6>
          <a:srgbClr val="B3B319"/>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99CCFF"/>
        </a:accent1>
        <a:accent2>
          <a:srgbClr val="CCCCFF"/>
        </a:accent2>
        <a:accent3>
          <a:srgbClr val="535379"/>
        </a:accent3>
        <a:accent4>
          <a:srgbClr val="737359"/>
        </a:accent4>
        <a:accent5>
          <a:srgbClr val="939339"/>
        </a:accent5>
        <a:accent6>
          <a:srgbClr val="B3B319"/>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DEF6F1"/>
        </a:lt1>
        <a:dk2>
          <a:srgbClr val="000000"/>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D9"/>
        </a:lt1>
        <a:dk2>
          <a:srgbClr val="000000"/>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8080"/>
        </a:lt1>
        <a:dk2>
          <a:srgbClr val="FFFF99"/>
        </a:dk2>
        <a:lt2>
          <a:srgbClr val="005A58"/>
        </a:lt2>
        <a:accent1>
          <a:srgbClr val="006462"/>
        </a:accent1>
        <a:accent2>
          <a:srgbClr val="6D6FC7"/>
        </a:accent2>
        <a:accent3>
          <a:srgbClr val="535379"/>
        </a:accent3>
        <a:accent4>
          <a:srgbClr val="737359"/>
        </a:accent4>
        <a:accent5>
          <a:srgbClr val="939339"/>
        </a:accent5>
        <a:accent6>
          <a:srgbClr val="B3B319"/>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800000"/>
        </a:lt1>
        <a:dk2>
          <a:srgbClr val="DFD293"/>
        </a:dk2>
        <a:lt2>
          <a:srgbClr val="5C1F00"/>
        </a:lt2>
        <a:accent1>
          <a:srgbClr val="713E39"/>
        </a:accent1>
        <a:accent2>
          <a:srgbClr val="BE7960"/>
        </a:accent2>
        <a:accent3>
          <a:srgbClr val="535379"/>
        </a:accent3>
        <a:accent4>
          <a:srgbClr val="737359"/>
        </a:accent4>
        <a:accent5>
          <a:srgbClr val="939339"/>
        </a:accent5>
        <a:accent6>
          <a:srgbClr val="B3B319"/>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99"/>
        </a:lt1>
        <a:dk2>
          <a:srgbClr val="CCFFFF"/>
        </a:dk2>
        <a:lt2>
          <a:srgbClr val="003366"/>
        </a:lt2>
        <a:accent1>
          <a:srgbClr val="3366CC"/>
        </a:accent1>
        <a:accent2>
          <a:srgbClr val="00B000"/>
        </a:accent2>
        <a:accent3>
          <a:srgbClr val="535379"/>
        </a:accent3>
        <a:accent4>
          <a:srgbClr val="737359"/>
        </a:accent4>
        <a:accent5>
          <a:srgbClr val="939339"/>
        </a:accent5>
        <a:accent6>
          <a:srgbClr val="B3B319"/>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000000"/>
        </a:lt1>
        <a:dk2>
          <a:srgbClr val="E3EBF1"/>
        </a:dk2>
        <a:lt2>
          <a:srgbClr val="336699"/>
        </a:lt2>
        <a:accent1>
          <a:srgbClr val="003399"/>
        </a:accent1>
        <a:accent2>
          <a:srgbClr val="468A4B"/>
        </a:accent2>
        <a:accent3>
          <a:srgbClr val="535379"/>
        </a:accent3>
        <a:accent4>
          <a:srgbClr val="737359"/>
        </a:accent4>
        <a:accent5>
          <a:srgbClr val="939339"/>
        </a:accent5>
        <a:accent6>
          <a:srgbClr val="B3B319"/>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86B5D"/>
        </a:lt1>
        <a:dk2>
          <a:srgbClr val="D1D1CB"/>
        </a:dk2>
        <a:lt2>
          <a:srgbClr val="777777"/>
        </a:lt2>
        <a:accent1>
          <a:srgbClr val="909082"/>
        </a:accent1>
        <a:accent2>
          <a:srgbClr val="809EA8"/>
        </a:accent2>
        <a:accent3>
          <a:srgbClr val="535379"/>
        </a:accent3>
        <a:accent4>
          <a:srgbClr val="737359"/>
        </a:accent4>
        <a:accent5>
          <a:srgbClr val="939339"/>
        </a:accent5>
        <a:accent6>
          <a:srgbClr val="B3B319"/>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666699"/>
        </a:lt1>
        <a:dk2>
          <a:srgbClr val="FFFFFF"/>
        </a:dk2>
        <a:lt2>
          <a:srgbClr val="3E3E5C"/>
        </a:lt2>
        <a:accent1>
          <a:srgbClr val="60597B"/>
        </a:accent1>
        <a:accent2>
          <a:srgbClr val="6666FF"/>
        </a:accent2>
        <a:accent3>
          <a:srgbClr val="535379"/>
        </a:accent3>
        <a:accent4>
          <a:srgbClr val="737359"/>
        </a:accent4>
        <a:accent5>
          <a:srgbClr val="939339"/>
        </a:accent5>
        <a:accent6>
          <a:srgbClr val="B3B319"/>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3">
        <a:dk1>
          <a:srgbClr val="FFFFFF"/>
        </a:dk1>
        <a:lt1>
          <a:srgbClr val="523E26"/>
        </a:lt1>
        <a:dk2>
          <a:srgbClr val="DFC08D"/>
        </a:dk2>
        <a:lt2>
          <a:srgbClr val="2D2015"/>
        </a:lt2>
        <a:accent1>
          <a:srgbClr val="8C7B70"/>
        </a:accent1>
        <a:accent2>
          <a:srgbClr val="8F5F2F"/>
        </a:accent2>
        <a:accent3>
          <a:srgbClr val="535379"/>
        </a:accent3>
        <a:accent4>
          <a:srgbClr val="737359"/>
        </a:accent4>
        <a:accent5>
          <a:srgbClr val="939339"/>
        </a:accent5>
        <a:accent6>
          <a:srgbClr val="B3B31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
      <a:clrScheme name="Presentation 18">
        <a:dk1>
          <a:srgbClr val="000000"/>
        </a:dk1>
        <a:lt1>
          <a:srgbClr val="FFFFFF"/>
        </a:lt1>
        <a:dk2>
          <a:srgbClr val="242852"/>
        </a:dk2>
        <a:lt2>
          <a:srgbClr val="ACCBF9"/>
        </a:lt2>
        <a:accent1>
          <a:srgbClr val="4A66AC"/>
        </a:accent1>
        <a:accent2>
          <a:srgbClr val="629DD1"/>
        </a:accent2>
        <a:accent3>
          <a:srgbClr val="535379"/>
        </a:accent3>
        <a:accent4>
          <a:srgbClr val="737359"/>
        </a:accent4>
        <a:accent5>
          <a:srgbClr val="939339"/>
        </a:accent5>
        <a:accent6>
          <a:srgbClr val="B3B319"/>
        </a:accent6>
        <a:hlink>
          <a:srgbClr val="0070C0"/>
        </a:hlink>
        <a:folHlink>
          <a:srgbClr val="3EBBF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cap="flat" cmpd="sng" algn="ctr">
          <a:solidFill>
            <a:schemeClr val="tx1"/>
          </a:solidFill>
          <a:prstDash val="solid"/>
          <a:headEnd type="none"/>
          <a:tailEnd type="none"/>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1F497D"/>
        </a:dk2>
        <a:lt2>
          <a:srgbClr val="EEECE1"/>
        </a:lt2>
        <a:accent1>
          <a:srgbClr val="4F81BD"/>
        </a:accent1>
        <a:accent2>
          <a:srgbClr val="C0504D"/>
        </a:accent2>
        <a:accent3>
          <a:srgbClr val="535379"/>
        </a:accent3>
        <a:accent4>
          <a:srgbClr val="737359"/>
        </a:accent4>
        <a:accent5>
          <a:srgbClr val="939339"/>
        </a:accent5>
        <a:accent6>
          <a:srgbClr val="B3B31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311</Words>
  <Application>Microsoft Macintosh PowerPoint</Application>
  <PresentationFormat>On-screen Show (4:3)</PresentationFormat>
  <Paragraphs>26</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Basic Sans</vt:lpstr>
      <vt:lpstr>Calibri</vt:lpstr>
      <vt:lpstr>Roboto Black</vt:lpstr>
      <vt:lpstr>Presentation</vt:lpstr>
      <vt:lpstr>PowerPoint Presentation</vt:lpstr>
      <vt:lpstr>Fonctionnement de base</vt:lpstr>
      <vt:lpstr>FTP insécure</vt:lpstr>
      <vt:lpstr>Deuxième connexion</vt:lpstr>
      <vt:lpstr>Connexion active</vt:lpstr>
      <vt:lpstr>Connexion passive</vt:lpstr>
      <vt:lpstr>Mode passif</vt:lpstr>
      <vt:lpstr>Mode passif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Karine Létourneau</dc:creator>
  <cp:keywords/>
  <dc:description/>
  <cp:lastModifiedBy>Claude Roy ( Formation Continue Prof )</cp:lastModifiedBy>
  <cp:revision>1</cp:revision>
  <dcterms:created xsi:type="dcterms:W3CDTF">2020-10-15T19:47:18Z</dcterms:created>
  <dcterms:modified xsi:type="dcterms:W3CDTF">2021-05-03T12:28:35Z</dcterms:modified>
</cp:coreProperties>
</file>