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16"/>
  </p:notesMasterIdLst>
  <p:handoutMasterIdLst>
    <p:handoutMasterId r:id="rId17"/>
  </p:handoutMasterIdLst>
  <p:sldIdLst>
    <p:sldId id="277" r:id="rId2"/>
    <p:sldId id="440" r:id="rId3"/>
    <p:sldId id="459" r:id="rId4"/>
    <p:sldId id="441" r:id="rId5"/>
    <p:sldId id="487" r:id="rId6"/>
    <p:sldId id="488" r:id="rId7"/>
    <p:sldId id="489" r:id="rId8"/>
    <p:sldId id="490" r:id="rId9"/>
    <p:sldId id="457" r:id="rId10"/>
    <p:sldId id="491" r:id="rId11"/>
    <p:sldId id="443" r:id="rId12"/>
    <p:sldId id="461" r:id="rId13"/>
    <p:sldId id="462" r:id="rId14"/>
    <p:sldId id="463" r:id="rId15"/>
  </p:sldIdLst>
  <p:sldSz cx="9144000" cy="6858000" type="screen4x3"/>
  <p:notesSz cx="7010400" cy="9296400"/>
  <p:defaultTextStyle>
    <a:lvl1pPr marL="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pr="smNativeData" xmlns:p14="http://schemas.microsoft.com/office/powerpoint/2010/main" xmlns="" dt="1605976860" val="978" rev64="64" revOS="3"/>
      <pr:smFileRevision xmlns:pr="smNativeData" xmlns:p14="http://schemas.microsoft.com/office/powerpoint/2010/main" xmlns="" dt="1605976860" val="101"/>
      <pr:guideOptions xmlns:pr="smNativeData" xmlns:p14="http://schemas.microsoft.com/office/powerpoint/2010/main" xmlns="" dt="1605976860"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6"/>
    <p:restoredTop sz="94694"/>
  </p:normalViewPr>
  <p:slideViewPr>
    <p:cSldViewPr>
      <p:cViewPr varScale="1">
        <p:scale>
          <a:sx n="121" d="100"/>
          <a:sy n="121" d="100"/>
        </p:scale>
        <p:origin x="2016" y="176"/>
      </p:cViewPr>
      <p:guideLst>
        <p:guide orient="horz" pos="2160"/>
        <p:guide pos="2880"/>
      </p:guideLst>
    </p:cSldViewPr>
  </p:slideViewPr>
  <p:outlineViewPr>
    <p:cViewPr>
      <p:scale>
        <a:sx n="303" d="100"/>
        <a:sy n="303" d="100"/>
      </p:scale>
      <p:origin x="0" y="0"/>
    </p:cViewPr>
  </p:outlineViewPr>
  <p:notesTextViewPr>
    <p:cViewPr>
      <p:scale>
        <a:sx n="1" d="1"/>
        <a:sy n="1" d="1"/>
      </p:scale>
      <p:origin x="0" y="0"/>
    </p:cViewPr>
  </p:notesTextViewPr>
  <p:sorterViewPr>
    <p:cViewPr>
      <p:scale>
        <a:sx n="10" d="100"/>
        <a:sy n="10" d="100"/>
      </p:scale>
      <p:origin x="0" y="0"/>
    </p:cViewPr>
  </p:sorterViewPr>
  <p:notesViewPr>
    <p:cSldViewPr>
      <p:cViewPr>
        <p:scale>
          <a:sx n="98" d="100"/>
          <a:sy n="98" d="100"/>
        </p:scale>
        <p:origin x="304" y="28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e Roy ( Formation Continue Prof )" userId="62dc5972-1c93-4c8a-a38f-9be494a8ecb4" providerId="ADAL" clId="{45C3BAD9-ECB2-4C4E-9011-F36E8E5F5580}"/>
    <pc:docChg chg="undo addSld delSld modSld sldOrd">
      <pc:chgData name="Claude Roy ( Formation Continue Prof )" userId="62dc5972-1c93-4c8a-a38f-9be494a8ecb4" providerId="ADAL" clId="{45C3BAD9-ECB2-4C4E-9011-F36E8E5F5580}" dt="2020-11-29T13:56:07.079" v="333"/>
      <pc:docMkLst>
        <pc:docMk/>
      </pc:docMkLst>
      <pc:sldChg chg="modSp modTransition">
        <pc:chgData name="Claude Roy ( Formation Continue Prof )" userId="62dc5972-1c93-4c8a-a38f-9be494a8ecb4" providerId="ADAL" clId="{45C3BAD9-ECB2-4C4E-9011-F36E8E5F5580}" dt="2020-11-29T13:56:07.079" v="333"/>
        <pc:sldMkLst>
          <pc:docMk/>
          <pc:sldMk cId="0" sldId="277"/>
        </pc:sldMkLst>
        <pc:spChg chg="mod">
          <ac:chgData name="Claude Roy ( Formation Continue Prof )" userId="62dc5972-1c93-4c8a-a38f-9be494a8ecb4" providerId="ADAL" clId="{45C3BAD9-ECB2-4C4E-9011-F36E8E5F5580}" dt="2020-11-29T13:35:15.056" v="37" actId="20577"/>
          <ac:spMkLst>
            <pc:docMk/>
            <pc:sldMk cId="0" sldId="277"/>
            <ac:spMk id="3" creationId="{00000000-0000-0000-0000-000000000000}"/>
          </ac:spMkLst>
        </pc:spChg>
      </pc:sldChg>
      <pc:sldChg chg="modSp del">
        <pc:chgData name="Claude Roy ( Formation Continue Prof )" userId="62dc5972-1c93-4c8a-a38f-9be494a8ecb4" providerId="ADAL" clId="{45C3BAD9-ECB2-4C4E-9011-F36E8E5F5580}" dt="2020-11-29T13:36:54.702" v="80" actId="2696"/>
        <pc:sldMkLst>
          <pc:docMk/>
          <pc:sldMk cId="0" sldId="280"/>
        </pc:sldMkLst>
        <pc:spChg chg="mod">
          <ac:chgData name="Claude Roy ( Formation Continue Prof )" userId="62dc5972-1c93-4c8a-a38f-9be494a8ecb4" providerId="ADAL" clId="{45C3BAD9-ECB2-4C4E-9011-F36E8E5F5580}" dt="2020-11-29T13:36:02.456" v="78" actId="20577"/>
          <ac:spMkLst>
            <pc:docMk/>
            <pc:sldMk cId="0" sldId="280"/>
            <ac:spMk id="2" creationId="{00000000-0000-0000-0000-000000000000}"/>
          </ac:spMkLst>
        </pc:spChg>
        <pc:spChg chg="mod">
          <ac:chgData name="Claude Roy ( Formation Continue Prof )" userId="62dc5972-1c93-4c8a-a38f-9be494a8ecb4" providerId="ADAL" clId="{45C3BAD9-ECB2-4C4E-9011-F36E8E5F5580}" dt="2020-11-29T13:36:44.468" v="79" actId="12"/>
          <ac:spMkLst>
            <pc:docMk/>
            <pc:sldMk cId="0" sldId="280"/>
            <ac:spMk id="3" creationId="{00000000-0000-0000-0000-000000000000}"/>
          </ac:spMkLst>
        </pc:spChg>
      </pc:sldChg>
      <pc:sldChg chg="del">
        <pc:chgData name="Claude Roy ( Formation Continue Prof )" userId="62dc5972-1c93-4c8a-a38f-9be494a8ecb4" providerId="ADAL" clId="{45C3BAD9-ECB2-4C4E-9011-F36E8E5F5580}" dt="2020-11-29T13:37:24.332" v="82" actId="2696"/>
        <pc:sldMkLst>
          <pc:docMk/>
          <pc:sldMk cId="0" sldId="281"/>
        </pc:sldMkLst>
      </pc:sldChg>
      <pc:sldChg chg="del">
        <pc:chgData name="Claude Roy ( Formation Continue Prof )" userId="62dc5972-1c93-4c8a-a38f-9be494a8ecb4" providerId="ADAL" clId="{45C3BAD9-ECB2-4C4E-9011-F36E8E5F5580}" dt="2020-11-29T13:44:21.725" v="165" actId="2696"/>
        <pc:sldMkLst>
          <pc:docMk/>
          <pc:sldMk cId="0" sldId="283"/>
        </pc:sldMkLst>
      </pc:sldChg>
      <pc:sldChg chg="del">
        <pc:chgData name="Claude Roy ( Formation Continue Prof )" userId="62dc5972-1c93-4c8a-a38f-9be494a8ecb4" providerId="ADAL" clId="{45C3BAD9-ECB2-4C4E-9011-F36E8E5F5580}" dt="2020-11-29T13:45:49.682" v="195" actId="2696"/>
        <pc:sldMkLst>
          <pc:docMk/>
          <pc:sldMk cId="0" sldId="284"/>
        </pc:sldMkLst>
      </pc:sldChg>
      <pc:sldChg chg="del">
        <pc:chgData name="Claude Roy ( Formation Continue Prof )" userId="62dc5972-1c93-4c8a-a38f-9be494a8ecb4" providerId="ADAL" clId="{45C3BAD9-ECB2-4C4E-9011-F36E8E5F5580}" dt="2020-11-29T13:55:43.311" v="306" actId="2696"/>
        <pc:sldMkLst>
          <pc:docMk/>
          <pc:sldMk cId="0" sldId="289"/>
        </pc:sldMkLst>
      </pc:sldChg>
      <pc:sldChg chg="del">
        <pc:chgData name="Claude Roy ( Formation Continue Prof )" userId="62dc5972-1c93-4c8a-a38f-9be494a8ecb4" providerId="ADAL" clId="{45C3BAD9-ECB2-4C4E-9011-F36E8E5F5580}" dt="2020-11-29T13:48:08.168" v="207" actId="2696"/>
        <pc:sldMkLst>
          <pc:docMk/>
          <pc:sldMk cId="0" sldId="290"/>
        </pc:sldMkLst>
      </pc:sldChg>
      <pc:sldChg chg="del">
        <pc:chgData name="Claude Roy ( Formation Continue Prof )" userId="62dc5972-1c93-4c8a-a38f-9be494a8ecb4" providerId="ADAL" clId="{45C3BAD9-ECB2-4C4E-9011-F36E8E5F5580}" dt="2020-11-29T13:52:34.110" v="261" actId="2696"/>
        <pc:sldMkLst>
          <pc:docMk/>
          <pc:sldMk cId="0" sldId="291"/>
        </pc:sldMkLst>
      </pc:sldChg>
      <pc:sldChg chg="del">
        <pc:chgData name="Claude Roy ( Formation Continue Prof )" userId="62dc5972-1c93-4c8a-a38f-9be494a8ecb4" providerId="ADAL" clId="{45C3BAD9-ECB2-4C4E-9011-F36E8E5F5580}" dt="2020-11-29T13:52:49.505" v="263" actId="2696"/>
        <pc:sldMkLst>
          <pc:docMk/>
          <pc:sldMk cId="0" sldId="292"/>
        </pc:sldMkLst>
      </pc:sldChg>
      <pc:sldChg chg="del">
        <pc:chgData name="Claude Roy ( Formation Continue Prof )" userId="62dc5972-1c93-4c8a-a38f-9be494a8ecb4" providerId="ADAL" clId="{45C3BAD9-ECB2-4C4E-9011-F36E8E5F5580}" dt="2020-11-29T13:55:43.316" v="307" actId="2696"/>
        <pc:sldMkLst>
          <pc:docMk/>
          <pc:sldMk cId="0" sldId="293"/>
        </pc:sldMkLst>
      </pc:sldChg>
      <pc:sldChg chg="del">
        <pc:chgData name="Claude Roy ( Formation Continue Prof )" userId="62dc5972-1c93-4c8a-a38f-9be494a8ecb4" providerId="ADAL" clId="{45C3BAD9-ECB2-4C4E-9011-F36E8E5F5580}" dt="2020-11-29T13:55:43.321" v="309" actId="2696"/>
        <pc:sldMkLst>
          <pc:docMk/>
          <pc:sldMk cId="0" sldId="294"/>
        </pc:sldMkLst>
      </pc:sldChg>
      <pc:sldChg chg="del">
        <pc:chgData name="Claude Roy ( Formation Continue Prof )" userId="62dc5972-1c93-4c8a-a38f-9be494a8ecb4" providerId="ADAL" clId="{45C3BAD9-ECB2-4C4E-9011-F36E8E5F5580}" dt="2020-11-29T13:55:43.319" v="308" actId="2696"/>
        <pc:sldMkLst>
          <pc:docMk/>
          <pc:sldMk cId="0" sldId="295"/>
        </pc:sldMkLst>
      </pc:sldChg>
      <pc:sldChg chg="del">
        <pc:chgData name="Claude Roy ( Formation Continue Prof )" userId="62dc5972-1c93-4c8a-a38f-9be494a8ecb4" providerId="ADAL" clId="{45C3BAD9-ECB2-4C4E-9011-F36E8E5F5580}" dt="2020-11-29T13:55:43.323" v="310" actId="2696"/>
        <pc:sldMkLst>
          <pc:docMk/>
          <pc:sldMk cId="0" sldId="296"/>
        </pc:sldMkLst>
      </pc:sldChg>
      <pc:sldChg chg="del">
        <pc:chgData name="Claude Roy ( Formation Continue Prof )" userId="62dc5972-1c93-4c8a-a38f-9be494a8ecb4" providerId="ADAL" clId="{45C3BAD9-ECB2-4C4E-9011-F36E8E5F5580}" dt="2020-11-29T13:55:43.327" v="311" actId="2696"/>
        <pc:sldMkLst>
          <pc:docMk/>
          <pc:sldMk cId="0" sldId="297"/>
        </pc:sldMkLst>
      </pc:sldChg>
      <pc:sldChg chg="del">
        <pc:chgData name="Claude Roy ( Formation Continue Prof )" userId="62dc5972-1c93-4c8a-a38f-9be494a8ecb4" providerId="ADAL" clId="{45C3BAD9-ECB2-4C4E-9011-F36E8E5F5580}" dt="2020-11-29T13:55:43.380" v="312" actId="2696"/>
        <pc:sldMkLst>
          <pc:docMk/>
          <pc:sldMk cId="0" sldId="298"/>
        </pc:sldMkLst>
      </pc:sldChg>
      <pc:sldChg chg="add del">
        <pc:chgData name="Claude Roy ( Formation Continue Prof )" userId="62dc5972-1c93-4c8a-a38f-9be494a8ecb4" providerId="ADAL" clId="{45C3BAD9-ECB2-4C4E-9011-F36E8E5F5580}" dt="2020-11-29T13:39:57.900" v="134"/>
        <pc:sldMkLst>
          <pc:docMk/>
          <pc:sldMk cId="0" sldId="391"/>
        </pc:sldMkLst>
      </pc:sldChg>
      <pc:sldChg chg="modSp add modTransition">
        <pc:chgData name="Claude Roy ( Formation Continue Prof )" userId="62dc5972-1c93-4c8a-a38f-9be494a8ecb4" providerId="ADAL" clId="{45C3BAD9-ECB2-4C4E-9011-F36E8E5F5580}" dt="2020-11-29T13:56:07.079" v="333"/>
        <pc:sldMkLst>
          <pc:docMk/>
          <pc:sldMk cId="0" sldId="440"/>
        </pc:sldMkLst>
        <pc:spChg chg="mod">
          <ac:chgData name="Claude Roy ( Formation Continue Prof )" userId="62dc5972-1c93-4c8a-a38f-9be494a8ecb4" providerId="ADAL" clId="{45C3BAD9-ECB2-4C4E-9011-F36E8E5F5580}" dt="2020-11-29T13:39:15.947" v="132" actId="1036"/>
          <ac:spMkLst>
            <pc:docMk/>
            <pc:sldMk cId="0" sldId="440"/>
            <ac:spMk id="5" creationId="{00000000-0000-0000-0000-000000000000}"/>
          </ac:spMkLst>
        </pc:spChg>
        <pc:spChg chg="mod">
          <ac:chgData name="Claude Roy ( Formation Continue Prof )" userId="62dc5972-1c93-4c8a-a38f-9be494a8ecb4" providerId="ADAL" clId="{45C3BAD9-ECB2-4C4E-9011-F36E8E5F5580}" dt="2020-11-29T13:39:10.063" v="126" actId="14100"/>
          <ac:spMkLst>
            <pc:docMk/>
            <pc:sldMk cId="0" sldId="440"/>
            <ac:spMk id="6" creationId="{00000000-0000-0000-0000-000000000000}"/>
          </ac:spMkLst>
        </pc:spChg>
        <pc:spChg chg="mod">
          <ac:chgData name="Claude Roy ( Formation Continue Prof )" userId="62dc5972-1c93-4c8a-a38f-9be494a8ecb4" providerId="ADAL" clId="{45C3BAD9-ECB2-4C4E-9011-F36E8E5F5580}" dt="2020-11-29T13:38:31.395" v="124" actId="20577"/>
          <ac:spMkLst>
            <pc:docMk/>
            <pc:sldMk cId="0" sldId="440"/>
            <ac:spMk id="12"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1221487524" sldId="441"/>
        </pc:sldMkLst>
        <pc:spChg chg="mod">
          <ac:chgData name="Claude Roy ( Formation Continue Prof )" userId="62dc5972-1c93-4c8a-a38f-9be494a8ecb4" providerId="ADAL" clId="{45C3BAD9-ECB2-4C4E-9011-F36E8E5F5580}" dt="2020-11-29T13:44:03.682" v="163" actId="20577"/>
          <ac:spMkLst>
            <pc:docMk/>
            <pc:sldMk cId="1221487524" sldId="441"/>
            <ac:spMk id="2" creationId="{16509EEF-6C15-4D92-AB6E-C601C0FBEC8C}"/>
          </ac:spMkLst>
        </pc:spChg>
      </pc:sldChg>
      <pc:sldChg chg="modSp add modTransition">
        <pc:chgData name="Claude Roy ( Formation Continue Prof )" userId="62dc5972-1c93-4c8a-a38f-9be494a8ecb4" providerId="ADAL" clId="{45C3BAD9-ECB2-4C4E-9011-F36E8E5F5580}" dt="2020-11-29T13:56:07.079" v="333"/>
        <pc:sldMkLst>
          <pc:docMk/>
          <pc:sldMk cId="0" sldId="443"/>
        </pc:sldMkLst>
        <pc:spChg chg="mod">
          <ac:chgData name="Claude Roy ( Formation Continue Prof )" userId="62dc5972-1c93-4c8a-a38f-9be494a8ecb4" providerId="ADAL" clId="{45C3BAD9-ECB2-4C4E-9011-F36E8E5F5580}" dt="2020-11-29T13:52:55.558" v="267" actId="1035"/>
          <ac:spMkLst>
            <pc:docMk/>
            <pc:sldMk cId="0" sldId="443"/>
            <ac:spMk id="12"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0" sldId="457"/>
        </pc:sldMkLst>
        <pc:spChg chg="mod">
          <ac:chgData name="Claude Roy ( Formation Continue Prof )" userId="62dc5972-1c93-4c8a-a38f-9be494a8ecb4" providerId="ADAL" clId="{45C3BAD9-ECB2-4C4E-9011-F36E8E5F5580}" dt="2020-11-29T13:48:46.334" v="216" actId="1035"/>
          <ac:spMkLst>
            <pc:docMk/>
            <pc:sldMk cId="0" sldId="457"/>
            <ac:spMk id="12"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0" sldId="459"/>
        </pc:sldMkLst>
        <pc:spChg chg="mod">
          <ac:chgData name="Claude Roy ( Formation Continue Prof )" userId="62dc5972-1c93-4c8a-a38f-9be494a8ecb4" providerId="ADAL" clId="{45C3BAD9-ECB2-4C4E-9011-F36E8E5F5580}" dt="2020-11-29T13:49:56.695" v="225" actId="20577"/>
          <ac:spMkLst>
            <pc:docMk/>
            <pc:sldMk cId="0" sldId="459"/>
            <ac:spMk id="12"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0" sldId="461"/>
        </pc:sldMkLst>
        <pc:spChg chg="mod">
          <ac:chgData name="Claude Roy ( Formation Continue Prof )" userId="62dc5972-1c93-4c8a-a38f-9be494a8ecb4" providerId="ADAL" clId="{45C3BAD9-ECB2-4C4E-9011-F36E8E5F5580}" dt="2020-11-29T13:53:05.570" v="275" actId="1035"/>
          <ac:spMkLst>
            <pc:docMk/>
            <pc:sldMk cId="0" sldId="461"/>
            <ac:spMk id="12"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0" sldId="462"/>
        </pc:sldMkLst>
        <pc:spChg chg="mod">
          <ac:chgData name="Claude Roy ( Formation Continue Prof )" userId="62dc5972-1c93-4c8a-a38f-9be494a8ecb4" providerId="ADAL" clId="{45C3BAD9-ECB2-4C4E-9011-F36E8E5F5580}" dt="2020-11-29T13:53:17.321" v="282" actId="1035"/>
          <ac:spMkLst>
            <pc:docMk/>
            <pc:sldMk cId="0" sldId="462"/>
            <ac:spMk id="12"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0" sldId="463"/>
        </pc:sldMkLst>
        <pc:spChg chg="mod">
          <ac:chgData name="Claude Roy ( Formation Continue Prof )" userId="62dc5972-1c93-4c8a-a38f-9be494a8ecb4" providerId="ADAL" clId="{45C3BAD9-ECB2-4C4E-9011-F36E8E5F5580}" dt="2020-11-29T13:54:58.042" v="305" actId="6549"/>
          <ac:spMkLst>
            <pc:docMk/>
            <pc:sldMk cId="0" sldId="463"/>
            <ac:spMk id="2" creationId="{00000000-0000-0000-0000-000000000000}"/>
          </ac:spMkLst>
        </pc:spChg>
        <pc:spChg chg="mod">
          <ac:chgData name="Claude Roy ( Formation Continue Prof )" userId="62dc5972-1c93-4c8a-a38f-9be494a8ecb4" providerId="ADAL" clId="{45C3BAD9-ECB2-4C4E-9011-F36E8E5F5580}" dt="2020-11-29T13:55:58.282" v="332" actId="20577"/>
          <ac:spMkLst>
            <pc:docMk/>
            <pc:sldMk cId="0" sldId="463"/>
            <ac:spMk id="12"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0" sldId="487"/>
        </pc:sldMkLst>
        <pc:spChg chg="mod">
          <ac:chgData name="Claude Roy ( Formation Continue Prof )" userId="62dc5972-1c93-4c8a-a38f-9be494a8ecb4" providerId="ADAL" clId="{45C3BAD9-ECB2-4C4E-9011-F36E8E5F5580}" dt="2020-11-29T13:44:29.214" v="167" actId="20577"/>
          <ac:spMkLst>
            <pc:docMk/>
            <pc:sldMk cId="0" sldId="487"/>
            <ac:spMk id="7170"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0" sldId="488"/>
        </pc:sldMkLst>
        <pc:spChg chg="mod">
          <ac:chgData name="Claude Roy ( Formation Continue Prof )" userId="62dc5972-1c93-4c8a-a38f-9be494a8ecb4" providerId="ADAL" clId="{45C3BAD9-ECB2-4C4E-9011-F36E8E5F5580}" dt="2020-11-29T13:45:30.413" v="194" actId="20577"/>
          <ac:spMkLst>
            <pc:docMk/>
            <pc:sldMk cId="0" sldId="488"/>
            <ac:spMk id="74754" creationId="{00000000-0000-0000-0000-000000000000}"/>
          </ac:spMkLst>
        </pc:spChg>
        <pc:spChg chg="mod">
          <ac:chgData name="Claude Roy ( Formation Continue Prof )" userId="62dc5972-1c93-4c8a-a38f-9be494a8ecb4" providerId="ADAL" clId="{45C3BAD9-ECB2-4C4E-9011-F36E8E5F5580}" dt="2020-11-29T13:45:13.125" v="174" actId="20577"/>
          <ac:spMkLst>
            <pc:docMk/>
            <pc:sldMk cId="0" sldId="488"/>
            <ac:spMk id="74755" creationId="{00000000-0000-0000-0000-000000000000}"/>
          </ac:spMkLst>
        </pc:spChg>
      </pc:sldChg>
      <pc:sldChg chg="modSp add ord modTransition">
        <pc:chgData name="Claude Roy ( Formation Continue Prof )" userId="62dc5972-1c93-4c8a-a38f-9be494a8ecb4" providerId="ADAL" clId="{45C3BAD9-ECB2-4C4E-9011-F36E8E5F5580}" dt="2020-11-29T13:56:07.079" v="333"/>
        <pc:sldMkLst>
          <pc:docMk/>
          <pc:sldMk cId="0" sldId="489"/>
        </pc:sldMkLst>
        <pc:spChg chg="mod">
          <ac:chgData name="Claude Roy ( Formation Continue Prof )" userId="62dc5972-1c93-4c8a-a38f-9be494a8ecb4" providerId="ADAL" clId="{45C3BAD9-ECB2-4C4E-9011-F36E8E5F5580}" dt="2020-11-29T13:46:03.946" v="199" actId="404"/>
          <ac:spMkLst>
            <pc:docMk/>
            <pc:sldMk cId="0" sldId="489"/>
            <ac:spMk id="67586" creationId="{00000000-0000-0000-0000-000000000000}"/>
          </ac:spMkLst>
        </pc:spChg>
        <pc:spChg chg="mod">
          <ac:chgData name="Claude Roy ( Formation Continue Prof )" userId="62dc5972-1c93-4c8a-a38f-9be494a8ecb4" providerId="ADAL" clId="{45C3BAD9-ECB2-4C4E-9011-F36E8E5F5580}" dt="2020-11-29T13:47:42.527" v="205" actId="255"/>
          <ac:spMkLst>
            <pc:docMk/>
            <pc:sldMk cId="0" sldId="489"/>
            <ac:spMk id="1056771"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0" sldId="490"/>
        </pc:sldMkLst>
        <pc:spChg chg="mod">
          <ac:chgData name="Claude Roy ( Formation Continue Prof )" userId="62dc5972-1c93-4c8a-a38f-9be494a8ecb4" providerId="ADAL" clId="{45C3BAD9-ECB2-4C4E-9011-F36E8E5F5580}" dt="2020-11-29T13:48:31.086" v="208" actId="255"/>
          <ac:spMkLst>
            <pc:docMk/>
            <pc:sldMk cId="0" sldId="490"/>
            <ac:spMk id="71683" creationId="{00000000-0000-0000-0000-000000000000}"/>
          </ac:spMkLst>
        </pc:spChg>
      </pc:sldChg>
      <pc:sldChg chg="modSp add modTransition">
        <pc:chgData name="Claude Roy ( Formation Continue Prof )" userId="62dc5972-1c93-4c8a-a38f-9be494a8ecb4" providerId="ADAL" clId="{45C3BAD9-ECB2-4C4E-9011-F36E8E5F5580}" dt="2020-11-29T13:56:07.079" v="333"/>
        <pc:sldMkLst>
          <pc:docMk/>
          <pc:sldMk cId="3413632902" sldId="491"/>
        </pc:sldMkLst>
        <pc:spChg chg="mod">
          <ac:chgData name="Claude Roy ( Formation Continue Prof )" userId="62dc5972-1c93-4c8a-a38f-9be494a8ecb4" providerId="ADAL" clId="{45C3BAD9-ECB2-4C4E-9011-F36E8E5F5580}" dt="2020-11-29T13:52:29.812" v="260" actId="20577"/>
          <ac:spMkLst>
            <pc:docMk/>
            <pc:sldMk cId="3413632902" sldId="491"/>
            <ac:spMk id="2" creationId="{0935A52E-0883-4E11-89F5-FB67A1B6B4BB}"/>
          </ac:spMkLst>
        </pc:spChg>
      </pc:sldChg>
      <pc:sldMasterChg chg="delSldLayout">
        <pc:chgData name="Claude Roy ( Formation Continue Prof )" userId="62dc5972-1c93-4c8a-a38f-9be494a8ecb4" providerId="ADAL" clId="{45C3BAD9-ECB2-4C4E-9011-F36E8E5F5580}" dt="2020-11-29T13:55:43.383" v="313" actId="2696"/>
        <pc:sldMasterMkLst>
          <pc:docMk/>
          <pc:sldMasterMk cId="0" sldId="2147483744"/>
        </pc:sldMasterMkLst>
        <pc:sldLayoutChg chg="del">
          <pc:chgData name="Claude Roy ( Formation Continue Prof )" userId="62dc5972-1c93-4c8a-a38f-9be494a8ecb4" providerId="ADAL" clId="{45C3BAD9-ECB2-4C4E-9011-F36E8E5F5580}" dt="2020-11-29T13:55:43.383" v="313" actId="2696"/>
          <pc:sldLayoutMkLst>
            <pc:docMk/>
            <pc:sldMasterMk cId="0" sldId="2147483744"/>
            <pc:sldLayoutMk cId="0" sldId="2147483759"/>
          </pc:sldLayoutMkLst>
        </pc:sldLayoutChg>
      </pc:sldMasterChg>
    </pc:docChg>
  </pc:docChgLst>
  <pc:docChgLst>
    <pc:chgData name="Claude Roy ( Formation Continue Prof )" userId="62dc5972-1c93-4c8a-a38f-9be494a8ecb4" providerId="ADAL" clId="{3A9172B8-1A61-6F46-AE8E-060F32CE8CE3}"/>
    <pc:docChg chg="modSld">
      <pc:chgData name="Claude Roy ( Formation Continue Prof )" userId="62dc5972-1c93-4c8a-a38f-9be494a8ecb4" providerId="ADAL" clId="{3A9172B8-1A61-6F46-AE8E-060F32CE8CE3}" dt="2021-11-03T23:36:12.335" v="29" actId="20577"/>
      <pc:docMkLst>
        <pc:docMk/>
      </pc:docMkLst>
      <pc:sldChg chg="modSp mod">
        <pc:chgData name="Claude Roy ( Formation Continue Prof )" userId="62dc5972-1c93-4c8a-a38f-9be494a8ecb4" providerId="ADAL" clId="{3A9172B8-1A61-6F46-AE8E-060F32CE8CE3}" dt="2021-11-03T23:36:12.335" v="29" actId="20577"/>
        <pc:sldMkLst>
          <pc:docMk/>
          <pc:sldMk cId="0" sldId="440"/>
        </pc:sldMkLst>
        <pc:spChg chg="mod">
          <ac:chgData name="Claude Roy ( Formation Continue Prof )" userId="62dc5972-1c93-4c8a-a38f-9be494a8ecb4" providerId="ADAL" clId="{3A9172B8-1A61-6F46-AE8E-060F32CE8CE3}" dt="2021-11-03T23:32:18.624" v="9" actId="20577"/>
          <ac:spMkLst>
            <pc:docMk/>
            <pc:sldMk cId="0" sldId="440"/>
            <ac:spMk id="6" creationId="{00000000-0000-0000-0000-000000000000}"/>
          </ac:spMkLst>
        </pc:spChg>
        <pc:spChg chg="mod">
          <ac:chgData name="Claude Roy ( Formation Continue Prof )" userId="62dc5972-1c93-4c8a-a38f-9be494a8ecb4" providerId="ADAL" clId="{3A9172B8-1A61-6F46-AE8E-060F32CE8CE3}" dt="2021-11-03T23:36:12.335" v="29" actId="20577"/>
          <ac:spMkLst>
            <pc:docMk/>
            <pc:sldMk cId="0" sldId="440"/>
            <ac:spMk id="12" creationId="{00000000-0000-0000-0000-000000000000}"/>
          </ac:spMkLst>
        </pc:spChg>
      </pc:sldChg>
      <pc:sldChg chg="modSp mod">
        <pc:chgData name="Claude Roy ( Formation Continue Prof )" userId="62dc5972-1c93-4c8a-a38f-9be494a8ecb4" providerId="ADAL" clId="{3A9172B8-1A61-6F46-AE8E-060F32CE8CE3}" dt="2021-11-03T23:34:33.589" v="18" actId="20577"/>
        <pc:sldMkLst>
          <pc:docMk/>
          <pc:sldMk cId="3413632902" sldId="491"/>
        </pc:sldMkLst>
        <pc:spChg chg="mod">
          <ac:chgData name="Claude Roy ( Formation Continue Prof )" userId="62dc5972-1c93-4c8a-a38f-9be494a8ecb4" providerId="ADAL" clId="{3A9172B8-1A61-6F46-AE8E-060F32CE8CE3}" dt="2021-11-03T23:34:33.589" v="18" actId="20577"/>
          <ac:spMkLst>
            <pc:docMk/>
            <pc:sldMk cId="3413632902" sldId="491"/>
            <ac:spMk id="2" creationId="{0935A52E-0883-4E11-89F5-FB67A1B6B4BB}"/>
          </ac:spMkLst>
        </pc:spChg>
      </pc:sldChg>
    </pc:docChg>
  </pc:docChgLst>
  <pc:docChgLst>
    <pc:chgData name="Claude Roy ( Formation Continue Prof )" userId="62dc5972-1c93-4c8a-a38f-9be494a8ecb4" providerId="ADAL" clId="{99DBD503-19D7-1A48-A648-BF664BA12FC9}"/>
    <pc:docChg chg="undo custSel modSld modShowInfo">
      <pc:chgData name="Claude Roy ( Formation Continue Prof )" userId="62dc5972-1c93-4c8a-a38f-9be494a8ecb4" providerId="ADAL" clId="{99DBD503-19D7-1A48-A648-BF664BA12FC9}" dt="2021-05-05T15:52:47.871" v="14" actId="2744"/>
      <pc:docMkLst>
        <pc:docMk/>
      </pc:docMkLst>
      <pc:sldChg chg="addSp delSp modSp mod modAnim">
        <pc:chgData name="Claude Roy ( Formation Continue Prof )" userId="62dc5972-1c93-4c8a-a38f-9be494a8ecb4" providerId="ADAL" clId="{99DBD503-19D7-1A48-A648-BF664BA12FC9}" dt="2021-05-03T13:39:52.741" v="13"/>
        <pc:sldMkLst>
          <pc:docMk/>
          <pc:sldMk cId="0" sldId="461"/>
        </pc:sldMkLst>
        <pc:spChg chg="add del">
          <ac:chgData name="Claude Roy ( Formation Continue Prof )" userId="62dc5972-1c93-4c8a-a38f-9be494a8ecb4" providerId="ADAL" clId="{99DBD503-19D7-1A48-A648-BF664BA12FC9}" dt="2021-05-03T13:39:46.246" v="12" actId="34122"/>
          <ac:spMkLst>
            <pc:docMk/>
            <pc:sldMk cId="0" sldId="461"/>
            <ac:spMk id="19" creationId="{81CCE3DA-A5B9-434E-9E29-93626611BD66}"/>
          </ac:spMkLst>
        </pc:spChg>
        <pc:grpChg chg="mod">
          <ac:chgData name="Claude Roy ( Formation Continue Prof )" userId="62dc5972-1c93-4c8a-a38f-9be494a8ecb4" providerId="ADAL" clId="{99DBD503-19D7-1A48-A648-BF664BA12FC9}" dt="2021-05-03T13:39:09.384" v="4"/>
          <ac:grpSpMkLst>
            <pc:docMk/>
            <pc:sldMk cId="0" sldId="461"/>
            <ac:grpSpMk id="4" creationId="{6F8DAF65-011B-7B40-9292-971278D970D1}"/>
          </ac:grpSpMkLst>
        </pc:grpChg>
        <pc:grpChg chg="add del mod">
          <ac:chgData name="Claude Roy ( Formation Continue Prof )" userId="62dc5972-1c93-4c8a-a38f-9be494a8ecb4" providerId="ADAL" clId="{99DBD503-19D7-1A48-A648-BF664BA12FC9}" dt="2021-05-03T13:39:46.246" v="12" actId="34122"/>
          <ac:grpSpMkLst>
            <pc:docMk/>
            <pc:sldMk cId="0" sldId="461"/>
            <ac:grpSpMk id="7" creationId="{A4833304-B0E8-1D49-95B6-A1A9928CF65C}"/>
          </ac:grpSpMkLst>
        </pc:grpChg>
        <pc:inkChg chg="add del mod">
          <ac:chgData name="Claude Roy ( Formation Continue Prof )" userId="62dc5972-1c93-4c8a-a38f-9be494a8ecb4" providerId="ADAL" clId="{99DBD503-19D7-1A48-A648-BF664BA12FC9}" dt="2021-05-03T13:39:09.727" v="5" actId="9405"/>
          <ac:inkMkLst>
            <pc:docMk/>
            <pc:sldMk cId="0" sldId="461"/>
            <ac:inkMk id="2" creationId="{197EB71F-7C9D-0E41-A01C-EDD2A9620E6A}"/>
          </ac:inkMkLst>
        </pc:inkChg>
        <pc:inkChg chg="add del mod">
          <ac:chgData name="Claude Roy ( Formation Continue Prof )" userId="62dc5972-1c93-4c8a-a38f-9be494a8ecb4" providerId="ADAL" clId="{99DBD503-19D7-1A48-A648-BF664BA12FC9}" dt="2021-05-03T13:39:09.384" v="4"/>
          <ac:inkMkLst>
            <pc:docMk/>
            <pc:sldMk cId="0" sldId="461"/>
            <ac:inkMk id="3" creationId="{750595BC-6A76-EC4F-A903-38BA8EFDB91C}"/>
          </ac:inkMkLst>
        </pc:inkChg>
        <pc:inkChg chg="add del mod topLvl">
          <ac:chgData name="Claude Roy ( Formation Continue Prof )" userId="62dc5972-1c93-4c8a-a38f-9be494a8ecb4" providerId="ADAL" clId="{99DBD503-19D7-1A48-A648-BF664BA12FC9}" dt="2021-05-03T13:39:46.246" v="12" actId="34122"/>
          <ac:inkMkLst>
            <pc:docMk/>
            <pc:sldMk cId="0" sldId="461"/>
            <ac:inkMk id="5" creationId="{99C2C729-0150-8649-A1AE-3784890C2169}"/>
          </ac:inkMkLst>
        </pc:inkChg>
        <pc:inkChg chg="add del mod topLvl">
          <ac:chgData name="Claude Roy ( Formation Continue Prof )" userId="62dc5972-1c93-4c8a-a38f-9be494a8ecb4" providerId="ADAL" clId="{99DBD503-19D7-1A48-A648-BF664BA12FC9}" dt="2021-05-03T13:39:46.246" v="12" actId="34122"/>
          <ac:inkMkLst>
            <pc:docMk/>
            <pc:sldMk cId="0" sldId="461"/>
            <ac:inkMk id="6" creationId="{7F813095-952D-C44A-9D78-69E612BFA9DB}"/>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noChangeArrowheads="1"/>
            <a:extLst>
              <a:ext uri="smNativeData">
                <pr:smNativeData xmlns:pr="smNativeData" xmlns:p14="http://schemas.microsoft.com/office/powerpoint/2010/main" xmlns="" val="SMDATA_13_HEO5XxMAAAAlAAAAZAAAAA0AAAAAkwAAAEkAAACTAAAASQ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AAAAALESAADdAgAAEAAAACYAAAAIAAAAv58AAP//wQE="/>
              </a:ext>
            </a:extLst>
          </p:cNvSpPr>
          <p:nvPr>
            <p:ph type="hdr" sz="quarter"/>
          </p:nvPr>
        </p:nvSpPr>
        <p:spPr>
          <a:xfrm>
            <a:off x="0"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spcBef>
                <a:spcPts val="0"/>
              </a:spcBef>
              <a:defRPr sz="1200"/>
            </a:lvl1pPr>
          </a:lstStyle>
          <a:p>
            <a:endParaRPr/>
          </a:p>
        </p:txBody>
      </p:sp>
      <p:sp>
        <p:nvSpPr>
          <p:cNvPr id="3" name="Espace réservé de la date 2"/>
          <p:cNvSpPr>
            <a:spLocks noGrp="1" noChangeArrowheads="1"/>
            <a:extLst>
              <a:ext uri="smNativeData">
                <pr:smNativeData xmlns:pr="smNativeData" xmlns:p14="http://schemas.microsoft.com/office/powerpoint/2010/main" xmlns="" val="SMDATA_13_HEO5XxMAAAAlAAAAZAAAAA0AAAAAkwAAAEkAAACTAAAASQ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g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GAAAAAAAAB4rAADdAgAAEAAAACYAAAAIAAAAv58AAP//wQE="/>
              </a:ext>
            </a:extLst>
          </p:cNvSpPr>
          <p:nvPr>
            <p:ph type="dt" sz="quarter" idx="1"/>
          </p:nvPr>
        </p:nvSpPr>
        <p:spPr>
          <a:xfrm>
            <a:off x="3970655"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lgn="r">
              <a:spcBef>
                <a:spcPts val="0"/>
              </a:spcBef>
              <a:defRPr sz="1200"/>
            </a:lvl1pPr>
          </a:lstStyle>
          <a:p>
            <a:endParaRPr/>
          </a:p>
        </p:txBody>
      </p:sp>
      <p:sp>
        <p:nvSpPr>
          <p:cNvPr id="4" name="Espace réservé du pied de page 3"/>
          <p:cNvSpPr>
            <a:spLocks noGrp="1" noChangeArrowheads="1"/>
            <a:extLst>
              <a:ext uri="smNativeData">
                <pr:smNativeData xmlns:pr="smNativeData" xmlns:p14="http://schemas.microsoft.com/office/powerpoint/2010/main" xmlns="" val="SMDATA_13_HEO5XxMAAAAlAAAAZAAAAA0AAAAAkwAAAEkAAACTAAAASQ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UTYAALESAAAuOQAAEAAAACYAAAAIAAAAv58AAP//wQE="/>
              </a:ext>
            </a:extLst>
          </p:cNvSpPr>
          <p:nvPr>
            <p:ph type="ftr" sz="quarter" idx="2"/>
          </p:nvPr>
        </p:nvSpPr>
        <p:spPr>
          <a:xfrm>
            <a:off x="0" y="8829675"/>
            <a:ext cx="3038475" cy="465455"/>
          </a:xfrm>
          <a:prstGeom prst="rect">
            <a:avLst/>
          </a:prstGeom>
          <a:noFill/>
          <a:ln>
            <a:noFill/>
          </a:ln>
          <a:effectLst/>
        </p:spPr>
        <p:txBody>
          <a:bodyPr vert="horz" wrap="square" lIns="93345" tIns="46355" rIns="93345" bIns="46355" numCol="1" spcCol="215900" anchor="b">
            <a:prstTxWarp prst="textNoShape">
              <a:avLst/>
            </a:prstTxWarp>
          </a:bodyPr>
          <a:lstStyle>
            <a:lvl1pPr>
              <a:spcBef>
                <a:spcPts val="0"/>
              </a:spcBef>
              <a:defRPr sz="1200"/>
            </a:lvl1pPr>
          </a:lstStyle>
          <a:p>
            <a:endParaRPr/>
          </a:p>
        </p:txBody>
      </p:sp>
      <p:sp>
        <p:nvSpPr>
          <p:cNvPr id="5" name="Espace réservé du numéro de diapositive 4"/>
          <p:cNvSpPr>
            <a:spLocks noGrp="1" noChangeArrowheads="1"/>
            <a:extLst>
              <a:ext uri="smNativeData">
                <pr:smNativeData xmlns:pr="smNativeData" xmlns:p14="http://schemas.microsoft.com/office/powerpoint/2010/main" xmlns="" val="SMDATA_13_HEO5XxMAAAAlAAAAZAAAAA0AAAAAkwAAAEkAAACTAAAASQ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GAAAUTYAAB4rAAAuOQAAEAAAACYAAAAIAAAAv58AAP//wQE="/>
              </a:ext>
            </a:extLst>
          </p:cNvSpPr>
          <p:nvPr>
            <p:ph type="sldNum" sz="quarter" idx="3"/>
          </p:nvPr>
        </p:nvSpPr>
        <p:spPr>
          <a:xfrm>
            <a:off x="3970655" y="8829675"/>
            <a:ext cx="3038475" cy="465455"/>
          </a:xfrm>
          <a:prstGeom prst="rect">
            <a:avLst/>
          </a:prstGeom>
          <a:noFill/>
          <a:ln>
            <a:noFill/>
          </a:ln>
          <a:effectLst/>
        </p:spPr>
        <p:txBody>
          <a:bodyPr vert="horz" wrap="square" lIns="93345" tIns="46355" rIns="93345" bIns="46355" numCol="1" spcCol="215900" anchor="b">
            <a:prstTxWarp prst="textNoShape">
              <a:avLst/>
            </a:prstTxWarp>
          </a:bodyPr>
          <a:lstStyle>
            <a:lvl1pPr algn="r">
              <a:spcBef>
                <a:spcPts val="0"/>
              </a:spcBef>
            </a:lvl1pPr>
          </a:lstStyle>
          <a:p>
            <a:fld id="{78F304E6-A895-A6F2-DB4B-5EA74A052D0B}" type="slidenum">
              <a:rPr sz="1200"/>
              <a:t>‹#›</a:t>
            </a:fld>
            <a:endParaRPr sz="12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13:39:12.239"/>
    </inkml:context>
    <inkml:brush xml:id="br0">
      <inkml:brushProperty name="width" value="0.05" units="cm"/>
      <inkml:brushProperty name="height" value="0.05" units="cm"/>
      <inkml:brushProperty name="color" value="#E71224"/>
    </inkml:brush>
  </inkml:definitions>
  <inkml:trace contextRef="#ctx0" brushRef="#br0">0 1 24575,'0'7'0,"0"-1"0,0 1 0,0 0 0,0 0 0,0 0 0,3 0 0,-2 0 0,8 2 0,-4-1 0,5 2 0,5 2 0,-6-7 0,7 9 0,-12-10 0,-1 6 0,0-3 0,0 0 0,7 0 0,-2 0 0,5 3 0,-2 0 0,0 1 0,17 7 0,-16-9 0,42 15 0,-40-18 0,25 7 0,-28-10 0,0 1 0,-1 3 0,-3-3 0,3 2 0,-3-3 0,0 4 0,2 0 0,-7 0 0,10 0 0,-10 0 0,7 0 0,-8-1 0,5-2 0,-6 2 0,6 1 0,-1 9 0,2-3 0,1 5 0,-4-10 0,2 2 0,-2-3 0,6-1 0,-3 1 0,3-3 0,-3 2 0,0-2 0,0 3 0,0 0 0,-1 0 0,4 3 0,-2 0 0,31 17 0,-22-13 0,20 9 0,-19-11 0,-9-7 0,7 6 0,-9-8 0,2 7 0,2 1 0,13 13 0,-7-8 0,12 10 0,-17-15 0,4-2 0,-12-9 0,2-1 0,-5-2 0,2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13:39:14.939"/>
    </inkml:context>
    <inkml:brush xml:id="br0">
      <inkml:brushProperty name="width" value="0.05" units="cm"/>
      <inkml:brushProperty name="height" value="0.05" units="cm"/>
      <inkml:brushProperty name="color" value="#E71224"/>
    </inkml:brush>
  </inkml:definitions>
  <inkml:trace contextRef="#ctx0" brushRef="#br0">675 0 21699,'0'7'0,"0"0"1384,0 0-1384,-3 0 485,-1 0-485,0 0 247,-2-1-247,2 4 760,-3 1-760,-11 15 0,-26 22 0,18-15 0,-32 31 0,47-51 0,-9 16 0,17-26 0,0 4 0,-1 0 0,-3 3 0,-3-2 0,2 5 0,1-3 0,4 4 0,3-3 0,0-1 0,0 0 0,0-3 0,-3 7 0,2-7 0,-2 3 0,3 0 0,-4 6 0,3 0 0,-6 0 0,3-9 0,1-1 0,-4-2 0,4-1 0,-4 4 0,0-4 0,0 1 0,-3 2 0,-1-2 0,-34 37 0,23-22 0,-43 39 0,33-15 0,2-13 0,8 9 0,21-32 0,-2 3 0,0-6 0,2 2 0,-5-2 0,-7 8 0,-18 12 0,6-5 0,-5 4 0,23-13 0,4-3 0,3 0 0,0 0 0,0 3 0,-3 1 0,2-1 0,-2-3 0,3-4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026"/>
          <p:cNvSpPr>
            <a:spLocks noGrp="1" noChangeArrowheads="1"/>
            <a:extLst>
              <a:ext uri="smNativeData">
                <pr:smNativeData xmlns:pr="smNativeData" xmlns:p14="http://schemas.microsoft.com/office/powerpoint/2010/main" xmlns="" val="SMDATA_13_HEO5Xx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AAAAAAAAAALESAADdAgAAEAAAACYAAAAIAAAAv58AAP//wQE="/>
              </a:ext>
            </a:extLst>
          </p:cNvSpPr>
          <p:nvPr>
            <p:ph type="hdr" sz="quarter"/>
          </p:nvPr>
        </p:nvSpPr>
        <p:spPr>
          <a:xfrm>
            <a:off x="0"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spcBef>
                <a:spcPts val="0"/>
              </a:spcBef>
              <a:defRPr sz="1200"/>
            </a:lvl1pPr>
          </a:lstStyle>
          <a:p>
            <a:endParaRPr/>
          </a:p>
        </p:txBody>
      </p:sp>
      <p:sp>
        <p:nvSpPr>
          <p:cNvPr id="3" name="Rectangle 1027"/>
          <p:cNvSpPr>
            <a:spLocks noGrp="1" noChangeArrowheads="1"/>
            <a:extLst>
              <a:ext uri="smNativeData">
                <pr:smNativeData xmlns:pr="smNativeData" xmlns:p14="http://schemas.microsoft.com/office/powerpoint/2010/main" xmlns="" val="SMDATA_13_HEO5Xx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vGAAAAAAAACArAADdAgAAEAAAACYAAAAIAAAAv58AAP//wQE="/>
              </a:ext>
            </a:extLst>
          </p:cNvSpPr>
          <p:nvPr>
            <p:ph type="dt" idx="1"/>
          </p:nvPr>
        </p:nvSpPr>
        <p:spPr>
          <a:xfrm>
            <a:off x="3971925"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lgn="r">
              <a:spcBef>
                <a:spcPts val="0"/>
              </a:spcBef>
              <a:defRPr sz="1200"/>
            </a:lvl1pPr>
          </a:lstStyle>
          <a:p>
            <a:endParaRPr/>
          </a:p>
        </p:txBody>
      </p:sp>
      <p:sp>
        <p:nvSpPr>
          <p:cNvPr id="4" name="Rectangle 1028"/>
          <p:cNvSpPr>
            <a:spLocks noGrp="1" noRot="1" noChangeAspect="1" noChangeArrowheads="1"/>
            <a:extLst>
              <a:ext uri="smNativeData">
                <pr:smNativeData xmlns:pr="smNativeData" xmlns:p14="http://schemas.microsoft.com/office/powerpoint/2010/main" xmlns="" val="SMDATA_13_HEO5XxMAAAAlAAAAZAAAAC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6v3rA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Q8AAP//wQE="/>
              </a:ext>
            </a:extLst>
          </p:cNvSpPr>
          <p:nvPr>
            <p:ph type="sldImg" idx="2"/>
          </p:nvPr>
        </p:nvSpPr>
        <p:spPr>
          <a:xfrm>
            <a:off x="1181100" y="697230"/>
            <a:ext cx="4648200" cy="3486150"/>
          </a:xfrm>
          <a:prstGeom prst="rect">
            <a:avLst/>
          </a:prstGeom>
          <a:noFill/>
          <a:ln w="9525" cap="flat" cmpd="sng" algn="ctr">
            <a:solidFill>
              <a:srgbClr val="000000"/>
            </a:solidFill>
            <a:prstDash val="solid"/>
            <a:headEnd type="none"/>
            <a:tailEnd type="none"/>
          </a:ln>
          <a:effectLst/>
        </p:spPr>
      </p:sp>
      <p:sp>
        <p:nvSpPr>
          <p:cNvPr id="5" name="Rectangle 1029"/>
          <p:cNvSpPr>
            <a:spLocks noGrp="1" noChangeArrowheads="1"/>
            <a:extLst>
              <a:ext uri="smNativeData">
                <pr:smNativeData xmlns:pr="smNativeData" xmlns:p14="http://schemas.microsoft.com/office/powerpoint/2010/main" xmlns="" val="SMDATA_13_HEO5Xx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EAAAACYAAAAIAAAAvx8AAP//wQE="/>
              </a:ext>
            </a:extLst>
          </p:cNvSpPr>
          <p:nvPr>
            <p:ph type="body" idx="3"/>
          </p:nvPr>
        </p:nvSpPr>
        <p:spPr>
          <a:xfrm>
            <a:off x="935355" y="4416425"/>
            <a:ext cx="5140325" cy="4183380"/>
          </a:xfrm>
          <a:prstGeom prst="rect">
            <a:avLst/>
          </a:prstGeom>
          <a:noFill/>
          <a:ln>
            <a:noFill/>
          </a:ln>
          <a:effectLst/>
        </p:spPr>
        <p:txBody>
          <a:bodyPr vert="horz" wrap="square" lIns="93345" tIns="46355" rIns="93345" bIns="46355" numCol="1" spcCol="215900" anchor="t">
            <a:prstTxWarp prst="textNoShape">
              <a:avLst/>
            </a:prstTxWarp>
          </a:bodyPr>
          <a:lstStyle/>
          <a:p>
            <a:r>
              <a:t>Cliquez pour modifier les styles du texte du masque</a:t>
            </a:r>
          </a:p>
          <a:p>
            <a:pPr lvl="1"/>
            <a:r>
              <a:t>Deuxième niveau</a:t>
            </a:r>
          </a:p>
          <a:p>
            <a:pPr lvl="2"/>
            <a:r>
              <a:t>Troisième niveau</a:t>
            </a:r>
          </a:p>
          <a:p>
            <a:pPr lvl="3"/>
            <a:r>
              <a:t>Quatrième niveau</a:t>
            </a:r>
          </a:p>
          <a:p>
            <a:pPr lvl="4"/>
            <a:r>
              <a:t>Cinquième niveau</a:t>
            </a:r>
          </a:p>
        </p:txBody>
      </p:sp>
      <p:sp>
        <p:nvSpPr>
          <p:cNvPr id="6" name="Rectangle 1030"/>
          <p:cNvSpPr>
            <a:spLocks noGrp="1" noChangeArrowheads="1"/>
            <a:extLst>
              <a:ext uri="smNativeData">
                <pr:smNativeData xmlns:pr="smNativeData" xmlns:p14="http://schemas.microsoft.com/office/powerpoint/2010/main" xmlns="" val="SMDATA_13_HEO5XxMAAAAlAAAAZAAAAA0AAAAAkwAAAEkAAACTAAAASQ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AAAAAVDYAALESAAAwOQAAEAAAACYAAAAIAAAAv58AAP//wQE="/>
              </a:ext>
            </a:extLst>
          </p:cNvSpPr>
          <p:nvPr>
            <p:ph type="ftr" sz="quarter" idx="4"/>
          </p:nvPr>
        </p:nvSpPr>
        <p:spPr>
          <a:xfrm>
            <a:off x="0" y="8831580"/>
            <a:ext cx="3038475" cy="464820"/>
          </a:xfrm>
          <a:prstGeom prst="rect">
            <a:avLst/>
          </a:prstGeom>
          <a:noFill/>
          <a:ln>
            <a:noFill/>
          </a:ln>
          <a:effectLst/>
        </p:spPr>
        <p:txBody>
          <a:bodyPr vert="horz" wrap="square" lIns="93345" tIns="46355" rIns="93345" bIns="46355" numCol="1" spcCol="215900" anchor="b">
            <a:prstTxWarp prst="textNoShape">
              <a:avLst/>
            </a:prstTxWarp>
          </a:bodyPr>
          <a:lstStyle>
            <a:lvl1pPr>
              <a:spcBef>
                <a:spcPts val="0"/>
              </a:spcBef>
              <a:defRPr sz="1200"/>
            </a:lvl1pPr>
          </a:lstStyle>
          <a:p>
            <a:endParaRPr/>
          </a:p>
        </p:txBody>
      </p:sp>
      <p:sp>
        <p:nvSpPr>
          <p:cNvPr id="7" name="Rectangle 1031"/>
          <p:cNvSpPr>
            <a:spLocks noGrp="1" noChangeArrowheads="1"/>
            <a:extLst>
              <a:ext uri="smNativeData">
                <pr:smNativeData xmlns:pr="smNativeData" xmlns:p14="http://schemas.microsoft.com/office/powerpoint/2010/main" xmlns="" val="SMDATA_13_HEO5XxMAAAAlAAAAZAAAAA0AAAAAkwAAAEkAAACTAAAASQ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QiLw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vGAAAVDYAACArAAAwOQAAEAAAACYAAAAIAAAAv58AAP//wQE="/>
              </a:ext>
            </a:extLst>
          </p:cNvSpPr>
          <p:nvPr>
            <p:ph type="sldNum" sz="quarter" idx="5"/>
          </p:nvPr>
        </p:nvSpPr>
        <p:spPr>
          <a:xfrm>
            <a:off x="3971925" y="8831580"/>
            <a:ext cx="3038475" cy="464820"/>
          </a:xfrm>
          <a:prstGeom prst="rect">
            <a:avLst/>
          </a:prstGeom>
          <a:noFill/>
          <a:ln>
            <a:noFill/>
          </a:ln>
          <a:effectLst/>
        </p:spPr>
        <p:txBody>
          <a:bodyPr vert="horz" wrap="square" lIns="93345" tIns="46355" rIns="93345" bIns="46355" numCol="1" spcCol="215900" anchor="b">
            <a:prstTxWarp prst="textNoShape">
              <a:avLst/>
            </a:prstTxWarp>
          </a:bodyPr>
          <a:lstStyle>
            <a:lvl1pPr algn="r">
              <a:spcBef>
                <a:spcPts val="0"/>
              </a:spcBef>
            </a:lvl1pPr>
          </a:lstStyle>
          <a:p>
            <a:fld id="{622D2F64-2A8F-78D9-C195-DC8C61DB3789}" type="slidenum">
              <a:rPr sz="1200"/>
              <a:t>‹#›</a:t>
            </a:fld>
            <a:endParaRPr sz="1200"/>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pr="smNativeData" xmlns:p14="http://schemas.microsoft.com/office/powerpoint/2010/main" xmlns="" val="SMDATA_13_HEO5Xx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C0eQo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IAAAAAAAAA="/>
              </a:ext>
            </a:extLst>
          </p:cNvSpPr>
          <p:nvPr>
            <p:ph type="sldImg" idx="2"/>
          </p:nvPr>
        </p:nvSpPr>
        <p:spPr>
          <a:xfrm>
            <a:off x="1181100" y="696913"/>
            <a:ext cx="4648200" cy="3486150"/>
          </a:xfrm>
        </p:spPr>
      </p:sp>
      <p:sp>
        <p:nvSpPr>
          <p:cNvPr id="3" name="SlideText1"/>
          <p:cNvSpPr>
            <a:spLocks noGrp="1" noChangeArrowheads="1"/>
            <a:extLst>
              <a:ext uri="smNativeData">
                <pr:smNativeData xmlns:pr="smNativeData" xmlns:p14="http://schemas.microsoft.com/office/powerpoint/2010/main" xmlns="" val="SMDATA_13_HEO5Xx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BoWAM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EAAAACYAAAAIAAAAPBAAAAAAAAA="/>
              </a:ext>
            </a:extLst>
          </p:cNvSpPr>
          <p:nvPr>
            <p:ph type="body" idx="3"/>
          </p:nvPr>
        </p:nvSpPr>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4.2.4.4 Layered Defense</a:t>
            </a:r>
          </a:p>
        </p:txBody>
      </p:sp>
      <p:sp>
        <p:nvSpPr>
          <p:cNvPr id="4" name="Slide Number Placeholder 3"/>
          <p:cNvSpPr>
            <a:spLocks noGrp="1"/>
          </p:cNvSpPr>
          <p:nvPr>
            <p:ph type="sldNum" sz="quarter" idx="10"/>
          </p:nvPr>
        </p:nvSpPr>
        <p:spPr/>
        <p:txBody>
          <a:bodyPr/>
          <a:lstStyle/>
          <a:p>
            <a:fld id="{AC72CD79-D36A-4E01-AE1C-064887FE954D}" type="slidenum">
              <a:rPr lang="en-US" smtClean="0"/>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4.2.1.1 Defining Firewalls</a:t>
            </a:r>
          </a:p>
        </p:txBody>
      </p:sp>
      <p:sp>
        <p:nvSpPr>
          <p:cNvPr id="4" name="Slide Number Placeholder 3"/>
          <p:cNvSpPr>
            <a:spLocks noGrp="1"/>
          </p:cNvSpPr>
          <p:nvPr>
            <p:ph type="sldNum" sz="quarter" idx="10"/>
          </p:nvPr>
        </p:nvSpPr>
        <p:spPr/>
        <p:txBody>
          <a:bodyPr/>
          <a:lstStyle/>
          <a:p>
            <a:fld id="{AC72CD79-D36A-4E01-AE1C-064887FE954D}"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4.2.3.1 Introducing Classic Firewall</a:t>
            </a:r>
          </a:p>
        </p:txBody>
      </p:sp>
      <p:sp>
        <p:nvSpPr>
          <p:cNvPr id="4" name="Slide Number Placeholder 3"/>
          <p:cNvSpPr>
            <a:spLocks noGrp="1"/>
          </p:cNvSpPr>
          <p:nvPr>
            <p:ph type="sldNum" sz="quarter" idx="10"/>
          </p:nvPr>
        </p:nvSpPr>
        <p:spPr/>
        <p:txBody>
          <a:bodyPr/>
          <a:lstStyle/>
          <a:p>
            <a:fld id="{AC72CD79-D36A-4E01-AE1C-064887FE954D}"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827088" y="247650"/>
            <a:ext cx="5402262" cy="4052888"/>
          </a:xfrm>
        </p:spPr>
      </p:sp>
      <p:sp>
        <p:nvSpPr>
          <p:cNvPr id="193539" name="Rectangle 3"/>
          <p:cNvSpPr>
            <a:spLocks noGrp="1" noChangeArrowheads="1"/>
          </p:cNvSpPr>
          <p:nvPr>
            <p:ph type="body" idx="1"/>
          </p:nvPr>
        </p:nvSpPr>
        <p:spPr>
          <a:xfrm>
            <a:off x="403777" y="4445000"/>
            <a:ext cx="6112565" cy="4319588"/>
          </a:xfrm>
          <a:noFill/>
        </p:spPr>
        <p:txBody>
          <a:bodyPr/>
          <a:lstStyle/>
          <a:p>
            <a:pPr eaLnBrk="1" hangingPunct="1"/>
            <a:r>
              <a:rPr lang="en-US" dirty="0">
                <a:latin typeface="Arial" panose="020B0604020202020204" pitchFamily="34" charset="0"/>
              </a:rPr>
              <a:t>In the mid-1990s, packet filters and proxy servers were the two technologies that administrators used to build firewall systems. As the number of applications that needed to pass through firewalls increased, proxy server vendors could not keep up with the development of new proxy servers. On the other hand, packet filtering also could not support the dynamic nature of the many modern applications. Therefore, a new technology was born. </a:t>
            </a:r>
          </a:p>
          <a:p>
            <a:pPr eaLnBrk="1" hangingPunct="1"/>
            <a:r>
              <a:rPr lang="en-US" dirty="0">
                <a:latin typeface="Arial" panose="020B0604020202020204" pitchFamily="34" charset="0"/>
              </a:rPr>
              <a:t>Unlike static packet filtering, which examines a packet based on the information in the packet header, stateful inspection tracks each connection and verifies that the connections are valid. A stateful firewall may examine not just the header information but also the contents of the packet up through the application layer in order to determine more about the packet than just information about the packet source and destination.</a:t>
            </a:r>
          </a:p>
          <a:p>
            <a:pPr eaLnBrk="1" hangingPunct="1"/>
            <a:r>
              <a:rPr lang="en-US" dirty="0">
                <a:latin typeface="Arial" panose="020B0604020202020204" pitchFamily="34" charset="0"/>
              </a:rPr>
              <a:t>For example, if the initial packet of a request arrives through the inside interface, the stateful packet filter remembers certain details of that request. This remembering is called </a:t>
            </a:r>
            <a:r>
              <a:rPr lang="ja-JP" altLang="en-US">
                <a:latin typeface="Arial" panose="020B0604020202020204" pitchFamily="34" charset="0"/>
              </a:rPr>
              <a:t>“</a:t>
            </a:r>
            <a:r>
              <a:rPr lang="en-US" dirty="0">
                <a:latin typeface="Arial" panose="020B0604020202020204" pitchFamily="34" charset="0"/>
              </a:rPr>
              <a:t>saving the state.</a:t>
            </a:r>
            <a:r>
              <a:rPr lang="ja-JP" altLang="en-US">
                <a:latin typeface="Arial" panose="020B0604020202020204" pitchFamily="34" charset="0"/>
              </a:rPr>
              <a:t>”</a:t>
            </a:r>
            <a:r>
              <a:rPr lang="en-US" dirty="0">
                <a:latin typeface="Arial" panose="020B0604020202020204" pitchFamily="34" charset="0"/>
              </a:rPr>
              <a:t> Each time a TCP or UDP connection is established for inbound or outbound connections, the state information is logged in the stateful session table. When the outside system responds to the initial request, the firewall compares the received packets with the saved state to determine if the packet should be allowed into the network.</a:t>
            </a:r>
          </a:p>
          <a:p>
            <a:pPr eaLnBrk="1" hangingPunct="1"/>
            <a:r>
              <a:rPr lang="en-US" dirty="0">
                <a:latin typeface="Arial" panose="020B0604020202020204" pitchFamily="34" charset="0"/>
              </a:rPr>
              <a:t>Stateful firewalling, also known as stateful packet filtering, is an application-aware method of packet filtering that works on the connection level. A stateful packet filter is application-aware, so the filter is able to recognize all sessions of a dynamic application. In addition, a stateful packet filter maintains a state table (or connection table), where the filter keeps track of all the active sessions over the firewall.</a:t>
            </a:r>
          </a:p>
          <a:p>
            <a:pPr eaLnBrk="1" hangingPunct="1"/>
            <a:r>
              <a:rPr lang="en-US" dirty="0">
                <a:latin typeface="Arial" panose="020B0604020202020204" pitchFamily="34" charset="0"/>
              </a:rPr>
              <a:t>Stateful packet filtering is effective for these reasons:</a:t>
            </a:r>
          </a:p>
          <a:p>
            <a:pPr lvl="2" eaLnBrk="1" hangingPunct="1"/>
            <a:r>
              <a:rPr lang="en-US" dirty="0">
                <a:latin typeface="Arial" panose="020B0604020202020204" pitchFamily="34" charset="0"/>
              </a:rPr>
              <a:t>This filtering works on packets and connections.</a:t>
            </a:r>
          </a:p>
          <a:p>
            <a:pPr lvl="2" eaLnBrk="1" hangingPunct="1"/>
            <a:r>
              <a:rPr lang="en-US" dirty="0">
                <a:latin typeface="Arial" panose="020B0604020202020204" pitchFamily="34" charset="0"/>
              </a:rPr>
              <a:t>This filtering operates at a higher performance level than packet filtering or using a proxy server.</a:t>
            </a:r>
          </a:p>
          <a:p>
            <a:pPr lvl="2" eaLnBrk="1" hangingPunct="1"/>
            <a:r>
              <a:rPr lang="en-US" dirty="0">
                <a:latin typeface="Arial" panose="020B0604020202020204" pitchFamily="34" charset="0"/>
              </a:rPr>
              <a:t>This filtering records data for every connection or connectionless transaction in a stateful session flow table. This table serves as a reference point to determine if packets belong to an existing connection or are from an unauthorized source.</a:t>
            </a:r>
            <a:endParaRPr lang="en-GB"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827088" y="247650"/>
            <a:ext cx="5402262" cy="4052888"/>
          </a:xfrm>
        </p:spPr>
      </p:sp>
      <p:sp>
        <p:nvSpPr>
          <p:cNvPr id="194563" name="Rectangle 3"/>
          <p:cNvSpPr>
            <a:spLocks noGrp="1" noChangeArrowheads="1"/>
          </p:cNvSpPr>
          <p:nvPr>
            <p:ph type="body" idx="1"/>
          </p:nvPr>
        </p:nvSpPr>
        <p:spPr>
          <a:xfrm>
            <a:off x="403777" y="4445000"/>
            <a:ext cx="6112565" cy="4319588"/>
          </a:xfrm>
          <a:noFill/>
        </p:spPr>
        <p:txBody>
          <a:bodyPr/>
          <a:lstStyle/>
          <a:p>
            <a:pPr eaLnBrk="1" hangingPunct="1"/>
            <a:r>
              <a:rPr lang="en-US">
                <a:latin typeface="Arial" panose="020B0604020202020204" pitchFamily="34" charset="0"/>
              </a:rPr>
              <a:t>The state table, or session table, is part of the internal data structure of a stateful packet filter. The table tracks all the sessions and inspects all the packets that pass over the stateful packet filter firewall. The packets only pass if they have the expected properties that the state table predicts. The state table dynamically changes and adapts with the traffic flow. If no state exists, a state is created and entered into the state table if the traffic flow meets the rules allowed in the firewall. </a:t>
            </a:r>
          </a:p>
          <a:p>
            <a:pPr eaLnBrk="1" hangingPunct="1"/>
            <a:r>
              <a:rPr lang="en-US">
                <a:latin typeface="Arial" panose="020B0604020202020204" pitchFamily="34" charset="0"/>
              </a:rPr>
              <a:t>Stateful packet filters are application-aware through additional inspection of passing traffic. By inspecting the session more closely, up to the application layer, a stateful packet filter is able to associate any dynamic channels of the application with the initial session of the application.</a:t>
            </a:r>
          </a:p>
          <a:p>
            <a:pPr eaLnBrk="1" hangingPunct="1"/>
            <a:r>
              <a:rPr lang="en-US">
                <a:latin typeface="Arial" panose="020B0604020202020204" pitchFamily="34" charset="0"/>
              </a:rPr>
              <a:t>The concept of a session in the stateful packet filter world is connected to the TCP and UDP notion of a session. Some stateful packet filter implementations, however, can keep the state of other protocols, such as the Internet Control Message Protocol (ICMP) or generic routing encapsulation (GRE).</a:t>
            </a:r>
            <a:endParaRPr lang="en-GB"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4.2.2.3 </a:t>
            </a:r>
            <a:r>
              <a:rPr lang="en-US" dirty="0" err="1"/>
              <a:t>Stateful</a:t>
            </a:r>
            <a:r>
              <a:rPr lang="en-US" baseline="0" dirty="0"/>
              <a:t> Firewalls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4.2.4.1 Inside and Outside Networks</a:t>
            </a:r>
          </a:p>
        </p:txBody>
      </p:sp>
      <p:sp>
        <p:nvSpPr>
          <p:cNvPr id="4" name="Slide Number Placeholder 3"/>
          <p:cNvSpPr>
            <a:spLocks noGrp="1"/>
          </p:cNvSpPr>
          <p:nvPr>
            <p:ph type="sldNum" sz="quarter" idx="10"/>
          </p:nvPr>
        </p:nvSpPr>
        <p:spPr/>
        <p:txBody>
          <a:bodyPr/>
          <a:lstStyle/>
          <a:p>
            <a:fld id="{AC72CD79-D36A-4E01-AE1C-064887FE954D}" type="slidenum">
              <a:rPr lang="en-US" smtClean="0"/>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4.2.4.2 Demilitarized Zones</a:t>
            </a:r>
          </a:p>
        </p:txBody>
      </p:sp>
      <p:sp>
        <p:nvSpPr>
          <p:cNvPr id="4" name="Slide Number Placeholder 3"/>
          <p:cNvSpPr>
            <a:spLocks noGrp="1"/>
          </p:cNvSpPr>
          <p:nvPr>
            <p:ph type="sldNum" sz="quarter" idx="10"/>
          </p:nvPr>
        </p:nvSpPr>
        <p:spPr/>
        <p:txBody>
          <a:bodyPr/>
          <a:lstStyle/>
          <a:p>
            <a:fld id="{AC72CD79-D36A-4E01-AE1C-064887FE954D}" type="slidenum">
              <a:rPr lang="en-US" smtClean="0"/>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4.2.4.3 Zone-Based Policy Firewalls</a:t>
            </a:r>
          </a:p>
        </p:txBody>
      </p:sp>
      <p:sp>
        <p:nvSpPr>
          <p:cNvPr id="4" name="Slide Number Placeholder 3"/>
          <p:cNvSpPr>
            <a:spLocks noGrp="1"/>
          </p:cNvSpPr>
          <p:nvPr>
            <p:ph type="sldNum" sz="quarter" idx="10"/>
          </p:nvPr>
        </p:nvSpPr>
        <p:spPr/>
        <p:txBody>
          <a:bodyPr/>
          <a:lstStyle/>
          <a:p>
            <a:fld id="{AC72CD79-D36A-4E01-AE1C-064887FE954D}"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Gg0AAAg0AAAmFgAAEAAAACYAAAAIAAAAAYAAAAAAAAA="/>
              </a:ext>
            </a:extLst>
          </p:cNvSpPr>
          <p:nvPr>
            <p:ph type="ctrTitle"/>
          </p:nvPr>
        </p:nvSpPr>
        <p:spPr>
          <a:xfrm>
            <a:off x="685800" y="2129790"/>
            <a:ext cx="7772400" cy="1470660"/>
          </a:xfrm>
        </p:spPr>
        <p:txBody>
          <a:bodyPr/>
          <a:lstStyle/>
          <a:p>
            <a:r>
              <a:t>Click to edit Master title style</a:t>
            </a:r>
          </a:p>
        </p:txBody>
      </p:sp>
      <p:sp>
        <p:nvSpPr>
          <p:cNvPr id="3" name="SlideSubtitle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wCAAA6BcAANAvAACwIgAAEAAAACYAAAAIAAAAAQAAAAAAAAA="/>
              </a:ext>
            </a:extLst>
          </p:cNvSpPr>
          <p:nvPr>
            <p:ph type="subTitle" idx="1"/>
          </p:nvPr>
        </p:nvSpPr>
        <p:spPr>
          <a:xfrm>
            <a:off x="1371600" y="3886200"/>
            <a:ext cx="6400800" cy="1752600"/>
          </a:xfrm>
        </p:spPr>
        <p:txBody>
          <a:bodyPr/>
          <a:lstStyle/>
          <a:p>
            <a:r>
              <a:t>Click to edit Master subtitle style</a:t>
            </a:r>
          </a:p>
        </p:txBody>
      </p:sp>
      <p:sp>
        <p:nvSpPr>
          <p:cNvPr id="4" name="Foot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QAZw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42599713-5DAF-0C61-E1E1-AB34D9AF17FE}"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HEO5XxMAAAAlAAAAZAAAAA0AAAAAkAAAAEgAAACQAAAASAAAAAAAAAAC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IKAAAsAEAAHA1AACwJQAAEAAAACYAAAAIAAAAv5AAAAAAAAA="/>
              </a:ext>
            </a:extLst>
          </p:cNvSpPr>
          <p:nvPr>
            <p:ph type="title"/>
          </p:nvPr>
        </p:nvSpPr>
        <p:spPr>
          <a:xfrm>
            <a:off x="6629400" y="274320"/>
            <a:ext cx="2057400" cy="5852160"/>
          </a:xfrm>
        </p:spPr>
        <p:txBody>
          <a:bodyPr vert="vert"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HEO5Xx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sAEAANgnAACwJQAAEAAAACYAAAAIAAAAPxAAAAAAAAA="/>
              </a:ext>
            </a:extLst>
          </p:cNvSpPr>
          <p:nvPr>
            <p:ph idx="1"/>
          </p:nvPr>
        </p:nvSpPr>
        <p:spPr>
          <a:xfrm>
            <a:off x="457200" y="274320"/>
            <a:ext cx="6019800" cy="5852160"/>
          </a:xfrm>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13A1C94D-03FE-F43F-B019-F56A875746A0}"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914400"/>
            <a:ext cx="8578850" cy="5394960"/>
          </a:xfrm>
        </p:spPr>
        <p:txBody>
          <a:bodyPr/>
          <a:lstStyle>
            <a:lvl1pPr>
              <a:lnSpc>
                <a:spcPct val="95000"/>
              </a:lnSpc>
              <a:spcBef>
                <a:spcPts val="1480"/>
              </a:spcBef>
              <a:defRPr sz="2200">
                <a:solidFill>
                  <a:srgbClr val="000000"/>
                </a:solidFill>
                <a:latin typeface="+mj-lt"/>
              </a:defRPr>
            </a:lvl1pPr>
            <a:lvl2pPr>
              <a:lnSpc>
                <a:spcPct val="95000"/>
              </a:lnSpc>
              <a:spcBef>
                <a:spcPts val="600"/>
              </a:spcBef>
              <a:defRPr>
                <a:solidFill>
                  <a:srgbClr val="000000"/>
                </a:solidFill>
                <a:latin typeface="+mj-lt"/>
              </a:defRPr>
            </a:lvl2pPr>
            <a:lvl3pPr>
              <a:defRPr>
                <a:solidFill>
                  <a:srgbClr val="000000"/>
                </a:solidFill>
                <a:latin typeface="+mj-lt"/>
              </a:defRPr>
            </a:lvl3pPr>
            <a:lvl4pPr>
              <a:defRPr>
                <a:solidFill>
                  <a:srgbClr val="000000"/>
                </a:solidFill>
                <a:latin typeface="+mj-lt"/>
              </a:defRPr>
            </a:lvl4pPr>
            <a:lvl5pPr>
              <a:defRPr>
                <a:solidFill>
                  <a:srgbClr val="000000"/>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04162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595"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a:t>Click to edit Master title style</a:t>
            </a:r>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595"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957760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yBAAAHBsAAEI0AAB9IwAAEAAAACYAAAAIAAAAvZ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HEO5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yBAAA4REAAEI0AAAcGwAAEAAAACYAAAAIAAAAvRAAAAAAAAA="/>
              </a:ext>
            </a:extLst>
          </p:cNvSpPr>
          <p:nvPr>
            <p:ph idx="1"/>
          </p:nvPr>
        </p:nvSpPr>
        <p:spPr>
          <a:xfrm>
            <a:off x="722630" y="2906395"/>
            <a:ext cx="7772400" cy="1500505"/>
          </a:xfrm>
        </p:spPr>
        <p:txBody>
          <a:bodyPr vert="horz" wrap="square" lIns="91440" tIns="45720" rIns="91440" bIns="45720" numCol="1" spcCol="215900" anchor="b">
            <a:prstTxWarp prst="textNoShape">
              <a:avLst/>
            </a:prstTxWarp>
          </a:bodyPr>
          <a:lstStyle/>
          <a:p>
            <a:r>
              <a:t>Click to edit Master text styles</a:t>
            </a:r>
          </a:p>
        </p:txBody>
      </p:sp>
      <p:sp>
        <p:nvSpPr>
          <p:cNvPr id="4" name="Foot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6C5B94CC-8281-0E62-CFE3-7437DAAD3921}"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I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2AkAAKgbAACwJQAAEAAAACYAAAAIAAAAAQAAAAAAAAA="/>
              </a:ext>
            </a:extLst>
          </p:cNvSpPr>
          <p:nvPr>
            <p:ph idx="1"/>
          </p:nvPr>
        </p:nvSpPr>
        <p:spPr>
          <a:xfrm>
            <a:off x="457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YHAAA2AkAAHA1AACwJQAAEAAAACYAAAAIAAAAAQAAAAAAAAA="/>
              </a:ext>
            </a:extLst>
          </p:cNvSpPr>
          <p:nvPr>
            <p:ph idx="2"/>
          </p:nvPr>
        </p:nvSpPr>
        <p:spPr>
          <a:xfrm>
            <a:off x="4648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Foot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22810F5C-12CF-D4F9-8139-E4AC417777B1}"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IAAAAAAAAA="/>
              </a:ext>
            </a:extLst>
          </p:cNvSpPr>
          <p:nvPr>
            <p:ph type="title"/>
          </p:nvPr>
        </p:nvSpPr>
        <p:spPr/>
        <p:txBody>
          <a:bodyPr/>
          <a:lstStyle/>
          <a:p>
            <a:r>
              <a:t>Click to edit Master title style</a:t>
            </a:r>
          </a:p>
        </p:txBody>
      </p:sp>
      <p:sp>
        <p:nvSpPr>
          <p:cNvPr id="3" name="SlideText2"/>
          <p:cNvSpPr>
            <a:spLocks noGrp="1" noChangeArrowheads="1"/>
            <a:extLst>
              <a:ext uri="smNativeData">
                <pr:smNativeData xmlns:pr="smNativeData" xmlns:p14="http://schemas.microsoft.com/office/powerpoint/2010/main" xmlns="" val="SMDATA_13_HEO5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cQkAAKobAABhDQAAEAAAACYAAAAIAAAAvRAAAAAAAAA="/>
              </a:ext>
            </a:extLst>
          </p:cNvSpPr>
          <p:nvPr>
            <p:ph idx="1"/>
          </p:nvPr>
        </p:nvSpPr>
        <p:spPr>
          <a:xfrm>
            <a:off x="45720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4" name="SlideText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YQ0AAKobAACwJQAAEAAAACYAAAAIAAAAAQAAAAAAAAA="/>
              </a:ext>
            </a:extLst>
          </p:cNvSpPr>
          <p:nvPr>
            <p:ph idx="2"/>
          </p:nvPr>
        </p:nvSpPr>
        <p:spPr>
          <a:xfrm>
            <a:off x="45720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SlideText3"/>
          <p:cNvSpPr>
            <a:spLocks noGrp="1" noChangeArrowheads="1"/>
            <a:extLst>
              <a:ext uri="smNativeData">
                <pr:smNativeData xmlns:pr="smNativeData" xmlns:p14="http://schemas.microsoft.com/office/powerpoint/2010/main" xmlns="" val="SMDATA_13_HEO5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WHAAAcQkAAHA1AABhDQAAEAAAACYAAAAIAAAAvRAAAAAAAAA="/>
              </a:ext>
            </a:extLst>
          </p:cNvSpPr>
          <p:nvPr>
            <p:ph idx="3"/>
          </p:nvPr>
        </p:nvSpPr>
        <p:spPr>
          <a:xfrm>
            <a:off x="464693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6" name="SlideText4"/>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WHAAAYQ0AAHA1AACwJQAAEAAAACYAAAAIAAAAAQAAAAAAAAA="/>
              </a:ext>
            </a:extLst>
          </p:cNvSpPr>
          <p:nvPr>
            <p:ph idx="4"/>
          </p:nvPr>
        </p:nvSpPr>
        <p:spPr>
          <a:xfrm>
            <a:off x="464693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7" name="Foot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8" name="SlideNumb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3480F843-0DD9-D50E-9738-FB5BB67661AE}"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IAAAAAAAAA="/>
              </a:ext>
            </a:extLst>
          </p:cNvSpPr>
          <p:nvPr>
            <p:ph type="title"/>
          </p:nvPr>
        </p:nvSpPr>
        <p:spPr/>
        <p:txBody>
          <a:bodyPr/>
          <a:lstStyle/>
          <a:p>
            <a:r>
              <a:t>Click to edit Master title style</a:t>
            </a:r>
          </a:p>
        </p:txBody>
      </p:sp>
      <p:sp>
        <p:nvSpPr>
          <p:cNvPr id="3" name="Foot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4" name="SlideNumb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0B73BEA9-E7E6-2648-A8CB-111DF0855E44}"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3" name="SlideNumb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47E9A906-48AA-BC5F-E451-BE0AE71F12EB}"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HEO5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rgEAAFIVAADUCAAAEAAAACYAAAAIAAAAvZ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FQAArgEAAHA1AACwJQAAEAAAACYAAAAIAAAAAQAAAAAAAAA="/>
              </a:ext>
            </a:extLst>
          </p:cNvSpPr>
          <p:nvPr>
            <p:ph idx="1"/>
          </p:nvPr>
        </p:nvSpPr>
        <p:spPr>
          <a:xfrm>
            <a:off x="3575050" y="273050"/>
            <a:ext cx="5111750" cy="585343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1AgAAFIVAACwJQAAEAAAACYAAAAIAAAAAQAAAAAAAAA="/>
              </a:ext>
            </a:extLst>
          </p:cNvSpPr>
          <p:nvPr>
            <p:ph idx="2"/>
          </p:nvPr>
        </p:nvSpPr>
        <p:spPr>
          <a:xfrm>
            <a:off x="457200" y="1435100"/>
            <a:ext cx="3008630" cy="4691380"/>
          </a:xfrm>
        </p:spPr>
        <p:txBody>
          <a:bodyPr/>
          <a:lstStyle/>
          <a:p>
            <a:r>
              <a:t>Click to edit Master text styles</a:t>
            </a:r>
          </a:p>
        </p:txBody>
      </p:sp>
      <p:sp>
        <p:nvSpPr>
          <p:cNvPr id="5" name="Foot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5610608A-C4BB-4596-F5A8-32C32EE60367}"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HEO5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iB0AAMYsAAAEIQAAEAAAACYAAAAIAAAAvZAAAAAAAAA="/>
              </a:ext>
            </a:extLst>
          </p:cNvSpPr>
          <p:nvPr>
            <p:ph type="title"/>
          </p:nvPr>
        </p:nvSpPr>
        <p:spPr>
          <a:xfrm>
            <a:off x="1791970" y="4800600"/>
            <a:ext cx="5486400" cy="56642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xgMAAMYsAAAWHQAAEAAAACYAAAAIAAAAAQAAAAAAAAA="/>
              </a:ext>
            </a:extLst>
          </p:cNvSpPr>
          <p:nvPr>
            <p:ph idx="1"/>
          </p:nvPr>
        </p:nvSpPr>
        <p:spPr>
          <a:xfrm>
            <a:off x="1791970" y="613410"/>
            <a:ext cx="5486400" cy="4114800"/>
          </a:xfrm>
        </p:spPr>
        <p:txBody>
          <a:bodyPr/>
          <a:lstStyle/>
          <a:p>
            <a:r>
              <a:t>Click to edit Master text styles</a:t>
            </a:r>
          </a:p>
        </p:txBody>
      </p:sp>
      <p:sp>
        <p:nvSpPr>
          <p:cNvPr id="4" name="SlideText2"/>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BCEAAMYsAAD4JQAAEAAAACYAAAAIAAAAAQAAAAAAAAA="/>
              </a:ext>
            </a:extLst>
          </p:cNvSpPr>
          <p:nvPr>
            <p:ph idx="2"/>
          </p:nvPr>
        </p:nvSpPr>
        <p:spPr>
          <a:xfrm>
            <a:off x="1791970" y="5367020"/>
            <a:ext cx="5486400" cy="805180"/>
          </a:xfrm>
        </p:spPr>
        <p:txBody>
          <a:bodyPr/>
          <a:lstStyle/>
          <a:p>
            <a:r>
              <a:t>Click to edit Master text styles</a:t>
            </a:r>
          </a:p>
        </p:txBody>
      </p:sp>
      <p:sp>
        <p:nvSpPr>
          <p:cNvPr id="5" name="Foot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QAZw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44BD48EF-A1A9-E8BE-E705-57EB064B1102}"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I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HEO5Xx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PhAAAAAAAAA="/>
              </a:ext>
            </a:extLst>
          </p:cNvSpPr>
          <p:nvPr>
            <p:ph idx="1"/>
          </p:nvPr>
        </p:nvSpPr>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47F55F0C-42AA-A0A9-E44D-B4FC110312E1}"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1_Thème Office">
    <p:bg>
      <p:bgPr>
        <a:solidFill>
          <a:schemeClr val="bg1"/>
        </a:solidFill>
        <a:effectLst/>
      </p:bgPr>
    </p:bg>
    <p:spTree>
      <p:nvGrpSpPr>
        <p:cNvPr id="1" name=""/>
        <p:cNvGrpSpPr/>
        <p:nvPr/>
      </p:nvGrpSpPr>
      <p:grpSpPr>
        <a:xfrm>
          <a:off x="0" y="0"/>
          <a:ext cx="0" cy="0"/>
          <a:chOff x="0" y="0"/>
          <a:chExt cx="0" cy="0"/>
        </a:xfrm>
      </p:grpSpPr>
      <p:pic>
        <p:nvPicPr>
          <p:cNvPr id="2" name="Image 6"/>
          <p:cNvPicPr>
            <a:picLocks noChangeAspect="1"/>
            <a:extLst>
              <a:ext uri="smNativeData">
                <pr:smNativeData xmlns:pr="smNativeData" xmlns:p14="http://schemas.microsoft.com/office/powerpoint/2010/main" xmlns="" val="SMDATA_15_HEO5Xx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SmasBf///wEAAAAAAAAAAAAAAAAAAAAAAAAAAAAAAAAAAAAAAAAAAAAAAAJ/f38ArMv5A8zMzADAwP8Af39/AAAAAAAAAAAAAAAAAP///wAAAAAAIQAAABgAAAAUAAAAAAAAAPn///96OAAAKSoAABAAAAAmAAAACAAAAP//////////"/>
              </a:ext>
            </a:extLst>
          </p:cNvPicPr>
          <p:nvPr/>
        </p:nvPicPr>
        <p:blipFill>
          <a:blip r:embed="rId14"/>
          <a:stretch>
            <a:fillRect/>
          </a:stretch>
        </p:blipFill>
        <p:spPr>
          <a:xfrm>
            <a:off x="0" y="-4445"/>
            <a:ext cx="9180830" cy="6858000"/>
          </a:xfrm>
          <a:prstGeom prst="rect">
            <a:avLst/>
          </a:prstGeom>
          <a:noFill/>
          <a:ln>
            <a:noFill/>
          </a:ln>
          <a:effectLst/>
        </p:spPr>
      </p:pic>
      <p:sp>
        <p:nvSpPr>
          <p:cNvPr id="3" name="ZoneTexte 5"/>
          <p:cNvSpPr>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CCgAAoygAAM0eAABTKgAAEAAAACYAAAAIAAAA//////////8="/>
              </a:ext>
            </a:extLst>
          </p:cNvSpPr>
          <p:nvPr/>
        </p:nvSpPr>
        <p:spPr>
          <a:xfrm>
            <a:off x="1708150" y="6605905"/>
            <a:ext cx="3298825" cy="274320"/>
          </a:xfrm>
          <a:prstGeom prst="rect">
            <a:avLst/>
          </a:prstGeom>
          <a:noFill/>
          <a:ln>
            <a:noFill/>
          </a:ln>
          <a:effectLst/>
        </p:spPr>
        <p:txBody>
          <a:bodyPr vert="horz" wrap="square" lIns="91440" tIns="45720" rIns="91440" bIns="45720" numCol="1" spcCol="215900" anchor="t"/>
          <a:lstStyle/>
          <a:p>
            <a:pPr>
              <a:spcBef>
                <a:spcPts val="0"/>
              </a:spcBef>
              <a:defRPr sz="1200">
                <a:latin typeface="Calibri" pitchFamily="2" charset="0"/>
                <a:ea typeface="Calibri" pitchFamily="2" charset="0"/>
                <a:cs typeface="Calibri" pitchFamily="2" charset="0"/>
              </a:defRPr>
            </a:pPr>
            <a:r>
              <a:t>420-W45-SF Installation serveurs et services</a:t>
            </a:r>
          </a:p>
        </p:txBody>
      </p:sp>
      <p:sp>
        <p:nvSpPr>
          <p:cNvPr id="4" name="Rectangle 2"/>
          <p:cNvSpPr>
            <a:spLocks noGrp="1" noChangeArrowheads="1"/>
            <a:extLst>
              <a:ext uri="smNativeData">
                <pr:smNativeData xmlns:pr="smNativeData" xmlns:p14="http://schemas.microsoft.com/office/powerpoint/2010/main" xmlns=""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vx8AAP//wQE="/>
              </a:ext>
            </a:extLst>
          </p:cNvSpPr>
          <p:nvPr>
            <p:ph type="title"/>
          </p:nvPr>
        </p:nvSpPr>
        <p:spPr>
          <a:xfrm>
            <a:off x="685800" y="609600"/>
            <a:ext cx="7772400" cy="1143000"/>
          </a:xfrm>
          <a:prstGeom prst="rect">
            <a:avLst/>
          </a:prstGeom>
          <a:noFill/>
          <a:ln>
            <a:noFill/>
          </a:ln>
          <a:effectLst/>
        </p:spPr>
        <p:txBody>
          <a:bodyPr vert="horz" wrap="square" lIns="91440" tIns="45720" rIns="91440" bIns="45720" numCol="1" spcCol="215900" anchor="ctr">
            <a:prstTxWarp prst="textNoShape">
              <a:avLst/>
            </a:prstTxWarp>
          </a:bodyPr>
          <a:lstStyle/>
          <a:p>
            <a:r>
              <a:t>Cliquez et modifiez le titre</a:t>
            </a:r>
          </a:p>
        </p:txBody>
      </p:sp>
      <p:sp>
        <p:nvSpPr>
          <p:cNvPr id="5" name="Rectangle 3"/>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vx8AAP//wQE="/>
              </a:ext>
            </a:extLst>
          </p:cNvSpPr>
          <p:nvPr>
            <p:ph type="body" idx="1"/>
          </p:nvPr>
        </p:nvSpPr>
        <p:spPr>
          <a:xfrm>
            <a:off x="685800" y="1981200"/>
            <a:ext cx="7772400" cy="4114800"/>
          </a:xfrm>
          <a:prstGeom prst="rect">
            <a:avLst/>
          </a:prstGeom>
          <a:noFill/>
          <a:ln>
            <a:noFill/>
          </a:ln>
          <a:effectLst/>
        </p:spPr>
        <p:txBody>
          <a:bodyPr vert="horz" wrap="square" lIns="91440" tIns="45720" rIns="91440" bIns="45720" numCol="1" spcCol="215900" anchor="t">
            <a:prstTxWarp prst="textNoShape">
              <a:avLst/>
            </a:prstTxWarp>
          </a:bodyPr>
          <a:lstStyle/>
          <a:p>
            <a:r>
              <a:t>Cliquez pour modifier les styles du texte du masque</a:t>
            </a:r>
          </a:p>
          <a:p>
            <a:pPr lvl="1"/>
            <a:r>
              <a:t>Deuxième niveau</a:t>
            </a:r>
          </a:p>
          <a:p>
            <a:pPr lvl="2"/>
            <a:r>
              <a:t>Troisième niveau</a:t>
            </a:r>
          </a:p>
          <a:p>
            <a:pPr lvl="3"/>
            <a:r>
              <a:t>Quatrième niveau</a:t>
            </a:r>
          </a:p>
          <a:p>
            <a:pPr lvl="4"/>
            <a:r>
              <a:t>Cinquième niveau</a:t>
            </a:r>
          </a:p>
        </p:txBody>
      </p:sp>
      <p:sp>
        <p:nvSpPr>
          <p:cNvPr id="6" name="Espace réservé du pied de page 5"/>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v58AAP//wQE="/>
              </a:ext>
            </a:extLst>
          </p:cNvSpPr>
          <p:nvPr>
            <p:ph type="ftr" sz="quarter" idx="3"/>
          </p:nvPr>
        </p:nvSpPr>
        <p:spPr>
          <a:xfrm>
            <a:off x="3124200" y="6248400"/>
            <a:ext cx="2895600" cy="457200"/>
          </a:xfrm>
          <a:prstGeom prst="rect">
            <a:avLst/>
          </a:prstGeom>
          <a:noFill/>
          <a:ln>
            <a:noFill/>
          </a:ln>
          <a:effectLst/>
        </p:spPr>
        <p:txBody>
          <a:bodyPr vert="horz" wrap="square" lIns="91440" tIns="45720" rIns="91440" bIns="45720" numCol="1" spcCol="215900" anchor="t">
            <a:prstTxWarp prst="textNoShape">
              <a:avLst/>
            </a:prstTxWarp>
          </a:bodyPr>
          <a:lstStyle>
            <a:lvl1pPr algn="ctr" defTabSz="457200">
              <a:tabLst/>
              <a:defRPr sz="1400">
                <a:solidFill>
                  <a:srgbClr val="000000"/>
                </a:solidFill>
                <a:latin typeface="Basic Sans" pitchFamily="1" charset="0"/>
                <a:ea typeface="Arial" pitchFamily="2" charset="0"/>
                <a:cs typeface="Arial" pitchFamily="2" charset="0"/>
              </a:defRPr>
            </a:lvl1pPr>
          </a:lstStyle>
          <a:p>
            <a:endParaRPr/>
          </a:p>
        </p:txBody>
      </p:sp>
      <p:sp>
        <p:nvSpPr>
          <p:cNvPr id="7" name="Espace réservé du numéro de diapositive 6"/>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v58AAP//wQE="/>
              </a:ext>
            </a:extLst>
          </p:cNvSpPr>
          <p:nvPr>
            <p:ph type="sldNum" sz="quarter" idx="4"/>
          </p:nvPr>
        </p:nvSpPr>
        <p:spPr>
          <a:xfrm>
            <a:off x="900430" y="6609080"/>
            <a:ext cx="934720" cy="276225"/>
          </a:xfrm>
          <a:prstGeom prst="rect">
            <a:avLst/>
          </a:prstGeom>
          <a:noFill/>
          <a:ln>
            <a:noFill/>
          </a:ln>
          <a:effectLst/>
        </p:spPr>
        <p:txBody>
          <a:bodyPr vert="horz" wrap="square" lIns="91440" tIns="45720" rIns="91440" bIns="45720" numCol="1" spcCol="215900" anchor="t">
            <a:prstTxWarp prst="textNoShape">
              <a:avLst/>
            </a:prstTxWarp>
          </a:bodyPr>
          <a:lstStyle>
            <a:lvl1pPr algn="ctr" defTabSz="457200">
              <a:tabLst/>
              <a:defRPr sz="1000">
                <a:solidFill>
                  <a:srgbClr val="000000"/>
                </a:solidFill>
                <a:latin typeface="Basic Sans" pitchFamily="1" charset="0"/>
                <a:ea typeface="Arial" pitchFamily="2" charset="0"/>
                <a:cs typeface="Arial" pitchFamily="2" charset="0"/>
              </a:defRPr>
            </a:lvl1pPr>
          </a:lstStyle>
          <a:p>
            <a:fld id="{3FEEDCAC-E2D2-BB2A-9C56-147F92186A41}" type="slidenum">
              <a:t>‹#›</a:t>
            </a:fld>
            <a:endParaRPr/>
          </a:p>
        </p:txBody>
      </p:sp>
    </p:spTree>
  </p:cSld>
  <p:clrMap bg1="lt1" tx1="dk1" bg2="lt2" tx2="dk2" accent1="accent1" accent2="accent2" accent3="accent3" accent4="accent4" accent5="accent5" accent6="accent6" hlink="hlink" folHlink="folHlink"/>
  <p:sldLayoutIdLst>
    <p:sldLayoutId id="2147483758"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hf sldNum="0" hdr="0" ftr="0" dt="0"/>
  <p:txStyles>
    <p:titleStyle>
      <a:lvl1pPr marL="0" marR="0" indent="0" algn="ctr" defTabSz="914400">
        <a:lnSpc>
          <a:spcPct val="100000"/>
        </a:lnSpc>
        <a:spcBef>
          <a:spcPts val="0"/>
        </a:spcBef>
        <a:spcAft>
          <a:spcPts val="0"/>
        </a:spcAft>
        <a:buNone/>
        <a:tabLst/>
        <a:defRPr sz="4400" b="0" i="0" u="none" strike="noStrike" kern="1" spc="0" baseline="0">
          <a:solidFill>
            <a:schemeClr val="folHlink"/>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titleStyle>
    <p:bodyStyle>
      <a:lvl1pPr marL="342900" marR="0" indent="-342900" algn="l" defTabSz="9144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742950" marR="0" indent="-285750" algn="l" defTabSz="914400">
        <a:lnSpc>
          <a:spcPct val="100000"/>
        </a:lnSpc>
        <a:spcBef>
          <a:spcPts val="67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1143000" marR="0" indent="-228600" algn="l" defTabSz="914400">
        <a:lnSpc>
          <a:spcPct val="100000"/>
        </a:lnSpc>
        <a:spcBef>
          <a:spcPts val="575"/>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6002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20574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customXml" Target="../ink/ink2.xml"/><Relationship Id="rId5" Type="http://schemas.openxmlformats.org/officeDocument/2006/relationships/image" Target="../media/image14.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a:extLst>
              <a:ext uri="smNativeData">
                <pr:smNativeData xmlns:pr="smNativeData" xmlns:p14="http://schemas.microsoft.com/office/powerpoint/2010/main" xmlns="" val="SMDATA_15_HEO5Xx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SmasBf///wEAAAAAAAAAAAAAAAAAAAAAAAAAAAAAAAAAAAAAAAAAAAAAAAJ/f38ArMv5A8zMzADAwP8Af39/AAAAAAAAAAAAAAAAAP///wAAAAAAIQAAABgAAAAUAAAA8v///4L+//96OAAAMCoAABAAAAAmAAAACAAAAP//////////"/>
              </a:ext>
            </a:extLst>
          </p:cNvPicPr>
          <p:nvPr/>
        </p:nvPicPr>
        <p:blipFill>
          <a:blip r:embed="rId3"/>
          <a:stretch>
            <a:fillRect/>
          </a:stretch>
        </p:blipFill>
        <p:spPr>
          <a:xfrm>
            <a:off x="-8890" y="-242570"/>
            <a:ext cx="9189720" cy="7100570"/>
          </a:xfrm>
          <a:prstGeom prst="rect">
            <a:avLst/>
          </a:prstGeom>
          <a:noFill/>
          <a:ln>
            <a:noFill/>
          </a:ln>
          <a:effectLst/>
        </p:spPr>
      </p:pic>
      <p:sp>
        <p:nvSpPr>
          <p:cNvPr id="3" name="ZoneTexte 2"/>
          <p:cNvSpPr>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BhikSU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y////vBsAAAUZAADMIwAAEAAAACYAAAAIAAAA//////////8="/>
              </a:ext>
            </a:extLst>
          </p:cNvSpPr>
          <p:nvPr/>
        </p:nvSpPr>
        <p:spPr>
          <a:xfrm>
            <a:off x="-8890" y="4508500"/>
            <a:ext cx="4076065" cy="1310640"/>
          </a:xfrm>
          <a:prstGeom prst="rect">
            <a:avLst/>
          </a:prstGeom>
          <a:noFill/>
          <a:ln>
            <a:noFill/>
          </a:ln>
          <a:effectLst/>
        </p:spPr>
        <p:txBody>
          <a:bodyPr vert="horz" wrap="square" lIns="91440" tIns="45720" rIns="91440" bIns="45720" numCol="1" spcCol="215900" anchor="t"/>
          <a:lstStyle/>
          <a:p>
            <a:pPr marL="0">
              <a:spcBef>
                <a:spcPts val="0"/>
              </a:spcBef>
              <a:buNone/>
              <a:defRPr sz="1600" b="1">
                <a:latin typeface="Roboto Black" charset="0"/>
                <a:ea typeface="Roboto Black" charset="0"/>
                <a:cs typeface="Roboto Black" charset="0"/>
              </a:defRPr>
            </a:pPr>
            <a:r>
              <a:rPr dirty="0"/>
              <a:t>420-W45-SF Installation de </a:t>
            </a:r>
            <a:r>
              <a:rPr dirty="0" err="1"/>
              <a:t>serveurs</a:t>
            </a:r>
            <a:r>
              <a:rPr dirty="0"/>
              <a:t> et de services</a:t>
            </a:r>
          </a:p>
          <a:p>
            <a:pPr marL="0">
              <a:spcBef>
                <a:spcPts val="0"/>
              </a:spcBef>
              <a:buNone/>
              <a:defRPr sz="1600" b="1">
                <a:latin typeface="Roboto Black" charset="0"/>
                <a:ea typeface="Arial" pitchFamily="2" charset="0"/>
                <a:cs typeface="Arial" pitchFamily="2" charset="0"/>
              </a:defRPr>
            </a:pPr>
            <a:endParaRPr dirty="0"/>
          </a:p>
          <a:p>
            <a:pPr marL="0">
              <a:spcBef>
                <a:spcPts val="0"/>
              </a:spcBef>
              <a:buNone/>
              <a:defRPr sz="1600" b="1">
                <a:latin typeface="Roboto Black" charset="0"/>
                <a:ea typeface="Roboto Black" charset="0"/>
                <a:cs typeface="Roboto Black" charset="0"/>
              </a:defRPr>
            </a:pPr>
            <a:r>
              <a:rPr dirty="0"/>
              <a:t>Claude Roy</a:t>
            </a:r>
          </a:p>
          <a:p>
            <a:pPr marL="0">
              <a:spcBef>
                <a:spcPts val="0"/>
              </a:spcBef>
              <a:buNone/>
              <a:defRPr sz="1600" b="1">
                <a:latin typeface="Roboto Black" charset="0"/>
                <a:ea typeface="Roboto Black" charset="0"/>
                <a:cs typeface="Roboto Black" charset="0"/>
              </a:defRPr>
            </a:pPr>
            <a:r>
              <a:rPr lang="en-US" dirty="0"/>
              <a:t>Bastion de </a:t>
            </a:r>
            <a:r>
              <a:rPr lang="en-US" dirty="0" err="1"/>
              <a:t>sécurité</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A52E-0883-4E11-89F5-FB67A1B6B4BB}"/>
              </a:ext>
            </a:extLst>
          </p:cNvPr>
          <p:cNvSpPr>
            <a:spLocks noGrp="1"/>
          </p:cNvSpPr>
          <p:nvPr>
            <p:ph type="title"/>
          </p:nvPr>
        </p:nvSpPr>
        <p:spPr/>
        <p:txBody>
          <a:bodyPr/>
          <a:lstStyle/>
          <a:p>
            <a:r>
              <a:rPr lang="en-US" dirty="0"/>
              <a:t>Coupe-feu dans le </a:t>
            </a:r>
            <a:r>
              <a:rPr lang="en-US" dirty="0" err="1"/>
              <a:t>réseau</a:t>
            </a:r>
            <a:endParaRPr lang="fr-CA" dirty="0"/>
          </a:p>
        </p:txBody>
      </p:sp>
      <p:sp>
        <p:nvSpPr>
          <p:cNvPr id="3" name="Content Placeholder 2">
            <a:extLst>
              <a:ext uri="{FF2B5EF4-FFF2-40B4-BE49-F238E27FC236}">
                <a16:creationId xmlns:a16="http://schemas.microsoft.com/office/drawing/2014/main" id="{E3EC09A3-6550-4320-B815-D7F1729D5191}"/>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341363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304800"/>
            <a:ext cx="7772400" cy="1143000"/>
          </a:xfrm>
        </p:spPr>
        <p:txBody>
          <a:bodyPr/>
          <a:lstStyle/>
          <a:p>
            <a:r>
              <a:rPr lang="en-US" sz="3200" dirty="0" err="1"/>
              <a:t>Réseau</a:t>
            </a:r>
            <a:r>
              <a:rPr lang="en-US" sz="3200" dirty="0"/>
              <a:t> interne (Inside) et </a:t>
            </a:r>
            <a:r>
              <a:rPr lang="en-US" sz="3200" dirty="0" err="1"/>
              <a:t>externe</a:t>
            </a:r>
            <a:r>
              <a:rPr lang="en-US" sz="3200" dirty="0"/>
              <a:t> (Outside)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966913"/>
            <a:ext cx="8715375" cy="2924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76200"/>
            <a:ext cx="7772400" cy="1143000"/>
          </a:xfrm>
        </p:spPr>
        <p:txBody>
          <a:bodyPr/>
          <a:lstStyle/>
          <a:p>
            <a:r>
              <a:rPr lang="en-US" sz="3200" dirty="0"/>
              <a:t> Zone </a:t>
            </a:r>
            <a:r>
              <a:rPr lang="en-US" sz="3200" dirty="0" err="1"/>
              <a:t>démilitarisée</a:t>
            </a:r>
            <a:r>
              <a:rPr lang="en-US" sz="3200" dirty="0"/>
              <a:t> (DMZ)</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139" y="1213373"/>
            <a:ext cx="7685723" cy="5044552"/>
          </a:xfrm>
          <a:prstGeom prst="rect">
            <a:avLst/>
          </a:prstGeom>
          <a:noFill/>
          <a:ln>
            <a:noFill/>
          </a:ln>
        </p:spPr>
      </p:pic>
      <p:grpSp>
        <p:nvGrpSpPr>
          <p:cNvPr id="7" name="Group 6">
            <a:extLst>
              <a:ext uri="{FF2B5EF4-FFF2-40B4-BE49-F238E27FC236}">
                <a16:creationId xmlns:a16="http://schemas.microsoft.com/office/drawing/2014/main" id="{A4833304-B0E8-1D49-95B6-A1A9928CF65C}"/>
              </a:ext>
            </a:extLst>
          </p:cNvPr>
          <p:cNvGrpSpPr/>
          <p:nvPr/>
        </p:nvGrpSpPr>
        <p:grpSpPr>
          <a:xfrm>
            <a:off x="3069703" y="2509920"/>
            <a:ext cx="280440" cy="337320"/>
            <a:chOff x="3069703" y="2509920"/>
            <a:chExt cx="280440" cy="33732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9C2C729-0150-8649-A1AE-3784890C2169}"/>
                    </a:ext>
                  </a:extLst>
                </p14:cNvPr>
                <p14:cNvContentPartPr/>
                <p14:nvPr/>
              </p14:nvContentPartPr>
              <p14:xfrm>
                <a:off x="3069703" y="2527560"/>
                <a:ext cx="280440" cy="248760"/>
              </p14:xfrm>
            </p:contentPart>
          </mc:Choice>
          <mc:Fallback xmlns="">
            <p:pic>
              <p:nvPicPr>
                <p:cNvPr id="5" name="Ink 4">
                  <a:extLst>
                    <a:ext uri="{FF2B5EF4-FFF2-40B4-BE49-F238E27FC236}">
                      <a16:creationId xmlns:a16="http://schemas.microsoft.com/office/drawing/2014/main" id="{99C2C729-0150-8649-A1AE-3784890C2169}"/>
                    </a:ext>
                  </a:extLst>
                </p:cNvPr>
                <p:cNvPicPr/>
                <p:nvPr/>
              </p:nvPicPr>
              <p:blipFill>
                <a:blip r:embed="rId5"/>
                <a:stretch>
                  <a:fillRect/>
                </a:stretch>
              </p:blipFill>
              <p:spPr>
                <a:xfrm>
                  <a:off x="3060703" y="2518920"/>
                  <a:ext cx="29808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F813095-952D-C44A-9D78-69E612BFA9DB}"/>
                    </a:ext>
                  </a:extLst>
                </p14:cNvPr>
                <p14:cNvContentPartPr/>
                <p14:nvPr/>
              </p14:nvContentPartPr>
              <p14:xfrm>
                <a:off x="3079783" y="2509920"/>
                <a:ext cx="243000" cy="337320"/>
              </p14:xfrm>
            </p:contentPart>
          </mc:Choice>
          <mc:Fallback xmlns="">
            <p:pic>
              <p:nvPicPr>
                <p:cNvPr id="6" name="Ink 5">
                  <a:extLst>
                    <a:ext uri="{FF2B5EF4-FFF2-40B4-BE49-F238E27FC236}">
                      <a16:creationId xmlns:a16="http://schemas.microsoft.com/office/drawing/2014/main" id="{7F813095-952D-C44A-9D78-69E612BFA9DB}"/>
                    </a:ext>
                  </a:extLst>
                </p:cNvPr>
                <p:cNvPicPr/>
                <p:nvPr/>
              </p:nvPicPr>
              <p:blipFill>
                <a:blip r:embed="rId7"/>
                <a:stretch>
                  <a:fillRect/>
                </a:stretch>
              </p:blipFill>
              <p:spPr>
                <a:xfrm>
                  <a:off x="3071143" y="2500920"/>
                  <a:ext cx="260640" cy="35496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76200"/>
            <a:ext cx="7772400" cy="1143000"/>
          </a:xfrm>
        </p:spPr>
        <p:txBody>
          <a:bodyPr/>
          <a:lstStyle/>
          <a:p>
            <a:r>
              <a:rPr lang="en-US" sz="3200" dirty="0"/>
              <a:t>ZBF (Zone-Based Policy Firewalls)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60" y="1194553"/>
            <a:ext cx="7117080" cy="50443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228600"/>
            <a:ext cx="7772400" cy="1143000"/>
          </a:xfrm>
        </p:spPr>
        <p:txBody>
          <a:bodyPr/>
          <a:lstStyle/>
          <a:p>
            <a:r>
              <a:rPr lang="en-US" sz="3200" dirty="0" err="1"/>
              <a:t>Meilleurs</a:t>
            </a:r>
            <a:r>
              <a:rPr lang="en-US" sz="3200" dirty="0"/>
              <a:t> </a:t>
            </a:r>
            <a:r>
              <a:rPr lang="en-US" sz="3200" dirty="0" err="1"/>
              <a:t>pratiques</a:t>
            </a:r>
            <a:endParaRPr lang="en-US" sz="3200" dirty="0"/>
          </a:p>
        </p:txBody>
      </p:sp>
      <p:sp>
        <p:nvSpPr>
          <p:cNvPr id="2" name="Text Placeholder 1"/>
          <p:cNvSpPr>
            <a:spLocks noGrp="1"/>
          </p:cNvSpPr>
          <p:nvPr>
            <p:ph type="body" sz="quarter" idx="4294967295"/>
          </p:nvPr>
        </p:nvSpPr>
        <p:spPr>
          <a:xfrm>
            <a:off x="283369" y="1219200"/>
            <a:ext cx="8577263" cy="4267200"/>
          </a:xfrm>
        </p:spPr>
        <p:txBody>
          <a:bodyPr/>
          <a:lstStyle/>
          <a:p>
            <a:pPr marL="0" indent="0">
              <a:buNone/>
            </a:pPr>
            <a:endParaRPr lang="en-US" sz="2000" dirty="0"/>
          </a:p>
          <a:p>
            <a:pPr marL="0" indent="0">
              <a:buNone/>
            </a:pPr>
            <a:r>
              <a:rPr lang="en-US" sz="2000" dirty="0"/>
              <a:t>Les </a:t>
            </a:r>
            <a:r>
              <a:rPr lang="en-US" sz="2000" dirty="0" err="1"/>
              <a:t>meilleurs</a:t>
            </a:r>
            <a:r>
              <a:rPr lang="en-US" sz="2000" dirty="0"/>
              <a:t> </a:t>
            </a:r>
            <a:r>
              <a:rPr lang="en-US" sz="2000" dirty="0" err="1"/>
              <a:t>pratiques</a:t>
            </a:r>
            <a:r>
              <a:rPr lang="en-US" sz="2000" dirty="0"/>
              <a:t> Firewalls :</a:t>
            </a:r>
          </a:p>
          <a:p>
            <a:r>
              <a:rPr lang="en-US" sz="2000" dirty="0"/>
              <a:t>Placer les pare-</a:t>
            </a:r>
            <a:r>
              <a:rPr lang="en-US" sz="2000" dirty="0" err="1"/>
              <a:t>feu</a:t>
            </a:r>
            <a:r>
              <a:rPr lang="en-US" sz="2000" dirty="0"/>
              <a:t> aux </a:t>
            </a:r>
            <a:r>
              <a:rPr lang="en-US" sz="2000" dirty="0" err="1"/>
              <a:t>frontières</a:t>
            </a:r>
            <a:r>
              <a:rPr lang="en-US" sz="2000" dirty="0"/>
              <a:t> de </a:t>
            </a:r>
            <a:r>
              <a:rPr lang="en-US" sz="2000" dirty="0" err="1"/>
              <a:t>sécurité</a:t>
            </a:r>
            <a:r>
              <a:rPr lang="en-US" sz="2000" dirty="0"/>
              <a:t>.</a:t>
            </a:r>
          </a:p>
          <a:p>
            <a:r>
              <a:rPr lang="en-US" sz="2000" dirty="0"/>
              <a:t>Il </a:t>
            </a:r>
            <a:r>
              <a:rPr lang="en-US" sz="2000" dirty="0" err="1"/>
              <a:t>est</a:t>
            </a:r>
            <a:r>
              <a:rPr lang="en-US" sz="2000" dirty="0"/>
              <a:t> imprudent de se </a:t>
            </a:r>
            <a:r>
              <a:rPr lang="en-US" sz="2000" dirty="0" err="1"/>
              <a:t>fier</a:t>
            </a:r>
            <a:r>
              <a:rPr lang="en-US" sz="2000" dirty="0"/>
              <a:t> </a:t>
            </a:r>
            <a:r>
              <a:rPr lang="en-US" sz="2000" dirty="0" err="1"/>
              <a:t>seulement</a:t>
            </a:r>
            <a:r>
              <a:rPr lang="en-US" sz="2000" dirty="0"/>
              <a:t> aux pare-</a:t>
            </a:r>
            <a:r>
              <a:rPr lang="en-US" sz="2000" dirty="0" err="1"/>
              <a:t>feu</a:t>
            </a:r>
            <a:r>
              <a:rPr lang="en-US" sz="2000" dirty="0"/>
              <a:t>.</a:t>
            </a:r>
          </a:p>
          <a:p>
            <a:r>
              <a:rPr lang="en-US" sz="2000" dirty="0" err="1"/>
              <a:t>Refuser</a:t>
            </a:r>
            <a:r>
              <a:rPr lang="en-US" sz="2000" dirty="0"/>
              <a:t> tout </a:t>
            </a:r>
            <a:r>
              <a:rPr lang="en-US" sz="2000" dirty="0" err="1"/>
              <a:t>trafic</a:t>
            </a:r>
            <a:r>
              <a:rPr lang="en-US" sz="2000" dirty="0"/>
              <a:t> par </a:t>
            </a:r>
            <a:r>
              <a:rPr lang="en-US" sz="2000" dirty="0" err="1"/>
              <a:t>défaut</a:t>
            </a:r>
            <a:r>
              <a:rPr lang="en-US" sz="2000" dirty="0"/>
              <a:t>. </a:t>
            </a:r>
            <a:r>
              <a:rPr lang="en-US" sz="2000" dirty="0" err="1"/>
              <a:t>Permettre</a:t>
            </a:r>
            <a:r>
              <a:rPr lang="en-US" sz="2000" dirty="0"/>
              <a:t> </a:t>
            </a:r>
            <a:r>
              <a:rPr lang="en-US" sz="2000" dirty="0" err="1"/>
              <a:t>seulement</a:t>
            </a:r>
            <a:r>
              <a:rPr lang="en-US" sz="2000" dirty="0"/>
              <a:t> les services </a:t>
            </a:r>
            <a:r>
              <a:rPr lang="en-US" sz="2000" dirty="0" err="1"/>
              <a:t>nécessaires</a:t>
            </a:r>
            <a:r>
              <a:rPr lang="en-US" sz="2000" dirty="0"/>
              <a:t>.</a:t>
            </a:r>
          </a:p>
          <a:p>
            <a:r>
              <a:rPr lang="en-US" sz="2000" dirty="0" err="1"/>
              <a:t>L’accès</a:t>
            </a:r>
            <a:r>
              <a:rPr lang="en-US" sz="2000" dirty="0"/>
              <a:t> physique aux pare-</a:t>
            </a:r>
            <a:r>
              <a:rPr lang="en-US" sz="2000" dirty="0" err="1"/>
              <a:t>feu</a:t>
            </a:r>
            <a:r>
              <a:rPr lang="en-US" sz="2000" dirty="0"/>
              <a:t> </a:t>
            </a:r>
            <a:r>
              <a:rPr lang="en-US" sz="2000" dirty="0" err="1"/>
              <a:t>doit</a:t>
            </a:r>
            <a:r>
              <a:rPr lang="en-US" sz="2000" dirty="0"/>
              <a:t> </a:t>
            </a:r>
            <a:r>
              <a:rPr lang="en-US" sz="2000" dirty="0" err="1"/>
              <a:t>être</a:t>
            </a:r>
            <a:r>
              <a:rPr lang="en-US" sz="2000" dirty="0"/>
              <a:t> </a:t>
            </a:r>
            <a:r>
              <a:rPr lang="en-US" sz="2000" dirty="0" err="1"/>
              <a:t>contrôlé</a:t>
            </a:r>
            <a:r>
              <a:rPr lang="en-US" sz="2000" dirty="0"/>
              <a:t>.</a:t>
            </a:r>
          </a:p>
          <a:p>
            <a:r>
              <a:rPr lang="en-US" sz="2000" dirty="0" err="1"/>
              <a:t>Sureveiller</a:t>
            </a:r>
            <a:r>
              <a:rPr lang="en-US" sz="2000" dirty="0"/>
              <a:t> les </a:t>
            </a:r>
            <a:r>
              <a:rPr lang="en-US" sz="2000" dirty="0" err="1"/>
              <a:t>journaux</a:t>
            </a:r>
            <a:r>
              <a:rPr lang="en-US" sz="2000" dirty="0"/>
              <a:t> (logs) des pare-</a:t>
            </a:r>
            <a:r>
              <a:rPr lang="en-US" sz="2000" dirty="0" err="1"/>
              <a:t>feu</a:t>
            </a:r>
            <a:r>
              <a:rPr lang="en-US" sz="2000" dirty="0"/>
              <a:t>.</a:t>
            </a:r>
          </a:p>
          <a:p>
            <a:r>
              <a:rPr lang="en-US" sz="2000" dirty="0"/>
              <a:t>Faire la </a:t>
            </a:r>
            <a:r>
              <a:rPr lang="en-US" sz="2000" dirty="0" err="1"/>
              <a:t>gestion</a:t>
            </a:r>
            <a:r>
              <a:rPr lang="en-US" sz="2000" dirty="0"/>
              <a:t> de </a:t>
            </a:r>
            <a:r>
              <a:rPr lang="en-US" sz="2000" dirty="0" err="1"/>
              <a:t>changement</a:t>
            </a:r>
            <a:r>
              <a:rPr lang="en-US" sz="2000" dirty="0"/>
              <a:t> pour tout </a:t>
            </a:r>
            <a:r>
              <a:rPr lang="en-US" sz="2000" dirty="0" err="1"/>
              <a:t>changement</a:t>
            </a:r>
            <a:r>
              <a:rPr lang="en-US" sz="2000" dirty="0"/>
              <a:t> </a:t>
            </a:r>
            <a:r>
              <a:rPr lang="en-US" sz="2000" dirty="0" err="1"/>
              <a:t>à</a:t>
            </a:r>
            <a:r>
              <a:rPr lang="en-US" sz="2000" dirty="0"/>
              <a:t> la configuration des pare-</a:t>
            </a:r>
            <a:r>
              <a:rPr lang="en-US" sz="2000" dirty="0" err="1"/>
              <a:t>feu</a:t>
            </a:r>
            <a:r>
              <a:rPr lang="en-US" sz="2000" dirty="0"/>
              <a:t>.</a:t>
            </a:r>
          </a:p>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304800"/>
            <a:ext cx="7772400" cy="685800"/>
          </a:xfrm>
        </p:spPr>
        <p:txBody>
          <a:bodyPr/>
          <a:lstStyle/>
          <a:p>
            <a:pPr>
              <a:lnSpc>
                <a:spcPct val="100000"/>
              </a:lnSpc>
            </a:pPr>
            <a:r>
              <a:rPr lang="en-US" sz="3200"/>
              <a:t>Coupe-feu </a:t>
            </a:r>
            <a:r>
              <a:rPr lang="en-US" sz="3200" dirty="0"/>
              <a:t>de </a:t>
            </a:r>
            <a:r>
              <a:rPr lang="en-US" sz="3200" dirty="0" err="1"/>
              <a:t>sécurité</a:t>
            </a:r>
            <a:endParaRPr lang="en-US" sz="32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4740" y="1359151"/>
            <a:ext cx="5151120" cy="4780663"/>
          </a:xfrm>
          <a:prstGeom prst="rect">
            <a:avLst/>
          </a:prstGeom>
          <a:noFill/>
          <a:ln>
            <a:noFill/>
          </a:ln>
        </p:spPr>
      </p:pic>
      <p:sp>
        <p:nvSpPr>
          <p:cNvPr id="5" name="Text Placeholder 6"/>
          <p:cNvSpPr txBox="1"/>
          <p:nvPr/>
        </p:nvSpPr>
        <p:spPr>
          <a:xfrm>
            <a:off x="350520" y="3569208"/>
            <a:ext cx="3284220" cy="298399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anose="020B0604020202020204" pitchFamily="34" charset="0"/>
              <a:buChar char="•"/>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905" algn="l" defTabSz="914400" rtl="0" eaLnBrk="1" latinLnBrk="0" hangingPunct="1">
              <a:lnSpc>
                <a:spcPct val="95000"/>
              </a:lnSpc>
              <a:spcBef>
                <a:spcPts val="840"/>
              </a:spcBef>
              <a:buFont typeface="Arial" panose="020B0604020202020204"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anose="020B0604020202020204" pitchFamily="34" charset="0"/>
              <a:buNone/>
              <a:defRPr lang="en-US" sz="1400" kern="1200" dirty="0" smtClean="0">
                <a:solidFill>
                  <a:srgbClr val="435153"/>
                </a:solidFill>
                <a:latin typeface="+mj-lt"/>
                <a:ea typeface="+mn-ea"/>
                <a:cs typeface="+mn-cs"/>
              </a:defRPr>
            </a:lvl4pPr>
            <a:lvl5pPr marL="802005" indent="0" algn="l" defTabSz="914400" rtl="0" eaLnBrk="1" latinLnBrk="0" hangingPunct="1">
              <a:lnSpc>
                <a:spcPct val="95000"/>
              </a:lnSpc>
              <a:spcBef>
                <a:spcPts val="840"/>
              </a:spcBef>
              <a:buFont typeface="Arial" panose="020B0604020202020204"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285750"/>
            <a:r>
              <a:rPr lang="en-US" sz="1800" dirty="0" err="1"/>
              <a:t>Ils</a:t>
            </a:r>
            <a:r>
              <a:rPr lang="en-US" sz="1800" dirty="0"/>
              <a:t> </a:t>
            </a:r>
            <a:r>
              <a:rPr lang="en-US" sz="1800" dirty="0" err="1"/>
              <a:t>sont</a:t>
            </a:r>
            <a:r>
              <a:rPr lang="en-US" sz="1800" dirty="0"/>
              <a:t> </a:t>
            </a:r>
            <a:r>
              <a:rPr lang="en-US" sz="1800" dirty="0" err="1"/>
              <a:t>résistants</a:t>
            </a:r>
            <a:r>
              <a:rPr lang="en-US" sz="1800" dirty="0"/>
              <a:t> aux </a:t>
            </a:r>
            <a:r>
              <a:rPr lang="en-US" sz="1800" dirty="0" err="1"/>
              <a:t>attaques</a:t>
            </a:r>
            <a:endParaRPr lang="en-US" sz="1800" dirty="0"/>
          </a:p>
          <a:p>
            <a:pPr marL="514350" indent="-285750"/>
            <a:r>
              <a:rPr lang="en-US" sz="1800" dirty="0" err="1"/>
              <a:t>Ils</a:t>
            </a:r>
            <a:r>
              <a:rPr lang="en-US" sz="1800" dirty="0"/>
              <a:t> </a:t>
            </a:r>
            <a:r>
              <a:rPr lang="en-US" sz="1800" dirty="0" err="1"/>
              <a:t>sont</a:t>
            </a:r>
            <a:r>
              <a:rPr lang="en-US" sz="1800" dirty="0"/>
              <a:t> le </a:t>
            </a:r>
            <a:r>
              <a:rPr lang="en-US" sz="1800" dirty="0" err="1"/>
              <a:t>seul</a:t>
            </a:r>
            <a:r>
              <a:rPr lang="en-US" sz="1800" dirty="0"/>
              <a:t> point de transit entre les </a:t>
            </a:r>
            <a:r>
              <a:rPr lang="en-US" sz="1800" dirty="0" err="1"/>
              <a:t>réseaux</a:t>
            </a:r>
            <a:r>
              <a:rPr lang="en-US" sz="1800" dirty="0"/>
              <a:t> </a:t>
            </a:r>
            <a:r>
              <a:rPr lang="en-US" sz="1800" dirty="0" err="1"/>
              <a:t>parce</a:t>
            </a:r>
            <a:r>
              <a:rPr lang="en-US" sz="1800" dirty="0"/>
              <a:t> </a:t>
            </a:r>
            <a:r>
              <a:rPr lang="en-US" sz="1800" dirty="0" err="1"/>
              <a:t>que</a:t>
            </a:r>
            <a:r>
              <a:rPr lang="en-US" sz="1800" dirty="0"/>
              <a:t> </a:t>
            </a:r>
            <a:r>
              <a:rPr lang="en-US" sz="1800" dirty="0" err="1"/>
              <a:t>tous</a:t>
            </a:r>
            <a:r>
              <a:rPr lang="en-US" sz="1800" dirty="0"/>
              <a:t> les flux de </a:t>
            </a:r>
            <a:r>
              <a:rPr lang="en-US" sz="1800" dirty="0" err="1"/>
              <a:t>trafic</a:t>
            </a:r>
            <a:r>
              <a:rPr lang="en-US" sz="1800" dirty="0"/>
              <a:t> </a:t>
            </a:r>
            <a:r>
              <a:rPr lang="en-US" sz="1800" dirty="0" err="1"/>
              <a:t>passent</a:t>
            </a:r>
            <a:r>
              <a:rPr lang="en-US" sz="1800" dirty="0"/>
              <a:t> </a:t>
            </a:r>
            <a:r>
              <a:rPr lang="en-US" sz="1800" dirty="0" err="1"/>
              <a:t>à</a:t>
            </a:r>
            <a:r>
              <a:rPr lang="en-US" sz="1800" dirty="0"/>
              <a:t> travers le pare-</a:t>
            </a:r>
            <a:r>
              <a:rPr lang="en-US" sz="1800" dirty="0" err="1"/>
              <a:t>feu</a:t>
            </a:r>
            <a:endParaRPr lang="en-US" sz="1800" dirty="0"/>
          </a:p>
          <a:p>
            <a:pPr marL="514350" indent="-285750"/>
            <a:r>
              <a:rPr lang="en-US" sz="1800" dirty="0"/>
              <a:t>Applique la </a:t>
            </a:r>
            <a:r>
              <a:rPr lang="en-US" sz="1800" dirty="0" err="1"/>
              <a:t>politique</a:t>
            </a:r>
            <a:r>
              <a:rPr lang="en-US" sz="1800" dirty="0"/>
              <a:t> de </a:t>
            </a:r>
            <a:r>
              <a:rPr lang="en-US" sz="1800" dirty="0" err="1"/>
              <a:t>contrôle</a:t>
            </a:r>
            <a:r>
              <a:rPr lang="en-US" sz="1800" dirty="0"/>
              <a:t> </a:t>
            </a:r>
            <a:r>
              <a:rPr lang="en-US" sz="1800" dirty="0" err="1"/>
              <a:t>d'accès</a:t>
            </a:r>
            <a:endParaRPr lang="en-US" sz="1800" dirty="0"/>
          </a:p>
        </p:txBody>
      </p:sp>
      <p:sp>
        <p:nvSpPr>
          <p:cNvPr id="6" name="Rectangle 3"/>
          <p:cNvSpPr txBox="1">
            <a:spLocks noChangeArrowheads="1"/>
          </p:cNvSpPr>
          <p:nvPr/>
        </p:nvSpPr>
        <p:spPr>
          <a:xfrm>
            <a:off x="239713" y="914400"/>
            <a:ext cx="3494087" cy="2133600"/>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anose="020B0604020202020204" pitchFamily="34" charset="0"/>
              <a:buChar char="•"/>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905" algn="l" defTabSz="914400" rtl="0" eaLnBrk="1" latinLnBrk="0" hangingPunct="1">
              <a:lnSpc>
                <a:spcPct val="95000"/>
              </a:lnSpc>
              <a:spcBef>
                <a:spcPts val="840"/>
              </a:spcBef>
              <a:buFont typeface="Arial" panose="020B0604020202020204"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anose="020B0604020202020204" pitchFamily="34" charset="0"/>
              <a:buNone/>
              <a:defRPr lang="en-US" sz="1400" kern="1200" dirty="0" smtClean="0">
                <a:solidFill>
                  <a:srgbClr val="435153"/>
                </a:solidFill>
                <a:latin typeface="+mj-lt"/>
                <a:ea typeface="+mn-ea"/>
                <a:cs typeface="+mn-cs"/>
              </a:defRPr>
            </a:lvl4pPr>
            <a:lvl5pPr marL="802005" indent="0" algn="l" defTabSz="914400" rtl="0" eaLnBrk="1" latinLnBrk="0" hangingPunct="1">
              <a:lnSpc>
                <a:spcPct val="95000"/>
              </a:lnSpc>
              <a:spcBef>
                <a:spcPts val="840"/>
              </a:spcBef>
              <a:buFont typeface="Arial" panose="020B0604020202020204"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fr-FR" dirty="0"/>
              <a:t>Les </a:t>
            </a:r>
            <a:r>
              <a:rPr lang="fr-FR" dirty="0" err="1"/>
              <a:t>coupes-feu</a:t>
            </a:r>
            <a:r>
              <a:rPr lang="fr-FR" dirty="0"/>
              <a:t> séparent les zones protégées des zones non protégées pour empêcher des utilisateurs non autorisés d'accéder aux ressources du réseau protégées.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76200"/>
            <a:ext cx="7772400" cy="1143000"/>
          </a:xfrm>
        </p:spPr>
        <p:txBody>
          <a:bodyPr/>
          <a:lstStyle/>
          <a:p>
            <a:r>
              <a:rPr lang="en-US" sz="3200" dirty="0"/>
              <a:t>Classic Firewall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8" y="1519238"/>
            <a:ext cx="7134225" cy="381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9EEF-6C15-4D92-AB6E-C601C0FBEC8C}"/>
              </a:ext>
            </a:extLst>
          </p:cNvPr>
          <p:cNvSpPr>
            <a:spLocks noGrp="1"/>
          </p:cNvSpPr>
          <p:nvPr>
            <p:ph type="title"/>
          </p:nvPr>
        </p:nvSpPr>
        <p:spPr/>
        <p:txBody>
          <a:bodyPr/>
          <a:lstStyle/>
          <a:p>
            <a:r>
              <a:rPr lang="en-US" dirty="0"/>
              <a:t>Types de bastion de </a:t>
            </a:r>
            <a:r>
              <a:rPr lang="en-US" dirty="0" err="1"/>
              <a:t>sécurité</a:t>
            </a:r>
            <a:endParaRPr lang="fr-CA" dirty="0"/>
          </a:p>
        </p:txBody>
      </p:sp>
      <p:sp>
        <p:nvSpPr>
          <p:cNvPr id="3" name="Content Placeholder 2">
            <a:extLst>
              <a:ext uri="{FF2B5EF4-FFF2-40B4-BE49-F238E27FC236}">
                <a16:creationId xmlns:a16="http://schemas.microsoft.com/office/drawing/2014/main" id="{504C5D87-75C9-400D-B191-F08B5590A6DF}"/>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122148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dirty="0" err="1"/>
              <a:t>Filtrage</a:t>
            </a:r>
            <a:r>
              <a:rPr lang="en-US" dirty="0"/>
              <a:t> de </a:t>
            </a:r>
            <a:r>
              <a:rPr lang="en-US" dirty="0" err="1"/>
              <a:t>paquets</a:t>
            </a:r>
            <a:br>
              <a:rPr lang="en-US" dirty="0"/>
            </a:br>
            <a:r>
              <a:rPr lang="en-US" dirty="0"/>
              <a:t>Packet-filtering firewall</a:t>
            </a:r>
          </a:p>
          <a:p>
            <a:pPr marL="225425"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Pare-</a:t>
            </a:r>
            <a:r>
              <a:rPr lang="en-US" dirty="0" err="1"/>
              <a:t>feu</a:t>
            </a:r>
            <a:r>
              <a:rPr lang="en-US" dirty="0"/>
              <a:t> </a:t>
            </a:r>
            <a:r>
              <a:rPr lang="en-US" dirty="0" err="1"/>
              <a:t>à</a:t>
            </a:r>
            <a:r>
              <a:rPr lang="en-US" dirty="0"/>
              <a:t> </a:t>
            </a:r>
            <a:r>
              <a:rPr lang="en-US" dirty="0" err="1"/>
              <a:t>états</a:t>
            </a:r>
            <a:br>
              <a:rPr lang="en-US" dirty="0"/>
            </a:br>
            <a:r>
              <a:rPr lang="en-US" dirty="0" err="1"/>
              <a:t>Stateful</a:t>
            </a:r>
            <a:r>
              <a:rPr lang="en-US" dirty="0"/>
              <a:t> firewall</a:t>
            </a:r>
          </a:p>
          <a:p>
            <a:pPr>
              <a:buFont typeface="Wingdings" panose="05000000000000000000" charset="0"/>
              <a:buNone/>
            </a:pPr>
            <a:endParaRPr lang="en-US" dirty="0"/>
          </a:p>
          <a:p>
            <a:pPr>
              <a:buFont typeface="Wingdings" panose="05000000000000000000" charset="0"/>
              <a:buNone/>
            </a:pPr>
            <a:endParaRPr lang="en-US" dirty="0"/>
          </a:p>
        </p:txBody>
      </p:sp>
      <p:sp>
        <p:nvSpPr>
          <p:cNvPr id="7170" name="Rectangle 2"/>
          <p:cNvSpPr>
            <a:spLocks noGrp="1" noChangeArrowheads="1"/>
          </p:cNvSpPr>
          <p:nvPr>
            <p:ph type="title"/>
          </p:nvPr>
        </p:nvSpPr>
        <p:spPr>
          <a:xfrm>
            <a:off x="229702" y="236293"/>
            <a:ext cx="8588861" cy="635034"/>
          </a:xfrm>
        </p:spPr>
        <p:txBody>
          <a:bodyPr/>
          <a:lstStyle/>
          <a:p>
            <a:r>
              <a:rPr lang="en-US" dirty="0"/>
              <a:t>Types de pare-feu - Firewalls</a:t>
            </a:r>
          </a:p>
        </p:txBody>
      </p:sp>
      <p:pic>
        <p:nvPicPr>
          <p:cNvPr id="7172"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98844" y="1020850"/>
            <a:ext cx="4697506" cy="2560550"/>
          </a:xfrm>
          <a:prstGeom prst="rect">
            <a:avLst/>
          </a:prstGeom>
          <a:noFill/>
          <a:ln>
            <a:noFill/>
          </a:ln>
        </p:spPr>
      </p:pic>
      <p:pic>
        <p:nvPicPr>
          <p:cNvPr id="717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14800" y="3810000"/>
            <a:ext cx="4991100" cy="248751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sz="quarter" idx="4294967295"/>
          </p:nvPr>
        </p:nvSpPr>
        <p:spPr>
          <a:xfrm>
            <a:off x="239713" y="914400"/>
            <a:ext cx="4122425" cy="5391045"/>
          </a:xfrm>
          <a:prstGeom prst="rect">
            <a:avLst/>
          </a:prstGeom>
        </p:spPr>
        <p:txBody>
          <a:bodyPr/>
          <a:lstStyle/>
          <a:p>
            <a:r>
              <a:rPr lang="en-US" sz="2400" b="1" dirty="0"/>
              <a:t>Application gateway firewall (proxy firewall):</a:t>
            </a:r>
          </a:p>
          <a:p>
            <a:pPr lvl="1"/>
            <a:r>
              <a:rPr lang="en-US" sz="2000" dirty="0"/>
              <a:t>Filters information at OSI Layers 3, 4, 5, and 7. </a:t>
            </a:r>
          </a:p>
          <a:p>
            <a:pPr lvl="1"/>
            <a:r>
              <a:rPr lang="en-US" sz="2000" dirty="0"/>
              <a:t>Firewall control and filtering is done in software.</a:t>
            </a:r>
          </a:p>
          <a:p>
            <a:pPr marL="0" indent="0">
              <a:buNone/>
            </a:pPr>
            <a:endParaRPr lang="en-US" sz="2400" b="1" dirty="0"/>
          </a:p>
          <a:p>
            <a:endParaRPr lang="en-US" sz="2400" b="1" dirty="0"/>
          </a:p>
          <a:p>
            <a:r>
              <a:rPr lang="en-US" sz="2400" b="1" dirty="0"/>
              <a:t>Address-translation (NAT) firewall:</a:t>
            </a:r>
          </a:p>
          <a:p>
            <a:pPr lvl="1"/>
            <a:r>
              <a:rPr lang="en-US" sz="2000" dirty="0"/>
              <a:t>A firewall that expands the number of IP addresses available and hides network addressing design.</a:t>
            </a:r>
          </a:p>
        </p:txBody>
      </p:sp>
      <p:sp>
        <p:nvSpPr>
          <p:cNvPr id="74754" name="Rectangle 2"/>
          <p:cNvSpPr>
            <a:spLocks noGrp="1" noChangeArrowheads="1"/>
          </p:cNvSpPr>
          <p:nvPr>
            <p:ph type="title"/>
          </p:nvPr>
        </p:nvSpPr>
        <p:spPr>
          <a:xfrm>
            <a:off x="229702" y="251060"/>
            <a:ext cx="8588861" cy="531657"/>
          </a:xfrm>
        </p:spPr>
        <p:txBody>
          <a:bodyPr/>
          <a:lstStyle/>
          <a:p>
            <a:r>
              <a:rPr lang="en-US" dirty="0" err="1"/>
              <a:t>Autres</a:t>
            </a:r>
            <a:r>
              <a:rPr lang="en-US" dirty="0"/>
              <a:t> bastions de </a:t>
            </a:r>
            <a:r>
              <a:rPr lang="en-US" dirty="0" err="1"/>
              <a:t>sécurité</a:t>
            </a:r>
            <a:endParaRPr lang="en-US" dirty="0"/>
          </a:p>
        </p:txBody>
      </p:sp>
      <p:pic>
        <p:nvPicPr>
          <p:cNvPr id="7475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800" y="777875"/>
            <a:ext cx="4648200" cy="2574925"/>
          </a:xfrm>
          <a:prstGeom prst="rect">
            <a:avLst/>
          </a:prstGeom>
          <a:noFill/>
          <a:ln>
            <a:noFill/>
          </a:ln>
        </p:spPr>
      </p:pic>
      <p:pic>
        <p:nvPicPr>
          <p:cNvPr id="7475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581400"/>
            <a:ext cx="4699000" cy="25749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1" name="Rectangle 3"/>
          <p:cNvSpPr>
            <a:spLocks noGrp="1" noChangeArrowheads="1"/>
          </p:cNvSpPr>
          <p:nvPr>
            <p:ph type="body" sz="quarter" idx="10"/>
          </p:nvPr>
        </p:nvSpPr>
        <p:spPr/>
        <p:txBody>
          <a:bodyPr/>
          <a:lstStyle/>
          <a:p>
            <a:r>
              <a:rPr lang="en-US" sz="2400" dirty="0"/>
              <a:t>Stateless packet filtering:</a:t>
            </a:r>
          </a:p>
          <a:p>
            <a:pPr lvl="1"/>
            <a:r>
              <a:rPr lang="en-US" sz="2000" dirty="0"/>
              <a:t>Les ACLs </a:t>
            </a:r>
            <a:r>
              <a:rPr lang="en-US" sz="2000" dirty="0" err="1"/>
              <a:t>filtrent</a:t>
            </a:r>
            <a:r>
              <a:rPr lang="en-US" sz="2000" dirty="0"/>
              <a:t> en </a:t>
            </a:r>
            <a:r>
              <a:rPr lang="en-US" sz="2000" dirty="0" err="1"/>
              <a:t>utilisant</a:t>
            </a:r>
            <a:r>
              <a:rPr lang="en-US" sz="2000" dirty="0"/>
              <a:t> les </a:t>
            </a:r>
            <a:r>
              <a:rPr lang="en-US" sz="2000" dirty="0" err="1"/>
              <a:t>adresses</a:t>
            </a:r>
            <a:r>
              <a:rPr lang="en-US" sz="2000" dirty="0"/>
              <a:t> IP source et destination, les </a:t>
            </a:r>
            <a:r>
              <a:rPr lang="en-US" sz="2000" dirty="0" err="1"/>
              <a:t>numéros</a:t>
            </a:r>
            <a:r>
              <a:rPr lang="en-US" sz="2000" dirty="0"/>
              <a:t> de port TCP et UDP, les </a:t>
            </a:r>
            <a:r>
              <a:rPr lang="en-US" sz="2000" dirty="0" err="1"/>
              <a:t>drapeaux</a:t>
            </a:r>
            <a:r>
              <a:rPr lang="en-US" sz="2000" dirty="0"/>
              <a:t> TCP et les types de code ICMP. </a:t>
            </a:r>
          </a:p>
          <a:p>
            <a:r>
              <a:rPr lang="en-US" sz="2400" dirty="0" err="1"/>
              <a:t>Stateful</a:t>
            </a:r>
            <a:r>
              <a:rPr lang="en-US" sz="2400" dirty="0"/>
              <a:t> packet filtering:</a:t>
            </a:r>
          </a:p>
          <a:p>
            <a:pPr lvl="1"/>
            <a:r>
              <a:rPr lang="en-US" sz="2000" dirty="0" err="1"/>
              <a:t>L’inspection</a:t>
            </a:r>
            <a:r>
              <a:rPr lang="en-US" sz="2000" dirty="0"/>
              <a:t> </a:t>
            </a:r>
            <a:r>
              <a:rPr lang="en-US" sz="2000" dirty="0" err="1"/>
              <a:t>garde</a:t>
            </a:r>
            <a:r>
              <a:rPr lang="en-US" sz="2000" dirty="0"/>
              <a:t> en </a:t>
            </a:r>
            <a:r>
              <a:rPr lang="en-US" sz="2000" dirty="0" err="1"/>
              <a:t>mémoire</a:t>
            </a:r>
            <a:r>
              <a:rPr lang="en-US" sz="2000" dirty="0"/>
              <a:t> </a:t>
            </a:r>
            <a:r>
              <a:rPr lang="en-US" sz="2000" dirty="0" err="1"/>
              <a:t>certains</a:t>
            </a:r>
            <a:r>
              <a:rPr lang="en-US" sz="2000" dirty="0"/>
              <a:t> </a:t>
            </a:r>
            <a:r>
              <a:rPr lang="en-US" sz="2000" dirty="0" err="1"/>
              <a:t>détails</a:t>
            </a:r>
            <a:r>
              <a:rPr lang="en-US" sz="2000" dirty="0"/>
              <a:t> </a:t>
            </a:r>
            <a:r>
              <a:rPr lang="en-US" sz="2000" dirty="0" err="1"/>
              <a:t>ou</a:t>
            </a:r>
            <a:r>
              <a:rPr lang="en-US" sz="2000" dirty="0"/>
              <a:t> </a:t>
            </a:r>
            <a:r>
              <a:rPr lang="en-US" sz="2000" dirty="0" err="1"/>
              <a:t>états</a:t>
            </a:r>
            <a:r>
              <a:rPr lang="en-US" sz="2000" dirty="0"/>
              <a:t> de la </a:t>
            </a:r>
            <a:r>
              <a:rPr lang="en-US" sz="2000" dirty="0" err="1"/>
              <a:t>requête</a:t>
            </a:r>
            <a:r>
              <a:rPr lang="en-US" sz="2000" dirty="0"/>
              <a:t>.</a:t>
            </a:r>
          </a:p>
          <a:p>
            <a:pPr lvl="1"/>
            <a:r>
              <a:rPr lang="en-CA" sz="2000" dirty="0" err="1"/>
              <a:t>L’appareil</a:t>
            </a:r>
            <a:r>
              <a:rPr lang="en-CA" sz="2000" dirty="0"/>
              <a:t> </a:t>
            </a:r>
            <a:r>
              <a:rPr lang="en-CA" sz="2000" dirty="0" err="1"/>
              <a:t>garde</a:t>
            </a:r>
            <a:r>
              <a:rPr lang="en-CA" sz="2000" dirty="0"/>
              <a:t> des entrées de </a:t>
            </a:r>
            <a:r>
              <a:rPr lang="en-CA" sz="2000" dirty="0" err="1"/>
              <a:t>toutes</a:t>
            </a:r>
            <a:r>
              <a:rPr lang="en-CA" sz="2000" dirty="0"/>
              <a:t> les connexions passant au travers le pare-</a:t>
            </a:r>
            <a:r>
              <a:rPr lang="en-CA" sz="2000" dirty="0" err="1"/>
              <a:t>feu</a:t>
            </a:r>
            <a:r>
              <a:rPr lang="en-CA" sz="2000" dirty="0"/>
              <a:t> et </a:t>
            </a:r>
            <a:r>
              <a:rPr lang="en-CA" sz="2000" dirty="0" err="1"/>
              <a:t>il</a:t>
            </a:r>
            <a:r>
              <a:rPr lang="en-CA" sz="2000" dirty="0"/>
              <a:t> </a:t>
            </a:r>
            <a:r>
              <a:rPr lang="en-CA" sz="2000" dirty="0" err="1"/>
              <a:t>est</a:t>
            </a:r>
            <a:r>
              <a:rPr lang="en-CA" sz="2000" dirty="0"/>
              <a:t> capable de </a:t>
            </a:r>
            <a:r>
              <a:rPr lang="en-CA" sz="2000" dirty="0" err="1"/>
              <a:t>déterminer</a:t>
            </a:r>
            <a:r>
              <a:rPr lang="en-CA" sz="2000" dirty="0"/>
              <a:t> </a:t>
            </a:r>
            <a:r>
              <a:rPr lang="en-CA" sz="2000" dirty="0" err="1"/>
              <a:t>si</a:t>
            </a:r>
            <a:r>
              <a:rPr lang="en-CA" sz="2000" dirty="0"/>
              <a:t> un </a:t>
            </a:r>
            <a:r>
              <a:rPr lang="en-CA" sz="2000" dirty="0" err="1"/>
              <a:t>paquet</a:t>
            </a:r>
            <a:r>
              <a:rPr lang="en-CA" sz="2000" dirty="0"/>
              <a:t> </a:t>
            </a:r>
            <a:r>
              <a:rPr lang="en-CA" sz="2000" dirty="0" err="1"/>
              <a:t>est</a:t>
            </a:r>
            <a:r>
              <a:rPr lang="en-CA" sz="2000" dirty="0"/>
              <a:t> le début </a:t>
            </a:r>
            <a:r>
              <a:rPr lang="en-CA" sz="2000" dirty="0" err="1"/>
              <a:t>d’une</a:t>
            </a:r>
            <a:r>
              <a:rPr lang="en-CA" sz="2000" dirty="0"/>
              <a:t> connexion </a:t>
            </a:r>
            <a:r>
              <a:rPr lang="en-CA" sz="2000" dirty="0" err="1"/>
              <a:t>ou</a:t>
            </a:r>
            <a:r>
              <a:rPr lang="en-CA" sz="2000" dirty="0"/>
              <a:t> </a:t>
            </a:r>
            <a:r>
              <a:rPr lang="en-CA" sz="2000" dirty="0" err="1"/>
              <a:t>s’il</a:t>
            </a:r>
            <a:r>
              <a:rPr lang="en-CA" sz="2000" dirty="0"/>
              <a:t> fait </a:t>
            </a:r>
            <a:r>
              <a:rPr lang="en-CA" sz="2000" dirty="0" err="1"/>
              <a:t>partie</a:t>
            </a:r>
            <a:r>
              <a:rPr lang="en-CA" sz="2000" dirty="0"/>
              <a:t> </a:t>
            </a:r>
            <a:r>
              <a:rPr lang="en-CA" sz="2000" dirty="0" err="1"/>
              <a:t>d’une</a:t>
            </a:r>
            <a:r>
              <a:rPr lang="en-CA" sz="2000" dirty="0"/>
              <a:t> connexion </a:t>
            </a:r>
            <a:r>
              <a:rPr lang="en-CA" sz="2000" dirty="0" err="1"/>
              <a:t>existante</a:t>
            </a:r>
            <a:r>
              <a:rPr lang="en-US" sz="2000" dirty="0"/>
              <a:t>.</a:t>
            </a:r>
          </a:p>
          <a:p>
            <a:pPr lvl="1"/>
            <a:endParaRPr lang="en-US" sz="2400" dirty="0"/>
          </a:p>
          <a:p>
            <a:endParaRPr lang="en-US" sz="2400" dirty="0"/>
          </a:p>
        </p:txBody>
      </p:sp>
      <p:sp>
        <p:nvSpPr>
          <p:cNvPr id="67586" name="Rectangle 2"/>
          <p:cNvSpPr>
            <a:spLocks noGrp="1" noChangeArrowheads="1"/>
          </p:cNvSpPr>
          <p:nvPr>
            <p:ph type="title"/>
          </p:nvPr>
        </p:nvSpPr>
        <p:spPr>
          <a:xfrm>
            <a:off x="229702" y="432215"/>
            <a:ext cx="8588861" cy="498184"/>
          </a:xfrm>
        </p:spPr>
        <p:txBody>
          <a:bodyPr/>
          <a:lstStyle/>
          <a:p>
            <a:r>
              <a:rPr lang="en-US" sz="3600" dirty="0"/>
              <a:t>Stateless versus </a:t>
            </a:r>
            <a:r>
              <a:rPr lang="en-US" sz="3600" dirty="0" err="1"/>
              <a:t>Stateful</a:t>
            </a:r>
            <a:r>
              <a:rPr lang="en-US" sz="3600" dirty="0"/>
              <a:t> Packet Filtering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sz="quarter" idx="10"/>
          </p:nvPr>
        </p:nvSpPr>
        <p:spPr/>
        <p:txBody>
          <a:bodyPr/>
          <a:lstStyle/>
          <a:p>
            <a:r>
              <a:rPr lang="en-US" sz="2400" dirty="0" err="1"/>
              <a:t>Aussi</a:t>
            </a:r>
            <a:r>
              <a:rPr lang="en-US" sz="2400" dirty="0"/>
              <a:t> </a:t>
            </a:r>
            <a:r>
              <a:rPr lang="en-US" sz="2400" dirty="0" err="1"/>
              <a:t>appelé</a:t>
            </a:r>
            <a:r>
              <a:rPr lang="en-US" sz="2400" dirty="0"/>
              <a:t> </a:t>
            </a:r>
            <a:r>
              <a:rPr lang="ja-JP" altLang="en-US" sz="2400" dirty="0"/>
              <a:t>“</a:t>
            </a:r>
            <a:r>
              <a:rPr lang="en-US" sz="2400" dirty="0" err="1"/>
              <a:t>stateful</a:t>
            </a:r>
            <a:r>
              <a:rPr lang="en-US" sz="2400" dirty="0"/>
              <a:t> packet filters</a:t>
            </a:r>
            <a:r>
              <a:rPr lang="ja-JP" altLang="en-US" sz="2400" dirty="0"/>
              <a:t>”</a:t>
            </a:r>
            <a:r>
              <a:rPr lang="en-US" sz="2400" dirty="0"/>
              <a:t> et</a:t>
            </a:r>
            <a:r>
              <a:rPr lang="ja-JP" altLang="en-US" sz="2400" dirty="0"/>
              <a:t>“</a:t>
            </a:r>
            <a:r>
              <a:rPr lang="en-US" sz="2400" dirty="0"/>
              <a:t>application-aware packet filters.</a:t>
            </a:r>
            <a:r>
              <a:rPr lang="ja-JP" altLang="en-US" sz="2400" dirty="0"/>
              <a:t>”</a:t>
            </a:r>
            <a:endParaRPr lang="en-US" sz="2400" dirty="0"/>
          </a:p>
          <a:p>
            <a:r>
              <a:rPr lang="en-US" sz="2400" dirty="0"/>
              <a:t>Les pare-</a:t>
            </a:r>
            <a:r>
              <a:rPr lang="en-US" sz="2400" dirty="0" err="1"/>
              <a:t>feu</a:t>
            </a:r>
            <a:r>
              <a:rPr lang="en-US" sz="2400" dirty="0"/>
              <a:t> </a:t>
            </a:r>
            <a:r>
              <a:rPr lang="en-US" sz="2400" dirty="0" err="1"/>
              <a:t>Stateful</a:t>
            </a:r>
            <a:r>
              <a:rPr lang="en-US" sz="2400" dirty="0"/>
              <a:t> </a:t>
            </a:r>
            <a:r>
              <a:rPr lang="en-US" sz="2400" dirty="0" err="1"/>
              <a:t>sont</a:t>
            </a:r>
            <a:r>
              <a:rPr lang="en-US" sz="2400" dirty="0"/>
              <a:t> </a:t>
            </a:r>
            <a:r>
              <a:rPr lang="en-US" sz="2400" dirty="0" err="1"/>
              <a:t>meilleurs</a:t>
            </a:r>
            <a:r>
              <a:rPr lang="en-US" sz="2400" dirty="0"/>
              <a:t> </a:t>
            </a:r>
            <a:r>
              <a:rPr lang="en-US" sz="2400" dirty="0" err="1"/>
              <a:t>que</a:t>
            </a:r>
            <a:r>
              <a:rPr lang="en-US" sz="2400" dirty="0"/>
              <a:t> les packet filters:</a:t>
            </a:r>
          </a:p>
          <a:p>
            <a:pPr lvl="1"/>
            <a:r>
              <a:rPr lang="en-US" sz="2400" dirty="0" err="1"/>
              <a:t>Ils</a:t>
            </a:r>
            <a:r>
              <a:rPr lang="en-US" sz="2400" dirty="0"/>
              <a:t> </a:t>
            </a:r>
            <a:r>
              <a:rPr lang="en-US" sz="2400" dirty="0" err="1"/>
              <a:t>gardent</a:t>
            </a:r>
            <a:r>
              <a:rPr lang="en-US" sz="2400" dirty="0"/>
              <a:t> </a:t>
            </a:r>
            <a:r>
              <a:rPr lang="en-US" sz="2400" dirty="0" err="1"/>
              <a:t>une</a:t>
            </a:r>
            <a:r>
              <a:rPr lang="en-US" sz="2400" dirty="0"/>
              <a:t> table de session (state table) </a:t>
            </a:r>
            <a:r>
              <a:rPr lang="en-US" sz="2400" dirty="0" err="1"/>
              <a:t>où</a:t>
            </a:r>
            <a:r>
              <a:rPr lang="en-US" sz="2400" dirty="0"/>
              <a:t> </a:t>
            </a:r>
            <a:r>
              <a:rPr lang="en-US" sz="2400" dirty="0" err="1"/>
              <a:t>ils</a:t>
            </a:r>
            <a:r>
              <a:rPr lang="en-US" sz="2400" dirty="0"/>
              <a:t> </a:t>
            </a:r>
            <a:r>
              <a:rPr lang="en-US" sz="2400" dirty="0" err="1"/>
              <a:t>suivent</a:t>
            </a:r>
            <a:r>
              <a:rPr lang="en-US" sz="2400" dirty="0"/>
              <a:t> </a:t>
            </a:r>
            <a:r>
              <a:rPr lang="en-US" sz="2400" dirty="0" err="1"/>
              <a:t>toutes</a:t>
            </a:r>
            <a:r>
              <a:rPr lang="en-US" sz="2400" dirty="0"/>
              <a:t> les </a:t>
            </a:r>
            <a:r>
              <a:rPr lang="en-US" sz="2400" dirty="0" err="1"/>
              <a:t>connexions</a:t>
            </a:r>
            <a:r>
              <a:rPr lang="en-US" sz="2400" dirty="0"/>
              <a:t>.</a:t>
            </a:r>
          </a:p>
          <a:p>
            <a:pPr lvl="1"/>
            <a:r>
              <a:rPr lang="en-US" sz="2400" dirty="0" err="1"/>
              <a:t>Ils</a:t>
            </a:r>
            <a:r>
              <a:rPr lang="en-US" sz="2400" dirty="0"/>
              <a:t> </a:t>
            </a:r>
            <a:r>
              <a:rPr lang="en-US" sz="2400" dirty="0" err="1"/>
              <a:t>reconnaissent</a:t>
            </a:r>
            <a:r>
              <a:rPr lang="en-US" sz="2400" dirty="0"/>
              <a:t> les applications </a:t>
            </a:r>
            <a:r>
              <a:rPr lang="en-US" sz="2400" dirty="0" err="1"/>
              <a:t>dynamiques</a:t>
            </a:r>
            <a:r>
              <a:rPr lang="en-US" sz="2400" dirty="0"/>
              <a:t> et </a:t>
            </a:r>
            <a:r>
              <a:rPr lang="en-US" sz="2400" dirty="0" err="1"/>
              <a:t>ils</a:t>
            </a:r>
            <a:r>
              <a:rPr lang="en-US" sz="2400" dirty="0"/>
              <a:t> </a:t>
            </a:r>
            <a:r>
              <a:rPr lang="en-US" sz="2400" dirty="0" err="1"/>
              <a:t>savent</a:t>
            </a:r>
            <a:r>
              <a:rPr lang="en-US" sz="2400" dirty="0"/>
              <a:t> </a:t>
            </a:r>
            <a:r>
              <a:rPr lang="en-US" sz="2400" dirty="0" err="1"/>
              <a:t>quelles</a:t>
            </a:r>
            <a:r>
              <a:rPr lang="en-US" sz="2400" dirty="0"/>
              <a:t> </a:t>
            </a:r>
            <a:r>
              <a:rPr lang="en-US" sz="2400" dirty="0" err="1"/>
              <a:t>connexions</a:t>
            </a:r>
            <a:r>
              <a:rPr lang="en-US" sz="2400" dirty="0"/>
              <a:t> </a:t>
            </a:r>
            <a:r>
              <a:rPr lang="en-US" sz="2400" dirty="0" err="1"/>
              <a:t>supplémentaires</a:t>
            </a:r>
            <a:r>
              <a:rPr lang="en-US" sz="2400" dirty="0"/>
              <a:t> </a:t>
            </a:r>
            <a:r>
              <a:rPr lang="en-US" sz="2400" dirty="0" err="1"/>
              <a:t>seront</a:t>
            </a:r>
            <a:r>
              <a:rPr lang="en-US" sz="2400" dirty="0"/>
              <a:t> </a:t>
            </a:r>
            <a:r>
              <a:rPr lang="en-US" sz="2400" dirty="0" err="1"/>
              <a:t>initiées</a:t>
            </a:r>
            <a:r>
              <a:rPr lang="en-US" sz="2400" dirty="0"/>
              <a:t> entre les </a:t>
            </a:r>
            <a:r>
              <a:rPr lang="en-US" sz="2400" dirty="0" err="1"/>
              <a:t>deux</a:t>
            </a:r>
            <a:r>
              <a:rPr lang="en-US" sz="2400" dirty="0"/>
              <a:t> </a:t>
            </a:r>
            <a:r>
              <a:rPr lang="en-US" sz="2400" dirty="0" err="1"/>
              <a:t>extrémités</a:t>
            </a:r>
            <a:r>
              <a:rPr lang="en-US" sz="2400" dirty="0"/>
              <a:t>.</a:t>
            </a:r>
          </a:p>
        </p:txBody>
      </p:sp>
      <p:sp>
        <p:nvSpPr>
          <p:cNvPr id="71682" name="Rectangle 2"/>
          <p:cNvSpPr>
            <a:spLocks noGrp="1" noChangeArrowheads="1"/>
          </p:cNvSpPr>
          <p:nvPr>
            <p:ph type="title"/>
          </p:nvPr>
        </p:nvSpPr>
        <p:spPr>
          <a:xfrm>
            <a:off x="229702" y="432215"/>
            <a:ext cx="8588861" cy="365270"/>
          </a:xfrm>
        </p:spPr>
        <p:txBody>
          <a:bodyPr/>
          <a:lstStyle/>
          <a:p>
            <a:r>
              <a:rPr lang="en-US" dirty="0" err="1"/>
              <a:t>Stateful</a:t>
            </a:r>
            <a:r>
              <a:rPr lang="en-US" dirty="0"/>
              <a:t> Firewalls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0"/>
            <a:ext cx="7772400" cy="1143000"/>
          </a:xfrm>
        </p:spPr>
        <p:txBody>
          <a:bodyPr/>
          <a:lstStyle/>
          <a:p>
            <a:r>
              <a:rPr lang="en-US" sz="3200" dirty="0" err="1"/>
              <a:t>Stateful</a:t>
            </a:r>
            <a:r>
              <a:rPr lang="en-US" sz="3200" dirty="0"/>
              <a:t> Firewalls</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59" y="1518914"/>
            <a:ext cx="2876119" cy="2420625"/>
          </a:xfrm>
          <a:prstGeom prst="rect">
            <a:avLst/>
          </a:prstGeom>
          <a:noFill/>
          <a:ln>
            <a:noFill/>
          </a:ln>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4537" y="1518914"/>
            <a:ext cx="3725194" cy="2064124"/>
          </a:xfrm>
          <a:prstGeom prst="rect">
            <a:avLst/>
          </a:prstGeom>
          <a:noFill/>
          <a:ln>
            <a:noFill/>
          </a:ln>
        </p:spPr>
      </p:pic>
      <p:pic>
        <p:nvPicPr>
          <p:cNvPr id="174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633" y="4366260"/>
            <a:ext cx="5448734" cy="1951191"/>
          </a:xfrm>
          <a:prstGeom prst="rect">
            <a:avLst/>
          </a:prstGeom>
          <a:noFill/>
          <a:ln>
            <a:noFill/>
          </a:ln>
        </p:spPr>
      </p:pic>
      <p:sp>
        <p:nvSpPr>
          <p:cNvPr id="7" name="Text Placeholder 6"/>
          <p:cNvSpPr txBox="1"/>
          <p:nvPr/>
        </p:nvSpPr>
        <p:spPr>
          <a:xfrm>
            <a:off x="4864537" y="1241222"/>
            <a:ext cx="1513404"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anose="020B0604020202020204" pitchFamily="34" charset="0"/>
              <a:buChar char="•"/>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905" algn="l" defTabSz="914400" rtl="0" eaLnBrk="1" latinLnBrk="0" hangingPunct="1">
              <a:lnSpc>
                <a:spcPct val="95000"/>
              </a:lnSpc>
              <a:spcBef>
                <a:spcPts val="840"/>
              </a:spcBef>
              <a:buFont typeface="Arial" panose="020B0604020202020204"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anose="020B0604020202020204" pitchFamily="34" charset="0"/>
              <a:buNone/>
              <a:defRPr lang="en-US" sz="1400" kern="1200" dirty="0" smtClean="0">
                <a:solidFill>
                  <a:srgbClr val="435153"/>
                </a:solidFill>
                <a:latin typeface="+mj-lt"/>
                <a:ea typeface="+mn-ea"/>
                <a:cs typeface="+mn-cs"/>
              </a:defRPr>
            </a:lvl4pPr>
            <a:lvl5pPr marL="802005" indent="0" algn="l" defTabSz="914400" rtl="0" eaLnBrk="1" latinLnBrk="0" hangingPunct="1">
              <a:lnSpc>
                <a:spcPct val="95000"/>
              </a:lnSpc>
              <a:spcBef>
                <a:spcPts val="840"/>
              </a:spcBef>
              <a:buFont typeface="Arial" panose="020B0604020202020204"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dirty="0"/>
              <a:t>State Tables</a:t>
            </a:r>
          </a:p>
        </p:txBody>
      </p:sp>
      <p:sp>
        <p:nvSpPr>
          <p:cNvPr id="8" name="Text Placeholder 6"/>
          <p:cNvSpPr txBox="1"/>
          <p:nvPr/>
        </p:nvSpPr>
        <p:spPr>
          <a:xfrm>
            <a:off x="822959" y="1241222"/>
            <a:ext cx="1927862"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anose="020B0604020202020204" pitchFamily="34" charset="0"/>
              <a:buChar char="•"/>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905" algn="l" defTabSz="914400" rtl="0" eaLnBrk="1" latinLnBrk="0" hangingPunct="1">
              <a:lnSpc>
                <a:spcPct val="95000"/>
              </a:lnSpc>
              <a:spcBef>
                <a:spcPts val="840"/>
              </a:spcBef>
              <a:buFont typeface="Arial" panose="020B0604020202020204"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anose="020B0604020202020204" pitchFamily="34" charset="0"/>
              <a:buNone/>
              <a:defRPr lang="en-US" sz="1400" kern="1200" dirty="0" smtClean="0">
                <a:solidFill>
                  <a:srgbClr val="435153"/>
                </a:solidFill>
                <a:latin typeface="+mj-lt"/>
                <a:ea typeface="+mn-ea"/>
                <a:cs typeface="+mn-cs"/>
              </a:defRPr>
            </a:lvl4pPr>
            <a:lvl5pPr marL="802005" indent="0" algn="l" defTabSz="914400" rtl="0" eaLnBrk="1" latinLnBrk="0" hangingPunct="1">
              <a:lnSpc>
                <a:spcPct val="95000"/>
              </a:lnSpc>
              <a:spcBef>
                <a:spcPts val="840"/>
              </a:spcBef>
              <a:buFont typeface="Arial" panose="020B0604020202020204"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dirty="0" err="1"/>
              <a:t>Stateful</a:t>
            </a:r>
            <a:r>
              <a:rPr lang="en-US" sz="1800" dirty="0"/>
              <a:t> Firewalls </a:t>
            </a:r>
          </a:p>
        </p:txBody>
      </p:sp>
      <p:sp>
        <p:nvSpPr>
          <p:cNvPr id="9" name="Text Placeholder 6"/>
          <p:cNvSpPr txBox="1"/>
          <p:nvPr/>
        </p:nvSpPr>
        <p:spPr>
          <a:xfrm>
            <a:off x="1847633" y="4101274"/>
            <a:ext cx="2907248"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anose="020B0604020202020204" pitchFamily="34" charset="0"/>
              <a:buChar char="•"/>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905" algn="l" defTabSz="914400" rtl="0" eaLnBrk="1" latinLnBrk="0" hangingPunct="1">
              <a:lnSpc>
                <a:spcPct val="95000"/>
              </a:lnSpc>
              <a:spcBef>
                <a:spcPts val="840"/>
              </a:spcBef>
              <a:buFont typeface="Arial" panose="020B0604020202020204"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anose="020B0604020202020204" pitchFamily="34" charset="0"/>
              <a:buNone/>
              <a:defRPr lang="en-US" sz="1400" kern="1200" dirty="0" smtClean="0">
                <a:solidFill>
                  <a:srgbClr val="435153"/>
                </a:solidFill>
                <a:latin typeface="+mj-lt"/>
                <a:ea typeface="+mn-ea"/>
                <a:cs typeface="+mn-cs"/>
              </a:defRPr>
            </a:lvl4pPr>
            <a:lvl5pPr marL="802005" indent="0" algn="l" defTabSz="914400" rtl="0" eaLnBrk="1" latinLnBrk="0" hangingPunct="1">
              <a:lnSpc>
                <a:spcPct val="95000"/>
              </a:lnSpc>
              <a:spcBef>
                <a:spcPts val="840"/>
              </a:spcBef>
              <a:buFont typeface="Arial" panose="020B0604020202020204"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dirty="0" err="1"/>
              <a:t>Stateful</a:t>
            </a:r>
            <a:r>
              <a:rPr lang="en-US" sz="1800" dirty="0"/>
              <a:t> Firewall Operation</a:t>
            </a:r>
          </a:p>
        </p:txBody>
      </p:sp>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969696"/>
        </a:lt2>
        <a:accent1>
          <a:srgbClr val="FBDF53"/>
        </a:accent1>
        <a:accent2>
          <a:srgbClr val="FF9966"/>
        </a:accent2>
        <a:accent3>
          <a:srgbClr val="535379"/>
        </a:accent3>
        <a:accent4>
          <a:srgbClr val="737359"/>
        </a:accent4>
        <a:accent5>
          <a:srgbClr val="939339"/>
        </a:accent5>
        <a:accent6>
          <a:srgbClr val="B3B319"/>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808080"/>
        </a:lt2>
        <a:accent1>
          <a:srgbClr val="99CC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DEF6F1"/>
        </a:lt1>
        <a:dk2>
          <a:srgbClr val="000000"/>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D9"/>
        </a:lt1>
        <a:dk2>
          <a:srgbClr val="000000"/>
        </a:dk2>
        <a:lt2>
          <a:srgbClr val="777777"/>
        </a:lt2>
        <a:accent1>
          <a:srgbClr val="FFFFF7"/>
        </a:accent1>
        <a:accent2>
          <a:srgbClr val="33CCCC"/>
        </a:accent2>
        <a:accent3>
          <a:srgbClr val="535379"/>
        </a:accent3>
        <a:accent4>
          <a:srgbClr val="737359"/>
        </a:accent4>
        <a:accent5>
          <a:srgbClr val="939339"/>
        </a:accent5>
        <a:accent6>
          <a:srgbClr val="B3B31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008080"/>
        </a:lt1>
        <a:dk2>
          <a:srgbClr val="FFFF99"/>
        </a:dk2>
        <a:lt2>
          <a:srgbClr val="005A58"/>
        </a:lt2>
        <a:accent1>
          <a:srgbClr val="006462"/>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800000"/>
        </a:lt1>
        <a:dk2>
          <a:srgbClr val="DFD293"/>
        </a:dk2>
        <a:lt2>
          <a:srgbClr val="5C1F00"/>
        </a:lt2>
        <a:accent1>
          <a:srgbClr val="713E39"/>
        </a:accent1>
        <a:accent2>
          <a:srgbClr val="BE7960"/>
        </a:accent2>
        <a:accent3>
          <a:srgbClr val="535379"/>
        </a:accent3>
        <a:accent4>
          <a:srgbClr val="737359"/>
        </a:accent4>
        <a:accent5>
          <a:srgbClr val="939339"/>
        </a:accent5>
        <a:accent6>
          <a:srgbClr val="B3B319"/>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99"/>
        </a:lt1>
        <a:dk2>
          <a:srgbClr val="CCFFFF"/>
        </a:dk2>
        <a:lt2>
          <a:srgbClr val="003366"/>
        </a:lt2>
        <a:accent1>
          <a:srgbClr val="3366CC"/>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000000"/>
        </a:lt1>
        <a:dk2>
          <a:srgbClr val="E3EBF1"/>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86B5D"/>
        </a:lt1>
        <a:dk2>
          <a:srgbClr val="D1D1CB"/>
        </a:dk2>
        <a:lt2>
          <a:srgbClr val="777777"/>
        </a:lt2>
        <a:accent1>
          <a:srgbClr val="909082"/>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666699"/>
        </a:lt1>
        <a:dk2>
          <a:srgbClr val="FFFFFF"/>
        </a:dk2>
        <a:lt2>
          <a:srgbClr val="3E3E5C"/>
        </a:lt2>
        <a:accent1>
          <a:srgbClr val="60597B"/>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3">
        <a:dk1>
          <a:srgbClr val="FFFFFF"/>
        </a:dk1>
        <a:lt1>
          <a:srgbClr val="523E26"/>
        </a:lt1>
        <a:dk2>
          <a:srgbClr val="DFC08D"/>
        </a:dk2>
        <a:lt2>
          <a:srgbClr val="2D2015"/>
        </a:lt2>
        <a:accent1>
          <a:srgbClr val="8C7B70"/>
        </a:accent1>
        <a:accent2>
          <a:srgbClr val="8F5F2F"/>
        </a:accent2>
        <a:accent3>
          <a:srgbClr val="535379"/>
        </a:accent3>
        <a:accent4>
          <a:srgbClr val="737359"/>
        </a:accent4>
        <a:accent5>
          <a:srgbClr val="939339"/>
        </a:accent5>
        <a:accent6>
          <a:srgbClr val="B3B31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6">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7">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TotalTime>
  <Words>1028</Words>
  <Application>Microsoft Macintosh PowerPoint</Application>
  <PresentationFormat>On-screen Show (4:3)</PresentationFormat>
  <Paragraphs>81</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Basic Sans</vt:lpstr>
      <vt:lpstr>Calibri</vt:lpstr>
      <vt:lpstr>Roboto Black</vt:lpstr>
      <vt:lpstr>Wingdings</vt:lpstr>
      <vt:lpstr>Presentation</vt:lpstr>
      <vt:lpstr>PowerPoint Presentation</vt:lpstr>
      <vt:lpstr>Coupe-feu de sécurité</vt:lpstr>
      <vt:lpstr>Classic Firewall</vt:lpstr>
      <vt:lpstr>Types de bastion de sécurité</vt:lpstr>
      <vt:lpstr>Types de pare-feu - Firewalls</vt:lpstr>
      <vt:lpstr>Autres bastions de sécurité</vt:lpstr>
      <vt:lpstr>Stateless versus Stateful Packet Filtering</vt:lpstr>
      <vt:lpstr>Stateful Firewalls</vt:lpstr>
      <vt:lpstr>Stateful Firewalls</vt:lpstr>
      <vt:lpstr>Coupe-feu dans le réseau</vt:lpstr>
      <vt:lpstr>Réseau interne (Inside) et externe (Outside)</vt:lpstr>
      <vt:lpstr> Zone démilitarisée (DMZ)</vt:lpstr>
      <vt:lpstr>ZBF (Zone-Based Policy Firewalls)</vt:lpstr>
      <vt:lpstr>Meilleurs pratiques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Karine Létourneau</dc:creator>
  <cp:keywords/>
  <dc:description/>
  <cp:lastModifiedBy>Claude Roy ( Formation Continue Prof )</cp:lastModifiedBy>
  <cp:revision>1</cp:revision>
  <dcterms:created xsi:type="dcterms:W3CDTF">2020-10-15T19:47:18Z</dcterms:created>
  <dcterms:modified xsi:type="dcterms:W3CDTF">2021-11-03T23:36:13Z</dcterms:modified>
</cp:coreProperties>
</file>