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2"/>
  </p:notesMasterIdLst>
  <p:handoutMasterIdLst>
    <p:handoutMasterId r:id="rId13"/>
  </p:handoutMasterIdLst>
  <p:sldIdLst>
    <p:sldId id="277" r:id="rId2"/>
    <p:sldId id="492" r:id="rId3"/>
    <p:sldId id="493" r:id="rId4"/>
    <p:sldId id="494" r:id="rId5"/>
    <p:sldId id="495" r:id="rId6"/>
    <p:sldId id="496" r:id="rId7"/>
    <p:sldId id="497" r:id="rId8"/>
    <p:sldId id="498" r:id="rId9"/>
    <p:sldId id="499" r:id="rId10"/>
    <p:sldId id="289" r:id="rId11"/>
  </p:sldIdLst>
  <p:sldSz cx="9144000" cy="6858000" type="screen4x3"/>
  <p:notesSz cx="7010400" cy="9296400"/>
  <p:defaultTextStyle>
    <a:lvl1pPr marL="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605976860" val="978" rev64="64" revOS="3"/>
      <pr:smFileRevision xmlns="" xmlns:p14="http://schemas.microsoft.com/office/powerpoint/2010/main" xmlns:pr="smNativeData" dt="1605976860" val="101"/>
      <pr:guideOptions xmlns="" xmlns:p14="http://schemas.microsoft.com/office/powerpoint/2010/main" xmlns:pr="smNativeData" dt="1605976860"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3"/>
    <p:restoredTop sz="94669"/>
  </p:normalViewPr>
  <p:slideViewPr>
    <p:cSldViewPr>
      <p:cViewPr varScale="1">
        <p:scale>
          <a:sx n="196" d="100"/>
          <a:sy n="196" d="100"/>
        </p:scale>
        <p:origin x="2424" y="328"/>
      </p:cViewPr>
      <p:guideLst>
        <p:guide orient="horz" pos="2160"/>
        <p:guide pos="2880"/>
      </p:guideLst>
    </p:cSldViewPr>
  </p:slideViewPr>
  <p:outlineViewPr>
    <p:cViewPr>
      <p:scale>
        <a:sx n="303" d="100"/>
        <a:sy n="303" d="100"/>
      </p:scale>
      <p:origin x="0" y="0"/>
    </p:cViewPr>
  </p:outlineViewPr>
  <p:notesTextViewPr>
    <p:cViewPr>
      <p:scale>
        <a:sx n="1" d="1"/>
        <a:sy n="1" d="1"/>
      </p:scale>
      <p:origin x="0" y="0"/>
    </p:cViewPr>
  </p:notesTextViewPr>
  <p:sorterViewPr>
    <p:cViewPr>
      <p:scale>
        <a:sx n="10" d="100"/>
        <a:sy n="10" d="100"/>
      </p:scale>
      <p:origin x="0" y="0"/>
    </p:cViewPr>
  </p:sorterViewPr>
  <p:notesViewPr>
    <p:cSldViewPr>
      <p:cViewPr>
        <p:scale>
          <a:sx n="98" d="100"/>
          <a:sy n="98" d="100"/>
        </p:scale>
        <p:origin x="304" y="2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Roy ( Formation Continue Prof )" userId="62dc5972-1c93-4c8a-a38f-9be494a8ecb4" providerId="ADAL" clId="{45C3BAD9-ECB2-4C4E-9011-F36E8E5F5580}"/>
    <pc:docChg chg="undo addSld delSld modSld sldOrd">
      <pc:chgData name="Claude Roy ( Formation Continue Prof )" userId="62dc5972-1c93-4c8a-a38f-9be494a8ecb4" providerId="ADAL" clId="{45C3BAD9-ECB2-4C4E-9011-F36E8E5F5580}" dt="2020-11-29T13:56:07.079" v="333"/>
      <pc:docMkLst>
        <pc:docMk/>
      </pc:docMkLst>
      <pc:sldChg chg="modSp modTransition">
        <pc:chgData name="Claude Roy ( Formation Continue Prof )" userId="62dc5972-1c93-4c8a-a38f-9be494a8ecb4" providerId="ADAL" clId="{45C3BAD9-ECB2-4C4E-9011-F36E8E5F5580}" dt="2020-11-29T13:56:07.079" v="333"/>
        <pc:sldMkLst>
          <pc:docMk/>
          <pc:sldMk cId="0" sldId="277"/>
        </pc:sldMkLst>
        <pc:spChg chg="mod">
          <ac:chgData name="Claude Roy ( Formation Continue Prof )" userId="62dc5972-1c93-4c8a-a38f-9be494a8ecb4" providerId="ADAL" clId="{45C3BAD9-ECB2-4C4E-9011-F36E8E5F5580}" dt="2020-11-29T13:35:15.056" v="37" actId="20577"/>
          <ac:spMkLst>
            <pc:docMk/>
            <pc:sldMk cId="0" sldId="277"/>
            <ac:spMk id="3" creationId="{00000000-0000-0000-0000-000000000000}"/>
          </ac:spMkLst>
        </pc:spChg>
      </pc:sldChg>
      <pc:sldChg chg="modSp del">
        <pc:chgData name="Claude Roy ( Formation Continue Prof )" userId="62dc5972-1c93-4c8a-a38f-9be494a8ecb4" providerId="ADAL" clId="{45C3BAD9-ECB2-4C4E-9011-F36E8E5F5580}" dt="2020-11-29T13:36:54.702" v="80" actId="2696"/>
        <pc:sldMkLst>
          <pc:docMk/>
          <pc:sldMk cId="0" sldId="280"/>
        </pc:sldMkLst>
        <pc:spChg chg="mod">
          <ac:chgData name="Claude Roy ( Formation Continue Prof )" userId="62dc5972-1c93-4c8a-a38f-9be494a8ecb4" providerId="ADAL" clId="{45C3BAD9-ECB2-4C4E-9011-F36E8E5F5580}" dt="2020-11-29T13:36:02.456" v="78" actId="20577"/>
          <ac:spMkLst>
            <pc:docMk/>
            <pc:sldMk cId="0" sldId="280"/>
            <ac:spMk id="2" creationId="{00000000-0000-0000-0000-000000000000}"/>
          </ac:spMkLst>
        </pc:spChg>
        <pc:spChg chg="mod">
          <ac:chgData name="Claude Roy ( Formation Continue Prof )" userId="62dc5972-1c93-4c8a-a38f-9be494a8ecb4" providerId="ADAL" clId="{45C3BAD9-ECB2-4C4E-9011-F36E8E5F5580}" dt="2020-11-29T13:36:44.468" v="79" actId="12"/>
          <ac:spMkLst>
            <pc:docMk/>
            <pc:sldMk cId="0" sldId="280"/>
            <ac:spMk id="3" creationId="{00000000-0000-0000-0000-000000000000}"/>
          </ac:spMkLst>
        </pc:spChg>
      </pc:sldChg>
      <pc:sldChg chg="del">
        <pc:chgData name="Claude Roy ( Formation Continue Prof )" userId="62dc5972-1c93-4c8a-a38f-9be494a8ecb4" providerId="ADAL" clId="{45C3BAD9-ECB2-4C4E-9011-F36E8E5F5580}" dt="2020-11-29T13:37:24.332" v="82" actId="2696"/>
        <pc:sldMkLst>
          <pc:docMk/>
          <pc:sldMk cId="0" sldId="281"/>
        </pc:sldMkLst>
      </pc:sldChg>
      <pc:sldChg chg="del">
        <pc:chgData name="Claude Roy ( Formation Continue Prof )" userId="62dc5972-1c93-4c8a-a38f-9be494a8ecb4" providerId="ADAL" clId="{45C3BAD9-ECB2-4C4E-9011-F36E8E5F5580}" dt="2020-11-29T13:44:21.725" v="165" actId="2696"/>
        <pc:sldMkLst>
          <pc:docMk/>
          <pc:sldMk cId="0" sldId="283"/>
        </pc:sldMkLst>
      </pc:sldChg>
      <pc:sldChg chg="del">
        <pc:chgData name="Claude Roy ( Formation Continue Prof )" userId="62dc5972-1c93-4c8a-a38f-9be494a8ecb4" providerId="ADAL" clId="{45C3BAD9-ECB2-4C4E-9011-F36E8E5F5580}" dt="2020-11-29T13:45:49.682" v="195" actId="2696"/>
        <pc:sldMkLst>
          <pc:docMk/>
          <pc:sldMk cId="0" sldId="284"/>
        </pc:sldMkLst>
      </pc:sldChg>
      <pc:sldChg chg="del">
        <pc:chgData name="Claude Roy ( Formation Continue Prof )" userId="62dc5972-1c93-4c8a-a38f-9be494a8ecb4" providerId="ADAL" clId="{45C3BAD9-ECB2-4C4E-9011-F36E8E5F5580}" dt="2020-11-29T13:55:43.311" v="306" actId="2696"/>
        <pc:sldMkLst>
          <pc:docMk/>
          <pc:sldMk cId="0" sldId="289"/>
        </pc:sldMkLst>
      </pc:sldChg>
      <pc:sldChg chg="del">
        <pc:chgData name="Claude Roy ( Formation Continue Prof )" userId="62dc5972-1c93-4c8a-a38f-9be494a8ecb4" providerId="ADAL" clId="{45C3BAD9-ECB2-4C4E-9011-F36E8E5F5580}" dt="2020-11-29T13:48:08.168" v="207" actId="2696"/>
        <pc:sldMkLst>
          <pc:docMk/>
          <pc:sldMk cId="0" sldId="290"/>
        </pc:sldMkLst>
      </pc:sldChg>
      <pc:sldChg chg="del">
        <pc:chgData name="Claude Roy ( Formation Continue Prof )" userId="62dc5972-1c93-4c8a-a38f-9be494a8ecb4" providerId="ADAL" clId="{45C3BAD9-ECB2-4C4E-9011-F36E8E5F5580}" dt="2020-11-29T13:52:34.110" v="261" actId="2696"/>
        <pc:sldMkLst>
          <pc:docMk/>
          <pc:sldMk cId="0" sldId="291"/>
        </pc:sldMkLst>
      </pc:sldChg>
      <pc:sldChg chg="del">
        <pc:chgData name="Claude Roy ( Formation Continue Prof )" userId="62dc5972-1c93-4c8a-a38f-9be494a8ecb4" providerId="ADAL" clId="{45C3BAD9-ECB2-4C4E-9011-F36E8E5F5580}" dt="2020-11-29T13:52:49.505" v="263" actId="2696"/>
        <pc:sldMkLst>
          <pc:docMk/>
          <pc:sldMk cId="0" sldId="292"/>
        </pc:sldMkLst>
      </pc:sldChg>
      <pc:sldChg chg="del">
        <pc:chgData name="Claude Roy ( Formation Continue Prof )" userId="62dc5972-1c93-4c8a-a38f-9be494a8ecb4" providerId="ADAL" clId="{45C3BAD9-ECB2-4C4E-9011-F36E8E5F5580}" dt="2020-11-29T13:55:43.316" v="307" actId="2696"/>
        <pc:sldMkLst>
          <pc:docMk/>
          <pc:sldMk cId="0" sldId="293"/>
        </pc:sldMkLst>
      </pc:sldChg>
      <pc:sldChg chg="del">
        <pc:chgData name="Claude Roy ( Formation Continue Prof )" userId="62dc5972-1c93-4c8a-a38f-9be494a8ecb4" providerId="ADAL" clId="{45C3BAD9-ECB2-4C4E-9011-F36E8E5F5580}" dt="2020-11-29T13:55:43.321" v="309" actId="2696"/>
        <pc:sldMkLst>
          <pc:docMk/>
          <pc:sldMk cId="0" sldId="294"/>
        </pc:sldMkLst>
      </pc:sldChg>
      <pc:sldChg chg="del">
        <pc:chgData name="Claude Roy ( Formation Continue Prof )" userId="62dc5972-1c93-4c8a-a38f-9be494a8ecb4" providerId="ADAL" clId="{45C3BAD9-ECB2-4C4E-9011-F36E8E5F5580}" dt="2020-11-29T13:55:43.319" v="308" actId="2696"/>
        <pc:sldMkLst>
          <pc:docMk/>
          <pc:sldMk cId="0" sldId="295"/>
        </pc:sldMkLst>
      </pc:sldChg>
      <pc:sldChg chg="del">
        <pc:chgData name="Claude Roy ( Formation Continue Prof )" userId="62dc5972-1c93-4c8a-a38f-9be494a8ecb4" providerId="ADAL" clId="{45C3BAD9-ECB2-4C4E-9011-F36E8E5F5580}" dt="2020-11-29T13:55:43.323" v="310" actId="2696"/>
        <pc:sldMkLst>
          <pc:docMk/>
          <pc:sldMk cId="0" sldId="296"/>
        </pc:sldMkLst>
      </pc:sldChg>
      <pc:sldChg chg="del">
        <pc:chgData name="Claude Roy ( Formation Continue Prof )" userId="62dc5972-1c93-4c8a-a38f-9be494a8ecb4" providerId="ADAL" clId="{45C3BAD9-ECB2-4C4E-9011-F36E8E5F5580}" dt="2020-11-29T13:55:43.327" v="311" actId="2696"/>
        <pc:sldMkLst>
          <pc:docMk/>
          <pc:sldMk cId="0" sldId="297"/>
        </pc:sldMkLst>
      </pc:sldChg>
      <pc:sldChg chg="del">
        <pc:chgData name="Claude Roy ( Formation Continue Prof )" userId="62dc5972-1c93-4c8a-a38f-9be494a8ecb4" providerId="ADAL" clId="{45C3BAD9-ECB2-4C4E-9011-F36E8E5F5580}" dt="2020-11-29T13:55:43.380" v="312" actId="2696"/>
        <pc:sldMkLst>
          <pc:docMk/>
          <pc:sldMk cId="0" sldId="298"/>
        </pc:sldMkLst>
      </pc:sldChg>
      <pc:sldChg chg="add del">
        <pc:chgData name="Claude Roy ( Formation Continue Prof )" userId="62dc5972-1c93-4c8a-a38f-9be494a8ecb4" providerId="ADAL" clId="{45C3BAD9-ECB2-4C4E-9011-F36E8E5F5580}" dt="2020-11-29T13:39:57.900" v="134"/>
        <pc:sldMkLst>
          <pc:docMk/>
          <pc:sldMk cId="0" sldId="391"/>
        </pc:sldMkLst>
      </pc:sldChg>
      <pc:sldChg chg="modSp add modTransition">
        <pc:chgData name="Claude Roy ( Formation Continue Prof )" userId="62dc5972-1c93-4c8a-a38f-9be494a8ecb4" providerId="ADAL" clId="{45C3BAD9-ECB2-4C4E-9011-F36E8E5F5580}" dt="2020-11-29T13:56:07.079" v="333"/>
        <pc:sldMkLst>
          <pc:docMk/>
          <pc:sldMk cId="0" sldId="440"/>
        </pc:sldMkLst>
        <pc:spChg chg="mod">
          <ac:chgData name="Claude Roy ( Formation Continue Prof )" userId="62dc5972-1c93-4c8a-a38f-9be494a8ecb4" providerId="ADAL" clId="{45C3BAD9-ECB2-4C4E-9011-F36E8E5F5580}" dt="2020-11-29T13:39:15.947" v="132" actId="1036"/>
          <ac:spMkLst>
            <pc:docMk/>
            <pc:sldMk cId="0" sldId="440"/>
            <ac:spMk id="5" creationId="{00000000-0000-0000-0000-000000000000}"/>
          </ac:spMkLst>
        </pc:spChg>
        <pc:spChg chg="mod">
          <ac:chgData name="Claude Roy ( Formation Continue Prof )" userId="62dc5972-1c93-4c8a-a38f-9be494a8ecb4" providerId="ADAL" clId="{45C3BAD9-ECB2-4C4E-9011-F36E8E5F5580}" dt="2020-11-29T13:39:10.063" v="126" actId="14100"/>
          <ac:spMkLst>
            <pc:docMk/>
            <pc:sldMk cId="0" sldId="440"/>
            <ac:spMk id="6" creationId="{00000000-0000-0000-0000-000000000000}"/>
          </ac:spMkLst>
        </pc:spChg>
        <pc:spChg chg="mod">
          <ac:chgData name="Claude Roy ( Formation Continue Prof )" userId="62dc5972-1c93-4c8a-a38f-9be494a8ecb4" providerId="ADAL" clId="{45C3BAD9-ECB2-4C4E-9011-F36E8E5F5580}" dt="2020-11-29T13:38:31.395" v="124" actId="20577"/>
          <ac:spMkLst>
            <pc:docMk/>
            <pc:sldMk cId="0" sldId="440"/>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1221487524" sldId="441"/>
        </pc:sldMkLst>
        <pc:spChg chg="mod">
          <ac:chgData name="Claude Roy ( Formation Continue Prof )" userId="62dc5972-1c93-4c8a-a38f-9be494a8ecb4" providerId="ADAL" clId="{45C3BAD9-ECB2-4C4E-9011-F36E8E5F5580}" dt="2020-11-29T13:44:03.682" v="163" actId="20577"/>
          <ac:spMkLst>
            <pc:docMk/>
            <pc:sldMk cId="1221487524" sldId="441"/>
            <ac:spMk id="2" creationId="{16509EEF-6C15-4D92-AB6E-C601C0FBEC8C}"/>
          </ac:spMkLst>
        </pc:spChg>
      </pc:sldChg>
      <pc:sldChg chg="modSp add modTransition">
        <pc:chgData name="Claude Roy ( Formation Continue Prof )" userId="62dc5972-1c93-4c8a-a38f-9be494a8ecb4" providerId="ADAL" clId="{45C3BAD9-ECB2-4C4E-9011-F36E8E5F5580}" dt="2020-11-29T13:56:07.079" v="333"/>
        <pc:sldMkLst>
          <pc:docMk/>
          <pc:sldMk cId="0" sldId="443"/>
        </pc:sldMkLst>
        <pc:spChg chg="mod">
          <ac:chgData name="Claude Roy ( Formation Continue Prof )" userId="62dc5972-1c93-4c8a-a38f-9be494a8ecb4" providerId="ADAL" clId="{45C3BAD9-ECB2-4C4E-9011-F36E8E5F5580}" dt="2020-11-29T13:52:55.558" v="267" actId="1035"/>
          <ac:spMkLst>
            <pc:docMk/>
            <pc:sldMk cId="0" sldId="443"/>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57"/>
        </pc:sldMkLst>
        <pc:spChg chg="mod">
          <ac:chgData name="Claude Roy ( Formation Continue Prof )" userId="62dc5972-1c93-4c8a-a38f-9be494a8ecb4" providerId="ADAL" clId="{45C3BAD9-ECB2-4C4E-9011-F36E8E5F5580}" dt="2020-11-29T13:48:46.334" v="216" actId="1035"/>
          <ac:spMkLst>
            <pc:docMk/>
            <pc:sldMk cId="0" sldId="457"/>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59"/>
        </pc:sldMkLst>
        <pc:spChg chg="mod">
          <ac:chgData name="Claude Roy ( Formation Continue Prof )" userId="62dc5972-1c93-4c8a-a38f-9be494a8ecb4" providerId="ADAL" clId="{45C3BAD9-ECB2-4C4E-9011-F36E8E5F5580}" dt="2020-11-29T13:49:56.695" v="225" actId="20577"/>
          <ac:spMkLst>
            <pc:docMk/>
            <pc:sldMk cId="0" sldId="459"/>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61"/>
        </pc:sldMkLst>
        <pc:spChg chg="mod">
          <ac:chgData name="Claude Roy ( Formation Continue Prof )" userId="62dc5972-1c93-4c8a-a38f-9be494a8ecb4" providerId="ADAL" clId="{45C3BAD9-ECB2-4C4E-9011-F36E8E5F5580}" dt="2020-11-29T13:53:05.570" v="275" actId="1035"/>
          <ac:spMkLst>
            <pc:docMk/>
            <pc:sldMk cId="0" sldId="461"/>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62"/>
        </pc:sldMkLst>
        <pc:spChg chg="mod">
          <ac:chgData name="Claude Roy ( Formation Continue Prof )" userId="62dc5972-1c93-4c8a-a38f-9be494a8ecb4" providerId="ADAL" clId="{45C3BAD9-ECB2-4C4E-9011-F36E8E5F5580}" dt="2020-11-29T13:53:17.321" v="282" actId="1035"/>
          <ac:spMkLst>
            <pc:docMk/>
            <pc:sldMk cId="0" sldId="462"/>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63"/>
        </pc:sldMkLst>
        <pc:spChg chg="mod">
          <ac:chgData name="Claude Roy ( Formation Continue Prof )" userId="62dc5972-1c93-4c8a-a38f-9be494a8ecb4" providerId="ADAL" clId="{45C3BAD9-ECB2-4C4E-9011-F36E8E5F5580}" dt="2020-11-29T13:54:58.042" v="305" actId="6549"/>
          <ac:spMkLst>
            <pc:docMk/>
            <pc:sldMk cId="0" sldId="463"/>
            <ac:spMk id="2" creationId="{00000000-0000-0000-0000-000000000000}"/>
          </ac:spMkLst>
        </pc:spChg>
        <pc:spChg chg="mod">
          <ac:chgData name="Claude Roy ( Formation Continue Prof )" userId="62dc5972-1c93-4c8a-a38f-9be494a8ecb4" providerId="ADAL" clId="{45C3BAD9-ECB2-4C4E-9011-F36E8E5F5580}" dt="2020-11-29T13:55:58.282" v="332" actId="20577"/>
          <ac:spMkLst>
            <pc:docMk/>
            <pc:sldMk cId="0" sldId="463"/>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87"/>
        </pc:sldMkLst>
        <pc:spChg chg="mod">
          <ac:chgData name="Claude Roy ( Formation Continue Prof )" userId="62dc5972-1c93-4c8a-a38f-9be494a8ecb4" providerId="ADAL" clId="{45C3BAD9-ECB2-4C4E-9011-F36E8E5F5580}" dt="2020-11-29T13:44:29.214" v="167" actId="20577"/>
          <ac:spMkLst>
            <pc:docMk/>
            <pc:sldMk cId="0" sldId="487"/>
            <ac:spMk id="7170"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88"/>
        </pc:sldMkLst>
        <pc:spChg chg="mod">
          <ac:chgData name="Claude Roy ( Formation Continue Prof )" userId="62dc5972-1c93-4c8a-a38f-9be494a8ecb4" providerId="ADAL" clId="{45C3BAD9-ECB2-4C4E-9011-F36E8E5F5580}" dt="2020-11-29T13:45:30.413" v="194" actId="20577"/>
          <ac:spMkLst>
            <pc:docMk/>
            <pc:sldMk cId="0" sldId="488"/>
            <ac:spMk id="74754" creationId="{00000000-0000-0000-0000-000000000000}"/>
          </ac:spMkLst>
        </pc:spChg>
        <pc:spChg chg="mod">
          <ac:chgData name="Claude Roy ( Formation Continue Prof )" userId="62dc5972-1c93-4c8a-a38f-9be494a8ecb4" providerId="ADAL" clId="{45C3BAD9-ECB2-4C4E-9011-F36E8E5F5580}" dt="2020-11-29T13:45:13.125" v="174" actId="20577"/>
          <ac:spMkLst>
            <pc:docMk/>
            <pc:sldMk cId="0" sldId="488"/>
            <ac:spMk id="74755" creationId="{00000000-0000-0000-0000-000000000000}"/>
          </ac:spMkLst>
        </pc:spChg>
      </pc:sldChg>
      <pc:sldChg chg="modSp add ord modTransition">
        <pc:chgData name="Claude Roy ( Formation Continue Prof )" userId="62dc5972-1c93-4c8a-a38f-9be494a8ecb4" providerId="ADAL" clId="{45C3BAD9-ECB2-4C4E-9011-F36E8E5F5580}" dt="2020-11-29T13:56:07.079" v="333"/>
        <pc:sldMkLst>
          <pc:docMk/>
          <pc:sldMk cId="0" sldId="489"/>
        </pc:sldMkLst>
        <pc:spChg chg="mod">
          <ac:chgData name="Claude Roy ( Formation Continue Prof )" userId="62dc5972-1c93-4c8a-a38f-9be494a8ecb4" providerId="ADAL" clId="{45C3BAD9-ECB2-4C4E-9011-F36E8E5F5580}" dt="2020-11-29T13:46:03.946" v="199" actId="404"/>
          <ac:spMkLst>
            <pc:docMk/>
            <pc:sldMk cId="0" sldId="489"/>
            <ac:spMk id="67586" creationId="{00000000-0000-0000-0000-000000000000}"/>
          </ac:spMkLst>
        </pc:spChg>
        <pc:spChg chg="mod">
          <ac:chgData name="Claude Roy ( Formation Continue Prof )" userId="62dc5972-1c93-4c8a-a38f-9be494a8ecb4" providerId="ADAL" clId="{45C3BAD9-ECB2-4C4E-9011-F36E8E5F5580}" dt="2020-11-29T13:47:42.527" v="205" actId="255"/>
          <ac:spMkLst>
            <pc:docMk/>
            <pc:sldMk cId="0" sldId="489"/>
            <ac:spMk id="1056771"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90"/>
        </pc:sldMkLst>
        <pc:spChg chg="mod">
          <ac:chgData name="Claude Roy ( Formation Continue Prof )" userId="62dc5972-1c93-4c8a-a38f-9be494a8ecb4" providerId="ADAL" clId="{45C3BAD9-ECB2-4C4E-9011-F36E8E5F5580}" dt="2020-11-29T13:48:31.086" v="208" actId="255"/>
          <ac:spMkLst>
            <pc:docMk/>
            <pc:sldMk cId="0" sldId="490"/>
            <ac:spMk id="71683"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3413632902" sldId="491"/>
        </pc:sldMkLst>
        <pc:spChg chg="mod">
          <ac:chgData name="Claude Roy ( Formation Continue Prof )" userId="62dc5972-1c93-4c8a-a38f-9be494a8ecb4" providerId="ADAL" clId="{45C3BAD9-ECB2-4C4E-9011-F36E8E5F5580}" dt="2020-11-29T13:52:29.812" v="260" actId="20577"/>
          <ac:spMkLst>
            <pc:docMk/>
            <pc:sldMk cId="3413632902" sldId="491"/>
            <ac:spMk id="2" creationId="{0935A52E-0883-4E11-89F5-FB67A1B6B4BB}"/>
          </ac:spMkLst>
        </pc:spChg>
      </pc:sldChg>
      <pc:sldMasterChg chg="delSldLayout">
        <pc:chgData name="Claude Roy ( Formation Continue Prof )" userId="62dc5972-1c93-4c8a-a38f-9be494a8ecb4" providerId="ADAL" clId="{45C3BAD9-ECB2-4C4E-9011-F36E8E5F5580}" dt="2020-11-29T13:55:43.383" v="313" actId="2696"/>
        <pc:sldMasterMkLst>
          <pc:docMk/>
          <pc:sldMasterMk cId="0" sldId="2147483744"/>
        </pc:sldMasterMkLst>
        <pc:sldLayoutChg chg="del">
          <pc:chgData name="Claude Roy ( Formation Continue Prof )" userId="62dc5972-1c93-4c8a-a38f-9be494a8ecb4" providerId="ADAL" clId="{45C3BAD9-ECB2-4C4E-9011-F36E8E5F5580}" dt="2020-11-29T13:55:43.383" v="313" actId="2696"/>
          <pc:sldLayoutMkLst>
            <pc:docMk/>
            <pc:sldMasterMk cId="0" sldId="2147483744"/>
            <pc:sldLayoutMk cId="0" sldId="2147483759"/>
          </pc:sldLayoutMkLst>
        </pc:sldLayoutChg>
      </pc:sldMasterChg>
    </pc:docChg>
  </pc:docChgLst>
  <pc:docChgLst>
    <pc:chgData name="Claude Roy ( Formation Continue Prof )" userId="62dc5972-1c93-4c8a-a38f-9be494a8ecb4" providerId="ADAL" clId="{4C186E49-B1B9-421B-8FF0-205D3BCA3B49}"/>
    <pc:docChg chg="addSld delSld modSld modMainMaster">
      <pc:chgData name="Claude Roy ( Formation Continue Prof )" userId="62dc5972-1c93-4c8a-a38f-9be494a8ecb4" providerId="ADAL" clId="{4C186E49-B1B9-421B-8FF0-205D3BCA3B49}" dt="2020-12-01T20:23:19.222" v="265"/>
      <pc:docMkLst>
        <pc:docMk/>
      </pc:docMkLst>
      <pc:sldChg chg="modSp">
        <pc:chgData name="Claude Roy ( Formation Continue Prof )" userId="62dc5972-1c93-4c8a-a38f-9be494a8ecb4" providerId="ADAL" clId="{4C186E49-B1B9-421B-8FF0-205D3BCA3B49}" dt="2020-12-01T20:02:17.680" v="10" actId="20577"/>
        <pc:sldMkLst>
          <pc:docMk/>
          <pc:sldMk cId="0" sldId="277"/>
        </pc:sldMkLst>
        <pc:spChg chg="mod">
          <ac:chgData name="Claude Roy ( Formation Continue Prof )" userId="62dc5972-1c93-4c8a-a38f-9be494a8ecb4" providerId="ADAL" clId="{4C186E49-B1B9-421B-8FF0-205D3BCA3B49}" dt="2020-12-01T20:02:17.680" v="10" actId="20577"/>
          <ac:spMkLst>
            <pc:docMk/>
            <pc:sldMk cId="0" sldId="277"/>
            <ac:spMk id="3" creationId="{00000000-0000-0000-0000-000000000000}"/>
          </ac:spMkLst>
        </pc:spChg>
      </pc:sldChg>
      <pc:sldChg chg="add">
        <pc:chgData name="Claude Roy ( Formation Continue Prof )" userId="62dc5972-1c93-4c8a-a38f-9be494a8ecb4" providerId="ADAL" clId="{4C186E49-B1B9-421B-8FF0-205D3BCA3B49}" dt="2020-12-01T20:23:19.222" v="265"/>
        <pc:sldMkLst>
          <pc:docMk/>
          <pc:sldMk cId="0" sldId="289"/>
        </pc:sldMkLst>
      </pc:sldChg>
      <pc:sldChg chg="del">
        <pc:chgData name="Claude Roy ( Formation Continue Prof )" userId="62dc5972-1c93-4c8a-a38f-9be494a8ecb4" providerId="ADAL" clId="{4C186E49-B1B9-421B-8FF0-205D3BCA3B49}" dt="2020-12-01T20:08:28.672" v="39" actId="2696"/>
        <pc:sldMkLst>
          <pc:docMk/>
          <pc:sldMk cId="0" sldId="440"/>
        </pc:sldMkLst>
      </pc:sldChg>
      <pc:sldChg chg="del">
        <pc:chgData name="Claude Roy ( Formation Continue Prof )" userId="62dc5972-1c93-4c8a-a38f-9be494a8ecb4" providerId="ADAL" clId="{4C186E49-B1B9-421B-8FF0-205D3BCA3B49}" dt="2020-12-01T20:08:28.710" v="41" actId="2696"/>
        <pc:sldMkLst>
          <pc:docMk/>
          <pc:sldMk cId="1221487524" sldId="441"/>
        </pc:sldMkLst>
      </pc:sldChg>
      <pc:sldChg chg="del">
        <pc:chgData name="Claude Roy ( Formation Continue Prof )" userId="62dc5972-1c93-4c8a-a38f-9be494a8ecb4" providerId="ADAL" clId="{4C186E49-B1B9-421B-8FF0-205D3BCA3B49}" dt="2020-12-01T20:08:28.920" v="50" actId="2696"/>
        <pc:sldMkLst>
          <pc:docMk/>
          <pc:sldMk cId="0" sldId="443"/>
        </pc:sldMkLst>
      </pc:sldChg>
      <pc:sldChg chg="del">
        <pc:chgData name="Claude Roy ( Formation Continue Prof )" userId="62dc5972-1c93-4c8a-a38f-9be494a8ecb4" providerId="ADAL" clId="{4C186E49-B1B9-421B-8FF0-205D3BCA3B49}" dt="2020-12-01T20:08:28.890" v="47" actId="2696"/>
        <pc:sldMkLst>
          <pc:docMk/>
          <pc:sldMk cId="0" sldId="457"/>
        </pc:sldMkLst>
      </pc:sldChg>
      <pc:sldChg chg="del">
        <pc:chgData name="Claude Roy ( Formation Continue Prof )" userId="62dc5972-1c93-4c8a-a38f-9be494a8ecb4" providerId="ADAL" clId="{4C186E49-B1B9-421B-8FF0-205D3BCA3B49}" dt="2020-12-01T20:08:28.688" v="40" actId="2696"/>
        <pc:sldMkLst>
          <pc:docMk/>
          <pc:sldMk cId="0" sldId="459"/>
        </pc:sldMkLst>
      </pc:sldChg>
      <pc:sldChg chg="del">
        <pc:chgData name="Claude Roy ( Formation Continue Prof )" userId="62dc5972-1c93-4c8a-a38f-9be494a8ecb4" providerId="ADAL" clId="{4C186E49-B1B9-421B-8FF0-205D3BCA3B49}" dt="2020-12-01T20:08:28.932" v="51" actId="2696"/>
        <pc:sldMkLst>
          <pc:docMk/>
          <pc:sldMk cId="0" sldId="461"/>
        </pc:sldMkLst>
      </pc:sldChg>
      <pc:sldChg chg="del">
        <pc:chgData name="Claude Roy ( Formation Continue Prof )" userId="62dc5972-1c93-4c8a-a38f-9be494a8ecb4" providerId="ADAL" clId="{4C186E49-B1B9-421B-8FF0-205D3BCA3B49}" dt="2020-12-01T20:08:28.942" v="52" actId="2696"/>
        <pc:sldMkLst>
          <pc:docMk/>
          <pc:sldMk cId="0" sldId="462"/>
        </pc:sldMkLst>
      </pc:sldChg>
      <pc:sldChg chg="del">
        <pc:chgData name="Claude Roy ( Formation Continue Prof )" userId="62dc5972-1c93-4c8a-a38f-9be494a8ecb4" providerId="ADAL" clId="{4C186E49-B1B9-421B-8FF0-205D3BCA3B49}" dt="2020-12-01T20:08:28.973" v="53" actId="2696"/>
        <pc:sldMkLst>
          <pc:docMk/>
          <pc:sldMk cId="0" sldId="463"/>
        </pc:sldMkLst>
      </pc:sldChg>
      <pc:sldChg chg="del">
        <pc:chgData name="Claude Roy ( Formation Continue Prof )" userId="62dc5972-1c93-4c8a-a38f-9be494a8ecb4" providerId="ADAL" clId="{4C186E49-B1B9-421B-8FF0-205D3BCA3B49}" dt="2020-12-01T20:08:28.738" v="42" actId="2696"/>
        <pc:sldMkLst>
          <pc:docMk/>
          <pc:sldMk cId="0" sldId="487"/>
        </pc:sldMkLst>
      </pc:sldChg>
      <pc:sldChg chg="del">
        <pc:chgData name="Claude Roy ( Formation Continue Prof )" userId="62dc5972-1c93-4c8a-a38f-9be494a8ecb4" providerId="ADAL" clId="{4C186E49-B1B9-421B-8FF0-205D3BCA3B49}" dt="2020-12-01T20:08:28.791" v="43" actId="2696"/>
        <pc:sldMkLst>
          <pc:docMk/>
          <pc:sldMk cId="0" sldId="488"/>
        </pc:sldMkLst>
      </pc:sldChg>
      <pc:sldChg chg="del">
        <pc:chgData name="Claude Roy ( Formation Continue Prof )" userId="62dc5972-1c93-4c8a-a38f-9be494a8ecb4" providerId="ADAL" clId="{4C186E49-B1B9-421B-8FF0-205D3BCA3B49}" dt="2020-12-01T20:08:28.829" v="45" actId="2696"/>
        <pc:sldMkLst>
          <pc:docMk/>
          <pc:sldMk cId="0" sldId="489"/>
        </pc:sldMkLst>
      </pc:sldChg>
      <pc:sldChg chg="del">
        <pc:chgData name="Claude Roy ( Formation Continue Prof )" userId="62dc5972-1c93-4c8a-a38f-9be494a8ecb4" providerId="ADAL" clId="{4C186E49-B1B9-421B-8FF0-205D3BCA3B49}" dt="2020-12-01T20:08:28.869" v="46" actId="2696"/>
        <pc:sldMkLst>
          <pc:docMk/>
          <pc:sldMk cId="0" sldId="490"/>
        </pc:sldMkLst>
      </pc:sldChg>
      <pc:sldChg chg="del">
        <pc:chgData name="Claude Roy ( Formation Continue Prof )" userId="62dc5972-1c93-4c8a-a38f-9be494a8ecb4" providerId="ADAL" clId="{4C186E49-B1B9-421B-8FF0-205D3BCA3B49}" dt="2020-12-01T20:08:28.908" v="48" actId="2696"/>
        <pc:sldMkLst>
          <pc:docMk/>
          <pc:sldMk cId="3413632902" sldId="491"/>
        </pc:sldMkLst>
      </pc:sldChg>
      <pc:sldChg chg="add del">
        <pc:chgData name="Claude Roy ( Formation Continue Prof )" userId="62dc5972-1c93-4c8a-a38f-9be494a8ecb4" providerId="ADAL" clId="{4C186E49-B1B9-421B-8FF0-205D3BCA3B49}" dt="2020-12-01T20:06:14.829" v="12"/>
        <pc:sldMkLst>
          <pc:docMk/>
          <pc:sldMk cId="584692975" sldId="492"/>
        </pc:sldMkLst>
      </pc:sldChg>
      <pc:sldChg chg="modSp add modTransition">
        <pc:chgData name="Claude Roy ( Formation Continue Prof )" userId="62dc5972-1c93-4c8a-a38f-9be494a8ecb4" providerId="ADAL" clId="{4C186E49-B1B9-421B-8FF0-205D3BCA3B49}" dt="2020-12-01T20:20:19.769" v="250"/>
        <pc:sldMkLst>
          <pc:docMk/>
          <pc:sldMk cId="4089206466" sldId="492"/>
        </pc:sldMkLst>
        <pc:spChg chg="mod">
          <ac:chgData name="Claude Roy ( Formation Continue Prof )" userId="62dc5972-1c93-4c8a-a38f-9be494a8ecb4" providerId="ADAL" clId="{4C186E49-B1B9-421B-8FF0-205D3BCA3B49}" dt="2020-12-01T20:07:31.398" v="38" actId="6549"/>
          <ac:spMkLst>
            <pc:docMk/>
            <pc:sldMk cId="4089206466" sldId="492"/>
            <ac:spMk id="2" creationId="{8B023D45-9C28-4932-8683-C266559045B7}"/>
          </ac:spMkLst>
        </pc:spChg>
        <pc:spChg chg="mod">
          <ac:chgData name="Claude Roy ( Formation Continue Prof )" userId="62dc5972-1c93-4c8a-a38f-9be494a8ecb4" providerId="ADAL" clId="{4C186E49-B1B9-421B-8FF0-205D3BCA3B49}" dt="2020-12-01T20:07:15.388" v="35" actId="20577"/>
          <ac:spMkLst>
            <pc:docMk/>
            <pc:sldMk cId="4089206466" sldId="492"/>
            <ac:spMk id="3" creationId="{68D6214F-9761-4565-9DAC-481381C19CBC}"/>
          </ac:spMkLst>
        </pc:spChg>
      </pc:sldChg>
      <pc:sldChg chg="modSp add modTransition">
        <pc:chgData name="Claude Roy ( Formation Continue Prof )" userId="62dc5972-1c93-4c8a-a38f-9be494a8ecb4" providerId="ADAL" clId="{4C186E49-B1B9-421B-8FF0-205D3BCA3B49}" dt="2020-12-01T20:20:19.769" v="250"/>
        <pc:sldMkLst>
          <pc:docMk/>
          <pc:sldMk cId="2213134226" sldId="493"/>
        </pc:sldMkLst>
        <pc:spChg chg="mod">
          <ac:chgData name="Claude Roy ( Formation Continue Prof )" userId="62dc5972-1c93-4c8a-a38f-9be494a8ecb4" providerId="ADAL" clId="{4C186E49-B1B9-421B-8FF0-205D3BCA3B49}" dt="2020-12-01T20:10:27.171" v="85" actId="20577"/>
          <ac:spMkLst>
            <pc:docMk/>
            <pc:sldMk cId="2213134226" sldId="493"/>
            <ac:spMk id="2" creationId="{8C849BA9-4828-4290-894F-B33C480913C9}"/>
          </ac:spMkLst>
        </pc:spChg>
        <pc:spChg chg="mod">
          <ac:chgData name="Claude Roy ( Formation Continue Prof )" userId="62dc5972-1c93-4c8a-a38f-9be494a8ecb4" providerId="ADAL" clId="{4C186E49-B1B9-421B-8FF0-205D3BCA3B49}" dt="2020-12-01T20:08:41.129" v="61" actId="20577"/>
          <ac:spMkLst>
            <pc:docMk/>
            <pc:sldMk cId="2213134226" sldId="493"/>
            <ac:spMk id="3" creationId="{18E5D535-49E5-4E2E-B8AE-831272FBCB48}"/>
          </ac:spMkLst>
        </pc:spChg>
      </pc:sldChg>
      <pc:sldChg chg="modSp add modTransition">
        <pc:chgData name="Claude Roy ( Formation Continue Prof )" userId="62dc5972-1c93-4c8a-a38f-9be494a8ecb4" providerId="ADAL" clId="{4C186E49-B1B9-421B-8FF0-205D3BCA3B49}" dt="2020-12-01T20:20:19.769" v="250"/>
        <pc:sldMkLst>
          <pc:docMk/>
          <pc:sldMk cId="553398757" sldId="494"/>
        </pc:sldMkLst>
        <pc:spChg chg="mod">
          <ac:chgData name="Claude Roy ( Formation Continue Prof )" userId="62dc5972-1c93-4c8a-a38f-9be494a8ecb4" providerId="ADAL" clId="{4C186E49-B1B9-421B-8FF0-205D3BCA3B49}" dt="2020-12-01T20:12:38.410" v="134" actId="20577"/>
          <ac:spMkLst>
            <pc:docMk/>
            <pc:sldMk cId="553398757" sldId="494"/>
            <ac:spMk id="2" creationId="{B13527E0-20A8-49F1-B483-931F27CB5FDA}"/>
          </ac:spMkLst>
        </pc:spChg>
        <pc:spChg chg="mod">
          <ac:chgData name="Claude Roy ( Formation Continue Prof )" userId="62dc5972-1c93-4c8a-a38f-9be494a8ecb4" providerId="ADAL" clId="{4C186E49-B1B9-421B-8FF0-205D3BCA3B49}" dt="2020-12-01T20:11:52.594" v="116" actId="20577"/>
          <ac:spMkLst>
            <pc:docMk/>
            <pc:sldMk cId="553398757" sldId="494"/>
            <ac:spMk id="3" creationId="{E9D58916-23D4-4BFF-B5DC-10E4D2C37555}"/>
          </ac:spMkLst>
        </pc:spChg>
      </pc:sldChg>
      <pc:sldChg chg="modSp add modTransition">
        <pc:chgData name="Claude Roy ( Formation Continue Prof )" userId="62dc5972-1c93-4c8a-a38f-9be494a8ecb4" providerId="ADAL" clId="{4C186E49-B1B9-421B-8FF0-205D3BCA3B49}" dt="2020-12-01T20:20:19.769" v="250"/>
        <pc:sldMkLst>
          <pc:docMk/>
          <pc:sldMk cId="2872326948" sldId="495"/>
        </pc:sldMkLst>
        <pc:spChg chg="mod">
          <ac:chgData name="Claude Roy ( Formation Continue Prof )" userId="62dc5972-1c93-4c8a-a38f-9be494a8ecb4" providerId="ADAL" clId="{4C186E49-B1B9-421B-8FF0-205D3BCA3B49}" dt="2020-12-01T20:14:01.840" v="162" actId="20577"/>
          <ac:spMkLst>
            <pc:docMk/>
            <pc:sldMk cId="2872326948" sldId="495"/>
            <ac:spMk id="2" creationId="{98E982CC-3E0E-4B7F-A8CF-806FED61BE2E}"/>
          </ac:spMkLst>
        </pc:spChg>
        <pc:spChg chg="mod">
          <ac:chgData name="Claude Roy ( Formation Continue Prof )" userId="62dc5972-1c93-4c8a-a38f-9be494a8ecb4" providerId="ADAL" clId="{4C186E49-B1B9-421B-8FF0-205D3BCA3B49}" dt="2020-12-01T20:13:44.678" v="147" actId="20577"/>
          <ac:spMkLst>
            <pc:docMk/>
            <pc:sldMk cId="2872326948" sldId="495"/>
            <ac:spMk id="3" creationId="{32E4112E-40B9-4CB3-B93C-E76BC69B7CE9}"/>
          </ac:spMkLst>
        </pc:spChg>
      </pc:sldChg>
      <pc:sldChg chg="modSp add modTransition">
        <pc:chgData name="Claude Roy ( Formation Continue Prof )" userId="62dc5972-1c93-4c8a-a38f-9be494a8ecb4" providerId="ADAL" clId="{4C186E49-B1B9-421B-8FF0-205D3BCA3B49}" dt="2020-12-01T20:20:19.769" v="250"/>
        <pc:sldMkLst>
          <pc:docMk/>
          <pc:sldMk cId="1020570545" sldId="496"/>
        </pc:sldMkLst>
        <pc:spChg chg="mod">
          <ac:chgData name="Claude Roy ( Formation Continue Prof )" userId="62dc5972-1c93-4c8a-a38f-9be494a8ecb4" providerId="ADAL" clId="{4C186E49-B1B9-421B-8FF0-205D3BCA3B49}" dt="2020-12-01T20:15:19.979" v="189" actId="255"/>
          <ac:spMkLst>
            <pc:docMk/>
            <pc:sldMk cId="1020570545" sldId="496"/>
            <ac:spMk id="2" creationId="{8AB05C4D-4835-4241-BE28-7DA7E77919C3}"/>
          </ac:spMkLst>
        </pc:spChg>
        <pc:spChg chg="mod">
          <ac:chgData name="Claude Roy ( Formation Continue Prof )" userId="62dc5972-1c93-4c8a-a38f-9be494a8ecb4" providerId="ADAL" clId="{4C186E49-B1B9-421B-8FF0-205D3BCA3B49}" dt="2020-12-01T20:14:57.480" v="186" actId="20577"/>
          <ac:spMkLst>
            <pc:docMk/>
            <pc:sldMk cId="1020570545" sldId="496"/>
            <ac:spMk id="3" creationId="{F054D5D8-AED3-4368-B2BE-246CAB2AB858}"/>
          </ac:spMkLst>
        </pc:spChg>
      </pc:sldChg>
      <pc:sldChg chg="modSp add modTransition">
        <pc:chgData name="Claude Roy ( Formation Continue Prof )" userId="62dc5972-1c93-4c8a-a38f-9be494a8ecb4" providerId="ADAL" clId="{4C186E49-B1B9-421B-8FF0-205D3BCA3B49}" dt="2020-12-01T20:20:19.769" v="250"/>
        <pc:sldMkLst>
          <pc:docMk/>
          <pc:sldMk cId="3005868636" sldId="497"/>
        </pc:sldMkLst>
        <pc:spChg chg="mod">
          <ac:chgData name="Claude Roy ( Formation Continue Prof )" userId="62dc5972-1c93-4c8a-a38f-9be494a8ecb4" providerId="ADAL" clId="{4C186E49-B1B9-421B-8FF0-205D3BCA3B49}" dt="2020-12-01T20:18:14.880" v="208" actId="15"/>
          <ac:spMkLst>
            <pc:docMk/>
            <pc:sldMk cId="3005868636" sldId="497"/>
            <ac:spMk id="2" creationId="{AD89AA65-17BC-4AEB-A9C4-1C6E6D13BC8D}"/>
          </ac:spMkLst>
        </pc:spChg>
        <pc:spChg chg="mod">
          <ac:chgData name="Claude Roy ( Formation Continue Prof )" userId="62dc5972-1c93-4c8a-a38f-9be494a8ecb4" providerId="ADAL" clId="{4C186E49-B1B9-421B-8FF0-205D3BCA3B49}" dt="2020-12-01T20:15:44.324" v="191"/>
          <ac:spMkLst>
            <pc:docMk/>
            <pc:sldMk cId="3005868636" sldId="497"/>
            <ac:spMk id="3" creationId="{06AC126A-0BE7-45A0-8FCE-A4F47F599909}"/>
          </ac:spMkLst>
        </pc:spChg>
      </pc:sldChg>
      <pc:sldChg chg="modSp add modTransition">
        <pc:chgData name="Claude Roy ( Formation Continue Prof )" userId="62dc5972-1c93-4c8a-a38f-9be494a8ecb4" providerId="ADAL" clId="{4C186E49-B1B9-421B-8FF0-205D3BCA3B49}" dt="2020-12-01T20:20:19.769" v="250"/>
        <pc:sldMkLst>
          <pc:docMk/>
          <pc:sldMk cId="1033846326" sldId="498"/>
        </pc:sldMkLst>
        <pc:spChg chg="mod">
          <ac:chgData name="Claude Roy ( Formation Continue Prof )" userId="62dc5972-1c93-4c8a-a38f-9be494a8ecb4" providerId="ADAL" clId="{4C186E49-B1B9-421B-8FF0-205D3BCA3B49}" dt="2020-12-01T20:20:04.350" v="248" actId="20577"/>
          <ac:spMkLst>
            <pc:docMk/>
            <pc:sldMk cId="1033846326" sldId="498"/>
            <ac:spMk id="2" creationId="{AFAE8148-0A0E-4DAD-BEB8-46176677F1F5}"/>
          </ac:spMkLst>
        </pc:spChg>
        <pc:spChg chg="mod">
          <ac:chgData name="Claude Roy ( Formation Continue Prof )" userId="62dc5972-1c93-4c8a-a38f-9be494a8ecb4" providerId="ADAL" clId="{4C186E49-B1B9-421B-8FF0-205D3BCA3B49}" dt="2020-12-01T20:20:11.599" v="249"/>
          <ac:spMkLst>
            <pc:docMk/>
            <pc:sldMk cId="1033846326" sldId="498"/>
            <ac:spMk id="3" creationId="{79F0D9AA-0CC9-4D12-B037-B04099DB55B4}"/>
          </ac:spMkLst>
        </pc:spChg>
      </pc:sldChg>
      <pc:sldChg chg="modSp add modTransition">
        <pc:chgData name="Claude Roy ( Formation Continue Prof )" userId="62dc5972-1c93-4c8a-a38f-9be494a8ecb4" providerId="ADAL" clId="{4C186E49-B1B9-421B-8FF0-205D3BCA3B49}" dt="2020-12-01T20:21:48.184" v="264"/>
        <pc:sldMkLst>
          <pc:docMk/>
          <pc:sldMk cId="3228368045" sldId="499"/>
        </pc:sldMkLst>
        <pc:spChg chg="mod">
          <ac:chgData name="Claude Roy ( Formation Continue Prof )" userId="62dc5972-1c93-4c8a-a38f-9be494a8ecb4" providerId="ADAL" clId="{4C186E49-B1B9-421B-8FF0-205D3BCA3B49}" dt="2020-12-01T20:21:23.639" v="263" actId="20577"/>
          <ac:spMkLst>
            <pc:docMk/>
            <pc:sldMk cId="3228368045" sldId="499"/>
            <ac:spMk id="2" creationId="{C650B621-5223-49AF-8848-52FC14564365}"/>
          </ac:spMkLst>
        </pc:spChg>
        <pc:spChg chg="mod">
          <ac:chgData name="Claude Roy ( Formation Continue Prof )" userId="62dc5972-1c93-4c8a-a38f-9be494a8ecb4" providerId="ADAL" clId="{4C186E49-B1B9-421B-8FF0-205D3BCA3B49}" dt="2020-12-01T20:20:39.589" v="259" actId="20577"/>
          <ac:spMkLst>
            <pc:docMk/>
            <pc:sldMk cId="3228368045" sldId="499"/>
            <ac:spMk id="3" creationId="{C2143EFF-28EC-47F3-8C85-6641C9E369FF}"/>
          </ac:spMkLst>
        </pc:spChg>
      </pc:sldChg>
      <pc:sldMasterChg chg="delSldLayout modSldLayout">
        <pc:chgData name="Claude Roy ( Formation Continue Prof )" userId="62dc5972-1c93-4c8a-a38f-9be494a8ecb4" providerId="ADAL" clId="{4C186E49-B1B9-421B-8FF0-205D3BCA3B49}" dt="2020-12-01T20:08:28.987" v="54" actId="2696"/>
        <pc:sldMasterMkLst>
          <pc:docMk/>
          <pc:sldMasterMk cId="0" sldId="2147483744"/>
        </pc:sldMasterMkLst>
        <pc:sldLayoutChg chg="del">
          <pc:chgData name="Claude Roy ( Formation Continue Prof )" userId="62dc5972-1c93-4c8a-a38f-9be494a8ecb4" providerId="ADAL" clId="{4C186E49-B1B9-421B-8FF0-205D3BCA3B49}" dt="2020-12-01T20:08:28.917" v="49" actId="2696"/>
          <pc:sldLayoutMkLst>
            <pc:docMk/>
            <pc:sldMasterMk cId="0" sldId="2147483744"/>
            <pc:sldLayoutMk cId="0" sldId="2147483760"/>
          </pc:sldLayoutMkLst>
        </pc:sldLayoutChg>
        <pc:sldLayoutChg chg="del">
          <pc:chgData name="Claude Roy ( Formation Continue Prof )" userId="62dc5972-1c93-4c8a-a38f-9be494a8ecb4" providerId="ADAL" clId="{4C186E49-B1B9-421B-8FF0-205D3BCA3B49}" dt="2020-12-01T20:08:28.987" v="54" actId="2696"/>
          <pc:sldLayoutMkLst>
            <pc:docMk/>
            <pc:sldMasterMk cId="0" sldId="2147483744"/>
            <pc:sldLayoutMk cId="0" sldId="2147483763"/>
          </pc:sldLayoutMkLst>
        </pc:sldLayoutChg>
        <pc:sldLayoutChg chg="modSp">
          <pc:chgData name="Claude Roy ( Formation Continue Prof )" userId="62dc5972-1c93-4c8a-a38f-9be494a8ecb4" providerId="ADAL" clId="{4C186E49-B1B9-421B-8FF0-205D3BCA3B49}" dt="2020-12-01T20:06:51.691" v="19" actId="14100"/>
          <pc:sldLayoutMkLst>
            <pc:docMk/>
            <pc:sldMasterMk cId="0" sldId="2147483744"/>
            <pc:sldLayoutMk cId="4290416280" sldId="2147483769"/>
          </pc:sldLayoutMkLst>
          <pc:spChg chg="mod">
            <ac:chgData name="Claude Roy ( Formation Continue Prof )" userId="62dc5972-1c93-4c8a-a38f-9be494a8ecb4" providerId="ADAL" clId="{4C186E49-B1B9-421B-8FF0-205D3BCA3B49}" dt="2020-12-01T20:06:44.305" v="18" actId="1035"/>
            <ac:spMkLst>
              <pc:docMk/>
              <pc:sldMasterMk cId="0" sldId="2147483744"/>
              <pc:sldLayoutMk cId="4290416280" sldId="2147483769"/>
              <ac:spMk id="3" creationId="{00000000-0000-0000-0000-000000000000}"/>
            </ac:spMkLst>
          </pc:spChg>
          <pc:spChg chg="mod">
            <ac:chgData name="Claude Roy ( Formation Continue Prof )" userId="62dc5972-1c93-4c8a-a38f-9be494a8ecb4" providerId="ADAL" clId="{4C186E49-B1B9-421B-8FF0-205D3BCA3B49}" dt="2020-12-01T20:06:51.691" v="19" actId="14100"/>
            <ac:spMkLst>
              <pc:docMk/>
              <pc:sldMasterMk cId="0" sldId="2147483744"/>
              <pc:sldLayoutMk cId="4290416280" sldId="2147483769"/>
              <ac:spMk id="4" creationId="{00000000-0000-0000-0000-000000000000}"/>
            </ac:spMkLst>
          </pc:spChg>
        </pc:sldLayoutChg>
        <pc:sldLayoutChg chg="del">
          <pc:chgData name="Claude Roy ( Formation Continue Prof )" userId="62dc5972-1c93-4c8a-a38f-9be494a8ecb4" providerId="ADAL" clId="{4C186E49-B1B9-421B-8FF0-205D3BCA3B49}" dt="2020-12-01T20:08:28.818" v="44" actId="2696"/>
          <pc:sldLayoutMkLst>
            <pc:docMk/>
            <pc:sldMasterMk cId="0" sldId="2147483744"/>
            <pc:sldLayoutMk cId="2349577600" sldId="2147483770"/>
          </pc:sldLayoutMkLst>
        </pc:sldLayoutChg>
      </pc:sldMasterChg>
    </pc:docChg>
  </pc:docChgLst>
  <pc:docChgLst>
    <pc:chgData name="Claude Roy ( Formation Continue Prof )" userId="62dc5972-1c93-4c8a-a38f-9be494a8ecb4" providerId="ADAL" clId="{EB78B395-982F-C946-9EBB-288D69FD572B}"/>
    <pc:docChg chg="undo custSel modSld modShowInfo">
      <pc:chgData name="Claude Roy ( Formation Continue Prof )" userId="62dc5972-1c93-4c8a-a38f-9be494a8ecb4" providerId="ADAL" clId="{EB78B395-982F-C946-9EBB-288D69FD572B}" dt="2021-05-14T12:04:36.367" v="2" actId="2744"/>
      <pc:docMkLst>
        <pc:docMk/>
      </pc:docMkLst>
      <pc:sldChg chg="modSp mod">
        <pc:chgData name="Claude Roy ( Formation Continue Prof )" userId="62dc5972-1c93-4c8a-a38f-9be494a8ecb4" providerId="ADAL" clId="{EB78B395-982F-C946-9EBB-288D69FD572B}" dt="2021-05-14T12:04:18.835" v="1" actId="1076"/>
        <pc:sldMkLst>
          <pc:docMk/>
          <pc:sldMk cId="0" sldId="277"/>
        </pc:sldMkLst>
        <pc:picChg chg="mod">
          <ac:chgData name="Claude Roy ( Formation Continue Prof )" userId="62dc5972-1c93-4c8a-a38f-9be494a8ecb4" providerId="ADAL" clId="{EB78B395-982F-C946-9EBB-288D69FD572B}" dt="2021-05-14T12:04:18.835" v="1" actId="1076"/>
          <ac:picMkLst>
            <pc:docMk/>
            <pc:sldMk cId="0" sldId="277"/>
            <ac:picMk id="2" creationId="{00000000-0000-0000-0000-000000000000}"/>
          </ac:picMkLst>
        </pc:picChg>
      </pc:sldChg>
    </pc:docChg>
  </pc:docChgLst>
  <pc:docChgLst>
    <pc:chgData name="Claude Roy ( Formation Continue Prof )" userId="S::clroy@csfoy.ca::62dc5972-1c93-4c8a-a38f-9be494a8ecb4" providerId="AD" clId="Web-{1965FF39-3A77-2925-0513-1ADD89171F1F}"/>
    <pc:docChg chg="modSld">
      <pc:chgData name="Claude Roy ( Formation Continue Prof )" userId="S::clroy@csfoy.ca::62dc5972-1c93-4c8a-a38f-9be494a8ecb4" providerId="AD" clId="Web-{1965FF39-3A77-2925-0513-1ADD89171F1F}" dt="2020-12-02T01:48:47.857" v="0" actId="20577"/>
      <pc:docMkLst>
        <pc:docMk/>
      </pc:docMkLst>
      <pc:sldChg chg="modSp">
        <pc:chgData name="Claude Roy ( Formation Continue Prof )" userId="S::clroy@csfoy.ca::62dc5972-1c93-4c8a-a38f-9be494a8ecb4" providerId="AD" clId="Web-{1965FF39-3A77-2925-0513-1ADD89171F1F}" dt="2020-12-02T01:48:47.857" v="0" actId="20577"/>
        <pc:sldMkLst>
          <pc:docMk/>
          <pc:sldMk cId="553398757" sldId="494"/>
        </pc:sldMkLst>
        <pc:spChg chg="mod">
          <ac:chgData name="Claude Roy ( Formation Continue Prof )" userId="S::clroy@csfoy.ca::62dc5972-1c93-4c8a-a38f-9be494a8ecb4" providerId="AD" clId="Web-{1965FF39-3A77-2925-0513-1ADD89171F1F}" dt="2020-12-02T01:48:47.857" v="0" actId="20577"/>
          <ac:spMkLst>
            <pc:docMk/>
            <pc:sldMk cId="553398757" sldId="494"/>
            <ac:spMk id="3" creationId="{E9D58916-23D4-4BFF-B5DC-10E4D2C3755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LESAADdAgAAEAAAACYAAAAIAAAAv58AAP//wQE="/>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Espace réservé de la date 2"/>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AAAAAB4rAADdAgAAEAAAACYAAAAIAAAAv58AAP//wQE="/>
              </a:ext>
            </a:extLst>
          </p:cNvSpPr>
          <p:nvPr>
            <p:ph type="dt" sz="quarter" idx="1"/>
          </p:nvPr>
        </p:nvSpPr>
        <p:spPr>
          <a:xfrm>
            <a:off x="397065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Espace réservé du pied de page 3"/>
          <p:cNvSpPr>
            <a:spLocks noGrp="1" noChangeArrowheads="1"/>
            <a:extLst>
              <a:ext uri="smNativeData">
                <pr:smNativeData xmlns="" xmlns:p14="http://schemas.microsoft.com/office/powerpoint/2010/main" xmlns:pr="smNativeData" val="SMDATA_13_HEO5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UTYAALESAAAuOQAAEAAAACYAAAAIAAAAv58AAP//wQE="/>
              </a:ext>
            </a:extLst>
          </p:cNvSpPr>
          <p:nvPr>
            <p:ph type="ftr" sz="quarter" idx="2"/>
          </p:nvPr>
        </p:nvSpPr>
        <p:spPr>
          <a:xfrm>
            <a:off x="0"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5" name="Espace réservé du numéro de diapositive 4"/>
          <p:cNvSpPr>
            <a:spLocks noGrp="1" noChangeArrowheads="1"/>
            <a:extLst>
              <a:ext uri="smNativeData">
                <pr:smNativeData xmlns="" xmlns:p14="http://schemas.microsoft.com/office/powerpoint/2010/main" xmlns:pr="smNativeData" val="SMDATA_13_HEO5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UTYAAB4rAAAuOQAAEAAAACYAAAAIAAAAv58AAP//wQE="/>
              </a:ext>
            </a:extLst>
          </p:cNvSpPr>
          <p:nvPr>
            <p:ph type="sldNum" sz="quarter" idx="3"/>
          </p:nvPr>
        </p:nvSpPr>
        <p:spPr>
          <a:xfrm>
            <a:off x="3970655"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78F304E6-A895-A6F2-DB4B-5EA74A052D0B}" type="slidenum">
              <a:rPr sz="1200"/>
              <a:t>‹#›</a:t>
            </a:fld>
            <a:endParaRPr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26"/>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AAAAALESAADdAgAAEAAAACYAAAAIAAAAv58AAP//wQE="/>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Rectangle 1027"/>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vGAAAAAAAACArAADdAgAAEAAAACYAAAAIAAAAv58AAP//wQE="/>
              </a:ext>
            </a:extLst>
          </p:cNvSpPr>
          <p:nvPr>
            <p:ph type="dt" idx="1"/>
          </p:nvPr>
        </p:nvSpPr>
        <p:spPr>
          <a:xfrm>
            <a:off x="397192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Rectangle 1028"/>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6v3r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Q8AAP//wQE="/>
              </a:ext>
            </a:extLst>
          </p:cNvSpPr>
          <p:nvPr>
            <p:ph type="sldImg" idx="2"/>
          </p:nvPr>
        </p:nvSpPr>
        <p:spPr>
          <a:xfrm>
            <a:off x="1181100" y="697230"/>
            <a:ext cx="4648200" cy="3486150"/>
          </a:xfrm>
          <a:prstGeom prst="rect">
            <a:avLst/>
          </a:prstGeom>
          <a:noFill/>
          <a:ln w="9525" cap="flat" cmpd="sng" algn="ctr">
            <a:solidFill>
              <a:srgbClr val="000000"/>
            </a:solidFill>
            <a:prstDash val="solid"/>
            <a:headEnd type="none"/>
            <a:tailEnd type="none"/>
          </a:ln>
          <a:effectLst/>
        </p:spPr>
      </p:sp>
      <p:sp>
        <p:nvSpPr>
          <p:cNvPr id="5" name="Rectangle 1029"/>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vx8AAP//wQE="/>
              </a:ext>
            </a:extLst>
          </p:cNvSpPr>
          <p:nvPr>
            <p:ph type="body" idx="3"/>
          </p:nvPr>
        </p:nvSpPr>
        <p:spPr>
          <a:xfrm>
            <a:off x="935355" y="4416425"/>
            <a:ext cx="5140325" cy="4183380"/>
          </a:xfrm>
          <a:prstGeom prst="rect">
            <a:avLst/>
          </a:prstGeom>
          <a:noFill/>
          <a:ln>
            <a:noFill/>
          </a:ln>
          <a:effectLst/>
        </p:spPr>
        <p:txBody>
          <a:bodyPr vert="horz" wrap="square" lIns="93345" tIns="46355" rIns="93345" bIns="46355"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Rectangle 1030"/>
          <p:cNvSpPr>
            <a:spLocks noGrp="1" noChangeArrowheads="1"/>
            <a:extLst>
              <a:ext uri="smNativeData">
                <pr:smNativeData xmlns="" xmlns:p14="http://schemas.microsoft.com/office/powerpoint/2010/main" xmlns:pr="smNativeData" val="SMDATA_13_HEO5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VDYAALESAAAwOQAAEAAAACYAAAAIAAAAv58AAP//wQE="/>
              </a:ext>
            </a:extLst>
          </p:cNvSpPr>
          <p:nvPr>
            <p:ph type="ftr" sz="quarter" idx="4"/>
          </p:nvPr>
        </p:nvSpPr>
        <p:spPr>
          <a:xfrm>
            <a:off x="0"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7" name="Rectangle 1031"/>
          <p:cNvSpPr>
            <a:spLocks noGrp="1" noChangeArrowheads="1"/>
            <a:extLst>
              <a:ext uri="smNativeData">
                <pr:smNativeData xmlns="" xmlns:p14="http://schemas.microsoft.com/office/powerpoint/2010/main" xmlns:pr="smNativeData" val="SMDATA_13_HEO5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QiLw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vGAAAVDYAACArAAAwOQAAEAAAACYAAAAIAAAAv58AAP//wQE="/>
              </a:ext>
            </a:extLst>
          </p:cNvSpPr>
          <p:nvPr>
            <p:ph type="sldNum" sz="quarter" idx="5"/>
          </p:nvPr>
        </p:nvSpPr>
        <p:spPr>
          <a:xfrm>
            <a:off x="3971925"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622D2F64-2A8F-78D9-C195-DC8C61DB3789}" type="slidenum">
              <a:rPr sz="1200"/>
              <a:t>‹#›</a:t>
            </a:fld>
            <a:endParaRPr sz="1200"/>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C0eQo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a:xfrm>
            <a:off x="1181100" y="696913"/>
            <a:ext cx="4648200" cy="3486150"/>
          </a:xfrm>
        </p:spPr>
      </p:sp>
      <p:sp>
        <p:nvSpPr>
          <p:cNvPr id="3" name="SlideText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BoWAM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pr="smNativeData" xmlns:p14="http://schemas.microsoft.com/office/powerpoint/2010/main" xmlns=""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a:xfrm>
            <a:off x="1181100" y="696913"/>
            <a:ext cx="4648200" cy="3486150"/>
          </a:xfrm>
        </p:spPr>
      </p:sp>
      <p:sp>
        <p:nvSpPr>
          <p:cNvPr id="3" name="SlideText1"/>
          <p:cNvSpPr>
            <a:spLocks noGrp="1" noChangeArrowheads="1"/>
            <a:extLst>
              <a:ext uri="smNativeData">
                <pr:smNativeData xmlns:pr="smNativeData" xmlns:p14="http://schemas.microsoft.com/office/powerpoint/2010/main" xmlns=""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B3AQ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Gg0AAAg0AAAmFgAAEAAAACYAAAAIAAAAAY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wCAAA6BcAANAvAACwIgAAEAAAACYAAAAIAAAAAQAAAAAAAAA="/>
              </a:ext>
            </a:extLst>
          </p:cNvSpPr>
          <p:nvPr>
            <p:ph type="subTitle" idx="1"/>
          </p:nvPr>
        </p:nvSpPr>
        <p:spPr>
          <a:xfrm>
            <a:off x="1371600" y="3886200"/>
            <a:ext cx="6400800" cy="1752600"/>
          </a:xfrm>
        </p:spPr>
        <p:txBody>
          <a:bodyPr/>
          <a:lstStyle/>
          <a:p>
            <a:r>
              <a:t>Click to edit Master subtitle style</a:t>
            </a:r>
          </a:p>
        </p:txBody>
      </p:sp>
      <p:sp>
        <p:nvSpPr>
          <p:cNvPr id="4"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2599713-5DAF-0C61-E1E1-AB34D9AF17FE}"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3C29BEB8-F6D1-7C48-9F91-001DF0DF6955}" type="slidenum">
              <a:t>‹#›</a:t>
            </a:fld>
            <a:endParaRPr/>
          </a:p>
        </p:txBody>
      </p:sp>
    </p:spTree>
    <p:extLst>
      <p:ext uri="{BB962C8B-B14F-4D97-AF65-F5344CB8AC3E}">
        <p14:creationId xmlns:p14="http://schemas.microsoft.com/office/powerpoint/2010/main" val="74673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2AkAAKgbAACwJQAAEAAAACYAAAAIAAAAAQAAAAAAAAA="/>
              </a:ext>
            </a:extLst>
          </p:cNvSpPr>
          <p:nvPr>
            <p:ph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YHAAA2AkAAHA1AACwJQAAEAAAACYAAAAIAAAAAQAAAAAAAAA="/>
              </a:ext>
            </a:extLst>
          </p:cNvSpPr>
          <p:nvPr>
            <p:ph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22810F5C-12CF-D4F9-8139-E4AC417777B1}"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cQkAAKobAABhDQAAEAAAACYAAAAIAAAAvR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YQ0AAKobAACwJQAAEAAAACYAAAAIAAAAAQAAAAAAAAA="/>
              </a:ext>
            </a:extLst>
          </p:cNvSpPr>
          <p:nvPr>
            <p:ph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3"/>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cQkAAHA1AABhDQAAEAAAACYAAAAIAAAAvR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YQ0AAHA1AACwJQAAEAAAACYAAAAIAAAAAQAAAAAAAAA="/>
              </a:ext>
            </a:extLst>
          </p:cNvSpPr>
          <p:nvPr>
            <p:ph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8"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3480F843-0DD9-D50E-9738-FB5BB67661AE}"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3"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7E9A906-48AA-BC5F-E451-BE0AE71F12E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rgEAAFIVAADUCAAAEAAAACYAAAAIAAAAvZ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FQAArgEAAHA1AACwJQAAEAAAACYAAAAIAAAAAQ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1AgAAFIVAACwJQAAEAAAACYAAAAIAAAAAQAAAAAAAAA="/>
              </a:ext>
            </a:extLst>
          </p:cNvSpPr>
          <p:nvPr>
            <p:ph idx="2"/>
          </p:nvPr>
        </p:nvSpPr>
        <p:spPr>
          <a:xfrm>
            <a:off x="457200" y="1435100"/>
            <a:ext cx="3008630" cy="46913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5610608A-C4BB-4596-F5A8-32C32EE60367}"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iB0AAMYsAAAEIQAAEAAAACYAAAAIAAAAvZ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BCEAAMYsAAD4JQAAEAAAACYAAAAIAAAAAQAAAAAAAAA="/>
              </a:ext>
            </a:extLst>
          </p:cNvSpPr>
          <p:nvPr>
            <p:ph idx="2"/>
          </p:nvPr>
        </p:nvSpPr>
        <p:spPr>
          <a:xfrm>
            <a:off x="1791970" y="5367020"/>
            <a:ext cx="5486400" cy="8051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4BD48EF-A1A9-E8BE-E705-57EB064B1102}"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PhA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7F55F0C-42AA-A0A9-E44D-B4FC110312E1}"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IKAAAsAEAAHA1AACwJQAAEAAAACYAAAAIAAAAv5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sAEAANgnAACwJQAAEAAAACYAAAAIAAAAPx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13A1C94D-03FE-F43F-B019-F56A875746A0}"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295400"/>
            <a:ext cx="8578850" cy="5013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685800" y="152400"/>
            <a:ext cx="7772400" cy="1143000"/>
          </a:xfrm>
        </p:spPr>
        <p:txBody>
          <a:bodyPr/>
          <a:lstStyle/>
          <a:p>
            <a:r>
              <a:rPr lang="en-US"/>
              <a:t>Click to edit Master title style</a:t>
            </a:r>
          </a:p>
        </p:txBody>
      </p:sp>
    </p:spTree>
    <p:extLst>
      <p:ext uri="{BB962C8B-B14F-4D97-AF65-F5344CB8AC3E}">
        <p14:creationId xmlns:p14="http://schemas.microsoft.com/office/powerpoint/2010/main" val="42904162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1_Thème Office">
    <p:bg>
      <p:bgPr>
        <a:solidFill>
          <a:schemeClr val="bg1"/>
        </a:solidFill>
        <a:effectLst/>
      </p:bgPr>
    </p:bg>
    <p:spTree>
      <p:nvGrpSpPr>
        <p:cNvPr id="1" name=""/>
        <p:cNvGrpSpPr/>
        <p:nvPr/>
      </p:nvGrpSpPr>
      <p:grpSpPr>
        <a:xfrm>
          <a:off x="0" y="0"/>
          <a:ext cx="0" cy="0"/>
          <a:chOff x="0" y="0"/>
          <a:chExt cx="0" cy="0"/>
        </a:xfrm>
      </p:grpSpPr>
      <p:pic>
        <p:nvPicPr>
          <p:cNvPr id="2" name="Image 6"/>
          <p:cNvPicPr>
            <a:picLocks noChangeAspect="1"/>
            <a:extLst>
              <a:ext uri="smNativeData">
                <pr:smNativeData xmlns="" xmlns:p14="http://schemas.microsoft.com/office/powerpoint/2010/main" xmlns:pr="smNativeData" val="SMDATA_15_HEO5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AAAAAPn///96OAAAKSoAABAAAAAmAAAACAAAAP//////////"/>
              </a:ext>
            </a:extLst>
          </p:cNvPicPr>
          <p:nvPr/>
        </p:nvPicPr>
        <p:blipFill>
          <a:blip r:embed="rId12"/>
          <a:stretch>
            <a:fillRect/>
          </a:stretch>
        </p:blipFill>
        <p:spPr>
          <a:xfrm>
            <a:off x="0" y="-4445"/>
            <a:ext cx="9180830" cy="6858000"/>
          </a:xfrm>
          <a:prstGeom prst="rect">
            <a:avLst/>
          </a:prstGeom>
          <a:noFill/>
          <a:ln>
            <a:noFill/>
          </a:ln>
          <a:effectLst/>
        </p:spPr>
      </p:pic>
      <p:sp>
        <p:nvSpPr>
          <p:cNvPr id="3" name="ZoneTexte 5"/>
          <p:cNvSpPr>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CCgAAoygAAM0eAABTKgAAEAAAACYAAAAIAAAA//////////8="/>
              </a:ext>
            </a:extLst>
          </p:cNvSpPr>
          <p:nvPr/>
        </p:nvSpPr>
        <p:spPr>
          <a:xfrm>
            <a:off x="1708150" y="6605905"/>
            <a:ext cx="3298825" cy="274320"/>
          </a:xfrm>
          <a:prstGeom prst="rect">
            <a:avLst/>
          </a:prstGeom>
          <a:noFill/>
          <a:ln>
            <a:noFill/>
          </a:ln>
          <a:effectLst/>
        </p:spPr>
        <p:txBody>
          <a:bodyPr vert="horz" wrap="square" lIns="91440" tIns="45720" rIns="91440" bIns="45720" numCol="1" spcCol="215900" anchor="t"/>
          <a:lstStyle/>
          <a:p>
            <a:pPr>
              <a:spcBef>
                <a:spcPts val="0"/>
              </a:spcBef>
              <a:defRPr sz="1200">
                <a:latin typeface="Calibri" pitchFamily="2" charset="0"/>
                <a:ea typeface="Calibri" pitchFamily="2" charset="0"/>
                <a:cs typeface="Calibri" pitchFamily="2" charset="0"/>
              </a:defRPr>
            </a:pPr>
            <a:r>
              <a:t>420-W45-SF Installation serveurs et services</a:t>
            </a:r>
          </a:p>
        </p:txBody>
      </p:sp>
      <p:sp>
        <p:nvSpPr>
          <p:cNvPr id="4" name="Rectangle 2"/>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vx8AAP//wQE="/>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5" name="Rectangle 3"/>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vx8AAP//wQE="/>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Espace réservé du pied de page 5"/>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v58AAP//wQE="/>
              </a:ext>
            </a:extLst>
          </p:cNvSpPr>
          <p:nvPr>
            <p:ph type="ftr" sz="quarter" idx="3"/>
          </p:nvPr>
        </p:nvSpPr>
        <p:spPr>
          <a:xfrm>
            <a:off x="3124200" y="6248400"/>
            <a:ext cx="2895600" cy="45720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400">
                <a:solidFill>
                  <a:srgbClr val="000000"/>
                </a:solidFill>
                <a:latin typeface="Basic Sans" pitchFamily="1" charset="0"/>
                <a:ea typeface="Arial" pitchFamily="2" charset="0"/>
                <a:cs typeface="Arial" pitchFamily="2" charset="0"/>
              </a:defRPr>
            </a:lvl1pPr>
          </a:lstStyle>
          <a:p>
            <a:endParaRPr/>
          </a:p>
        </p:txBody>
      </p:sp>
      <p:sp>
        <p:nvSpPr>
          <p:cNvPr id="7" name="Espace réservé du numéro de diapositive 6"/>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v58AAP//wQE="/>
              </a:ext>
            </a:extLst>
          </p:cNvSpPr>
          <p:nvPr>
            <p:ph type="sldNum" sz="quarter" idx="4"/>
          </p:nvPr>
        </p:nvSpPr>
        <p:spPr>
          <a:xfrm>
            <a:off x="900430" y="6609080"/>
            <a:ext cx="934720" cy="276225"/>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000">
                <a:solidFill>
                  <a:srgbClr val="000000"/>
                </a:solidFill>
                <a:latin typeface="Basic Sans" pitchFamily="1" charset="0"/>
                <a:ea typeface="Arial" pitchFamily="2" charset="0"/>
                <a:cs typeface="Arial" pitchFamily="2" charset="0"/>
              </a:defRPr>
            </a:lvl1pPr>
          </a:lstStyle>
          <a:p>
            <a:fld id="{3FEEDCAC-E2D2-BB2A-9C56-147F92186A41}" type="slidenum">
              <a:t>‹#›</a:t>
            </a:fld>
            <a:endParaRPr/>
          </a:p>
        </p:txBody>
      </p:sp>
    </p:spTree>
  </p:cSld>
  <p:clrMap bg1="lt1" tx1="dk1" bg2="lt2" tx2="dk2" accent1="accent1" accent2="accent2" accent3="accent3" accent4="accent4" accent5="accent5" accent6="accent6" hlink="hlink" folHlink="folHlink"/>
  <p:sldLayoutIdLst>
    <p:sldLayoutId id="2147483758" r:id="rId1"/>
    <p:sldLayoutId id="2147483761" r:id="rId2"/>
    <p:sldLayoutId id="2147483762" r:id="rId3"/>
    <p:sldLayoutId id="2147483764" r:id="rId4"/>
    <p:sldLayoutId id="2147483765" r:id="rId5"/>
    <p:sldLayoutId id="2147483766" r:id="rId6"/>
    <p:sldLayoutId id="2147483767" r:id="rId7"/>
    <p:sldLayoutId id="2147483768" r:id="rId8"/>
    <p:sldLayoutId id="2147483769" r:id="rId9"/>
    <p:sldLayoutId id="2147483770" r:id="rId10"/>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folHlink"/>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el.ch/comment-mettre-en-oeuvre-une-strategie-de-sauvegarde-efficace/?cn-reloaded=1" TargetMode="External"/><Relationship Id="rId2" Type="http://schemas.openxmlformats.org/officeDocument/2006/relationships/hyperlink" Target="https://blog.lrdf.fr/article9/mettre-en-place-une-strategie-de-sauvegarde"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a:extLst>
              <a:ext uri="smNativeData">
                <pr:smNativeData xmlns="" xmlns:p14="http://schemas.microsoft.com/office/powerpoint/2010/main" xmlns:pr="smNativeData" val="SMDATA_15_HEO5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8v///4L+//96OAAAMCoAABAAAAAmAAAACAAAAP//////////"/>
              </a:ext>
            </a:extLst>
          </p:cNvPicPr>
          <p:nvPr/>
        </p:nvPicPr>
        <p:blipFill>
          <a:blip r:embed="rId3"/>
          <a:stretch>
            <a:fillRect/>
          </a:stretch>
        </p:blipFill>
        <p:spPr>
          <a:xfrm>
            <a:off x="-8890" y="-242570"/>
            <a:ext cx="9189720" cy="7100570"/>
          </a:xfrm>
          <a:prstGeom prst="rect">
            <a:avLst/>
          </a:prstGeom>
          <a:noFill/>
          <a:ln>
            <a:noFill/>
          </a:ln>
          <a:effectLst/>
        </p:spPr>
      </p:pic>
      <p:sp>
        <p:nvSpPr>
          <p:cNvPr id="3" name="ZoneTexte 2"/>
          <p:cNvSpPr>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hikSU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y////vBsAAAUZAADMIwAAEAAAACYAAAAIAAAA//////////8="/>
              </a:ext>
            </a:extLst>
          </p:cNvSpPr>
          <p:nvPr/>
        </p:nvSpPr>
        <p:spPr>
          <a:xfrm>
            <a:off x="-8890" y="4508500"/>
            <a:ext cx="4076065" cy="1310640"/>
          </a:xfrm>
          <a:prstGeom prst="rect">
            <a:avLst/>
          </a:prstGeom>
          <a:noFill/>
          <a:ln>
            <a:noFill/>
          </a:ln>
          <a:effectLst/>
        </p:spPr>
        <p:txBody>
          <a:bodyPr vert="horz" wrap="square" lIns="91440" tIns="45720" rIns="91440" bIns="45720" numCol="1" spcCol="215900" anchor="t"/>
          <a:lstStyle/>
          <a:p>
            <a:pPr marL="0">
              <a:spcBef>
                <a:spcPts val="0"/>
              </a:spcBef>
              <a:buNone/>
              <a:defRPr sz="1600" b="1">
                <a:latin typeface="Roboto Black" charset="0"/>
                <a:ea typeface="Roboto Black" charset="0"/>
                <a:cs typeface="Roboto Black" charset="0"/>
              </a:defRPr>
            </a:pPr>
            <a:r>
              <a:rPr dirty="0"/>
              <a:t>420-W45-SF Installation de </a:t>
            </a:r>
            <a:r>
              <a:rPr dirty="0" err="1"/>
              <a:t>serveurs</a:t>
            </a:r>
            <a:r>
              <a:rPr dirty="0"/>
              <a:t> et de services</a:t>
            </a:r>
          </a:p>
          <a:p>
            <a:pPr marL="0">
              <a:spcBef>
                <a:spcPts val="0"/>
              </a:spcBef>
              <a:buNone/>
              <a:defRPr sz="1600" b="1">
                <a:latin typeface="Roboto Black" charset="0"/>
                <a:ea typeface="Arial" pitchFamily="2" charset="0"/>
                <a:cs typeface="Arial" pitchFamily="2" charset="0"/>
              </a:defRPr>
            </a:pPr>
            <a:endParaRPr dirty="0"/>
          </a:p>
          <a:p>
            <a:pPr marL="0">
              <a:spcBef>
                <a:spcPts val="0"/>
              </a:spcBef>
              <a:buNone/>
              <a:defRPr sz="1600" b="1">
                <a:latin typeface="Roboto Black" charset="0"/>
                <a:ea typeface="Roboto Black" charset="0"/>
                <a:cs typeface="Roboto Black" charset="0"/>
              </a:defRPr>
            </a:pPr>
            <a:r>
              <a:rPr dirty="0"/>
              <a:t>Claude Roy</a:t>
            </a:r>
          </a:p>
          <a:p>
            <a:pPr marL="0">
              <a:spcBef>
                <a:spcPts val="0"/>
              </a:spcBef>
              <a:buNone/>
              <a:defRPr sz="1600" b="1">
                <a:latin typeface="Roboto Black" charset="0"/>
                <a:ea typeface="Roboto Black" charset="0"/>
                <a:cs typeface="Roboto Black" charset="0"/>
              </a:defRPr>
            </a:pPr>
            <a:r>
              <a:rPr lang="en-US" dirty="0" err="1"/>
              <a:t>Sauvegardes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CMAG4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BAAAP//wQE="/>
              </a:ext>
            </a:extLst>
          </p:cNvSpPr>
          <p:nvPr>
            <p:ph type="title"/>
          </p:nvPr>
        </p:nvSpPr>
        <p:spPr>
          <a:noFill/>
          <a:ln>
            <a:noFill/>
          </a:ln>
          <a:effectLst/>
        </p:spPr>
        <p:txBody>
          <a:bodyPr vert="horz" wrap="square" lIns="91440" tIns="45720" rIns="91440" bIns="45720" numCol="1" spcCol="215900" anchor="ctr">
            <a:prstTxWarp prst="textNoShape">
              <a:avLst/>
            </a:prstTxWarp>
          </a:bodyPr>
          <a:lstStyle/>
          <a:p>
            <a:pPr>
              <a:defRPr sz="3600">
                <a:solidFill>
                  <a:srgbClr val="00B0F0"/>
                </a:solidFill>
              </a:defRPr>
            </a:pPr>
            <a:r>
              <a:t>Référence</a:t>
            </a:r>
          </a:p>
        </p:txBody>
      </p:sp>
      <p:sp>
        <p:nvSpPr>
          <p:cNvPr id="3" name="SlideText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RAAAP//wQE="/>
              </a:ext>
            </a:extLst>
          </p:cNvSpPr>
          <p:nvPr>
            <p:ph type="body" idx="1"/>
          </p:nvPr>
        </p:nvSpPr>
        <p:spPr>
          <a:xfrm>
            <a:off x="685800" y="1981200"/>
            <a:ext cx="7772400" cy="4114800"/>
          </a:xfrm>
          <a:noFill/>
          <a:ln>
            <a:noFill/>
          </a:ln>
          <a:effectLst/>
        </p:spPr>
        <p:txBody>
          <a:bodyPr vert="horz" wrap="square" lIns="91440" tIns="45720" rIns="91440" bIns="45720" numCol="1" spcCol="215900" anchor="t">
            <a:prstTxWarp prst="textNoShape">
              <a:avLst/>
            </a:prstTxWarp>
          </a:bodyPr>
          <a:lstStyle/>
          <a:p>
            <a:r>
              <a:t>UNIX and Linux System Administration Handbook (5</a:t>
            </a:r>
            <a:r>
              <a:rPr baseline="30000"/>
              <a:t>th</a:t>
            </a:r>
            <a:r>
              <a:t> Ed), Addison-Wesley.</a:t>
            </a:r>
          </a:p>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023D45-9C28-4932-8683-C266559045B7}"/>
              </a:ext>
            </a:extLst>
          </p:cNvPr>
          <p:cNvSpPr>
            <a:spLocks noGrp="1"/>
          </p:cNvSpPr>
          <p:nvPr>
            <p:ph type="body" sz="quarter" idx="10"/>
          </p:nvPr>
        </p:nvSpPr>
        <p:spPr/>
        <p:txBody>
          <a:bodyPr/>
          <a:lstStyle/>
          <a:p>
            <a:r>
              <a:rPr lang="fr-CA" dirty="0"/>
              <a:t>Lors d'une bonne journée, votre objectif principal dans l'environnement de stockage est de vous assurer que les performances restent bonnes et qu'un espace libre suffisant est disponible.</a:t>
            </a:r>
          </a:p>
          <a:p>
            <a:r>
              <a:rPr lang="fr-CA" dirty="0"/>
              <a:t>Malheureusement, tous les jours ne sont pas une bonne journée. L'étude de Google </a:t>
            </a:r>
            <a:r>
              <a:rPr lang="fr-CA" dirty="0" err="1"/>
              <a:t>Labs</a:t>
            </a:r>
            <a:r>
              <a:rPr lang="fr-CA" dirty="0"/>
              <a:t> ayant révélé qu'un lecteur de disque a moins de 75% de chances de survivre pendant cinq ans, le jeu est contre nous. </a:t>
            </a:r>
          </a:p>
        </p:txBody>
      </p:sp>
      <p:sp>
        <p:nvSpPr>
          <p:cNvPr id="3" name="Title 2">
            <a:extLst>
              <a:ext uri="{FF2B5EF4-FFF2-40B4-BE49-F238E27FC236}">
                <a16:creationId xmlns:a16="http://schemas.microsoft.com/office/drawing/2014/main" id="{68D6214F-9761-4565-9DAC-481381C19CBC}"/>
              </a:ext>
            </a:extLst>
          </p:cNvPr>
          <p:cNvSpPr>
            <a:spLocks noGrp="1"/>
          </p:cNvSpPr>
          <p:nvPr>
            <p:ph type="title"/>
          </p:nvPr>
        </p:nvSpPr>
        <p:spPr/>
        <p:txBody>
          <a:bodyPr/>
          <a:lstStyle/>
          <a:p>
            <a:r>
              <a:rPr lang="en-US" dirty="0"/>
              <a:t>Introduction</a:t>
            </a:r>
            <a:endParaRPr lang="fr-CA" dirty="0"/>
          </a:p>
        </p:txBody>
      </p:sp>
    </p:spTree>
    <p:extLst>
      <p:ext uri="{BB962C8B-B14F-4D97-AF65-F5344CB8AC3E}">
        <p14:creationId xmlns:p14="http://schemas.microsoft.com/office/powerpoint/2010/main" val="408920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849BA9-4828-4290-894F-B33C480913C9}"/>
              </a:ext>
            </a:extLst>
          </p:cNvPr>
          <p:cNvSpPr>
            <a:spLocks noGrp="1"/>
          </p:cNvSpPr>
          <p:nvPr>
            <p:ph type="body" sz="quarter" idx="10"/>
          </p:nvPr>
        </p:nvSpPr>
        <p:spPr/>
        <p:txBody>
          <a:bodyPr/>
          <a:lstStyle/>
          <a:p>
            <a:r>
              <a:rPr lang="fr-CA" dirty="0"/>
              <a:t>Le RAID et d'autres schémas de réplication de données protègent contre la défaillance d'une seule installation ou d'un seul élément de matériel.</a:t>
            </a:r>
          </a:p>
          <a:p>
            <a:r>
              <a:rPr lang="fr-CA" dirty="0"/>
              <a:t>Il existe de nombreuses autres façons de perdre des données que ces technologies ne traitent pas : faille de sécurité ou une infection par un ransomware.</a:t>
            </a:r>
          </a:p>
          <a:p>
            <a:r>
              <a:rPr lang="fr-CA" dirty="0"/>
              <a:t>La réplication automatisée des données compromises sur plusieurs disques ou sites ne fait qu'augmenter la misère.</a:t>
            </a:r>
          </a:p>
          <a:p>
            <a:r>
              <a:rPr lang="fr-CA" dirty="0"/>
              <a:t>Vous avez besoin de sauvegardes immuables et ponctuelles de données critiques auxquelles vous pouvez revenir en tant  qu'option de secours.</a:t>
            </a:r>
          </a:p>
        </p:txBody>
      </p:sp>
      <p:sp>
        <p:nvSpPr>
          <p:cNvPr id="3" name="Title 2">
            <a:extLst>
              <a:ext uri="{FF2B5EF4-FFF2-40B4-BE49-F238E27FC236}">
                <a16:creationId xmlns:a16="http://schemas.microsoft.com/office/drawing/2014/main" id="{18E5D535-49E5-4E2E-B8AE-831272FBCB48}"/>
              </a:ext>
            </a:extLst>
          </p:cNvPr>
          <p:cNvSpPr>
            <a:spLocks noGrp="1"/>
          </p:cNvSpPr>
          <p:nvPr>
            <p:ph type="title"/>
          </p:nvPr>
        </p:nvSpPr>
        <p:spPr/>
        <p:txBody>
          <a:bodyPr/>
          <a:lstStyle/>
          <a:p>
            <a:r>
              <a:rPr lang="en-US" dirty="0"/>
              <a:t>RAID</a:t>
            </a:r>
            <a:endParaRPr lang="fr-CA" dirty="0"/>
          </a:p>
        </p:txBody>
      </p:sp>
    </p:spTree>
    <p:extLst>
      <p:ext uri="{BB962C8B-B14F-4D97-AF65-F5344CB8AC3E}">
        <p14:creationId xmlns:p14="http://schemas.microsoft.com/office/powerpoint/2010/main" val="221313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3527E0-20A8-49F1-B483-931F27CB5FDA}"/>
              </a:ext>
            </a:extLst>
          </p:cNvPr>
          <p:cNvSpPr>
            <a:spLocks noGrp="1"/>
          </p:cNvSpPr>
          <p:nvPr>
            <p:ph type="body" sz="quarter" idx="10"/>
          </p:nvPr>
        </p:nvSpPr>
        <p:spPr/>
        <p:txBody>
          <a:bodyPr/>
          <a:lstStyle/>
          <a:p>
            <a:r>
              <a:rPr lang="fr-CA" dirty="0"/>
              <a:t>Au cours des dernières décennies, les supports tels que les bandes magnétiques étaient une méthode de stockage populaire pour les sauvegardes hors ligne. Cependant, la capacité de ces supports s'est avérée incapable de suivre la croissance exponentielle de la taille des disques durs et des SSD.</a:t>
            </a:r>
          </a:p>
          <a:p>
            <a:r>
              <a:rPr lang="fr-CA" dirty="0"/>
              <a:t>Outre les défis physiques liés au transport et au stockage des bandes et à la maintenance des lecteurs de bande mécaniques capricieux, les problèmes de capacité ont finalement relégué les supports de bande à la retraite.</a:t>
            </a:r>
          </a:p>
        </p:txBody>
      </p:sp>
      <p:sp>
        <p:nvSpPr>
          <p:cNvPr id="3" name="Title 2">
            <a:extLst>
              <a:ext uri="{FF2B5EF4-FFF2-40B4-BE49-F238E27FC236}">
                <a16:creationId xmlns:a16="http://schemas.microsoft.com/office/drawing/2014/main" id="{E9D58916-23D4-4BFF-B5DC-10E4D2C37555}"/>
              </a:ext>
            </a:extLst>
          </p:cNvPr>
          <p:cNvSpPr>
            <a:spLocks noGrp="1"/>
          </p:cNvSpPr>
          <p:nvPr>
            <p:ph type="title"/>
          </p:nvPr>
        </p:nvSpPr>
        <p:spPr/>
        <p:txBody>
          <a:bodyPr/>
          <a:lstStyle/>
          <a:p>
            <a:r>
              <a:rPr lang="en-US" dirty="0">
                <a:latin typeface="Arial"/>
                <a:cs typeface="Arial"/>
              </a:rPr>
              <a:t>Bandes </a:t>
            </a:r>
            <a:r>
              <a:rPr lang="en-US" dirty="0" err="1">
                <a:latin typeface="Arial"/>
                <a:cs typeface="Arial"/>
              </a:rPr>
              <a:t>magnétiques</a:t>
            </a:r>
            <a:endParaRPr lang="fr-CA" dirty="0" err="1"/>
          </a:p>
        </p:txBody>
      </p:sp>
    </p:spTree>
    <p:extLst>
      <p:ext uri="{BB962C8B-B14F-4D97-AF65-F5344CB8AC3E}">
        <p14:creationId xmlns:p14="http://schemas.microsoft.com/office/powerpoint/2010/main" val="55339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E982CC-3E0E-4B7F-A8CF-806FED61BE2E}"/>
              </a:ext>
            </a:extLst>
          </p:cNvPr>
          <p:cNvSpPr>
            <a:spLocks noGrp="1"/>
          </p:cNvSpPr>
          <p:nvPr>
            <p:ph type="body" sz="quarter" idx="10"/>
          </p:nvPr>
        </p:nvSpPr>
        <p:spPr/>
        <p:txBody>
          <a:bodyPr/>
          <a:lstStyle/>
          <a:p>
            <a:r>
              <a:rPr lang="fr-CA" dirty="0"/>
              <a:t>Aujourd'hui, la plupart des plates-formes infonuagique vous permettent de capturer des sauvegardes ponctuelles sous la forme d'instantanés, généralement selon une planification automatisée.</a:t>
            </a:r>
          </a:p>
          <a:p>
            <a:r>
              <a:rPr lang="fr-CA" dirty="0"/>
              <a:t>Vous payez des frais mensuels pour le stockage consommé par chaque instantané et pouvez définir vos propres politiques de rétention.</a:t>
            </a:r>
          </a:p>
        </p:txBody>
      </p:sp>
      <p:sp>
        <p:nvSpPr>
          <p:cNvPr id="3" name="Title 2">
            <a:extLst>
              <a:ext uri="{FF2B5EF4-FFF2-40B4-BE49-F238E27FC236}">
                <a16:creationId xmlns:a16="http://schemas.microsoft.com/office/drawing/2014/main" id="{32E4112E-40B9-4CB3-B93C-E76BC69B7CE9}"/>
              </a:ext>
            </a:extLst>
          </p:cNvPr>
          <p:cNvSpPr>
            <a:spLocks noGrp="1"/>
          </p:cNvSpPr>
          <p:nvPr>
            <p:ph type="title"/>
          </p:nvPr>
        </p:nvSpPr>
        <p:spPr/>
        <p:txBody>
          <a:bodyPr/>
          <a:lstStyle/>
          <a:p>
            <a:r>
              <a:rPr lang="en-US" dirty="0" err="1"/>
              <a:t>Infonuagique</a:t>
            </a:r>
            <a:endParaRPr lang="fr-CA" dirty="0"/>
          </a:p>
        </p:txBody>
      </p:sp>
    </p:spTree>
    <p:extLst>
      <p:ext uri="{BB962C8B-B14F-4D97-AF65-F5344CB8AC3E}">
        <p14:creationId xmlns:p14="http://schemas.microsoft.com/office/powerpoint/2010/main" val="287232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B05C4D-4835-4241-BE28-7DA7E77919C3}"/>
              </a:ext>
            </a:extLst>
          </p:cNvPr>
          <p:cNvSpPr>
            <a:spLocks noGrp="1"/>
          </p:cNvSpPr>
          <p:nvPr>
            <p:ph type="body" sz="quarter" idx="10"/>
          </p:nvPr>
        </p:nvSpPr>
        <p:spPr/>
        <p:txBody>
          <a:bodyPr/>
          <a:lstStyle/>
          <a:p>
            <a:r>
              <a:rPr lang="fr-CA" dirty="0"/>
              <a:t>Quelle que soit la technologie exacte que vous utilisez pour implémenter les sauvegardes, vous avez besoin d'un plan écrit qui réponde au moins aux questions suivantes.</a:t>
            </a:r>
          </a:p>
          <a:p>
            <a:r>
              <a:rPr lang="fr-CA" dirty="0"/>
              <a:t>Stratégie globale:</a:t>
            </a:r>
          </a:p>
          <a:p>
            <a:pPr lvl="1"/>
            <a:r>
              <a:rPr lang="fr-CA" sz="2000" dirty="0"/>
              <a:t>Quelles données doivent être sauvegardées?</a:t>
            </a:r>
          </a:p>
          <a:p>
            <a:pPr lvl="1"/>
            <a:r>
              <a:rPr lang="fr-CA" sz="2000" dirty="0"/>
              <a:t>Quel système ou quelle technologie effectuera les sauvegardes?</a:t>
            </a:r>
          </a:p>
          <a:p>
            <a:pPr lvl="1"/>
            <a:r>
              <a:rPr lang="fr-CA" sz="2000" dirty="0"/>
              <a:t>Où les données de sauvegarde seront-elles stockées?</a:t>
            </a:r>
          </a:p>
          <a:p>
            <a:pPr lvl="1"/>
            <a:r>
              <a:rPr lang="fr-CA" sz="2000" dirty="0"/>
              <a:t>Les sauvegardes seront-elles chiffrées? Si tel est le cas, où les clés de chiffrement seront-elles stockées?</a:t>
            </a:r>
          </a:p>
          <a:p>
            <a:pPr lvl="1"/>
            <a:r>
              <a:rPr lang="fr-CA" sz="2000" dirty="0"/>
              <a:t>Combien coûtera le stockage des sauvegardes au fil du temps?</a:t>
            </a:r>
          </a:p>
        </p:txBody>
      </p:sp>
      <p:sp>
        <p:nvSpPr>
          <p:cNvPr id="3" name="Title 2">
            <a:extLst>
              <a:ext uri="{FF2B5EF4-FFF2-40B4-BE49-F238E27FC236}">
                <a16:creationId xmlns:a16="http://schemas.microsoft.com/office/drawing/2014/main" id="{F054D5D8-AED3-4368-B2BE-246CAB2AB858}"/>
              </a:ext>
            </a:extLst>
          </p:cNvPr>
          <p:cNvSpPr>
            <a:spLocks noGrp="1"/>
          </p:cNvSpPr>
          <p:nvPr>
            <p:ph type="title"/>
          </p:nvPr>
        </p:nvSpPr>
        <p:spPr/>
        <p:txBody>
          <a:bodyPr/>
          <a:lstStyle/>
          <a:p>
            <a:r>
              <a:rPr lang="en-US" dirty="0" err="1"/>
              <a:t>Définir</a:t>
            </a:r>
            <a:r>
              <a:rPr lang="en-US" dirty="0"/>
              <a:t> </a:t>
            </a:r>
            <a:r>
              <a:rPr lang="en-US" dirty="0" err="1"/>
              <a:t>une</a:t>
            </a:r>
            <a:r>
              <a:rPr lang="en-US" dirty="0"/>
              <a:t> </a:t>
            </a:r>
            <a:r>
              <a:rPr lang="en-US" dirty="0" err="1"/>
              <a:t>stratégie</a:t>
            </a:r>
            <a:endParaRPr lang="fr-CA" dirty="0"/>
          </a:p>
        </p:txBody>
      </p:sp>
    </p:spTree>
    <p:extLst>
      <p:ext uri="{BB962C8B-B14F-4D97-AF65-F5344CB8AC3E}">
        <p14:creationId xmlns:p14="http://schemas.microsoft.com/office/powerpoint/2010/main" val="1020570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89AA65-17BC-4AEB-A9C4-1C6E6D13BC8D}"/>
              </a:ext>
            </a:extLst>
          </p:cNvPr>
          <p:cNvSpPr>
            <a:spLocks noGrp="1"/>
          </p:cNvSpPr>
          <p:nvPr>
            <p:ph type="body" sz="quarter" idx="10"/>
          </p:nvPr>
        </p:nvSpPr>
        <p:spPr/>
        <p:txBody>
          <a:bodyPr/>
          <a:lstStyle/>
          <a:p>
            <a:r>
              <a:rPr lang="fr-CA" dirty="0"/>
              <a:t>Quand :</a:t>
            </a:r>
          </a:p>
          <a:p>
            <a:pPr lvl="1"/>
            <a:r>
              <a:rPr lang="fr-CA" sz="2000" dirty="0"/>
              <a:t>À quelle fréquence les sauvegardes seront-elles effectuées?</a:t>
            </a:r>
          </a:p>
          <a:p>
            <a:pPr lvl="1"/>
            <a:r>
              <a:rPr lang="fr-CA" sz="2000" dirty="0"/>
              <a:t>À quelle fréquence les sauvegardes seront-elles validées et testées par restauration?</a:t>
            </a:r>
          </a:p>
          <a:p>
            <a:pPr lvl="1"/>
            <a:r>
              <a:rPr lang="fr-CA" sz="2000" dirty="0"/>
              <a:t>Combien de temps les sauvegardes seront-elles conservées?</a:t>
            </a:r>
          </a:p>
          <a:p>
            <a:r>
              <a:rPr lang="fr-CA" dirty="0"/>
              <a:t>Gens:</a:t>
            </a:r>
          </a:p>
          <a:p>
            <a:pPr lvl="1"/>
            <a:r>
              <a:rPr lang="fr-CA" sz="2000" dirty="0"/>
              <a:t>Qui aura accès aux données de sauvegarde?</a:t>
            </a:r>
          </a:p>
          <a:p>
            <a:pPr lvl="1"/>
            <a:r>
              <a:rPr lang="fr-CA" sz="2000" dirty="0"/>
              <a:t>Qui aura accès aux clés de chiffrement qui protègent les données de sauvegarde?</a:t>
            </a:r>
          </a:p>
          <a:p>
            <a:pPr lvl="1"/>
            <a:r>
              <a:rPr lang="fr-CA" sz="2000" dirty="0"/>
              <a:t>Qui sera en charge de vérifier l'exécution des sauvegardes?</a:t>
            </a:r>
          </a:p>
          <a:p>
            <a:pPr lvl="1"/>
            <a:r>
              <a:rPr lang="fr-CA" sz="2000" dirty="0"/>
              <a:t>Qui sera en charge de la validation et de la restauration des sauvegardes?</a:t>
            </a:r>
          </a:p>
        </p:txBody>
      </p:sp>
      <p:sp>
        <p:nvSpPr>
          <p:cNvPr id="3" name="Title 2">
            <a:extLst>
              <a:ext uri="{FF2B5EF4-FFF2-40B4-BE49-F238E27FC236}">
                <a16:creationId xmlns:a16="http://schemas.microsoft.com/office/drawing/2014/main" id="{06AC126A-0BE7-45A0-8FCE-A4F47F599909}"/>
              </a:ext>
            </a:extLst>
          </p:cNvPr>
          <p:cNvSpPr>
            <a:spLocks noGrp="1"/>
          </p:cNvSpPr>
          <p:nvPr>
            <p:ph type="title"/>
          </p:nvPr>
        </p:nvSpPr>
        <p:spPr/>
        <p:txBody>
          <a:bodyPr/>
          <a:lstStyle/>
          <a:p>
            <a:r>
              <a:rPr lang="en-US" dirty="0" err="1"/>
              <a:t>Définir</a:t>
            </a:r>
            <a:r>
              <a:rPr lang="en-US" dirty="0"/>
              <a:t> </a:t>
            </a:r>
            <a:r>
              <a:rPr lang="en-US" dirty="0" err="1"/>
              <a:t>une</a:t>
            </a:r>
            <a:r>
              <a:rPr lang="en-US" dirty="0"/>
              <a:t> </a:t>
            </a:r>
            <a:r>
              <a:rPr lang="en-US" dirty="0" err="1"/>
              <a:t>stratégie</a:t>
            </a:r>
            <a:endParaRPr lang="fr-CA" dirty="0"/>
          </a:p>
        </p:txBody>
      </p:sp>
    </p:spTree>
    <p:extLst>
      <p:ext uri="{BB962C8B-B14F-4D97-AF65-F5344CB8AC3E}">
        <p14:creationId xmlns:p14="http://schemas.microsoft.com/office/powerpoint/2010/main" val="300586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E8148-0A0E-4DAD-BEB8-46176677F1F5}"/>
              </a:ext>
            </a:extLst>
          </p:cNvPr>
          <p:cNvSpPr>
            <a:spLocks noGrp="1"/>
          </p:cNvSpPr>
          <p:nvPr>
            <p:ph type="body" sz="quarter" idx="10"/>
          </p:nvPr>
        </p:nvSpPr>
        <p:spPr/>
        <p:txBody>
          <a:bodyPr/>
          <a:lstStyle/>
          <a:p>
            <a:endParaRPr lang="fr-CA" dirty="0"/>
          </a:p>
          <a:p>
            <a:r>
              <a:rPr lang="fr-CA" dirty="0"/>
              <a:t>Utilisation et protection:</a:t>
            </a:r>
          </a:p>
          <a:p>
            <a:pPr lvl="1"/>
            <a:r>
              <a:rPr lang="fr-CA" sz="2000" dirty="0"/>
              <a:t>Comment les données de sauvegarde seront-elles accessibles ou restaurées en cas d'urgence?</a:t>
            </a:r>
          </a:p>
          <a:p>
            <a:pPr lvl="1"/>
            <a:r>
              <a:rPr lang="fr-CA" sz="2000" dirty="0"/>
              <a:t>Comment allez-vous vous assurer que ni un pirate informatique ni un faux processus ne peuvent corrompre, modifier ou supprimer les sauvegardes? (Autrement dit, comment allez-vous atteindre l'immuabilité?)</a:t>
            </a:r>
          </a:p>
          <a:p>
            <a:pPr lvl="1"/>
            <a:r>
              <a:rPr lang="fr-CA" sz="2000" dirty="0"/>
              <a:t>Comment les données de sauvegarde seront-elles protégées contre la prise en otage par un fournisseur infonuagique, un fournisseur de service ou un gouvernement?</a:t>
            </a:r>
          </a:p>
        </p:txBody>
      </p:sp>
      <p:sp>
        <p:nvSpPr>
          <p:cNvPr id="3" name="Title 2">
            <a:extLst>
              <a:ext uri="{FF2B5EF4-FFF2-40B4-BE49-F238E27FC236}">
                <a16:creationId xmlns:a16="http://schemas.microsoft.com/office/drawing/2014/main" id="{79F0D9AA-0CC9-4D12-B037-B04099DB55B4}"/>
              </a:ext>
            </a:extLst>
          </p:cNvPr>
          <p:cNvSpPr>
            <a:spLocks noGrp="1"/>
          </p:cNvSpPr>
          <p:nvPr>
            <p:ph type="title"/>
          </p:nvPr>
        </p:nvSpPr>
        <p:spPr/>
        <p:txBody>
          <a:bodyPr/>
          <a:lstStyle/>
          <a:p>
            <a:r>
              <a:rPr lang="en-US" dirty="0" err="1"/>
              <a:t>Définir</a:t>
            </a:r>
            <a:r>
              <a:rPr lang="en-US" dirty="0"/>
              <a:t> </a:t>
            </a:r>
            <a:r>
              <a:rPr lang="en-US" dirty="0" err="1"/>
              <a:t>une</a:t>
            </a:r>
            <a:r>
              <a:rPr lang="en-US" dirty="0"/>
              <a:t> </a:t>
            </a:r>
            <a:r>
              <a:rPr lang="en-US" dirty="0" err="1"/>
              <a:t>stratégie</a:t>
            </a:r>
            <a:endParaRPr lang="fr-CA" dirty="0"/>
          </a:p>
        </p:txBody>
      </p:sp>
    </p:spTree>
    <p:extLst>
      <p:ext uri="{BB962C8B-B14F-4D97-AF65-F5344CB8AC3E}">
        <p14:creationId xmlns:p14="http://schemas.microsoft.com/office/powerpoint/2010/main" val="103384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50B621-5223-49AF-8848-52FC14564365}"/>
              </a:ext>
            </a:extLst>
          </p:cNvPr>
          <p:cNvSpPr>
            <a:spLocks noGrp="1"/>
          </p:cNvSpPr>
          <p:nvPr>
            <p:ph type="body" sz="quarter" idx="10"/>
          </p:nvPr>
        </p:nvSpPr>
        <p:spPr/>
        <p:txBody>
          <a:bodyPr/>
          <a:lstStyle/>
          <a:p>
            <a:r>
              <a:rPr lang="fr-CA" dirty="0">
                <a:hlinkClick r:id="rId2"/>
              </a:rPr>
              <a:t>https://blog.lrdf.fr/article9/mettre-en-place-une-strategie-de-sauvegarde</a:t>
            </a:r>
            <a:endParaRPr lang="fr-CA" dirty="0"/>
          </a:p>
          <a:p>
            <a:r>
              <a:rPr lang="fr-CA" dirty="0">
                <a:hlinkClick r:id="rId3"/>
              </a:rPr>
              <a:t>https://www.cisel.ch/comment-mettre-en-oeuvre-une-strategie-de-sauvegarde-efficace/?cn-reloaded=1</a:t>
            </a:r>
            <a:r>
              <a:rPr lang="fr-CA" dirty="0"/>
              <a:t> </a:t>
            </a:r>
          </a:p>
        </p:txBody>
      </p:sp>
      <p:sp>
        <p:nvSpPr>
          <p:cNvPr id="3" name="Title 2">
            <a:extLst>
              <a:ext uri="{FF2B5EF4-FFF2-40B4-BE49-F238E27FC236}">
                <a16:creationId xmlns:a16="http://schemas.microsoft.com/office/drawing/2014/main" id="{C2143EFF-28EC-47F3-8C85-6641C9E369FF}"/>
              </a:ext>
            </a:extLst>
          </p:cNvPr>
          <p:cNvSpPr>
            <a:spLocks noGrp="1"/>
          </p:cNvSpPr>
          <p:nvPr>
            <p:ph type="title"/>
          </p:nvPr>
        </p:nvSpPr>
        <p:spPr/>
        <p:txBody>
          <a:bodyPr/>
          <a:lstStyle/>
          <a:p>
            <a:r>
              <a:rPr lang="en-US" dirty="0"/>
              <a:t>Lectures</a:t>
            </a:r>
            <a:endParaRPr lang="fr-CA" dirty="0"/>
          </a:p>
        </p:txBody>
      </p:sp>
    </p:spTree>
    <p:extLst>
      <p:ext uri="{BB962C8B-B14F-4D97-AF65-F5344CB8AC3E}">
        <p14:creationId xmlns:p14="http://schemas.microsoft.com/office/powerpoint/2010/main" val="3228368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Presentation">
  <a:themeElements>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3">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TotalTime>
  <Words>590</Words>
  <Application>Microsoft Macintosh PowerPoint</Application>
  <PresentationFormat>On-screen Show (4:3)</PresentationFormat>
  <Paragraphs>47</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Basic Sans</vt:lpstr>
      <vt:lpstr>Calibri</vt:lpstr>
      <vt:lpstr>Roboto Black</vt:lpstr>
      <vt:lpstr>Presentation</vt:lpstr>
      <vt:lpstr>PowerPoint Presentation</vt:lpstr>
      <vt:lpstr>Introduction</vt:lpstr>
      <vt:lpstr>RAID</vt:lpstr>
      <vt:lpstr>Bandes magnétiques</vt:lpstr>
      <vt:lpstr>Infonuagique</vt:lpstr>
      <vt:lpstr>Définir une stratégie</vt:lpstr>
      <vt:lpstr>Définir une stratégie</vt:lpstr>
      <vt:lpstr>Définir une stratégie</vt:lpstr>
      <vt:lpstr>Lectures</vt:lpstr>
      <vt:lpstr>Référence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Karine Létourneau</dc:creator>
  <cp:keywords/>
  <dc:description/>
  <cp:lastModifiedBy>Claude Roy ( Formation Continue Prof )</cp:lastModifiedBy>
  <cp:revision>3</cp:revision>
  <dcterms:created xsi:type="dcterms:W3CDTF">2020-10-15T19:47:18Z</dcterms:created>
  <dcterms:modified xsi:type="dcterms:W3CDTF">2021-05-14T12:04:36Z</dcterms:modified>
</cp:coreProperties>
</file>