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38"/>
  </p:notesMasterIdLst>
  <p:handoutMasterIdLst>
    <p:handoutMasterId r:id="rId39"/>
  </p:handoutMasterIdLst>
  <p:sldIdLst>
    <p:sldId id="277" r:id="rId2"/>
    <p:sldId id="288" r:id="rId3"/>
    <p:sldId id="279" r:id="rId4"/>
    <p:sldId id="278" r:id="rId5"/>
    <p:sldId id="280" r:id="rId6"/>
    <p:sldId id="281" r:id="rId7"/>
    <p:sldId id="282" r:id="rId8"/>
    <p:sldId id="283" r:id="rId9"/>
    <p:sldId id="285" r:id="rId10"/>
    <p:sldId id="286" r:id="rId11"/>
    <p:sldId id="284" r:id="rId12"/>
    <p:sldId id="287"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Lst>
  <p:sldSz cx="9144000" cy="6858000" type="screen4x3"/>
  <p:notesSz cx="7010400" cy="9296400"/>
  <p:defaultTextStyle>
    <a:lvl1pPr marL="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smNativeData" xmlns:pr="smNativeData" xmlns:p15="http://schemas.microsoft.com/office/powerpoint/2012/main" xmlns:p14="http://schemas.microsoft.com/office/powerpoint/2010/main" xmlns:mc="http://schemas.openxmlformats.org/markup-compatibility/2006" dt="1610921433" val="1024" rev64="64" revOS="3"/>
      <pr:smFileRevision xmlns="smNativeData" xmlns:pr="smNativeData" xmlns:p15="http://schemas.microsoft.com/office/powerpoint/2012/main" xmlns:p14="http://schemas.microsoft.com/office/powerpoint/2010/main" xmlns:mc="http://schemas.openxmlformats.org/markup-compatibility/2006" dt="1610921433" val="0"/>
      <pr:guideOptions xmlns="smNativeData" xmlns:pr="smNativeData" xmlns:p15="http://schemas.microsoft.com/office/powerpoint/2012/main" xmlns:p14="http://schemas.microsoft.com/office/powerpoint/2010/main" xmlns:mc="http://schemas.openxmlformats.org/markup-compatibility/2006" dt="1610921433"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1904" y="176"/>
      </p:cViewPr>
      <p:guideLst>
        <p:guide orient="horz" pos="2160"/>
        <p:guide pos="2880"/>
      </p:guideLst>
    </p:cSldViewPr>
  </p:slideViewPr>
  <p:outlineViewPr>
    <p:cViewPr>
      <p:scale>
        <a:sx n="303" d="100"/>
        <a:sy n="303" d="100"/>
      </p:scale>
      <p:origin x="0" y="0"/>
    </p:cViewPr>
  </p:outlineViewPr>
  <p:notesTextViewPr>
    <p:cViewPr>
      <p:scale>
        <a:sx n="1" d="1"/>
        <a:sy n="1" d="1"/>
      </p:scale>
      <p:origin x="0" y="0"/>
    </p:cViewPr>
  </p:notesTextViewPr>
  <p:sorterViewPr>
    <p:cViewPr>
      <p:scale>
        <a:sx n="37" d="100"/>
        <a:sy n="37" d="100"/>
      </p:scale>
      <p:origin x="0" y="0"/>
    </p:cViewPr>
  </p:sorterViewPr>
  <p:notesViewPr>
    <p:cSldViewPr>
      <p:cViewPr>
        <p:scale>
          <a:sx n="144" d="100"/>
          <a:sy n="144" d="100"/>
        </p:scale>
        <p:origin x="1575" y="2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e Roy ( Formation Continue Prof )" userId="S::clroy@csfoy.ca::62dc5972-1c93-4c8a-a38f-9be494a8ecb4" providerId="AD" clId="Web-{70D1EF19-71B2-0496-8FE0-B954CACC137D}"/>
    <pc:docChg chg="modSld">
      <pc:chgData name="Claude Roy ( Formation Continue Prof )" userId="S::clroy@csfoy.ca::62dc5972-1c93-4c8a-a38f-9be494a8ecb4" providerId="AD" clId="Web-{70D1EF19-71B2-0496-8FE0-B954CACC137D}" dt="2021-01-29T16:17:21.232" v="70" actId="20577"/>
      <pc:docMkLst>
        <pc:docMk/>
      </pc:docMkLst>
      <pc:sldChg chg="modNotes">
        <pc:chgData name="Claude Roy ( Formation Continue Prof )" userId="S::clroy@csfoy.ca::62dc5972-1c93-4c8a-a38f-9be494a8ecb4" providerId="AD" clId="Web-{70D1EF19-71B2-0496-8FE0-B954CACC137D}" dt="2021-01-29T15:53:47.128" v="2"/>
        <pc:sldMkLst>
          <pc:docMk/>
          <pc:sldMk cId="0" sldId="278"/>
        </pc:sldMkLst>
      </pc:sldChg>
      <pc:sldChg chg="modSp">
        <pc:chgData name="Claude Roy ( Formation Continue Prof )" userId="S::clroy@csfoy.ca::62dc5972-1c93-4c8a-a38f-9be494a8ecb4" providerId="AD" clId="Web-{70D1EF19-71B2-0496-8FE0-B954CACC137D}" dt="2021-01-29T15:56:15.977" v="16" actId="20577"/>
        <pc:sldMkLst>
          <pc:docMk/>
          <pc:sldMk cId="0" sldId="281"/>
        </pc:sldMkLst>
        <pc:spChg chg="mod">
          <ac:chgData name="Claude Roy ( Formation Continue Prof )" userId="S::clroy@csfoy.ca::62dc5972-1c93-4c8a-a38f-9be494a8ecb4" providerId="AD" clId="Web-{70D1EF19-71B2-0496-8FE0-B954CACC137D}" dt="2021-01-29T15:56:15.977" v="16" actId="20577"/>
          <ac:spMkLst>
            <pc:docMk/>
            <pc:sldMk cId="0" sldId="281"/>
            <ac:spMk id="3" creationId="{00000000-0000-0000-0000-000000000000}"/>
          </ac:spMkLst>
        </pc:spChg>
      </pc:sldChg>
      <pc:sldChg chg="modSp">
        <pc:chgData name="Claude Roy ( Formation Continue Prof )" userId="S::clroy@csfoy.ca::62dc5972-1c93-4c8a-a38f-9be494a8ecb4" providerId="AD" clId="Web-{70D1EF19-71B2-0496-8FE0-B954CACC137D}" dt="2021-01-29T16:00:07.077" v="20" actId="20577"/>
        <pc:sldMkLst>
          <pc:docMk/>
          <pc:sldMk cId="0" sldId="284"/>
        </pc:sldMkLst>
        <pc:spChg chg="mod">
          <ac:chgData name="Claude Roy ( Formation Continue Prof )" userId="S::clroy@csfoy.ca::62dc5972-1c93-4c8a-a38f-9be494a8ecb4" providerId="AD" clId="Web-{70D1EF19-71B2-0496-8FE0-B954CACC137D}" dt="2021-01-29T16:00:07.077" v="20" actId="20577"/>
          <ac:spMkLst>
            <pc:docMk/>
            <pc:sldMk cId="0" sldId="284"/>
            <ac:spMk id="3" creationId="{00000000-0000-0000-0000-000000000000}"/>
          </ac:spMkLst>
        </pc:spChg>
      </pc:sldChg>
      <pc:sldChg chg="modSp">
        <pc:chgData name="Claude Roy ( Formation Continue Prof )" userId="S::clroy@csfoy.ca::62dc5972-1c93-4c8a-a38f-9be494a8ecb4" providerId="AD" clId="Web-{70D1EF19-71B2-0496-8FE0-B954CACC137D}" dt="2021-01-29T15:59:20.748" v="18" actId="20577"/>
        <pc:sldMkLst>
          <pc:docMk/>
          <pc:sldMk cId="0" sldId="286"/>
        </pc:sldMkLst>
        <pc:spChg chg="mod">
          <ac:chgData name="Claude Roy ( Formation Continue Prof )" userId="S::clroy@csfoy.ca::62dc5972-1c93-4c8a-a38f-9be494a8ecb4" providerId="AD" clId="Web-{70D1EF19-71B2-0496-8FE0-B954CACC137D}" dt="2021-01-29T15:59:20.748" v="18" actId="20577"/>
          <ac:spMkLst>
            <pc:docMk/>
            <pc:sldMk cId="0" sldId="286"/>
            <ac:spMk id="3" creationId="{00000000-0000-0000-0000-000000000000}"/>
          </ac:spMkLst>
        </pc:spChg>
      </pc:sldChg>
      <pc:sldChg chg="modSp">
        <pc:chgData name="Claude Roy ( Formation Continue Prof )" userId="S::clroy@csfoy.ca::62dc5972-1c93-4c8a-a38f-9be494a8ecb4" providerId="AD" clId="Web-{70D1EF19-71B2-0496-8FE0-B954CACC137D}" dt="2021-01-29T16:01:31.392" v="27" actId="20577"/>
        <pc:sldMkLst>
          <pc:docMk/>
          <pc:sldMk cId="0" sldId="287"/>
        </pc:sldMkLst>
        <pc:spChg chg="mod">
          <ac:chgData name="Claude Roy ( Formation Continue Prof )" userId="S::clroy@csfoy.ca::62dc5972-1c93-4c8a-a38f-9be494a8ecb4" providerId="AD" clId="Web-{70D1EF19-71B2-0496-8FE0-B954CACC137D}" dt="2021-01-29T16:01:31.392" v="27" actId="20577"/>
          <ac:spMkLst>
            <pc:docMk/>
            <pc:sldMk cId="0" sldId="287"/>
            <ac:spMk id="3" creationId="{00000000-0000-0000-0000-000000000000}"/>
          </ac:spMkLst>
        </pc:spChg>
      </pc:sldChg>
      <pc:sldChg chg="modSp">
        <pc:chgData name="Claude Roy ( Formation Continue Prof )" userId="S::clroy@csfoy.ca::62dc5972-1c93-4c8a-a38f-9be494a8ecb4" providerId="AD" clId="Web-{70D1EF19-71B2-0496-8FE0-B954CACC137D}" dt="2021-01-29T16:01:49.580" v="30" actId="20577"/>
        <pc:sldMkLst>
          <pc:docMk/>
          <pc:sldMk cId="0" sldId="292"/>
        </pc:sldMkLst>
        <pc:spChg chg="mod">
          <ac:chgData name="Claude Roy ( Formation Continue Prof )" userId="S::clroy@csfoy.ca::62dc5972-1c93-4c8a-a38f-9be494a8ecb4" providerId="AD" clId="Web-{70D1EF19-71B2-0496-8FE0-B954CACC137D}" dt="2021-01-29T16:01:49.580" v="30" actId="20577"/>
          <ac:spMkLst>
            <pc:docMk/>
            <pc:sldMk cId="0" sldId="292"/>
            <ac:spMk id="3" creationId="{00000000-0000-0000-0000-000000000000}"/>
          </ac:spMkLst>
        </pc:spChg>
      </pc:sldChg>
      <pc:sldChg chg="modSp">
        <pc:chgData name="Claude Roy ( Formation Continue Prof )" userId="S::clroy@csfoy.ca::62dc5972-1c93-4c8a-a38f-9be494a8ecb4" providerId="AD" clId="Web-{70D1EF19-71B2-0496-8FE0-B954CACC137D}" dt="2021-01-29T16:03:12.067" v="33" actId="20577"/>
        <pc:sldMkLst>
          <pc:docMk/>
          <pc:sldMk cId="0" sldId="293"/>
        </pc:sldMkLst>
        <pc:spChg chg="mod">
          <ac:chgData name="Claude Roy ( Formation Continue Prof )" userId="S::clroy@csfoy.ca::62dc5972-1c93-4c8a-a38f-9be494a8ecb4" providerId="AD" clId="Web-{70D1EF19-71B2-0496-8FE0-B954CACC137D}" dt="2021-01-29T16:03:12.067" v="33" actId="20577"/>
          <ac:spMkLst>
            <pc:docMk/>
            <pc:sldMk cId="0" sldId="293"/>
            <ac:spMk id="3" creationId="{00000000-0000-0000-0000-000000000000}"/>
          </ac:spMkLst>
        </pc:spChg>
      </pc:sldChg>
      <pc:sldChg chg="modSp">
        <pc:chgData name="Claude Roy ( Formation Continue Prof )" userId="S::clroy@csfoy.ca::62dc5972-1c93-4c8a-a38f-9be494a8ecb4" providerId="AD" clId="Web-{70D1EF19-71B2-0496-8FE0-B954CACC137D}" dt="2021-01-29T16:04:08.787" v="41" actId="20577"/>
        <pc:sldMkLst>
          <pc:docMk/>
          <pc:sldMk cId="0" sldId="294"/>
        </pc:sldMkLst>
        <pc:spChg chg="mod">
          <ac:chgData name="Claude Roy ( Formation Continue Prof )" userId="S::clroy@csfoy.ca::62dc5972-1c93-4c8a-a38f-9be494a8ecb4" providerId="AD" clId="Web-{70D1EF19-71B2-0496-8FE0-B954CACC137D}" dt="2021-01-29T16:04:08.787" v="41" actId="20577"/>
          <ac:spMkLst>
            <pc:docMk/>
            <pc:sldMk cId="0" sldId="294"/>
            <ac:spMk id="3" creationId="{00000000-0000-0000-0000-000000000000}"/>
          </ac:spMkLst>
        </pc:spChg>
        <pc:picChg chg="mod">
          <ac:chgData name="Claude Roy ( Formation Continue Prof )" userId="S::clroy@csfoy.ca::62dc5972-1c93-4c8a-a38f-9be494a8ecb4" providerId="AD" clId="Web-{70D1EF19-71B2-0496-8FE0-B954CACC137D}" dt="2021-01-29T16:03:59.709" v="40" actId="1076"/>
          <ac:picMkLst>
            <pc:docMk/>
            <pc:sldMk cId="0" sldId="294"/>
            <ac:picMk id="4" creationId="{00000000-0000-0000-0000-000000000000}"/>
          </ac:picMkLst>
        </pc:picChg>
      </pc:sldChg>
      <pc:sldChg chg="modSp">
        <pc:chgData name="Claude Roy ( Formation Continue Prof )" userId="S::clroy@csfoy.ca::62dc5972-1c93-4c8a-a38f-9be494a8ecb4" providerId="AD" clId="Web-{70D1EF19-71B2-0496-8FE0-B954CACC137D}" dt="2021-01-29T16:06:14.572" v="43" actId="20577"/>
        <pc:sldMkLst>
          <pc:docMk/>
          <pc:sldMk cId="0" sldId="296"/>
        </pc:sldMkLst>
        <pc:spChg chg="mod">
          <ac:chgData name="Claude Roy ( Formation Continue Prof )" userId="S::clroy@csfoy.ca::62dc5972-1c93-4c8a-a38f-9be494a8ecb4" providerId="AD" clId="Web-{70D1EF19-71B2-0496-8FE0-B954CACC137D}" dt="2021-01-29T16:06:14.572" v="43" actId="20577"/>
          <ac:spMkLst>
            <pc:docMk/>
            <pc:sldMk cId="0" sldId="296"/>
            <ac:spMk id="3" creationId="{00000000-0000-0000-0000-000000000000}"/>
          </ac:spMkLst>
        </pc:spChg>
      </pc:sldChg>
      <pc:sldChg chg="modSp">
        <pc:chgData name="Claude Roy ( Formation Continue Prof )" userId="S::clroy@csfoy.ca::62dc5972-1c93-4c8a-a38f-9be494a8ecb4" providerId="AD" clId="Web-{70D1EF19-71B2-0496-8FE0-B954CACC137D}" dt="2021-01-29T16:07:09.371" v="46" actId="20577"/>
        <pc:sldMkLst>
          <pc:docMk/>
          <pc:sldMk cId="0" sldId="297"/>
        </pc:sldMkLst>
        <pc:spChg chg="mod">
          <ac:chgData name="Claude Roy ( Formation Continue Prof )" userId="S::clroy@csfoy.ca::62dc5972-1c93-4c8a-a38f-9be494a8ecb4" providerId="AD" clId="Web-{70D1EF19-71B2-0496-8FE0-B954CACC137D}" dt="2021-01-29T16:07:09.371" v="46" actId="20577"/>
          <ac:spMkLst>
            <pc:docMk/>
            <pc:sldMk cId="0" sldId="297"/>
            <ac:spMk id="3" creationId="{00000000-0000-0000-0000-000000000000}"/>
          </ac:spMkLst>
        </pc:spChg>
      </pc:sldChg>
      <pc:sldChg chg="modSp">
        <pc:chgData name="Claude Roy ( Formation Continue Prof )" userId="S::clroy@csfoy.ca::62dc5972-1c93-4c8a-a38f-9be494a8ecb4" providerId="AD" clId="Web-{70D1EF19-71B2-0496-8FE0-B954CACC137D}" dt="2021-01-29T16:08:04.138" v="49" actId="20577"/>
        <pc:sldMkLst>
          <pc:docMk/>
          <pc:sldMk cId="0" sldId="299"/>
        </pc:sldMkLst>
        <pc:spChg chg="mod">
          <ac:chgData name="Claude Roy ( Formation Continue Prof )" userId="S::clroy@csfoy.ca::62dc5972-1c93-4c8a-a38f-9be494a8ecb4" providerId="AD" clId="Web-{70D1EF19-71B2-0496-8FE0-B954CACC137D}" dt="2021-01-29T16:08:04.138" v="49" actId="20577"/>
          <ac:spMkLst>
            <pc:docMk/>
            <pc:sldMk cId="0" sldId="299"/>
            <ac:spMk id="3" creationId="{00000000-0000-0000-0000-000000000000}"/>
          </ac:spMkLst>
        </pc:spChg>
      </pc:sldChg>
      <pc:sldChg chg="modSp">
        <pc:chgData name="Claude Roy ( Formation Continue Prof )" userId="S::clroy@csfoy.ca::62dc5972-1c93-4c8a-a38f-9be494a8ecb4" providerId="AD" clId="Web-{70D1EF19-71B2-0496-8FE0-B954CACC137D}" dt="2021-01-29T16:09:08.390" v="54" actId="20577"/>
        <pc:sldMkLst>
          <pc:docMk/>
          <pc:sldMk cId="0" sldId="300"/>
        </pc:sldMkLst>
        <pc:spChg chg="mod">
          <ac:chgData name="Claude Roy ( Formation Continue Prof )" userId="S::clroy@csfoy.ca::62dc5972-1c93-4c8a-a38f-9be494a8ecb4" providerId="AD" clId="Web-{70D1EF19-71B2-0496-8FE0-B954CACC137D}" dt="2021-01-29T16:09:08.390" v="54" actId="20577"/>
          <ac:spMkLst>
            <pc:docMk/>
            <pc:sldMk cId="0" sldId="300"/>
            <ac:spMk id="3" creationId="{00000000-0000-0000-0000-000000000000}"/>
          </ac:spMkLst>
        </pc:spChg>
      </pc:sldChg>
      <pc:sldChg chg="modSp">
        <pc:chgData name="Claude Roy ( Formation Continue Prof )" userId="S::clroy@csfoy.ca::62dc5972-1c93-4c8a-a38f-9be494a8ecb4" providerId="AD" clId="Web-{70D1EF19-71B2-0496-8FE0-B954CACC137D}" dt="2021-01-29T16:09:59.235" v="62" actId="20577"/>
        <pc:sldMkLst>
          <pc:docMk/>
          <pc:sldMk cId="0" sldId="301"/>
        </pc:sldMkLst>
        <pc:spChg chg="mod">
          <ac:chgData name="Claude Roy ( Formation Continue Prof )" userId="S::clroy@csfoy.ca::62dc5972-1c93-4c8a-a38f-9be494a8ecb4" providerId="AD" clId="Web-{70D1EF19-71B2-0496-8FE0-B954CACC137D}" dt="2021-01-29T16:09:59.235" v="62" actId="20577"/>
          <ac:spMkLst>
            <pc:docMk/>
            <pc:sldMk cId="0" sldId="301"/>
            <ac:spMk id="3" creationId="{00000000-0000-0000-0000-000000000000}"/>
          </ac:spMkLst>
        </pc:spChg>
      </pc:sldChg>
      <pc:sldChg chg="modSp">
        <pc:chgData name="Claude Roy ( Formation Continue Prof )" userId="S::clroy@csfoy.ca::62dc5972-1c93-4c8a-a38f-9be494a8ecb4" providerId="AD" clId="Web-{70D1EF19-71B2-0496-8FE0-B954CACC137D}" dt="2021-01-29T16:17:21.232" v="70" actId="20577"/>
        <pc:sldMkLst>
          <pc:docMk/>
          <pc:sldMk cId="0" sldId="310"/>
        </pc:sldMkLst>
        <pc:spChg chg="mod">
          <ac:chgData name="Claude Roy ( Formation Continue Prof )" userId="S::clroy@csfoy.ca::62dc5972-1c93-4c8a-a38f-9be494a8ecb4" providerId="AD" clId="Web-{70D1EF19-71B2-0496-8FE0-B954CACC137D}" dt="2021-01-29T16:17:21.232" v="70" actId="20577"/>
          <ac:spMkLst>
            <pc:docMk/>
            <pc:sldMk cId="0" sldId="310"/>
            <ac:spMk id="3" creationId="{00000000-0000-0000-0000-000000000000}"/>
          </ac:spMkLst>
        </pc:spChg>
      </pc:sldChg>
    </pc:docChg>
  </pc:docChgLst>
  <pc:docChgLst>
    <pc:chgData name="Claude Roy ( Formation Continue Prof )" userId="62dc5972-1c93-4c8a-a38f-9be494a8ecb4" providerId="ADAL" clId="{F484E2D8-1086-8241-92C0-953C30D3955D}"/>
    <pc:docChg chg="modShowInfo">
      <pc:chgData name="Claude Roy ( Formation Continue Prof )" userId="62dc5972-1c93-4c8a-a38f-9be494a8ecb4" providerId="ADAL" clId="{F484E2D8-1086-8241-92C0-953C30D3955D}" dt="2021-05-19T21:20:03.706" v="0" actId="2744"/>
      <pc:docMkLst>
        <pc:docMk/>
      </pc:docMkLst>
    </pc:docChg>
  </pc:docChgLst>
  <pc:docChgLst>
    <pc:chgData name="Claude Roy ( Formation Continue Prof )" userId="S::clroy@csfoy.ca::62dc5972-1c93-4c8a-a38f-9be494a8ecb4" providerId="AD" clId="Web-{E4D636F8-0A72-64F4-D32F-B817CF77190A}"/>
    <pc:docChg chg="modSld">
      <pc:chgData name="Claude Roy ( Formation Continue Prof )" userId="S::clroy@csfoy.ca::62dc5972-1c93-4c8a-a38f-9be494a8ecb4" providerId="AD" clId="Web-{E4D636F8-0A72-64F4-D32F-B817CF77190A}" dt="2021-02-01T19:38:11.419" v="30"/>
      <pc:docMkLst>
        <pc:docMk/>
      </pc:docMkLst>
      <pc:sldChg chg="modTransition">
        <pc:chgData name="Claude Roy ( Formation Continue Prof )" userId="S::clroy@csfoy.ca::62dc5972-1c93-4c8a-a38f-9be494a8ecb4" providerId="AD" clId="Web-{E4D636F8-0A72-64F4-D32F-B817CF77190A}" dt="2021-02-01T19:38:11.419" v="30"/>
        <pc:sldMkLst>
          <pc:docMk/>
          <pc:sldMk cId="0" sldId="281"/>
        </pc:sldMkLst>
      </pc:sldChg>
      <pc:sldChg chg="modTransition">
        <pc:chgData name="Claude Roy ( Formation Continue Prof )" userId="S::clroy@csfoy.ca::62dc5972-1c93-4c8a-a38f-9be494a8ecb4" providerId="AD" clId="Web-{E4D636F8-0A72-64F4-D32F-B817CF77190A}" dt="2021-02-01T19:38:11.403" v="7"/>
        <pc:sldMkLst>
          <pc:docMk/>
          <pc:sldMk cId="0" sldId="282"/>
        </pc:sldMkLst>
      </pc:sldChg>
      <pc:sldChg chg="modTransition">
        <pc:chgData name="Claude Roy ( Formation Continue Prof )" userId="S::clroy@csfoy.ca::62dc5972-1c93-4c8a-a38f-9be494a8ecb4" providerId="AD" clId="Web-{E4D636F8-0A72-64F4-D32F-B817CF77190A}" dt="2021-02-01T19:38:11.403" v="8"/>
        <pc:sldMkLst>
          <pc:docMk/>
          <pc:sldMk cId="0" sldId="283"/>
        </pc:sldMkLst>
      </pc:sldChg>
      <pc:sldChg chg="modTransition">
        <pc:chgData name="Claude Roy ( Formation Continue Prof )" userId="S::clroy@csfoy.ca::62dc5972-1c93-4c8a-a38f-9be494a8ecb4" providerId="AD" clId="Web-{E4D636F8-0A72-64F4-D32F-B817CF77190A}" dt="2021-02-01T19:38:11.403" v="10"/>
        <pc:sldMkLst>
          <pc:docMk/>
          <pc:sldMk cId="0" sldId="284"/>
        </pc:sldMkLst>
      </pc:sldChg>
      <pc:sldChg chg="modTransition">
        <pc:chgData name="Claude Roy ( Formation Continue Prof )" userId="S::clroy@csfoy.ca::62dc5972-1c93-4c8a-a38f-9be494a8ecb4" providerId="AD" clId="Web-{E4D636F8-0A72-64F4-D32F-B817CF77190A}" dt="2021-02-01T19:38:11.403" v="0"/>
        <pc:sldMkLst>
          <pc:docMk/>
          <pc:sldMk cId="0" sldId="285"/>
        </pc:sldMkLst>
      </pc:sldChg>
      <pc:sldChg chg="modTransition">
        <pc:chgData name="Claude Roy ( Formation Continue Prof )" userId="S::clroy@csfoy.ca::62dc5972-1c93-4c8a-a38f-9be494a8ecb4" providerId="AD" clId="Web-{E4D636F8-0A72-64F4-D32F-B817CF77190A}" dt="2021-02-01T19:38:11.403" v="9"/>
        <pc:sldMkLst>
          <pc:docMk/>
          <pc:sldMk cId="0" sldId="286"/>
        </pc:sldMkLst>
      </pc:sldChg>
      <pc:sldChg chg="modTransition">
        <pc:chgData name="Claude Roy ( Formation Continue Prof )" userId="S::clroy@csfoy.ca::62dc5972-1c93-4c8a-a38f-9be494a8ecb4" providerId="AD" clId="Web-{E4D636F8-0A72-64F4-D32F-B817CF77190A}" dt="2021-02-01T19:38:11.403" v="11"/>
        <pc:sldMkLst>
          <pc:docMk/>
          <pc:sldMk cId="0" sldId="287"/>
        </pc:sldMkLst>
      </pc:sldChg>
      <pc:sldChg chg="modTransition">
        <pc:chgData name="Claude Roy ( Formation Continue Prof )" userId="S::clroy@csfoy.ca::62dc5972-1c93-4c8a-a38f-9be494a8ecb4" providerId="AD" clId="Web-{E4D636F8-0A72-64F4-D32F-B817CF77190A}" dt="2021-02-01T19:38:11.403" v="1"/>
        <pc:sldMkLst>
          <pc:docMk/>
          <pc:sldMk cId="0" sldId="291"/>
        </pc:sldMkLst>
      </pc:sldChg>
      <pc:sldChg chg="modTransition">
        <pc:chgData name="Claude Roy ( Formation Continue Prof )" userId="S::clroy@csfoy.ca::62dc5972-1c93-4c8a-a38f-9be494a8ecb4" providerId="AD" clId="Web-{E4D636F8-0A72-64F4-D32F-B817CF77190A}" dt="2021-02-01T19:38:11.403" v="12"/>
        <pc:sldMkLst>
          <pc:docMk/>
          <pc:sldMk cId="0" sldId="292"/>
        </pc:sldMkLst>
      </pc:sldChg>
      <pc:sldChg chg="modTransition">
        <pc:chgData name="Claude Roy ( Formation Continue Prof )" userId="S::clroy@csfoy.ca::62dc5972-1c93-4c8a-a38f-9be494a8ecb4" providerId="AD" clId="Web-{E4D636F8-0A72-64F4-D32F-B817CF77190A}" dt="2021-02-01T19:38:11.403" v="2"/>
        <pc:sldMkLst>
          <pc:docMk/>
          <pc:sldMk cId="0" sldId="293"/>
        </pc:sldMkLst>
      </pc:sldChg>
      <pc:sldChg chg="modTransition">
        <pc:chgData name="Claude Roy ( Formation Continue Prof )" userId="S::clroy@csfoy.ca::62dc5972-1c93-4c8a-a38f-9be494a8ecb4" providerId="AD" clId="Web-{E4D636F8-0A72-64F4-D32F-B817CF77190A}" dt="2021-02-01T19:38:11.403" v="13"/>
        <pc:sldMkLst>
          <pc:docMk/>
          <pc:sldMk cId="0" sldId="294"/>
        </pc:sldMkLst>
      </pc:sldChg>
      <pc:sldChg chg="modTransition">
        <pc:chgData name="Claude Roy ( Formation Continue Prof )" userId="S::clroy@csfoy.ca::62dc5972-1c93-4c8a-a38f-9be494a8ecb4" providerId="AD" clId="Web-{E4D636F8-0A72-64F4-D32F-B817CF77190A}" dt="2021-02-01T19:38:11.403" v="3"/>
        <pc:sldMkLst>
          <pc:docMk/>
          <pc:sldMk cId="0" sldId="295"/>
        </pc:sldMkLst>
      </pc:sldChg>
      <pc:sldChg chg="modTransition">
        <pc:chgData name="Claude Roy ( Formation Continue Prof )" userId="S::clroy@csfoy.ca::62dc5972-1c93-4c8a-a38f-9be494a8ecb4" providerId="AD" clId="Web-{E4D636F8-0A72-64F4-D32F-B817CF77190A}" dt="2021-02-01T19:38:11.403" v="14"/>
        <pc:sldMkLst>
          <pc:docMk/>
          <pc:sldMk cId="0" sldId="296"/>
        </pc:sldMkLst>
      </pc:sldChg>
      <pc:sldChg chg="modTransition">
        <pc:chgData name="Claude Roy ( Formation Continue Prof )" userId="S::clroy@csfoy.ca::62dc5972-1c93-4c8a-a38f-9be494a8ecb4" providerId="AD" clId="Web-{E4D636F8-0A72-64F4-D32F-B817CF77190A}" dt="2021-02-01T19:38:11.403" v="4"/>
        <pc:sldMkLst>
          <pc:docMk/>
          <pc:sldMk cId="0" sldId="297"/>
        </pc:sldMkLst>
      </pc:sldChg>
      <pc:sldChg chg="modTransition">
        <pc:chgData name="Claude Roy ( Formation Continue Prof )" userId="S::clroy@csfoy.ca::62dc5972-1c93-4c8a-a38f-9be494a8ecb4" providerId="AD" clId="Web-{E4D636F8-0A72-64F4-D32F-B817CF77190A}" dt="2021-02-01T19:38:11.403" v="15"/>
        <pc:sldMkLst>
          <pc:docMk/>
          <pc:sldMk cId="0" sldId="298"/>
        </pc:sldMkLst>
      </pc:sldChg>
      <pc:sldChg chg="modTransition">
        <pc:chgData name="Claude Roy ( Formation Continue Prof )" userId="S::clroy@csfoy.ca::62dc5972-1c93-4c8a-a38f-9be494a8ecb4" providerId="AD" clId="Web-{E4D636F8-0A72-64F4-D32F-B817CF77190A}" dt="2021-02-01T19:38:11.403" v="16"/>
        <pc:sldMkLst>
          <pc:docMk/>
          <pc:sldMk cId="0" sldId="299"/>
        </pc:sldMkLst>
      </pc:sldChg>
      <pc:sldChg chg="modTransition">
        <pc:chgData name="Claude Roy ( Formation Continue Prof )" userId="S::clroy@csfoy.ca::62dc5972-1c93-4c8a-a38f-9be494a8ecb4" providerId="AD" clId="Web-{E4D636F8-0A72-64F4-D32F-B817CF77190A}" dt="2021-02-01T19:38:11.419" v="17"/>
        <pc:sldMkLst>
          <pc:docMk/>
          <pc:sldMk cId="0" sldId="300"/>
        </pc:sldMkLst>
      </pc:sldChg>
      <pc:sldChg chg="modTransition">
        <pc:chgData name="Claude Roy ( Formation Continue Prof )" userId="S::clroy@csfoy.ca::62dc5972-1c93-4c8a-a38f-9be494a8ecb4" providerId="AD" clId="Web-{E4D636F8-0A72-64F4-D32F-B817CF77190A}" dt="2021-02-01T19:38:11.419" v="18"/>
        <pc:sldMkLst>
          <pc:docMk/>
          <pc:sldMk cId="0" sldId="301"/>
        </pc:sldMkLst>
      </pc:sldChg>
      <pc:sldChg chg="modTransition">
        <pc:chgData name="Claude Roy ( Formation Continue Prof )" userId="S::clroy@csfoy.ca::62dc5972-1c93-4c8a-a38f-9be494a8ecb4" providerId="AD" clId="Web-{E4D636F8-0A72-64F4-D32F-B817CF77190A}" dt="2021-02-01T19:38:11.419" v="19"/>
        <pc:sldMkLst>
          <pc:docMk/>
          <pc:sldMk cId="0" sldId="302"/>
        </pc:sldMkLst>
      </pc:sldChg>
      <pc:sldChg chg="modTransition">
        <pc:chgData name="Claude Roy ( Formation Continue Prof )" userId="S::clroy@csfoy.ca::62dc5972-1c93-4c8a-a38f-9be494a8ecb4" providerId="AD" clId="Web-{E4D636F8-0A72-64F4-D32F-B817CF77190A}" dt="2021-02-01T19:38:11.419" v="20"/>
        <pc:sldMkLst>
          <pc:docMk/>
          <pc:sldMk cId="0" sldId="303"/>
        </pc:sldMkLst>
      </pc:sldChg>
      <pc:sldChg chg="modTransition">
        <pc:chgData name="Claude Roy ( Formation Continue Prof )" userId="S::clroy@csfoy.ca::62dc5972-1c93-4c8a-a38f-9be494a8ecb4" providerId="AD" clId="Web-{E4D636F8-0A72-64F4-D32F-B817CF77190A}" dt="2021-02-01T19:38:11.419" v="21"/>
        <pc:sldMkLst>
          <pc:docMk/>
          <pc:sldMk cId="0" sldId="304"/>
        </pc:sldMkLst>
      </pc:sldChg>
      <pc:sldChg chg="modTransition">
        <pc:chgData name="Claude Roy ( Formation Continue Prof )" userId="S::clroy@csfoy.ca::62dc5972-1c93-4c8a-a38f-9be494a8ecb4" providerId="AD" clId="Web-{E4D636F8-0A72-64F4-D32F-B817CF77190A}" dt="2021-02-01T19:38:11.419" v="22"/>
        <pc:sldMkLst>
          <pc:docMk/>
          <pc:sldMk cId="0" sldId="305"/>
        </pc:sldMkLst>
      </pc:sldChg>
      <pc:sldChg chg="modTransition">
        <pc:chgData name="Claude Roy ( Formation Continue Prof )" userId="S::clroy@csfoy.ca::62dc5972-1c93-4c8a-a38f-9be494a8ecb4" providerId="AD" clId="Web-{E4D636F8-0A72-64F4-D32F-B817CF77190A}" dt="2021-02-01T19:38:11.403" v="5"/>
        <pc:sldMkLst>
          <pc:docMk/>
          <pc:sldMk cId="0" sldId="306"/>
        </pc:sldMkLst>
      </pc:sldChg>
      <pc:sldChg chg="modTransition">
        <pc:chgData name="Claude Roy ( Formation Continue Prof )" userId="S::clroy@csfoy.ca::62dc5972-1c93-4c8a-a38f-9be494a8ecb4" providerId="AD" clId="Web-{E4D636F8-0A72-64F4-D32F-B817CF77190A}" dt="2021-02-01T19:38:11.419" v="23"/>
        <pc:sldMkLst>
          <pc:docMk/>
          <pc:sldMk cId="0" sldId="307"/>
        </pc:sldMkLst>
      </pc:sldChg>
      <pc:sldChg chg="modTransition">
        <pc:chgData name="Claude Roy ( Formation Continue Prof )" userId="S::clroy@csfoy.ca::62dc5972-1c93-4c8a-a38f-9be494a8ecb4" providerId="AD" clId="Web-{E4D636F8-0A72-64F4-D32F-B817CF77190A}" dt="2021-02-01T19:38:11.419" v="24"/>
        <pc:sldMkLst>
          <pc:docMk/>
          <pc:sldMk cId="0" sldId="308"/>
        </pc:sldMkLst>
      </pc:sldChg>
      <pc:sldChg chg="modTransition">
        <pc:chgData name="Claude Roy ( Formation Continue Prof )" userId="S::clroy@csfoy.ca::62dc5972-1c93-4c8a-a38f-9be494a8ecb4" providerId="AD" clId="Web-{E4D636F8-0A72-64F4-D32F-B817CF77190A}" dt="2021-02-01T19:38:11.419" v="25"/>
        <pc:sldMkLst>
          <pc:docMk/>
          <pc:sldMk cId="0" sldId="309"/>
        </pc:sldMkLst>
      </pc:sldChg>
      <pc:sldChg chg="modTransition">
        <pc:chgData name="Claude Roy ( Formation Continue Prof )" userId="S::clroy@csfoy.ca::62dc5972-1c93-4c8a-a38f-9be494a8ecb4" providerId="AD" clId="Web-{E4D636F8-0A72-64F4-D32F-B817CF77190A}" dt="2021-02-01T19:38:11.419" v="26"/>
        <pc:sldMkLst>
          <pc:docMk/>
          <pc:sldMk cId="0" sldId="310"/>
        </pc:sldMkLst>
      </pc:sldChg>
      <pc:sldChg chg="modTransition">
        <pc:chgData name="Claude Roy ( Formation Continue Prof )" userId="S::clroy@csfoy.ca::62dc5972-1c93-4c8a-a38f-9be494a8ecb4" providerId="AD" clId="Web-{E4D636F8-0A72-64F4-D32F-B817CF77190A}" dt="2021-02-01T19:38:11.419" v="27"/>
        <pc:sldMkLst>
          <pc:docMk/>
          <pc:sldMk cId="0" sldId="311"/>
        </pc:sldMkLst>
      </pc:sldChg>
      <pc:sldChg chg="modTransition">
        <pc:chgData name="Claude Roy ( Formation Continue Prof )" userId="S::clroy@csfoy.ca::62dc5972-1c93-4c8a-a38f-9be494a8ecb4" providerId="AD" clId="Web-{E4D636F8-0A72-64F4-D32F-B817CF77190A}" dt="2021-02-01T19:38:11.419" v="28"/>
        <pc:sldMkLst>
          <pc:docMk/>
          <pc:sldMk cId="0" sldId="312"/>
        </pc:sldMkLst>
      </pc:sldChg>
      <pc:sldChg chg="modTransition">
        <pc:chgData name="Claude Roy ( Formation Continue Prof )" userId="S::clroy@csfoy.ca::62dc5972-1c93-4c8a-a38f-9be494a8ecb4" providerId="AD" clId="Web-{E4D636F8-0A72-64F4-D32F-B817CF77190A}" dt="2021-02-01T19:38:11.403" v="6"/>
        <pc:sldMkLst>
          <pc:docMk/>
          <pc:sldMk cId="0" sldId="313"/>
        </pc:sldMkLst>
      </pc:sldChg>
      <pc:sldChg chg="modTransition">
        <pc:chgData name="Claude Roy ( Formation Continue Prof )" userId="S::clroy@csfoy.ca::62dc5972-1c93-4c8a-a38f-9be494a8ecb4" providerId="AD" clId="Web-{E4D636F8-0A72-64F4-D32F-B817CF77190A}" dt="2021-02-01T19:38:11.419" v="29"/>
        <pc:sldMkLst>
          <pc:docMk/>
          <pc:sldMk cId="0" sldId="31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AAAAACxEgAA3QIAABAAAAAmAAAACAAAAL+fAAD//8EBMAAAABQAAAAAAAAAAAD//wAAAQAAAP//AAABAA=="/>
              </a:ext>
            </a:extLst>
          </p:cNvSpPr>
          <p:nvPr>
            <p:ph type="hdr" sz="quarter"/>
          </p:nvPr>
        </p:nvSpPr>
        <p:spPr>
          <a:xfrm>
            <a:off x="0"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spcBef>
                <a:spcPts val="0"/>
              </a:spcBef>
              <a:defRPr sz="1200"/>
            </a:lvl1pPr>
          </a:lstStyle>
          <a:p>
            <a:endParaRPr/>
          </a:p>
        </p:txBody>
      </p:sp>
      <p:sp>
        <p:nvSpPr>
          <p:cNvPr id="3" name="Espace réservé de la dat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RgAAAAAAAAeKwAA3QIAABAAAAAmAAAACAAAAL+fAAD//8EBMAAAABQAAAAAAAAAAAD//wAAAQAAAP//AAABAA=="/>
              </a:ext>
            </a:extLst>
          </p:cNvSpPr>
          <p:nvPr>
            <p:ph type="dt" sz="quarter" idx="1"/>
          </p:nvPr>
        </p:nvSpPr>
        <p:spPr>
          <a:xfrm>
            <a:off x="3970655"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lgn="r">
              <a:spcBef>
                <a:spcPts val="0"/>
              </a:spcBef>
              <a:defRPr sz="1200"/>
            </a:lvl1pPr>
          </a:lstStyle>
          <a:p>
            <a:endParaRPr/>
          </a:p>
        </p:txBody>
      </p:sp>
      <p:sp>
        <p:nvSpPr>
          <p:cNvPr id="4" name="Espace réservé du pied de page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ISEhI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FE2AACxEgAALjkAABAAAAAmAAAACAAAAL+fAAD//8EBMAAAABQAAAAAAAAAAAD//wAAAQAAAP//AAABAA=="/>
              </a:ext>
            </a:extLst>
          </p:cNvSpPr>
          <p:nvPr>
            <p:ph type="ftr" sz="quarter" idx="2"/>
          </p:nvPr>
        </p:nvSpPr>
        <p:spPr>
          <a:xfrm>
            <a:off x="0" y="8829675"/>
            <a:ext cx="3038475" cy="465455"/>
          </a:xfrm>
          <a:prstGeom prst="rect">
            <a:avLst/>
          </a:prstGeom>
          <a:noFill/>
          <a:ln>
            <a:noFill/>
          </a:ln>
          <a:effectLst/>
        </p:spPr>
        <p:txBody>
          <a:bodyPr vert="horz" wrap="square" lIns="93345" tIns="46355" rIns="93345" bIns="46355" numCol="1" spcCol="215900" anchor="b">
            <a:prstTxWarp prst="textNoShape">
              <a:avLst/>
            </a:prstTxWarp>
          </a:bodyPr>
          <a:lstStyle>
            <a:lvl1pPr>
              <a:spcBef>
                <a:spcPts val="0"/>
              </a:spcBef>
              <a:defRPr sz="1200"/>
            </a:lvl1pPr>
          </a:lstStyle>
          <a:p>
            <a:endParaRPr/>
          </a:p>
        </p:txBody>
      </p:sp>
      <p:sp>
        <p:nvSpPr>
          <p:cNvPr id="5" name="Espace réservé du numéro de diapositive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RgAAFE2AAAeKwAALjkAABAAAAAmAAAACAAAAL+fAAD//8EBMAAAABQAAAAAAAAAAAD//wAAAQAAAP//AAABAA=="/>
              </a:ext>
            </a:extLst>
          </p:cNvSpPr>
          <p:nvPr>
            <p:ph type="sldNum" sz="quarter" idx="3"/>
          </p:nvPr>
        </p:nvSpPr>
        <p:spPr>
          <a:xfrm>
            <a:off x="3970655" y="8829675"/>
            <a:ext cx="3038475" cy="465455"/>
          </a:xfrm>
          <a:prstGeom prst="rect">
            <a:avLst/>
          </a:prstGeom>
          <a:noFill/>
          <a:ln>
            <a:noFill/>
          </a:ln>
          <a:effectLst/>
        </p:spPr>
        <p:txBody>
          <a:bodyPr vert="horz" wrap="square" lIns="93345" tIns="46355" rIns="93345" bIns="46355" numCol="1" spcCol="215900" anchor="b">
            <a:prstTxWarp prst="textNoShape">
              <a:avLst/>
            </a:prstTxWarp>
          </a:bodyPr>
          <a:lstStyle>
            <a:lvl1pPr algn="r">
              <a:spcBef>
                <a:spcPts val="0"/>
              </a:spcBef>
            </a:lvl1pPr>
          </a:lstStyle>
          <a:p>
            <a:fld id="{3CDD05C2-8CD1-88F3-9F65-7AA64B2B692F}" type="slidenum">
              <a:rPr sz="1200"/>
              <a:t>‹#›</a:t>
            </a:fld>
            <a:endParaRPr sz="12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02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AAAAACxEgAA3QIAABAAAAAmAAAACAAAAL+fAAD//8EBMAAAABQAAAAAAAAAAAD//wAAAQAAAP//AAABAA=="/>
              </a:ext>
            </a:extLst>
          </p:cNvSpPr>
          <p:nvPr>
            <p:ph type="hdr" sz="quarter"/>
          </p:nvPr>
        </p:nvSpPr>
        <p:spPr>
          <a:xfrm>
            <a:off x="0"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spcBef>
                <a:spcPts val="0"/>
              </a:spcBef>
              <a:defRPr sz="1200"/>
            </a:lvl1pPr>
          </a:lstStyle>
          <a:p>
            <a:endParaRPr/>
          </a:p>
        </p:txBody>
      </p:sp>
      <p:sp>
        <p:nvSpPr>
          <p:cNvPr id="3" name="Rectangle 102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xgAAAAAAAAgKwAA3QIAABAAAAAmAAAACAAAAL+fAAD//8EBMAAAABQAAAAAAAAAAAD//wAAAQAAAP//AAABAA=="/>
              </a:ext>
            </a:extLst>
          </p:cNvSpPr>
          <p:nvPr>
            <p:ph type="dt" idx="1"/>
          </p:nvPr>
        </p:nvSpPr>
        <p:spPr>
          <a:xfrm>
            <a:off x="3971925"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lgn="r">
              <a:spcBef>
                <a:spcPts val="0"/>
              </a:spcBef>
              <a:defRPr sz="1200"/>
            </a:lvl1pPr>
          </a:lstStyle>
          <a:p>
            <a:endParaRPr/>
          </a:p>
        </p:txBody>
      </p:sp>
      <p:sp>
        <p:nvSpPr>
          <p:cNvPr id="4" name="Rectangle 1028"/>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D//8EBMAAAABQAAAAAAAAAAAD//wAAAQAAAP//AAABAA=="/>
              </a:ext>
            </a:extLst>
          </p:cNvSpPr>
          <p:nvPr>
            <p:ph type="sldImg" idx="2"/>
          </p:nvPr>
        </p:nvSpPr>
        <p:spPr>
          <a:xfrm>
            <a:off x="1181100" y="697230"/>
            <a:ext cx="4648200" cy="3486150"/>
          </a:xfrm>
          <a:prstGeom prst="rect">
            <a:avLst/>
          </a:prstGeom>
          <a:noFill/>
          <a:ln w="9525" cap="flat" cmpd="sng" algn="ctr">
            <a:solidFill>
              <a:srgbClr val="000000"/>
            </a:solidFill>
            <a:prstDash val="solid"/>
            <a:headEnd type="none"/>
            <a:tailEnd type="none"/>
          </a:ln>
          <a:effectLst/>
        </p:spPr>
      </p:sp>
      <p:sp>
        <p:nvSpPr>
          <p:cNvPr id="5" name="Rectangle 1029"/>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D//8EBMAAAABQAAAAAAAAAAAD//wAAAQAAAP//AAABAA=="/>
              </a:ext>
            </a:extLst>
          </p:cNvSpPr>
          <p:nvPr>
            <p:ph type="body" idx="3"/>
          </p:nvPr>
        </p:nvSpPr>
        <p:spPr>
          <a:xfrm>
            <a:off x="935355" y="4416425"/>
            <a:ext cx="5140325" cy="4183380"/>
          </a:xfrm>
          <a:prstGeom prst="rect">
            <a:avLst/>
          </a:prstGeom>
          <a:noFill/>
          <a:ln>
            <a:noFill/>
          </a:ln>
          <a:effectLst/>
        </p:spPr>
        <p:txBody>
          <a:bodyPr vert="horz" wrap="square" lIns="93345" tIns="46355" rIns="93345" bIns="46355"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6" name="Rectangle 1030"/>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FQ2AACxEgAAMDkAABAAAAAmAAAACAAAAL+fAAD//8EBMAAAABQAAAAAAAAAAAD//wAAAQAAAP//AAABAA=="/>
              </a:ext>
            </a:extLst>
          </p:cNvSpPr>
          <p:nvPr>
            <p:ph type="ftr" sz="quarter" idx="4"/>
          </p:nvPr>
        </p:nvSpPr>
        <p:spPr>
          <a:xfrm>
            <a:off x="0" y="8831580"/>
            <a:ext cx="3038475" cy="464820"/>
          </a:xfrm>
          <a:prstGeom prst="rect">
            <a:avLst/>
          </a:prstGeom>
          <a:noFill/>
          <a:ln>
            <a:noFill/>
          </a:ln>
          <a:effectLst/>
        </p:spPr>
        <p:txBody>
          <a:bodyPr vert="horz" wrap="square" lIns="93345" tIns="46355" rIns="93345" bIns="46355" numCol="1" spcCol="215900" anchor="b">
            <a:prstTxWarp prst="textNoShape">
              <a:avLst/>
            </a:prstTxWarp>
          </a:bodyPr>
          <a:lstStyle>
            <a:lvl1pPr>
              <a:spcBef>
                <a:spcPts val="0"/>
              </a:spcBef>
              <a:defRPr sz="1200"/>
            </a:lvl1pPr>
          </a:lstStyle>
          <a:p>
            <a:endParaRPr/>
          </a:p>
        </p:txBody>
      </p:sp>
      <p:sp>
        <p:nvSpPr>
          <p:cNvPr id="7" name="Rectangle 103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xgAAFQ2AAAgKwAAMDkAABAAAAAmAAAACAAAAL+fAAD//8EBMAAAABQAAAAAAAAAAAD//wAAAQAAAP//AAABAA=="/>
              </a:ext>
            </a:extLst>
          </p:cNvSpPr>
          <p:nvPr>
            <p:ph type="sldNum" sz="quarter" idx="5"/>
          </p:nvPr>
        </p:nvSpPr>
        <p:spPr>
          <a:xfrm>
            <a:off x="3971925" y="8831580"/>
            <a:ext cx="3038475" cy="464820"/>
          </a:xfrm>
          <a:prstGeom prst="rect">
            <a:avLst/>
          </a:prstGeom>
          <a:noFill/>
          <a:ln>
            <a:noFill/>
          </a:ln>
          <a:effectLst/>
        </p:spPr>
        <p:txBody>
          <a:bodyPr vert="horz" wrap="square" lIns="93345" tIns="46355" rIns="93345" bIns="46355" numCol="1" spcCol="215900" anchor="b">
            <a:prstTxWarp prst="textNoShape">
              <a:avLst/>
            </a:prstTxWarp>
          </a:bodyPr>
          <a:lstStyle>
            <a:lvl1pPr algn="r">
              <a:spcBef>
                <a:spcPts val="0"/>
              </a:spcBef>
            </a:lvl1pPr>
          </a:lstStyle>
          <a:p>
            <a:fld id="{574FBB00-4EBA-1A4D-F4F7-B818F5B902ED}" type="slidenum">
              <a:rPr sz="1200"/>
              <a:t>‹#›</a:t>
            </a:fld>
            <a:endParaRPr sz="1200"/>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omputerweekly.com/blog/CW-Developer-Network/Ciscos-DevNet-Walk-Run-Fly-developer-pla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OAAAAAAAAMAAAABQAAAAAAAAAAAD//wAAAQAAAP//AAABAA=="/>
              </a:ext>
            </a:extLst>
          </p:cNvSpPr>
          <p:nvPr>
            <p:ph type="sldImg" idx="2"/>
          </p:nvPr>
        </p:nvSpPr>
        <p:spPr>
          <a:xfrm>
            <a:off x="1181100" y="696913"/>
            <a:ext cx="4648200" cy="3486150"/>
          </a:xfr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QAAAAAAAAMAAAABQAAAAAAAAAAAD//wAAAQAAAP//AAABAA=="/>
              </a:ext>
            </a:extLst>
          </p:cNvSpPr>
          <p:nvPr>
            <p:ph type="body" idx="3"/>
          </p:nvPr>
        </p:nvSpPr>
        <p:spPr>
          <a:xfrm>
            <a:off x="935355" y="4416425"/>
            <a:ext cx="5140325" cy="4183380"/>
          </a:xfr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qZmZ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rDQ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rDQ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qZmZ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qZmZ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rDQ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qZmZ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rDQ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qZmZ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rDQ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qZmZ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rDQ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qZmZ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rDQ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qZmZ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OCCw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A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r>
              <a:t>Idempotence is the property of certain operations in mathematics and computer science whereby they can be applied multiple times without changing the result beyond the initial application. </a:t>
            </a:r>
          </a:p>
          <a:p>
            <a:r>
              <a:t>The natural number 1 is an idempotent element with respect to multiplication (since 1×1 = 1), and so is 0 (since 0×0 = 0), but no other natural number is (e.g. 2×2 = 2 does not hold).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D94Qo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BQ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CbYj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IK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r>
              <a:rPr lang="en-US" dirty="0">
                <a:latin typeface="Arial"/>
                <a:cs typeface="Arial"/>
                <a:hlinkClick r:id="rId3"/>
              </a:rPr>
              <a:t>https://www.computerweekly.com/blog/CW-Developer-Network/Ciscos-DevNet-Walk-Run-Fly-developer-play</a:t>
            </a:r>
            <a:r>
              <a:rPr lang="en-US" dirty="0">
                <a:latin typeface="Arial"/>
                <a:cs typeface="Arial"/>
              </a:rPr>
              <a:t> </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4A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QA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qZmZ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rDQ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qZmZ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qZmZ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rDQ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qZmZ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RAcAAEoEAADcIwAAvBkAABAAAAAmAAAACAAAAAEPAAAAAAAAMAAAABQAAAAAAAAAAAD//wAAAQAAAP//AAABAA=="/>
              </a:ext>
            </a:extLst>
          </p:cNvSpPr>
          <p:nvPr>
            <p:ph type="sldImg" idx="2"/>
          </p:nvPr>
        </p:nvSpPr>
        <p:spPr>
          <a:xfrm>
            <a:off x="1181100" y="696913"/>
            <a:ext cx="4648200" cy="3486150"/>
          </a:xfrm>
          <a:prstGeom prst="rect">
            <a:avLst/>
          </a:prstGeom>
        </p:spPr>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rDQ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QUAACsbAABgJQAA5zQAABAAAAAmAAAACAAAAL8fAAAAAAAAMAAAABQAAAAAAAAAAAD//wAAAQAAAP//AAABAA=="/>
              </a:ext>
            </a:extLst>
          </p:cNvSpPr>
          <p:nvPr>
            <p:ph type="body" idx="3"/>
          </p:nvPr>
        </p:nvSpPr>
        <p:spPr>
          <a:xfrm>
            <a:off x="935355" y="4416425"/>
            <a:ext cx="5140325" cy="4183380"/>
          </a:xfrm>
          <a:prstGeom prst="rect">
            <a:avLst/>
          </a:prstGeo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oNAAAINAAAJhYAABAAAAAmAAAACAAAAAEAAAAAAAAAMAAAABQAAAAAAAAAAAD//wAAAQAAAP//AAABAA=="/>
              </a:ext>
            </a:extLst>
          </p:cNvSpPr>
          <p:nvPr>
            <p:ph type="ctrTitle"/>
          </p:nvPr>
        </p:nvSpPr>
        <p:spPr>
          <a:xfrm>
            <a:off x="685800" y="2129790"/>
            <a:ext cx="7772400" cy="1470660"/>
          </a:xfrm>
        </p:spPr>
        <p:txBody>
          <a:bodyPr/>
          <a:lstStyle/>
          <a:p>
            <a:r>
              <a:t>Click to edit Master title style</a:t>
            </a:r>
          </a:p>
        </p:txBody>
      </p:sp>
      <p:sp>
        <p:nvSpPr>
          <p:cNvPr id="3" name="SlideSub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OgXAADQLwAAsCIAABAAAAAmAAAACAAAAAEAAAAAAAAAMAAAABQAAAAAAAAAAAD//wAAAQAAAP//AAABAA=="/>
              </a:ext>
            </a:extLst>
          </p:cNvSpPr>
          <p:nvPr>
            <p:ph type="subTitle" idx="1"/>
          </p:nvPr>
        </p:nvSpPr>
        <p:spPr>
          <a:xfrm>
            <a:off x="1371600" y="3886200"/>
            <a:ext cx="6400800" cy="1752600"/>
          </a:xfrm>
        </p:spPr>
        <p:txBody>
          <a:bodyPr/>
          <a:lstStyle/>
          <a:p>
            <a:r>
              <a:t>Click to edit Master subtitle style</a:t>
            </a: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AAAAAAAAAAMAAAABQAAAAAAAAAAAD//wAAAQAAAP//AAABAA=="/>
              </a:ext>
            </a:extLst>
          </p:cNvSpPr>
          <p:nvPr>
            <p:ph type="ftr" sz="quarter" idx="11"/>
          </p:nvPr>
        </p:nvSpPr>
        <p:spPr/>
        <p:txBody>
          <a:bodyPr/>
          <a:lstStyle/>
          <a:p>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AAAAAAAAAAMAAAABQAAAAAAAAAAAD//wAAAQAAAP//AAABAA=="/>
              </a:ext>
            </a:extLst>
          </p:cNvSpPr>
          <p:nvPr>
            <p:ph type="sldNum" sz="quarter" idx="12"/>
          </p:nvPr>
        </p:nvSpPr>
        <p:spPr/>
        <p:txBody>
          <a:bodyPr/>
          <a:lstStyle/>
          <a:p>
            <a:fld id="{2A2A5327-69C7-7FA5-8992-9FF01DDC7FCA}" type="slidenum">
              <a:t>‹#›</a:t>
            </a:fld>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BAAAAAmAAAACAAAAAAAAAAAAAAAMAAAABQAAAAAAAAAAAD//wAAAQAAAP//AAAB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BAAAAAmAAAACAAAAAAAAAAAAAAAMAAAABQAAAAAAAAAAAD//wAAAQAAAP//AAAB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AAAAAAAAAAMAAAABQAAAAAAAAAAAD//wAAAQAAAP//AAABAA=="/>
              </a:ext>
            </a:extLst>
          </p:cNvSpPr>
          <p:nvPr>
            <p:ph type="ftr" sz="quarter" idx="11"/>
          </p:nvPr>
        </p:nvSpPr>
        <p:spPr/>
        <p:txBody>
          <a:bodyPr/>
          <a:lstStyle/>
          <a:p>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AAAAAAAAAAMAAAABQAAAAAAAAAAAD//wAAAQAAAP//AAABAA=="/>
              </a:ext>
            </a:extLst>
          </p:cNvSpPr>
          <p:nvPr>
            <p:ph type="sldNum" sz="quarter" idx="12"/>
          </p:nvPr>
        </p:nvSpPr>
        <p:spPr/>
        <p:txBody>
          <a:bodyPr/>
          <a:lstStyle/>
          <a:p>
            <a:fld id="{5C681311-5FB1-3DE5-FFD0-A9B05D9E09FC}" type="slidenum">
              <a:t>‹#›</a:t>
            </a:fld>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BAAAAAmAAAACAAAAAAAAAAAAAAAMAAAABQAAAAAAAAAAAD//wAAAQAAAP//AAAB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BqVAQ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BAAAAAmAAAACAAAAAAAAAAAAAAAMAAAABQAAAAAAAAAAAD//wAAAQAAAP//AAAB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AN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CAAAAAAAAAMAAAABQAAAAAAAAAAAD//wAAAQAAAP//AAABAA=="/>
              </a:ext>
            </a:extLst>
          </p:cNvSpPr>
          <p:nvPr>
            <p:ph type="ftr" sz="quarter" idx="11"/>
          </p:nvPr>
        </p:nvSpPr>
        <p:spPr/>
        <p:txBody>
          <a:bodyPr/>
          <a:lstStyle/>
          <a:p>
            <a:pPr marL="0" marR="0" indent="0" algn="ctr" defTabSz="457200">
              <a:lnSpc>
                <a:spcPct val="100000"/>
              </a:lnSpc>
              <a:spcBef>
                <a:spcPts val="0"/>
              </a:spcBef>
              <a:spcAft>
                <a:spcPts val="0"/>
              </a:spcAft>
              <a:buNone/>
              <a:tabLst/>
              <a:defRPr sz="1400" b="0" i="0" u="none" strike="noStrike" kern="1" spc="0" baseline="0">
                <a:solidFill>
                  <a:srgbClr val="000000"/>
                </a:solidFill>
                <a:effectLst/>
                <a:latin typeface="Basic Sans" pitchFamily="1" charset="0"/>
                <a:ea typeface="Basic Sans" pitchFamily="1" charset="0"/>
                <a:cs typeface="Basic Sans" pitchFamily="1" charset="0"/>
              </a:defRPr>
            </a:pPr>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CR5go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CAAAAAAAAAMAAAABQAAAAAAAAAAAD//wAAAQAAAP//AAABAA=="/>
              </a:ext>
            </a:extLst>
          </p:cNvSpPr>
          <p:nvPr>
            <p:ph type="sldNum" sz="quarter" idx="12"/>
          </p:nvPr>
        </p:nvSpPr>
        <p:spPr/>
        <p:txBody>
          <a:bodyPr/>
          <a:lstStyle/>
          <a:p>
            <a:pPr marL="0" marR="0" indent="0" algn="ctr" defTabSz="457200">
              <a:lnSpc>
                <a:spcPct val="100000"/>
              </a:lnSpc>
              <a:spcBef>
                <a:spcPts val="0"/>
              </a:spcBef>
              <a:spcAft>
                <a:spcPts val="0"/>
              </a:spcAft>
              <a:buNone/>
              <a:tabLst/>
              <a:defRPr sz="1000" b="0" i="0" u="none" strike="noStrike" kern="1" spc="0" baseline="0">
                <a:solidFill>
                  <a:srgbClr val="000000"/>
                </a:solidFill>
                <a:effectLst/>
                <a:latin typeface="Basic Sans" pitchFamily="1" charset="0"/>
                <a:ea typeface="Basic Sans" pitchFamily="1" charset="0"/>
                <a:cs typeface="Basic Sans" pitchFamily="1" charset="0"/>
              </a:defRPr>
            </a:pPr>
            <a:fld id="{3447400D-43D9-12B6-97FF-B5E30EB161E0}"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EAA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BAAAAAmAAAACAAAAIEAAAAAAAAAMAAAABQAAAAAAAAAAAD//wAAAQAAAP//AAAB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9V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ERAABCNAAAHBsAABAAAAAmAAAACAAAAIEAAAAAAAAAMAAAABQAAAAAAAAAAAD//wAAAQAAAP//AAABAA=="/>
              </a:ext>
            </a:extLst>
          </p:cNvSpPr>
          <p:nvPr>
            <p:ph idx="1"/>
          </p:nvPr>
        </p:nvSpPr>
        <p:spPr>
          <a:xfrm>
            <a:off x="722630" y="2906395"/>
            <a:ext cx="7772400" cy="1500505"/>
          </a:xfrm>
        </p:spPr>
        <p:txBody>
          <a:bodyPr vert="horz" wrap="square" lIns="91440" tIns="45720" rIns="91440" bIns="45720" numCol="1" spcCol="215900" anchor="b">
            <a:prstTxWarp prst="textNoShape">
              <a:avLst/>
            </a:prstTxWarp>
          </a:bodyPr>
          <a:lstStyle/>
          <a:p>
            <a:r>
              <a:t>Click to edit Master text styles</a:t>
            </a: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BqVAQ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CAAAAAAAAAMAAAABQAAAAAAAAAAAD//wAAAQAAAP//AAABAA=="/>
              </a:ext>
            </a:extLst>
          </p:cNvSpPr>
          <p:nvPr>
            <p:ph type="ftr" sz="quarter" idx="11"/>
          </p:nvPr>
        </p:nvSpPr>
        <p:spPr/>
        <p:txBody>
          <a:bodyPr/>
          <a:lstStyle/>
          <a:p>
            <a:pPr marL="0" marR="0" indent="0" algn="ctr" defTabSz="457200">
              <a:lnSpc>
                <a:spcPct val="100000"/>
              </a:lnSpc>
              <a:spcBef>
                <a:spcPts val="0"/>
              </a:spcBef>
              <a:spcAft>
                <a:spcPts val="0"/>
              </a:spcAft>
              <a:buNone/>
              <a:tabLst/>
              <a:defRPr sz="1400" b="0" i="0" u="none" strike="noStrike" kern="1" spc="0" baseline="0">
                <a:solidFill>
                  <a:srgbClr val="000000"/>
                </a:solidFill>
                <a:effectLst/>
                <a:latin typeface="Basic Sans" pitchFamily="1" charset="0"/>
                <a:ea typeface="Basic Sans" pitchFamily="1" charset="0"/>
                <a:cs typeface="Basic Sans" pitchFamily="1" charset="0"/>
              </a:defRPr>
            </a:pPr>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C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CAAAAAAAAAMAAAABQAAAAAAAAAAAD//wAAAQAAAP//AAABAA=="/>
              </a:ext>
            </a:extLst>
          </p:cNvSpPr>
          <p:nvPr>
            <p:ph type="sldNum" sz="quarter" idx="12"/>
          </p:nvPr>
        </p:nvSpPr>
        <p:spPr/>
        <p:txBody>
          <a:bodyPr/>
          <a:lstStyle/>
          <a:p>
            <a:pPr marL="0" marR="0" indent="0" algn="ctr" defTabSz="457200">
              <a:lnSpc>
                <a:spcPct val="100000"/>
              </a:lnSpc>
              <a:spcBef>
                <a:spcPts val="0"/>
              </a:spcBef>
              <a:spcAft>
                <a:spcPts val="0"/>
              </a:spcAft>
              <a:buNone/>
              <a:tabLst/>
              <a:defRPr sz="1000" b="0" i="0" u="none" strike="noStrike" kern="1" spc="0" baseline="0">
                <a:solidFill>
                  <a:srgbClr val="000000"/>
                </a:solidFill>
                <a:effectLst/>
                <a:latin typeface="Basic Sans" pitchFamily="1" charset="0"/>
                <a:ea typeface="Basic Sans" pitchFamily="1" charset="0"/>
                <a:cs typeface="Basic Sans" pitchFamily="1" charset="0"/>
              </a:defRPr>
            </a:pPr>
            <a:fld id="{0856A1BB-F5E5-0357-ABEE-0302EFA05D56}"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BAAAAAmAAAACAAAAAAAAAAAAAAAMAAAABQAAAAAAAAAAAD//wAAAQAAAP//AAABAA=="/>
              </a:ext>
            </a:extLst>
          </p:cNvSpPr>
          <p:nvPr>
            <p:ph type="title"/>
          </p:nvPr>
        </p:nvSpPr>
        <p:spPr/>
        <p:txBody>
          <a:bodyPr/>
          <a:lstStyle/>
          <a:p>
            <a:r>
              <a:t>Click to edit Master title style</a:t>
            </a:r>
          </a:p>
        </p:txBody>
      </p:sp>
      <p:sp>
        <p:nvSpPr>
          <p:cNvPr id="3"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CAAAAAAAAAMAAAABQAAAAAAAAAAAD//wAAAQAAAP//AAABAA=="/>
              </a:ext>
            </a:extLst>
          </p:cNvSpPr>
          <p:nvPr>
            <p:ph type="ftr" sz="quarter" idx="11"/>
          </p:nvPr>
        </p:nvSpPr>
        <p:spPr/>
        <p:txBody>
          <a:bodyPr/>
          <a:lstStyle/>
          <a:p>
            <a:pPr marL="0" marR="0" indent="0" algn="ctr" defTabSz="457200">
              <a:lnSpc>
                <a:spcPct val="100000"/>
              </a:lnSpc>
              <a:spcBef>
                <a:spcPts val="0"/>
              </a:spcBef>
              <a:spcAft>
                <a:spcPts val="0"/>
              </a:spcAft>
              <a:buNone/>
              <a:tabLst/>
              <a:defRPr sz="1400" b="0" i="0" u="none" strike="noStrike" kern="1" spc="0" baseline="0">
                <a:solidFill>
                  <a:srgbClr val="000000"/>
                </a:solidFill>
                <a:effectLst/>
                <a:latin typeface="Basic Sans" pitchFamily="1" charset="0"/>
                <a:ea typeface="Basic Sans" pitchFamily="1" charset="0"/>
                <a:cs typeface="Basic Sans" pitchFamily="1" charset="0"/>
              </a:defRPr>
            </a:pPr>
            <a:endParaRPr/>
          </a:p>
        </p:txBody>
      </p:sp>
      <p:sp>
        <p:nvSpPr>
          <p:cNvPr id="4"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CAAAAAAAAAMAAAABQAAAAAAAAAAAD//wAAAQAAAP//AAABAA=="/>
              </a:ext>
            </a:extLst>
          </p:cNvSpPr>
          <p:nvPr>
            <p:ph type="sldNum" sz="quarter" idx="12"/>
          </p:nvPr>
        </p:nvSpPr>
        <p:spPr/>
        <p:txBody>
          <a:bodyPr/>
          <a:lstStyle/>
          <a:p>
            <a:pPr marL="0" marR="0" indent="0" algn="ctr" defTabSz="457200">
              <a:lnSpc>
                <a:spcPct val="100000"/>
              </a:lnSpc>
              <a:spcBef>
                <a:spcPts val="0"/>
              </a:spcBef>
              <a:spcAft>
                <a:spcPts val="0"/>
              </a:spcAft>
              <a:buNone/>
              <a:tabLst/>
              <a:defRPr sz="1000" b="0" i="0" u="none" strike="noStrike" kern="1" spc="0" baseline="0">
                <a:solidFill>
                  <a:srgbClr val="000000"/>
                </a:solidFill>
                <a:effectLst/>
                <a:latin typeface="Basic Sans" pitchFamily="1" charset="0"/>
                <a:ea typeface="Basic Sans" pitchFamily="1" charset="0"/>
                <a:cs typeface="Basic Sans" pitchFamily="1" charset="0"/>
              </a:defRPr>
            </a:pPr>
            <a:fld id="{36335F55-1BDB-66A9-958B-EDFC11C563B8}"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BAAAAAmAAAACAAAAAAAAAAAAAAAMAAAABQAAAAAAAAAAAD//wAAAQAAAP//AAAB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ID///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BAAAAAmAAAACAAAAAAAAAAAAAAAMAAAABQAAAAAAAAAAAD//wAAAQAAAP//AAAB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E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CAAAAAAAAAMAAAABQAAAAAAAAAAAD//wAAAQAAAP//AAABAA=="/>
              </a:ext>
            </a:extLst>
          </p:cNvSpPr>
          <p:nvPr>
            <p:ph type="ftr" sz="quarter" idx="11"/>
          </p:nvPr>
        </p:nvSpPr>
        <p:spPr/>
        <p:txBody>
          <a:bodyPr/>
          <a:lstStyle/>
          <a:p>
            <a:pPr marL="0" marR="0" indent="0" algn="ctr" defTabSz="457200">
              <a:lnSpc>
                <a:spcPct val="100000"/>
              </a:lnSpc>
              <a:spcBef>
                <a:spcPts val="0"/>
              </a:spcBef>
              <a:spcAft>
                <a:spcPts val="0"/>
              </a:spcAft>
              <a:buNone/>
              <a:tabLst/>
              <a:defRPr sz="1400" b="0" i="0" u="none" strike="noStrike" kern="1" spc="0" baseline="0">
                <a:solidFill>
                  <a:srgbClr val="000000"/>
                </a:solidFill>
                <a:effectLst/>
                <a:latin typeface="Basic Sans" pitchFamily="1" charset="0"/>
                <a:ea typeface="Basic Sans" pitchFamily="1" charset="0"/>
                <a:cs typeface="Basic Sans" pitchFamily="1" charset="0"/>
              </a:defRPr>
            </a:pPr>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ID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CAAAAAAAAAMAAAABQAAAAAAAAAAAD//wAAAQAAAP//AAABAA=="/>
              </a:ext>
            </a:extLst>
          </p:cNvSpPr>
          <p:nvPr>
            <p:ph type="sldNum" sz="quarter" idx="12"/>
          </p:nvPr>
        </p:nvSpPr>
        <p:spPr/>
        <p:txBody>
          <a:bodyPr/>
          <a:lstStyle/>
          <a:p>
            <a:pPr marL="0" marR="0" indent="0" algn="ctr" defTabSz="457200">
              <a:lnSpc>
                <a:spcPct val="100000"/>
              </a:lnSpc>
              <a:spcBef>
                <a:spcPts val="0"/>
              </a:spcBef>
              <a:spcAft>
                <a:spcPts val="0"/>
              </a:spcAft>
              <a:buNone/>
              <a:tabLst/>
              <a:defRPr sz="1000" b="0" i="0" u="none" strike="noStrike" kern="1" spc="0" baseline="0">
                <a:solidFill>
                  <a:srgbClr val="000000"/>
                </a:solidFill>
                <a:effectLst/>
                <a:latin typeface="Basic Sans" pitchFamily="1" charset="0"/>
                <a:ea typeface="Basic Sans" pitchFamily="1" charset="0"/>
                <a:cs typeface="Basic Sans" pitchFamily="1" charset="0"/>
              </a:defRPr>
            </a:pPr>
            <a:fld id="{6234889E-D08F-617E-C18C-262BC6C23773}"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IBH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BAAAAAmAAAACAAAAIEAAAAAAAAAMAAAABQAAAAAAAAAAAD//wAAAQAAAP//AAAB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NAoChw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ERAABCNAAAHBsAABAAAAAmAAAACAAAAIEAAAAAAAAAMAAAABQAAAAAAAAAAAD//wAAAQAAAP//AAABAA=="/>
              </a:ext>
            </a:extLst>
          </p:cNvSpPr>
          <p:nvPr>
            <p:ph idx="1"/>
          </p:nvPr>
        </p:nvSpPr>
        <p:spPr>
          <a:xfrm>
            <a:off x="722630" y="2906395"/>
            <a:ext cx="7772400" cy="1500505"/>
          </a:xfrm>
        </p:spPr>
        <p:txBody>
          <a:bodyPr vert="horz" wrap="square" lIns="91440" tIns="45720" rIns="91440" bIns="45720" numCol="1" spcCol="215900" anchor="b">
            <a:prstTxWarp prst="textNoShape">
              <a:avLst/>
            </a:prstTxWarp>
          </a:bodyPr>
          <a:lstStyle/>
          <a:p>
            <a:r>
              <a:t>Click to edit Master text styles</a:t>
            </a: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DtqB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CAAAAAAAAAMAAAABQAAAAAAAAAAAD//wAAAQAAAP//AAABAA=="/>
              </a:ext>
            </a:extLst>
          </p:cNvSpPr>
          <p:nvPr>
            <p:ph type="ftr" sz="quarter" idx="11"/>
          </p:nvPr>
        </p:nvSpPr>
        <p:spPr/>
        <p:txBody>
          <a:bodyPr/>
          <a:lstStyle/>
          <a:p>
            <a:pPr marL="0" marR="0" indent="0" algn="ctr" defTabSz="457200">
              <a:lnSpc>
                <a:spcPct val="100000"/>
              </a:lnSpc>
              <a:spcBef>
                <a:spcPts val="0"/>
              </a:spcBef>
              <a:spcAft>
                <a:spcPts val="0"/>
              </a:spcAft>
              <a:buNone/>
              <a:tabLst/>
              <a:defRPr sz="1400" b="0" i="0" u="none" strike="noStrike" kern="1" spc="0" baseline="0">
                <a:solidFill>
                  <a:srgbClr val="000000"/>
                </a:solidFill>
                <a:effectLst/>
                <a:latin typeface="Basic Sans" pitchFamily="1" charset="0"/>
                <a:ea typeface="Basic Sans" pitchFamily="1" charset="0"/>
                <a:cs typeface="Basic Sans" pitchFamily="1" charset="0"/>
              </a:defRPr>
            </a:pPr>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CAAAAAAAAAMAAAABQAAAAAAAAAAAD//wAAAQAAAP//AAABAA=="/>
              </a:ext>
            </a:extLst>
          </p:cNvSpPr>
          <p:nvPr>
            <p:ph type="sldNum" sz="quarter" idx="12"/>
          </p:nvPr>
        </p:nvSpPr>
        <p:spPr/>
        <p:txBody>
          <a:bodyPr/>
          <a:lstStyle/>
          <a:p>
            <a:pPr marL="0" marR="0" indent="0" algn="ctr" defTabSz="457200">
              <a:lnSpc>
                <a:spcPct val="100000"/>
              </a:lnSpc>
              <a:spcBef>
                <a:spcPts val="0"/>
              </a:spcBef>
              <a:spcAft>
                <a:spcPts val="0"/>
              </a:spcAft>
              <a:buNone/>
              <a:tabLst/>
              <a:defRPr sz="1000" b="0" i="0" u="none" strike="noStrike" kern="1" spc="0" baseline="0">
                <a:solidFill>
                  <a:srgbClr val="000000"/>
                </a:solidFill>
                <a:effectLst/>
                <a:latin typeface="Basic Sans" pitchFamily="1" charset="0"/>
                <a:ea typeface="Basic Sans" pitchFamily="1" charset="0"/>
                <a:cs typeface="Basic Sans" pitchFamily="1" charset="0"/>
              </a:defRPr>
            </a:pPr>
            <a:fld id="{3CAE8579-37D1-FB73-9F16-C126CB586994}"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BAAAAAmAAAACAAAAAAAAAAAAAAAMAAAABQAAAAAAAAAAAD//wAAAQAAAP//AAABAA=="/>
              </a:ext>
            </a:extLst>
          </p:cNvSpPr>
          <p:nvPr>
            <p:ph type="title"/>
          </p:nvPr>
        </p:nvSpPr>
        <p:spPr/>
        <p:txBody>
          <a:bodyPr/>
          <a:lstStyle/>
          <a:p>
            <a:r>
              <a:t>Click to edit Master title style</a:t>
            </a:r>
          </a:p>
        </p:txBody>
      </p:sp>
      <p:sp>
        <p:nvSpPr>
          <p:cNvPr id="3"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CbhS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CAAAAAAAAAMAAAABQAAAAAAAAAAAD//wAAAQAAAP//AAABAA=="/>
              </a:ext>
            </a:extLst>
          </p:cNvSpPr>
          <p:nvPr>
            <p:ph type="ftr" sz="quarter" idx="11"/>
          </p:nvPr>
        </p:nvSpPr>
        <p:spPr/>
        <p:txBody>
          <a:bodyPr/>
          <a:lstStyle/>
          <a:p>
            <a:pPr marL="0" marR="0" indent="0" algn="ctr" defTabSz="457200">
              <a:lnSpc>
                <a:spcPct val="100000"/>
              </a:lnSpc>
              <a:spcBef>
                <a:spcPts val="0"/>
              </a:spcBef>
              <a:spcAft>
                <a:spcPts val="0"/>
              </a:spcAft>
              <a:buNone/>
              <a:tabLst/>
              <a:defRPr sz="1400" b="0" i="0" u="none" strike="noStrike" kern="1" spc="0" baseline="0">
                <a:solidFill>
                  <a:srgbClr val="000000"/>
                </a:solidFill>
                <a:effectLst/>
                <a:latin typeface="Basic Sans" pitchFamily="1" charset="0"/>
                <a:ea typeface="Basic Sans" pitchFamily="1" charset="0"/>
                <a:cs typeface="Basic Sans" pitchFamily="1" charset="0"/>
              </a:defRPr>
            </a:pPr>
            <a:endParaRPr/>
          </a:p>
        </p:txBody>
      </p:sp>
      <p:sp>
        <p:nvSpPr>
          <p:cNvPr id="4"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S/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CAAAAAAAAAMAAAABQAAAAAAAAAAAD//wAAAQAAAP//AAABAA=="/>
              </a:ext>
            </a:extLst>
          </p:cNvSpPr>
          <p:nvPr>
            <p:ph type="sldNum" sz="quarter" idx="12"/>
          </p:nvPr>
        </p:nvSpPr>
        <p:spPr/>
        <p:txBody>
          <a:bodyPr/>
          <a:lstStyle/>
          <a:p>
            <a:pPr marL="0" marR="0" indent="0" algn="ctr" defTabSz="457200">
              <a:lnSpc>
                <a:spcPct val="100000"/>
              </a:lnSpc>
              <a:spcBef>
                <a:spcPts val="0"/>
              </a:spcBef>
              <a:spcAft>
                <a:spcPts val="0"/>
              </a:spcAft>
              <a:buNone/>
              <a:tabLst/>
              <a:defRPr sz="1000" b="0" i="0" u="none" strike="noStrike" kern="1" spc="0" baseline="0">
                <a:solidFill>
                  <a:srgbClr val="000000"/>
                </a:solidFill>
                <a:effectLst/>
                <a:latin typeface="Basic Sans" pitchFamily="1" charset="0"/>
                <a:ea typeface="Basic Sans" pitchFamily="1" charset="0"/>
                <a:cs typeface="Basic Sans" pitchFamily="1" charset="0"/>
              </a:defRPr>
            </a:pPr>
            <a:fld id="{336434DA-94DE-31C2-90DC-62977A926637}"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NlK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BAAAAAmAAAACAAAAAAAAAAAAAAAMAAAABQAAAAAAAAAAAD//wAAAQAAAP//AAAB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8Hjl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BAAAAAmAAAACAAAAAAAAAAAAAAAMAAAABQAAAAAAAAAAAD//wAAAQAAAP//AAAB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CAAAAAAAAAMAAAABQAAAAAAAAAAAD//wAAAQAAAP//AAABAA=="/>
              </a:ext>
            </a:extLst>
          </p:cNvSpPr>
          <p:nvPr>
            <p:ph type="ftr" sz="quarter" idx="11"/>
          </p:nvPr>
        </p:nvSpPr>
        <p:spPr/>
        <p:txBody>
          <a:bodyPr/>
          <a:lstStyle/>
          <a:p>
            <a:pPr marL="0" marR="0" indent="0" algn="ctr" defTabSz="457200">
              <a:lnSpc>
                <a:spcPct val="100000"/>
              </a:lnSpc>
              <a:spcBef>
                <a:spcPts val="0"/>
              </a:spcBef>
              <a:spcAft>
                <a:spcPts val="0"/>
              </a:spcAft>
              <a:buNone/>
              <a:tabLst/>
              <a:defRPr sz="1400" b="0" i="0" u="none" strike="noStrike" kern="1" spc="0" baseline="0">
                <a:solidFill>
                  <a:srgbClr val="000000"/>
                </a:solidFill>
                <a:effectLst/>
                <a:latin typeface="Basic Sans" pitchFamily="1" charset="0"/>
                <a:ea typeface="Basic Sans" pitchFamily="1" charset="0"/>
                <a:cs typeface="Basic Sans" pitchFamily="1" charset="0"/>
              </a:defRPr>
            </a:pPr>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CAAAAAAAAAMAAAABQAAAAAAAAAAAD//wAAAQAAAP//AAABAA=="/>
              </a:ext>
            </a:extLst>
          </p:cNvSpPr>
          <p:nvPr>
            <p:ph type="sldNum" sz="quarter" idx="12"/>
          </p:nvPr>
        </p:nvSpPr>
        <p:spPr/>
        <p:txBody>
          <a:bodyPr/>
          <a:lstStyle/>
          <a:p>
            <a:pPr marL="0" marR="0" indent="0" algn="ctr" defTabSz="457200">
              <a:lnSpc>
                <a:spcPct val="100000"/>
              </a:lnSpc>
              <a:spcBef>
                <a:spcPts val="0"/>
              </a:spcBef>
              <a:spcAft>
                <a:spcPts val="0"/>
              </a:spcAft>
              <a:buNone/>
              <a:tabLst/>
              <a:defRPr sz="1000" b="0" i="0" u="none" strike="noStrike" kern="1" spc="0" baseline="0">
                <a:solidFill>
                  <a:srgbClr val="000000"/>
                </a:solidFill>
                <a:effectLst/>
                <a:latin typeface="Basic Sans" pitchFamily="1" charset="0"/>
                <a:ea typeface="Basic Sans" pitchFamily="1" charset="0"/>
                <a:cs typeface="Basic Sans" pitchFamily="1" charset="0"/>
              </a:defRPr>
            </a:pPr>
            <a:fld id="{3B1AE7FC-B2D6-4F11-98A2-4444A9EC6E11}"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BAAAAAmAAAACAAAAIEAAAAAAAAAMAAAABQAAAAAAAAAAAD//wAAAQAAAP//AAAB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ERAABCNAAAHBsAABAAAAAmAAAACAAAAIEAAAAAAAAAMAAAABQAAAAAAAAAAAD//wAAAQAAAP//AAABAA=="/>
              </a:ext>
            </a:extLst>
          </p:cNvSpPr>
          <p:nvPr>
            <p:ph idx="1"/>
          </p:nvPr>
        </p:nvSpPr>
        <p:spPr>
          <a:xfrm>
            <a:off x="722630" y="2906395"/>
            <a:ext cx="7772400" cy="1500505"/>
          </a:xfrm>
        </p:spPr>
        <p:txBody>
          <a:bodyPr vert="horz" wrap="square" lIns="91440" tIns="45720" rIns="91440" bIns="45720" numCol="1" spcCol="215900" anchor="b">
            <a:prstTxWarp prst="textNoShape">
              <a:avLst/>
            </a:prstTxWarp>
          </a:bodyPr>
          <a:lstStyle/>
          <a:p>
            <a:r>
              <a:t>Click to edit Master text styles</a:t>
            </a: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CAAAAAAAAAMAAAABQAAAAAAAAAAAD//wAAAQAAAP//AAABAA=="/>
              </a:ext>
            </a:extLst>
          </p:cNvSpPr>
          <p:nvPr>
            <p:ph type="ftr" sz="quarter" idx="11"/>
          </p:nvPr>
        </p:nvSpPr>
        <p:spPr/>
        <p:txBody>
          <a:bodyPr/>
          <a:lstStyle/>
          <a:p>
            <a:pPr marL="0" marR="0" indent="0" algn="ctr" defTabSz="457200">
              <a:lnSpc>
                <a:spcPct val="100000"/>
              </a:lnSpc>
              <a:spcBef>
                <a:spcPts val="0"/>
              </a:spcBef>
              <a:spcAft>
                <a:spcPts val="0"/>
              </a:spcAft>
              <a:buNone/>
              <a:tabLst/>
              <a:defRPr sz="1400" b="0" i="0" u="none" strike="noStrike" kern="1" spc="0" baseline="0">
                <a:solidFill>
                  <a:srgbClr val="000000"/>
                </a:solidFill>
                <a:effectLst/>
                <a:latin typeface="Basic Sans" pitchFamily="1" charset="0"/>
                <a:ea typeface="Basic Sans" pitchFamily="1" charset="0"/>
                <a:cs typeface="Basic Sans" pitchFamily="1" charset="0"/>
              </a:defRPr>
            </a:pPr>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CAAAAAAAAAMAAAABQAAAAAAAAAAAD//wAAAQAAAP//AAABAA=="/>
              </a:ext>
            </a:extLst>
          </p:cNvSpPr>
          <p:nvPr>
            <p:ph type="sldNum" sz="quarter" idx="12"/>
          </p:nvPr>
        </p:nvSpPr>
        <p:spPr/>
        <p:txBody>
          <a:bodyPr/>
          <a:lstStyle/>
          <a:p>
            <a:pPr marL="0" marR="0" indent="0" algn="ctr" defTabSz="457200">
              <a:lnSpc>
                <a:spcPct val="100000"/>
              </a:lnSpc>
              <a:spcBef>
                <a:spcPts val="0"/>
              </a:spcBef>
              <a:spcAft>
                <a:spcPts val="0"/>
              </a:spcAft>
              <a:buNone/>
              <a:tabLst/>
              <a:defRPr sz="1000" b="0" i="0" u="none" strike="noStrike" kern="1" spc="0" baseline="0">
                <a:solidFill>
                  <a:srgbClr val="000000"/>
                </a:solidFill>
                <a:effectLst/>
                <a:latin typeface="Basic Sans" pitchFamily="1" charset="0"/>
                <a:ea typeface="Basic Sans" pitchFamily="1" charset="0"/>
                <a:cs typeface="Basic Sans" pitchFamily="1" charset="0"/>
              </a:defRPr>
            </a:pPr>
            <a:fld id="{34E67BE2-ACD9-B38D-975E-5AD83510610F}"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BAAAAAmAAAACAAAAAAAAAAAAAAAMAAAABQAAAAAAAAAAAD//wAAAQAAAP//AAABAA=="/>
              </a:ext>
            </a:extLst>
          </p:cNvSpPr>
          <p:nvPr>
            <p:ph type="title"/>
          </p:nvPr>
        </p:nvSpPr>
        <p:spPr/>
        <p:txBody>
          <a:bodyPr/>
          <a:lstStyle/>
          <a:p>
            <a:r>
              <a:t>Click to edit Master title style</a:t>
            </a:r>
          </a:p>
        </p:txBody>
      </p:sp>
      <p:sp>
        <p:nvSpPr>
          <p:cNvPr id="3"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FDeOgs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CAAAAAAAAAMAAAABQAAAAAAAAAAAD//wAAAQAAAP//AAABAA=="/>
              </a:ext>
            </a:extLst>
          </p:cNvSpPr>
          <p:nvPr>
            <p:ph type="ftr" sz="quarter" idx="11"/>
          </p:nvPr>
        </p:nvSpPr>
        <p:spPr/>
        <p:txBody>
          <a:bodyPr/>
          <a:lstStyle/>
          <a:p>
            <a:pPr marL="0" marR="0" indent="0" algn="ctr" defTabSz="457200">
              <a:lnSpc>
                <a:spcPct val="100000"/>
              </a:lnSpc>
              <a:spcBef>
                <a:spcPts val="0"/>
              </a:spcBef>
              <a:spcAft>
                <a:spcPts val="0"/>
              </a:spcAft>
              <a:buNone/>
              <a:tabLst/>
              <a:defRPr sz="1400" b="0" i="0" u="none" strike="noStrike" kern="1" spc="0" baseline="0">
                <a:solidFill>
                  <a:srgbClr val="000000"/>
                </a:solidFill>
                <a:effectLst/>
                <a:latin typeface="Basic Sans" pitchFamily="1" charset="0"/>
                <a:ea typeface="Basic Sans" pitchFamily="1" charset="0"/>
                <a:cs typeface="Basic Sans" pitchFamily="1" charset="0"/>
              </a:defRPr>
            </a:pPr>
            <a:endParaRPr/>
          </a:p>
        </p:txBody>
      </p:sp>
      <p:sp>
        <p:nvSpPr>
          <p:cNvPr id="4"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CbhS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CAAAAAAAAAMAAAABQAAAAAAAAAAAD//wAAAQAAAP//AAABAA=="/>
              </a:ext>
            </a:extLst>
          </p:cNvSpPr>
          <p:nvPr>
            <p:ph type="sldNum" sz="quarter" idx="12"/>
          </p:nvPr>
        </p:nvSpPr>
        <p:spPr/>
        <p:txBody>
          <a:bodyPr/>
          <a:lstStyle/>
          <a:p>
            <a:pPr marL="0" marR="0" indent="0" algn="ctr" defTabSz="457200">
              <a:lnSpc>
                <a:spcPct val="100000"/>
              </a:lnSpc>
              <a:spcBef>
                <a:spcPts val="0"/>
              </a:spcBef>
              <a:spcAft>
                <a:spcPts val="0"/>
              </a:spcAft>
              <a:buNone/>
              <a:tabLst/>
              <a:defRPr sz="1000" b="0" i="0" u="none" strike="noStrike" kern="1" spc="0" baseline="0">
                <a:solidFill>
                  <a:srgbClr val="000000"/>
                </a:solidFill>
                <a:effectLst/>
                <a:latin typeface="Basic Sans" pitchFamily="1" charset="0"/>
                <a:ea typeface="Basic Sans" pitchFamily="1" charset="0"/>
                <a:cs typeface="Basic Sans" pitchFamily="1" charset="0"/>
              </a:defRPr>
            </a:pPr>
            <a:fld id="{0C978FD6-98E1-C279-AF2F-6E2CC161593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BAAAAAmAAAACAAAAAAAAAAAAAAAMAAAABQAAAAAAAAAAAD//wAAAQAAAP//AAAB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CoGwAAsCUAABAAAAAmAAAACAAAAAEAAAAAAAAAMAAAABQAAAAAAAAAAAD//wAAAQAAAP//AAABAA=="/>
              </a:ext>
            </a:extLst>
          </p:cNvSpPr>
          <p:nvPr>
            <p:ph idx="1"/>
          </p:nvPr>
        </p:nvSpPr>
        <p:spPr>
          <a:xfrm>
            <a:off x="457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BwAANgJAABwNQAAsCUAABAAAAAmAAAACAAAAAEAAAAAAAAAMAAAABQAAAAAAAAAAAD//wAAAQAAAP//AAABAA=="/>
              </a:ext>
            </a:extLst>
          </p:cNvSpPr>
          <p:nvPr>
            <p:ph idx="2"/>
          </p:nvPr>
        </p:nvSpPr>
        <p:spPr>
          <a:xfrm>
            <a:off x="4648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AAAAAAAAAAMAAAABQAAAAAAAAAAAD//wAAAQAAAP//AAAB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AAAAAAAAAAMAAAABQAAAAAAAAAAAD//wAAAQAAAP//AAABAA=="/>
              </a:ext>
            </a:extLst>
          </p:cNvSpPr>
          <p:nvPr>
            <p:ph type="sldNum" sz="quarter" idx="12"/>
          </p:nvPr>
        </p:nvSpPr>
        <p:spPr/>
        <p:txBody>
          <a:bodyPr/>
          <a:lstStyle/>
          <a:p>
            <a:fld id="{0DC29C57-19E0-976A-AE7A-EF3FD23458BA}" type="slidenum">
              <a:t>‹#›</a:t>
            </a:fld>
            <a:endParaRP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BAAAAAmAAAACAAAAAAAAAAAAAAAMAAAABQAAAAAAAAAAAD//wAAAQAAAP//AAAB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BAAAAAmAAAACAAAAAAAAAAAAAAAMAAAABQAAAAAAAAAAAD//wAAAQAAAP//AAAB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CAAAAAAAAAMAAAABQAAAAAAAAAAAD//wAAAQAAAP//AAABAA=="/>
              </a:ext>
            </a:extLst>
          </p:cNvSpPr>
          <p:nvPr>
            <p:ph type="ftr" sz="quarter" idx="11"/>
          </p:nvPr>
        </p:nvSpPr>
        <p:spPr/>
        <p:txBody>
          <a:bodyPr/>
          <a:lstStyle/>
          <a:p>
            <a:pPr marL="0" marR="0" indent="0" algn="ctr" defTabSz="457200">
              <a:lnSpc>
                <a:spcPct val="100000"/>
              </a:lnSpc>
              <a:spcBef>
                <a:spcPts val="0"/>
              </a:spcBef>
              <a:spcAft>
                <a:spcPts val="0"/>
              </a:spcAft>
              <a:buNone/>
              <a:tabLst/>
              <a:defRPr sz="1400" b="0" i="0" u="none" strike="noStrike" kern="1" spc="0" baseline="0">
                <a:solidFill>
                  <a:srgbClr val="000000"/>
                </a:solidFill>
                <a:effectLst/>
                <a:latin typeface="Basic Sans" pitchFamily="1" charset="0"/>
                <a:ea typeface="Basic Sans" pitchFamily="1" charset="0"/>
                <a:cs typeface="Basic Sans" pitchFamily="1" charset="0"/>
              </a:defRPr>
            </a:pPr>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yJg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CAAAAAAAAAMAAAABQAAAAAAAAAAAD//wAAAQAAAP//AAABAA=="/>
              </a:ext>
            </a:extLst>
          </p:cNvSpPr>
          <p:nvPr>
            <p:ph type="sldNum" sz="quarter" idx="12"/>
          </p:nvPr>
        </p:nvSpPr>
        <p:spPr/>
        <p:txBody>
          <a:bodyPr/>
          <a:lstStyle/>
          <a:p>
            <a:pPr marL="0" marR="0" indent="0" algn="ctr" defTabSz="457200">
              <a:lnSpc>
                <a:spcPct val="100000"/>
              </a:lnSpc>
              <a:spcBef>
                <a:spcPts val="0"/>
              </a:spcBef>
              <a:spcAft>
                <a:spcPts val="0"/>
              </a:spcAft>
              <a:buNone/>
              <a:tabLst/>
              <a:defRPr sz="1000" b="0" i="0" u="none" strike="noStrike" kern="1" spc="0" baseline="0">
                <a:solidFill>
                  <a:srgbClr val="000000"/>
                </a:solidFill>
                <a:effectLst/>
                <a:latin typeface="Basic Sans" pitchFamily="1" charset="0"/>
                <a:ea typeface="Basic Sans" pitchFamily="1" charset="0"/>
                <a:cs typeface="Basic Sans" pitchFamily="1" charset="0"/>
              </a:defRPr>
            </a:pPr>
            <a:fld id="{348F2BA8-E6D9-DADD-9737-108865796145}"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O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BAAAAAmAAAACAAAAIEAAAAAAAAAMAAAABQAAAAAAAAAAAD//wAAAQAAAP//AAAB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ERAABCNAAAHBsAABAAAAAmAAAACAAAAIEAAAAAAAAAMAAAABQAAAAAAAAAAAD//wAAAQAAAP//AAABAA=="/>
              </a:ext>
            </a:extLst>
          </p:cNvSpPr>
          <p:nvPr>
            <p:ph idx="1"/>
          </p:nvPr>
        </p:nvSpPr>
        <p:spPr>
          <a:xfrm>
            <a:off x="722630" y="2906395"/>
            <a:ext cx="7772400" cy="1500505"/>
          </a:xfrm>
        </p:spPr>
        <p:txBody>
          <a:bodyPr vert="horz" wrap="square" lIns="91440" tIns="45720" rIns="91440" bIns="45720" numCol="1" spcCol="215900" anchor="b">
            <a:prstTxWarp prst="textNoShape">
              <a:avLst/>
            </a:prstTxWarp>
          </a:bodyPr>
          <a:lstStyle/>
          <a:p>
            <a:r>
              <a:t>Click to edit Master text styles</a:t>
            </a: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C+//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CAAAAAAAAAMAAAABQAAAAAAAAAAAD//wAAAQAAAP//AAABAA=="/>
              </a:ext>
            </a:extLst>
          </p:cNvSpPr>
          <p:nvPr>
            <p:ph type="ftr" sz="quarter" idx="11"/>
          </p:nvPr>
        </p:nvSpPr>
        <p:spPr/>
        <p:txBody>
          <a:bodyPr/>
          <a:lstStyle/>
          <a:p>
            <a:pPr marL="0" marR="0" indent="0" algn="ctr" defTabSz="457200">
              <a:lnSpc>
                <a:spcPct val="100000"/>
              </a:lnSpc>
              <a:spcBef>
                <a:spcPts val="0"/>
              </a:spcBef>
              <a:spcAft>
                <a:spcPts val="0"/>
              </a:spcAft>
              <a:buNone/>
              <a:tabLst/>
              <a:defRPr sz="1400" b="0" i="0" u="none" strike="noStrike" kern="1" spc="0" baseline="0">
                <a:solidFill>
                  <a:srgbClr val="000000"/>
                </a:solidFill>
                <a:effectLst/>
                <a:latin typeface="Basic Sans" pitchFamily="1" charset="0"/>
                <a:ea typeface="Basic Sans" pitchFamily="1" charset="0"/>
                <a:cs typeface="Basic Sans" pitchFamily="1" charset="0"/>
              </a:defRPr>
            </a:pPr>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UB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CAAAAAAAAAMAAAABQAAAAAAAAAAAD//wAAAQAAAP//AAABAA=="/>
              </a:ext>
            </a:extLst>
          </p:cNvSpPr>
          <p:nvPr>
            <p:ph type="sldNum" sz="quarter" idx="12"/>
          </p:nvPr>
        </p:nvSpPr>
        <p:spPr/>
        <p:txBody>
          <a:bodyPr/>
          <a:lstStyle/>
          <a:p>
            <a:pPr marL="0" marR="0" indent="0" algn="ctr" defTabSz="457200">
              <a:lnSpc>
                <a:spcPct val="100000"/>
              </a:lnSpc>
              <a:spcBef>
                <a:spcPts val="0"/>
              </a:spcBef>
              <a:spcAft>
                <a:spcPts val="0"/>
              </a:spcAft>
              <a:buNone/>
              <a:tabLst/>
              <a:defRPr sz="1000" b="0" i="0" u="none" strike="noStrike" kern="1" spc="0" baseline="0">
                <a:solidFill>
                  <a:srgbClr val="000000"/>
                </a:solidFill>
                <a:effectLst/>
                <a:latin typeface="Basic Sans" pitchFamily="1" charset="0"/>
                <a:ea typeface="Basic Sans" pitchFamily="1" charset="0"/>
                <a:cs typeface="Basic Sans" pitchFamily="1" charset="0"/>
              </a:defRPr>
            </a:pPr>
            <a:fld id="{2D288693-DDC0-7D70-8E90-2B25C8DE787E}"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DtqB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BAAAAAmAAAACAAAAAAAAAAAAAAAMAAAABQAAAAAAAAAAAD//wAAAQAAAP//AAABAA=="/>
              </a:ext>
            </a:extLst>
          </p:cNvSpPr>
          <p:nvPr>
            <p:ph type="title"/>
          </p:nvPr>
        </p:nvSpPr>
        <p:spPr/>
        <p:txBody>
          <a:bodyPr/>
          <a:lstStyle/>
          <a:p>
            <a:r>
              <a:t>Click to edit Master title style</a:t>
            </a:r>
          </a:p>
        </p:txBody>
      </p:sp>
      <p:sp>
        <p:nvSpPr>
          <p:cNvPr id="3"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NB1uQ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CAAAAAAAAAMAAAABQAAAAAAAAAAAD//wAAAQAAAP//AAABAA=="/>
              </a:ext>
            </a:extLst>
          </p:cNvSpPr>
          <p:nvPr>
            <p:ph type="ftr" sz="quarter" idx="11"/>
          </p:nvPr>
        </p:nvSpPr>
        <p:spPr/>
        <p:txBody>
          <a:bodyPr/>
          <a:lstStyle/>
          <a:p>
            <a:pPr marL="0" marR="0" indent="0" algn="ctr" defTabSz="457200">
              <a:lnSpc>
                <a:spcPct val="100000"/>
              </a:lnSpc>
              <a:spcBef>
                <a:spcPts val="0"/>
              </a:spcBef>
              <a:spcAft>
                <a:spcPts val="0"/>
              </a:spcAft>
              <a:buNone/>
              <a:tabLst/>
              <a:defRPr sz="1400" b="0" i="0" u="none" strike="noStrike" kern="1" spc="0" baseline="0">
                <a:solidFill>
                  <a:srgbClr val="000000"/>
                </a:solidFill>
                <a:effectLst/>
                <a:latin typeface="Basic Sans" pitchFamily="1" charset="0"/>
                <a:ea typeface="Basic Sans" pitchFamily="1" charset="0"/>
                <a:cs typeface="Basic Sans" pitchFamily="1" charset="0"/>
              </a:defRPr>
            </a:pPr>
            <a:endParaRPr/>
          </a:p>
        </p:txBody>
      </p:sp>
      <p:sp>
        <p:nvSpPr>
          <p:cNvPr id="4"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CbhS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CAAAAAAAAAMAAAABQAAAAAAAAAAAD//wAAAQAAAP//AAABAA=="/>
              </a:ext>
            </a:extLst>
          </p:cNvSpPr>
          <p:nvPr>
            <p:ph type="sldNum" sz="quarter" idx="12"/>
          </p:nvPr>
        </p:nvSpPr>
        <p:spPr/>
        <p:txBody>
          <a:bodyPr/>
          <a:lstStyle/>
          <a:p>
            <a:pPr marL="0" marR="0" indent="0" algn="ctr" defTabSz="457200">
              <a:lnSpc>
                <a:spcPct val="100000"/>
              </a:lnSpc>
              <a:spcBef>
                <a:spcPts val="0"/>
              </a:spcBef>
              <a:spcAft>
                <a:spcPts val="0"/>
              </a:spcAft>
              <a:buNone/>
              <a:tabLst/>
              <a:defRPr sz="1000" b="0" i="0" u="none" strike="noStrike" kern="1" spc="0" baseline="0">
                <a:solidFill>
                  <a:srgbClr val="000000"/>
                </a:solidFill>
                <a:effectLst/>
                <a:latin typeface="Basic Sans" pitchFamily="1" charset="0"/>
                <a:ea typeface="Basic Sans" pitchFamily="1" charset="0"/>
                <a:cs typeface="Basic Sans" pitchFamily="1" charset="0"/>
              </a:defRPr>
            </a:pPr>
            <a:fld id="{15B9ED4E-00F8-EC1B-B601-F64EA34F40A3}"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BAAAAAmAAAACAAAAAAAAAAAAAAAMAAAABQAAAAAAAAAAAD//wAAAQAAAP//AAAB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HEJAACqGwAAYQ0AABAAAAAmAAAACAAAAL0QAAAAAAAAMAAAABQAAAAAAAAAAAD//wAAAQAAAP//AAABAA=="/>
              </a:ext>
            </a:extLst>
          </p:cNvSpPr>
          <p:nvPr>
            <p:ph idx="1"/>
          </p:nvPr>
        </p:nvSpPr>
        <p:spPr>
          <a:xfrm>
            <a:off x="45720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ENAACqGwAAsCUAABAAAAAmAAAACAAAAAEAAAAAAAAAMAAAABQAAAAAAAAAAAD//wAAAQAAAP//AAABAA=="/>
              </a:ext>
            </a:extLst>
          </p:cNvSpPr>
          <p:nvPr>
            <p:ph idx="2"/>
          </p:nvPr>
        </p:nvSpPr>
        <p:spPr>
          <a:xfrm>
            <a:off x="45720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SlideText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lhwAAHEJAABwNQAAYQ0AABAAAAAmAAAACAAAAL0QAAAAAAAAMAAAABQAAAAAAAAAAAD//wAAAQAAAP//AAABAA=="/>
              </a:ext>
            </a:extLst>
          </p:cNvSpPr>
          <p:nvPr>
            <p:ph idx="3"/>
          </p:nvPr>
        </p:nvSpPr>
        <p:spPr>
          <a:xfrm>
            <a:off x="464693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6" name="SlideText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lhwAAGENAABwNQAAsCUAABAAAAAmAAAACAAAAAEAAAAAAAAAMAAAABQAAAAAAAAAAAD//wAAAQAAAP//AAABAA=="/>
              </a:ext>
            </a:extLst>
          </p:cNvSpPr>
          <p:nvPr>
            <p:ph idx="4"/>
          </p:nvPr>
        </p:nvSpPr>
        <p:spPr>
          <a:xfrm>
            <a:off x="464693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7"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AAAAAAAAAAMAAAABQAAAAAAAAAAAD//wAAAQAAAP//AAABAA=="/>
              </a:ext>
            </a:extLst>
          </p:cNvSpPr>
          <p:nvPr>
            <p:ph type="ftr" sz="quarter" idx="11"/>
          </p:nvPr>
        </p:nvSpPr>
        <p:spPr/>
        <p:txBody>
          <a:bodyPr/>
          <a:lstStyle/>
          <a:p>
            <a:endParaRPr/>
          </a:p>
        </p:txBody>
      </p:sp>
      <p:sp>
        <p:nvSpPr>
          <p:cNvPr id="8"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AAAAAAAAAAMAAAABQAAAAAAAAAAAD//wAAAQAAAP//AAABAA=="/>
              </a:ext>
            </a:extLst>
          </p:cNvSpPr>
          <p:nvPr>
            <p:ph type="sldNum" sz="quarter" idx="12"/>
          </p:nvPr>
        </p:nvSpPr>
        <p:spPr/>
        <p:txBody>
          <a:bodyPr/>
          <a:lstStyle/>
          <a:p>
            <a:fld id="{2E43D238-76C3-1624-8DFB-80719CB57BD5}" type="slidenum">
              <a:t>‹#›</a:t>
            </a:fld>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AAAAAAAAAAMAAAABQAAAAAAAAAAAD//wAAAQAAAP//AAABAA=="/>
              </a:ext>
            </a:extLst>
          </p:cNvSpPr>
          <p:nvPr>
            <p:ph type="ftr" sz="quarter" idx="11"/>
          </p:nvPr>
        </p:nvSpPr>
        <p:spPr/>
        <p:txBody>
          <a:bodyPr/>
          <a:lstStyle/>
          <a:p>
            <a:endParaRPr/>
          </a:p>
        </p:txBody>
      </p:sp>
      <p:sp>
        <p:nvSpPr>
          <p:cNvPr id="3"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AAAAAAAAAAMAAAABQAAAAAAAAAAAD//wAAAQAAAP//AAABAA=="/>
              </a:ext>
            </a:extLst>
          </p:cNvSpPr>
          <p:nvPr>
            <p:ph type="sldNum" sz="quarter" idx="12"/>
          </p:nvPr>
        </p:nvSpPr>
        <p:spPr/>
        <p:txBody>
          <a:bodyPr/>
          <a:lstStyle/>
          <a:p>
            <a:fld id="{15138CCA-84F8-467A-B6AB-722FC2E54027}" type="slidenum">
              <a:t>‹#›</a:t>
            </a:fld>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K4BAABSFQAA1AgAABAAAAAmAAAACAAAAL0QAAAAAAAAMAAAABQAAAAAAAAAAAD//wAAAQAAAP//AAAB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UAAK4BAABwNQAAsCUAABAAAAAmAAAACAAAAAEAAAAAAAAAMAAAABQAAAAAAAAAAAD//wAAAQAAAP//AAABAA=="/>
              </a:ext>
            </a:extLst>
          </p:cNvSpPr>
          <p:nvPr>
            <p:ph idx="1"/>
          </p:nvPr>
        </p:nvSpPr>
        <p:spPr>
          <a:xfrm>
            <a:off x="3575050" y="273050"/>
            <a:ext cx="5111750" cy="585343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QIAABSFQAAsCUAABAAAAAmAAAACAAAAAEAAAAAAAAAMAAAABQAAAAAAAAAAAD//wAAAQAAAP//AAABAA=="/>
              </a:ext>
            </a:extLst>
          </p:cNvSpPr>
          <p:nvPr>
            <p:ph idx="2"/>
          </p:nvPr>
        </p:nvSpPr>
        <p:spPr>
          <a:xfrm>
            <a:off x="457200" y="1435100"/>
            <a:ext cx="3008630" cy="4691380"/>
          </a:xfrm>
        </p:spPr>
        <p:txBody>
          <a:bodyPr/>
          <a:lstStyle/>
          <a:p>
            <a:r>
              <a:t>Click to edit Master text styles</a:t>
            </a: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AAAAAAAAAAMAAAABQAAAAAAAAAAAD//wAAAQAAAP//AAAB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AAAAAAAAAAMAAAABQAAAAAAAAAAAD//wAAAQAAAP//AAABAA=="/>
              </a:ext>
            </a:extLst>
          </p:cNvSpPr>
          <p:nvPr>
            <p:ph type="sldNum" sz="quarter" idx="12"/>
          </p:nvPr>
        </p:nvSpPr>
        <p:spPr/>
        <p:txBody>
          <a:bodyPr/>
          <a:lstStyle/>
          <a:p>
            <a:fld id="{4F3230D3-9DA2-67C6-EC8A-6B937EC41A3E}" type="slidenum">
              <a:t>‹#›</a:t>
            </a:fld>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sAAIgdAADGLAAABCEAABAAAAAmAAAACAAAAL0QAAAAAAAAMAAAABQAAAAAAAAAAAD//wAAAQAAAP//AAABAA=="/>
              </a:ext>
            </a:extLst>
          </p:cNvSpPr>
          <p:nvPr>
            <p:ph type="title"/>
          </p:nvPr>
        </p:nvSpPr>
        <p:spPr>
          <a:xfrm>
            <a:off x="1791970" y="4800600"/>
            <a:ext cx="5486400" cy="56642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sAAMYDAADGLAAAFh0AABAAAAAmAAAACAAAAAEAAAAAAAAAMAAAABQAAAAAAAAAAAD//wAAAQAAAP//AAABAA=="/>
              </a:ext>
            </a:extLst>
          </p:cNvSpPr>
          <p:nvPr>
            <p:ph idx="1"/>
          </p:nvPr>
        </p:nvSpPr>
        <p:spPr>
          <a:xfrm>
            <a:off x="1791970" y="613410"/>
            <a:ext cx="5486400" cy="4114800"/>
          </a:xfrm>
        </p:spPr>
        <p:txBody>
          <a:bodyPr/>
          <a:lstStyle/>
          <a:p>
            <a:r>
              <a:t>Click to edit Master text styles</a:t>
            </a:r>
          </a:p>
        </p:txBody>
      </p:sp>
      <p:sp>
        <p:nvSpPr>
          <p:cNvPr id="4"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sAAAQhAADGLAAA+CUAABAAAAAmAAAACAAAAAEAAAAAAAAAMAAAABQAAAAAAAAAAAD//wAAAQAAAP//AAABAA=="/>
              </a:ext>
            </a:extLst>
          </p:cNvSpPr>
          <p:nvPr>
            <p:ph idx="2"/>
          </p:nvPr>
        </p:nvSpPr>
        <p:spPr>
          <a:xfrm>
            <a:off x="1791970" y="5367020"/>
            <a:ext cx="5486400" cy="805180"/>
          </a:xfrm>
        </p:spPr>
        <p:txBody>
          <a:bodyPr/>
          <a:lstStyle/>
          <a:p>
            <a:r>
              <a:t>Click to edit Master text styles</a:t>
            </a: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AAAAAAAAAAMAAAABQAAAAAAAAAAAD//wAAAQAAAP//AAAB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AAAAAAAAAAMAAAABQAAAAAAAAAAAD//wAAAQAAAP//AAABAA=="/>
              </a:ext>
            </a:extLst>
          </p:cNvSpPr>
          <p:nvPr>
            <p:ph type="sldNum" sz="quarter" idx="12"/>
          </p:nvPr>
        </p:nvSpPr>
        <p:spPr/>
        <p:txBody>
          <a:bodyPr/>
          <a:lstStyle/>
          <a:p>
            <a:fld id="{5D5D3D13-5DB0-08CB-FEE5-AB9E73AB08FE}" type="slidenum">
              <a:t>‹#›</a:t>
            </a:fld>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BAAAAAmAAAACAAAAAAAAAAAAAAAMAAAABQAAAAAAAAAAAD//wAAAQAAAP//AAAB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BAAAAAmAAAACAAAAD4QAAAAAAAAMAAAABQAAAAAAAAAAAD//wAAAQAAAP//AAABAA=="/>
              </a:ext>
            </a:extLst>
          </p:cNvSpPr>
          <p:nvPr>
            <p:ph idx="1"/>
          </p:nvPr>
        </p:nvSpPr>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AAAAAAAAAAMAAAABQAAAAAAAAAAAD//wAAAQAAAP//AAABAA=="/>
              </a:ext>
            </a:extLst>
          </p:cNvSpPr>
          <p:nvPr>
            <p:ph type="ftr" sz="quarter" idx="11"/>
          </p:nvPr>
        </p:nvSpPr>
        <p:spPr/>
        <p:txBody>
          <a:bodyPr/>
          <a:lstStyle/>
          <a:p>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AAAAAAAAAAMAAAABQAAAAAAAAAAAD//wAAAQAAAP//AAABAA=="/>
              </a:ext>
            </a:extLst>
          </p:cNvSpPr>
          <p:nvPr>
            <p:ph type="sldNum" sz="quarter" idx="12"/>
          </p:nvPr>
        </p:nvSpPr>
        <p:spPr/>
        <p:txBody>
          <a:bodyPr/>
          <a:lstStyle/>
          <a:p>
            <a:fld id="{7037E10F-419D-6217-D38F-B742AFC125E2}" type="slidenum">
              <a:t>‹#›</a:t>
            </a:fld>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C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CgAALABAABwNQAAsCUAABAAAAAmAAAACAAAAL8QAAAAAAAAMAAAABQAAAAAAAAAAAD//wAAAQAAAP//AAABAA=="/>
              </a:ext>
            </a:extLst>
          </p:cNvSpPr>
          <p:nvPr>
            <p:ph type="title"/>
          </p:nvPr>
        </p:nvSpPr>
        <p:spPr>
          <a:xfrm>
            <a:off x="6629400" y="274320"/>
            <a:ext cx="2057400" cy="5852160"/>
          </a:xfrm>
        </p:spPr>
        <p:txBody>
          <a:bodyPr vert="vert"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ABAADYJwAAsCUAABAAAAAmAAAACAAAAD8QAAAAAAAAMAAAABQAAAAAAAAAAAD//wAAAQAAAP//AAABAA=="/>
              </a:ext>
            </a:extLst>
          </p:cNvSpPr>
          <p:nvPr>
            <p:ph idx="1"/>
          </p:nvPr>
        </p:nvSpPr>
        <p:spPr>
          <a:xfrm>
            <a:off x="457200" y="274320"/>
            <a:ext cx="6019800" cy="5852160"/>
          </a:xfrm>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AAAAAAAAAAAMAAAABQAAAAAAAAAAAD//wAAAQAAAP//AAABAA=="/>
              </a:ext>
            </a:extLst>
          </p:cNvSpPr>
          <p:nvPr>
            <p:ph type="ftr" sz="quarter" idx="11"/>
          </p:nvPr>
        </p:nvSpPr>
        <p:spPr/>
        <p:txBody>
          <a:bodyPr/>
          <a:lstStyle/>
          <a:p>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AAAAAAAAAAAMAAAABQAAAAAAAAAAAD//wAAAQAAAP//AAABAA=="/>
              </a:ext>
            </a:extLst>
          </p:cNvSpPr>
          <p:nvPr>
            <p:ph type="sldNum" sz="quarter" idx="12"/>
          </p:nvPr>
        </p:nvSpPr>
        <p:spPr/>
        <p:txBody>
          <a:bodyPr/>
          <a:lstStyle/>
          <a:p>
            <a:fld id="{526F49E8-A6BF-3ABF-F1D7-50EA07990705}" type="slidenum">
              <a:t>‹#›</a:t>
            </a:fld>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ullet">
    <p:spTree>
      <p:nvGrpSpPr>
        <p:cNvPr id="1" name=""/>
        <p:cNvGrpSpPr/>
        <p:nvPr/>
      </p:nvGrpSpPr>
      <p:grpSpPr>
        <a:xfrm>
          <a:off x="0" y="0"/>
          <a:ext cx="0" cy="0"/>
          <a:chOff x="0" y="0"/>
          <a:chExt cx="0" cy="0"/>
        </a:xfrm>
      </p:grpSpPr>
      <p:sp>
        <p:nvSpPr>
          <p:cNvPr id="2"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gEAAPgHAABANgAA0CYAABAAAAAmAAAACAAAAAGAAAAAAAAAMAAAABQAAAAAAAAAAAD//wAAAQAAAP//AAABAA=="/>
              </a:ext>
            </a:extLst>
          </p:cNvSpPr>
          <p:nvPr>
            <p:ph idx="10"/>
          </p:nvPr>
        </p:nvSpPr>
        <p:spPr>
          <a:xfrm>
            <a:off x="240030" y="1295400"/>
            <a:ext cx="8578850" cy="5013960"/>
          </a:xfrm>
        </p:spPr>
        <p:txBody>
          <a:bodyPr/>
          <a:lstStyle>
            <a:lvl1pPr>
              <a:lnSpc>
                <a:spcPct val="95000"/>
              </a:lnSpc>
              <a:spcBef>
                <a:spcPts val="1480"/>
              </a:spcBef>
              <a:defRPr sz="2200">
                <a:solidFill>
                  <a:srgbClr val="000000"/>
                </a:solidFill>
                <a:latin typeface="Arial" pitchFamily="2" charset="0"/>
                <a:ea typeface="Arial" pitchFamily="2" charset="0"/>
                <a:cs typeface="Arial" pitchFamily="2" charset="0"/>
              </a:defRPr>
            </a:lvl1pPr>
            <a:lvl2pPr>
              <a:lnSpc>
                <a:spcPct val="95000"/>
              </a:lnSpc>
              <a:spcBef>
                <a:spcPts val="600"/>
              </a:spcBef>
              <a:defRPr>
                <a:solidFill>
                  <a:srgbClr val="000000"/>
                </a:solidFill>
                <a:latin typeface="Arial" pitchFamily="2" charset="0"/>
                <a:ea typeface="Arial" pitchFamily="2" charset="0"/>
                <a:cs typeface="Arial" pitchFamily="2" charset="0"/>
              </a:defRPr>
            </a:lvl2pPr>
            <a:lvl3pPr>
              <a:defRPr>
                <a:solidFill>
                  <a:srgbClr val="000000"/>
                </a:solidFill>
                <a:latin typeface="Arial" pitchFamily="2" charset="0"/>
                <a:ea typeface="Arial" pitchFamily="2" charset="0"/>
                <a:cs typeface="Arial" pitchFamily="2" charset="0"/>
              </a:defRPr>
            </a:lvl3pPr>
            <a:lvl4pPr>
              <a:defRPr>
                <a:solidFill>
                  <a:srgbClr val="000000"/>
                </a:solidFill>
                <a:latin typeface="Arial" pitchFamily="2" charset="0"/>
                <a:ea typeface="Arial" pitchFamily="2" charset="0"/>
                <a:cs typeface="Arial" pitchFamily="2" charset="0"/>
              </a:defRPr>
            </a:lvl4pPr>
            <a:lvl5pPr>
              <a:defRPr>
                <a:solidFill>
                  <a:srgbClr val="000000"/>
                </a:solidFill>
                <a:latin typeface="Arial" pitchFamily="2" charset="0"/>
                <a:ea typeface="Arial" pitchFamily="2" charset="0"/>
                <a:cs typeface="Arial" pitchFamily="2" charset="0"/>
              </a:defRPr>
            </a:lvl5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PAAAAAINAAA+AcAABAAAAAmAAAACAAAAAEAAAAAAAAAMAAAABQAAAAAAAAAAAD//wAAAQAAAP//AAABAA=="/>
              </a:ext>
            </a:extLst>
          </p:cNvSpPr>
          <p:nvPr>
            <p:ph type="title"/>
          </p:nvPr>
        </p:nvSpPr>
        <p:spPr>
          <a:xfrm>
            <a:off x="685800" y="152400"/>
            <a:ext cx="7772400" cy="11430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800">
        <p:fade/>
        <p:extLst>
          <p:ext uri="smNativeData">
            <pr:smNativeData xmlns="smNativeData" xmlns:pr="smNativeData" xmlns:p15="http://schemas.microsoft.com/office/powerpoint/2012/main" val="2bUEYAAAAAAgAwAAAAAAAAYAAAAAAAAAAAAAAAAAAAAAAAAAAQAAAAAAAAAAAAAAAAAAAAAAAAAAAAAA"/>
          </p:ext>
        </p:extLst>
      </p:transition>
    </mc:Choice>
    <mc:Fallback xmlns="">
      <p:transition spd="slow">
        <p:fade/>
        <p:extLst>
          <p:ext uri="smNativeData">
            <pr:smNativeData xmlns="smNativeData" xmlns:pr="smNativeData" xmlns:p15="http://schemas.microsoft.com/office/powerpoint/2012/main" xmlns:p14="http://schemas.microsoft.com/office/powerpoint/2010/main" val="2bUEYAAAAAAgAwAAAAAAAAYAAAAAAAAAAAAAAAAAAAAAAAAAAQAAAAAAAAAAAAAAAAAAAAAAAAAAAAAA"/>
          </p:ext>
        </p:extLs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1_Thème Office">
    <p:bg>
      <p:bgPr>
        <a:solidFill>
          <a:schemeClr val="bg1"/>
        </a:solidFill>
        <a:effectLst/>
      </p:bgPr>
    </p:bg>
    <p:spTree>
      <p:nvGrpSpPr>
        <p:cNvPr id="1" name=""/>
        <p:cNvGrpSpPr/>
        <p:nvPr/>
      </p:nvGrpSpPr>
      <p:grpSpPr>
        <a:xfrm>
          <a:off x="0" y="0"/>
          <a:ext cx="0" cy="0"/>
          <a:chOff x="0" y="0"/>
          <a:chExt cx="0" cy="0"/>
        </a:xfrm>
      </p:grpSpPr>
      <p:pic>
        <p:nvPicPr>
          <p:cNvPr id="2" name="Image 6"/>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9_2bUEYB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DM/Q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pmrAX///8BAAAAAAAAAAAAAAAAAAAAAAAAAAAAAAAAAAAAAAAAAAAAAAACf39/AKzL+QPMzMwAwMD/AH9/fwAAAAAAAAAAAAAAAAD///8AAAAAACEAAAAYAAAAFAAAAAAAAAD5////ejgAACkqAAAQAAAAJgAAAAgAAAD//////////zAAAAAUAAAAAAAAAAAA//8AAAEAAAD//wAAAQA="/>
              </a:ext>
            </a:extLst>
          </p:cNvPicPr>
          <p:nvPr/>
        </p:nvPicPr>
        <p:blipFill>
          <a:blip r:embed="rId24"/>
          <a:stretch>
            <a:fillRect/>
          </a:stretch>
        </p:blipFill>
        <p:spPr>
          <a:xfrm>
            <a:off x="0" y="-4445"/>
            <a:ext cx="9180830" cy="6858000"/>
          </a:xfrm>
          <a:prstGeom prst="rect">
            <a:avLst/>
          </a:prstGeom>
          <a:noFill/>
          <a:ln>
            <a:noFill/>
          </a:ln>
          <a:effectLst/>
        </p:spPr>
      </p:pic>
      <p:sp>
        <p:nvSpPr>
          <p:cNvPr id="3" name="ZoneTexte 5"/>
          <p:cNvSpPr>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ggoAAKMoAADNHgAAUyoAABAAAAAmAAAACAAAAP//////////MAAAABQAAAAAAAAAAAD//wAAAQAAAP//AAABAA=="/>
              </a:ext>
            </a:extLst>
          </p:cNvSpPr>
          <p:nvPr/>
        </p:nvSpPr>
        <p:spPr>
          <a:xfrm>
            <a:off x="1708150" y="6605905"/>
            <a:ext cx="3298825" cy="274320"/>
          </a:xfrm>
          <a:prstGeom prst="rect">
            <a:avLst/>
          </a:prstGeom>
          <a:noFill/>
          <a:ln>
            <a:noFill/>
          </a:ln>
          <a:effectLst/>
        </p:spPr>
        <p:txBody>
          <a:bodyPr vert="horz" wrap="square" lIns="91440" tIns="45720" rIns="91440" bIns="45720" numCol="1" spcCol="215900" anchor="t"/>
          <a:lstStyle/>
          <a:p>
            <a:pPr>
              <a:spcBef>
                <a:spcPts val="0"/>
              </a:spcBef>
              <a:defRPr sz="1200">
                <a:latin typeface="Calibri" pitchFamily="2" charset="0"/>
                <a:ea typeface="Calibri" pitchFamily="2" charset="0"/>
                <a:cs typeface="Calibri" pitchFamily="2" charset="0"/>
              </a:defRPr>
            </a:pPr>
            <a:r>
              <a:t>420-W45-SF Installation serveurs et services</a:t>
            </a:r>
          </a:p>
        </p:txBody>
      </p:sp>
      <p:sp>
        <p:nvSpPr>
          <p:cNvPr id="4" name="Rectang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BAAAAAmAAAACAAAAL8fAAD//8EBMAAAABQAAAAAAAAAAAD//wAAAQAAAP//AAABAA=="/>
              </a:ext>
            </a:extLst>
          </p:cNvSpPr>
          <p:nvPr>
            <p:ph type="title"/>
          </p:nvPr>
        </p:nvSpPr>
        <p:spPr>
          <a:xfrm>
            <a:off x="685800" y="609600"/>
            <a:ext cx="7772400" cy="1143000"/>
          </a:xfrm>
          <a:prstGeom prst="rect">
            <a:avLst/>
          </a:prstGeom>
          <a:noFill/>
          <a:ln>
            <a:noFill/>
          </a:ln>
          <a:effectLst/>
        </p:spPr>
        <p:txBody>
          <a:bodyPr vert="horz" wrap="square" lIns="91440" tIns="45720" rIns="91440" bIns="45720" numCol="1" spcCol="215900" anchor="ctr">
            <a:prstTxWarp prst="textNoShape">
              <a:avLst/>
            </a:prstTxWarp>
          </a:bodyPr>
          <a:lstStyle/>
          <a:p>
            <a:r>
              <a:t>Cliquez et modifiez le titre</a:t>
            </a:r>
          </a:p>
        </p:txBody>
      </p:sp>
      <p:sp>
        <p:nvSpPr>
          <p:cNvPr id="5" name="Rectangle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BAAAAAmAAAACAAAAL8fAAD//8EBMAAAABQAAAAAAAAAAAD//wAAAQAAAP//AAABAA=="/>
              </a:ext>
            </a:extLst>
          </p:cNvSpPr>
          <p:nvPr>
            <p:ph type="body" idx="1"/>
          </p:nvPr>
        </p:nvSpPr>
        <p:spPr>
          <a:xfrm>
            <a:off x="685800" y="1981200"/>
            <a:ext cx="7772400" cy="4114800"/>
          </a:xfrm>
          <a:prstGeom prst="rect">
            <a:avLst/>
          </a:prstGeom>
          <a:noFill/>
          <a:ln>
            <a:noFill/>
          </a:ln>
          <a:effectLst/>
        </p:spPr>
        <p:txBody>
          <a:bodyPr vert="horz" wrap="square" lIns="91440" tIns="45720" rIns="91440" bIns="45720"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6" name="Espace réservé du pied de page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HAmAAAIJQAAQCkAABAAAAAmAAAACAAAAL+fAAD//8EBMAAAABQAAAAAAAAAAAD//wAAAQAAAP//AAABAA=="/>
              </a:ext>
            </a:extLst>
          </p:cNvSpPr>
          <p:nvPr>
            <p:ph type="ftr" sz="quarter" idx="3"/>
          </p:nvPr>
        </p:nvSpPr>
        <p:spPr>
          <a:xfrm>
            <a:off x="3124200" y="6248400"/>
            <a:ext cx="2895600" cy="457200"/>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400">
                <a:solidFill>
                  <a:srgbClr val="000000"/>
                </a:solidFill>
                <a:latin typeface="Basic Sans" pitchFamily="1" charset="0"/>
                <a:ea typeface="Arial" pitchFamily="2" charset="0"/>
                <a:cs typeface="Arial" pitchFamily="2" charset="0"/>
              </a:defRPr>
            </a:lvl1pPr>
          </a:lstStyle>
          <a:p>
            <a:endParaRPr/>
          </a:p>
        </p:txBody>
      </p:sp>
      <p:sp>
        <p:nvSpPr>
          <p:cNvPr id="7" name="Espace réservé du numéro de diapositive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igUAAKgoAABKCwAAWyoAABAAAAAmAAAACAAAAL+fAAD//8EBMAAAABQAAAAAAAAAAAD//wAAAQAAAP//AAABAA=="/>
              </a:ext>
            </a:extLst>
          </p:cNvSpPr>
          <p:nvPr>
            <p:ph type="sldNum" sz="quarter" idx="4"/>
          </p:nvPr>
        </p:nvSpPr>
        <p:spPr>
          <a:xfrm>
            <a:off x="900430" y="6609080"/>
            <a:ext cx="934720" cy="276225"/>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000">
                <a:solidFill>
                  <a:srgbClr val="000000"/>
                </a:solidFill>
                <a:latin typeface="Basic Sans" pitchFamily="1" charset="0"/>
                <a:ea typeface="Arial" pitchFamily="2" charset="0"/>
                <a:cs typeface="Arial" pitchFamily="2" charset="0"/>
              </a:defRPr>
            </a:lvl1pPr>
          </a:lstStyle>
          <a:p>
            <a:fld id="{21AA4BBA-F4CC-FFBD-8212-02E8055C7457}" type="slidenum">
              <a:t>‹#›</a:t>
            </a:fld>
            <a:endParaRPr/>
          </a:p>
        </p:txBody>
      </p:sp>
    </p:spTree>
  </p:cSld>
  <p:clrMap bg1="lt1" tx1="dk1" bg2="lt2" tx2="dk2" accent1="accent1" accent2="accent2" accent3="accent3" accent4="accent4" accent5="accent5" accent6="accent6" hlink="hlink" folHlink="folHlink"/>
  <p:sldLayoutIdLst>
    <p:sldLayoutId id="2147483758" r:id="rId1"/>
    <p:sldLayoutId id="2147483761" r:id="rId2"/>
    <p:sldLayoutId id="2147483762" r:id="rId3"/>
    <p:sldLayoutId id="2147483764" r:id="rId4"/>
    <p:sldLayoutId id="2147483765" r:id="rId5"/>
    <p:sldLayoutId id="2147483766" r:id="rId6"/>
    <p:sldLayoutId id="2147483767" r:id="rId7"/>
    <p:sldLayoutId id="2147483768" r:id="rId8"/>
    <p:sldLayoutId id="2147483769" r:id="rId9"/>
    <p:sldLayoutId id="2147483770" r:id="rId10"/>
    <p:sldLayoutId id="2147483773" r:id="rId11"/>
    <p:sldLayoutId id="2147483774" r:id="rId12"/>
    <p:sldLayoutId id="2147483777" r:id="rId13"/>
    <p:sldLayoutId id="2147483780" r:id="rId14"/>
    <p:sldLayoutId id="2147483781" r:id="rId15"/>
    <p:sldLayoutId id="2147483784" r:id="rId16"/>
    <p:sldLayoutId id="2147483787" r:id="rId17"/>
    <p:sldLayoutId id="2147483788" r:id="rId18"/>
    <p:sldLayoutId id="2147483791" r:id="rId19"/>
    <p:sldLayoutId id="2147483794" r:id="rId20"/>
    <p:sldLayoutId id="2147483795" r:id="rId21"/>
    <p:sldLayoutId id="2147483798" r:id="rId22"/>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chemeClr val="folHlink"/>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titleStyle>
    <p:bodyStyle>
      <a:lvl1pPr marL="342900" marR="0" indent="-342900" algn="l" defTabSz="9144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742950" marR="0" indent="-285750" algn="l" defTabSz="914400">
        <a:lnSpc>
          <a:spcPct val="100000"/>
        </a:lnSpc>
        <a:spcBef>
          <a:spcPts val="67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1143000" marR="0" indent="-228600" algn="l" defTabSz="914400">
        <a:lnSpc>
          <a:spcPct val="100000"/>
        </a:lnSpc>
        <a:spcBef>
          <a:spcPts val="575"/>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6002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20574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9_2bUEYB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x+n5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pmrAX///8BAAAAAAAAAAAAAAAAAAAAAAAAAAAAAAAAAAAAAAAAAAAAAAACf39/AKzL+QPMzMwAwMD/AH9/fwAAAAAAAAAAAAAAAAD///8AAAAAACEAAAAYAAAAFAAAAPL///+C/v//ejgAADAqAAAQAAAAJgAAAAgAAAD//////////zAAAAAUAAAAAAAAAAAA//8AAAEAAAD//wAAAQA="/>
              </a:ext>
            </a:extLst>
          </p:cNvPicPr>
          <p:nvPr/>
        </p:nvPicPr>
        <p:blipFill>
          <a:blip r:embed="rId3"/>
          <a:stretch>
            <a:fillRect/>
          </a:stretch>
        </p:blipFill>
        <p:spPr>
          <a:xfrm>
            <a:off x="-8890" y="-242570"/>
            <a:ext cx="9189720" cy="7100570"/>
          </a:xfrm>
          <a:prstGeom prst="rect">
            <a:avLst/>
          </a:prstGeom>
          <a:noFill/>
          <a:ln>
            <a:noFill/>
          </a:ln>
          <a:effectLst/>
        </p:spPr>
      </p:pic>
      <p:sp>
        <p:nvSpPr>
          <p:cNvPr id="3" name="ZoneTexte 2"/>
          <p:cNvSpPr>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8v///7wbAAAFGQAAzCMAAAAAAAAmAAAACAAAAP//////////MAAAABQAAAAAAAAAAAD//wAAAQAAAP//AAABAA=="/>
              </a:ext>
            </a:extLst>
          </p:cNvSpPr>
          <p:nvPr/>
        </p:nvSpPr>
        <p:spPr>
          <a:xfrm>
            <a:off x="-8890" y="4508500"/>
            <a:ext cx="4076065" cy="1310640"/>
          </a:xfrm>
          <a:prstGeom prst="rect">
            <a:avLst/>
          </a:prstGeom>
          <a:noFill/>
          <a:ln>
            <a:noFill/>
          </a:ln>
          <a:effectLst/>
        </p:spPr>
        <p:txBody>
          <a:bodyPr vert="horz" wrap="square" lIns="91440" tIns="45720" rIns="91440" bIns="45720" numCol="1" spcCol="215900" anchor="t"/>
          <a:lstStyle/>
          <a:p>
            <a:pPr marL="0">
              <a:spcBef>
                <a:spcPts val="0"/>
              </a:spcBef>
              <a:buNone/>
              <a:defRPr sz="1600" b="1">
                <a:latin typeface="Roboto Black" charset="0"/>
                <a:ea typeface="Roboto Black" charset="0"/>
                <a:cs typeface="Roboto Black" charset="0"/>
              </a:defRPr>
            </a:pPr>
            <a:r>
              <a:t>420-W45-SF Installation de serveurs et de services</a:t>
            </a:r>
          </a:p>
          <a:p>
            <a:pPr marL="0">
              <a:spcBef>
                <a:spcPts val="0"/>
              </a:spcBef>
              <a:buNone/>
              <a:defRPr sz="1600" b="1">
                <a:latin typeface="Roboto Black" charset="0"/>
                <a:ea typeface="Arial" pitchFamily="2" charset="0"/>
                <a:cs typeface="Arial" pitchFamily="2" charset="0"/>
              </a:defRPr>
            </a:pPr>
            <a:endParaRPr/>
          </a:p>
          <a:p>
            <a:pPr marL="0">
              <a:spcBef>
                <a:spcPts val="0"/>
              </a:spcBef>
              <a:buNone/>
              <a:defRPr sz="1600" b="1">
                <a:latin typeface="Roboto Black" charset="0"/>
                <a:ea typeface="Roboto Black" charset="0"/>
                <a:cs typeface="Roboto Black" charset="0"/>
              </a:defRPr>
            </a:pPr>
            <a:r>
              <a:t>Claude Roy</a:t>
            </a:r>
          </a:p>
          <a:p>
            <a:pPr marL="0">
              <a:spcBef>
                <a:spcPts val="0"/>
              </a:spcBef>
              <a:buNone/>
              <a:defRPr sz="1600" b="1">
                <a:latin typeface="Roboto Black" charset="0"/>
                <a:ea typeface="Roboto Black" charset="0"/>
                <a:cs typeface="Roboto Black" charset="0"/>
              </a:defRPr>
            </a:pPr>
            <a:r>
              <a:rPr lang="en-us"/>
              <a:t>Automatisation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DtqB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OAQAAMADAAAINAAAyAoAABAAAAAmAAAACAAAAHxw////////MAAAABQAAAAAAAAAAAD//wAAAQAAAP//AAABAA=="/>
              </a:ext>
            </a:extLst>
          </p:cNvSpPr>
          <p:nvPr>
            <p:ph type="title"/>
          </p:nvPr>
        </p:nvSpPr>
        <p:spPr>
          <a:noFill/>
          <a:ln>
            <a:noFill/>
          </a:ln>
          <a:effectLst/>
        </p:spPr>
        <p:txBody>
          <a:bodyPr vert="horz" wrap="square" numCol="1" spcCol="215900" anchor="ctr">
            <a:prstTxWarp prst="textNoShape">
              <a:avLst/>
            </a:prstTxWarp>
          </a:bodyPr>
          <a:lstStyle/>
          <a:p>
            <a:pPr>
              <a:defRPr sz="3000"/>
            </a:pPr>
            <a:r>
              <a:t>Applications﻿ distribuées﻿ et dynamiques : un autre cas pour l'automatisation</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OAQAADAMAAAINAAAgCUAABAAAAAmAAAACAAAAHxw////////MAAAABQAAAAAAAAAAAD//wAAAQAAAP//AAABAA=="/>
              </a:ext>
            </a:extLst>
          </p:cNvSpPr>
          <p:nvPr>
            <p:ph type="body" idx="1"/>
          </p:nvPr>
        </p:nvSpPr>
        <p:spPr>
          <a:noFill/>
          <a:ln>
            <a:noFill/>
          </a:ln>
          <a:effectLst/>
        </p:spPr>
        <p:txBody>
          <a:bodyPr vert="horz" wrap="square" numCol="1" spcCol="215900" anchor="t">
            <a:prstTxWarp prst="textNoShape">
              <a:avLst/>
            </a:prstTxWarp>
          </a:bodyPr>
          <a:lstStyle/>
          <a:p>
            <a:pPr marL="0" indent="0">
              <a:buNone/>
              <a:defRPr sz="2200" b="1"/>
            </a:pPr>
            <a:r>
              <a:rPr dirty="0">
                <a:latin typeface="Arial"/>
                <a:cs typeface="Arial"/>
              </a:rPr>
              <a:t>Avantages des microservices :
</a:t>
            </a:r>
          </a:p>
          <a:p>
            <a:pPr>
              <a:defRPr sz="2200"/>
            </a:pPr>
            <a:r>
              <a:rPr b="1" dirty="0" err="1">
                <a:latin typeface="Arial"/>
                <a:cs typeface="Arial"/>
              </a:rPr>
              <a:t>Évolutivité</a:t>
            </a:r>
            <a:r>
              <a:rPr b="1" dirty="0">
                <a:latin typeface="Arial"/>
                <a:cs typeface="Arial"/>
              </a:rPr>
              <a:t> (Scalability)</a:t>
            </a:r>
            <a:r>
              <a:rPr dirty="0">
                <a:latin typeface="Arial"/>
                <a:cs typeface="Arial"/>
              </a:rPr>
              <a:t>- les microservices </a:t>
            </a:r>
            <a:r>
              <a:rPr dirty="0" err="1">
                <a:latin typeface="Arial"/>
                <a:cs typeface="Arial"/>
              </a:rPr>
              <a:t>peuvent</a:t>
            </a:r>
            <a:r>
              <a:rPr dirty="0">
                <a:latin typeface="Arial"/>
                <a:cs typeface="Arial"/>
              </a:rPr>
              <a:t> </a:t>
            </a:r>
            <a:r>
              <a:rPr dirty="0" err="1">
                <a:latin typeface="Arial"/>
                <a:cs typeface="Arial"/>
              </a:rPr>
              <a:t>être</a:t>
            </a:r>
            <a:r>
              <a:rPr dirty="0">
                <a:latin typeface="Arial"/>
                <a:cs typeface="Arial"/>
              </a:rPr>
              <a:t> mis à </a:t>
            </a:r>
            <a:r>
              <a:rPr dirty="0" err="1">
                <a:latin typeface="Arial"/>
                <a:cs typeface="Arial"/>
              </a:rPr>
              <a:t>l'échelle</a:t>
            </a:r>
            <a:r>
              <a:rPr dirty="0">
                <a:latin typeface="Arial"/>
                <a:cs typeface="Arial"/>
              </a:rPr>
              <a:t> et </a:t>
            </a:r>
            <a:r>
              <a:rPr dirty="0" err="1">
                <a:latin typeface="Arial"/>
                <a:cs typeface="Arial"/>
              </a:rPr>
              <a:t>équilibrés</a:t>
            </a:r>
            <a:r>
              <a:rPr dirty="0">
                <a:latin typeface="Arial"/>
                <a:cs typeface="Arial"/>
              </a:rPr>
              <a:t> la charge </a:t>
            </a:r>
            <a:r>
              <a:rPr dirty="0" err="1">
                <a:latin typeface="Arial"/>
                <a:cs typeface="Arial"/>
              </a:rPr>
              <a:t>selon</a:t>
            </a:r>
            <a:r>
              <a:rPr dirty="0">
                <a:latin typeface="Arial"/>
                <a:cs typeface="Arial"/>
              </a:rPr>
              <a:t> les </a:t>
            </a:r>
            <a:r>
              <a:rPr dirty="0" err="1">
                <a:latin typeface="Arial"/>
                <a:cs typeface="Arial"/>
              </a:rPr>
              <a:t>besoins</a:t>
            </a:r>
            <a:r>
              <a:rPr dirty="0">
                <a:latin typeface="Arial"/>
                <a:cs typeface="Arial"/>
              </a:rPr>
              <a:t> sur de </a:t>
            </a:r>
            <a:r>
              <a:rPr dirty="0" err="1">
                <a:latin typeface="Arial"/>
                <a:cs typeface="Arial"/>
              </a:rPr>
              <a:t>nombreux</a:t>
            </a:r>
            <a:r>
              <a:rPr dirty="0">
                <a:latin typeface="Arial"/>
                <a:cs typeface="Arial"/>
              </a:rPr>
              <a:t> </a:t>
            </a:r>
            <a:r>
              <a:rPr dirty="0" err="1">
                <a:latin typeface="Arial"/>
                <a:cs typeface="Arial"/>
              </a:rPr>
              <a:t>serveurs</a:t>
            </a:r>
            <a:r>
              <a:rPr dirty="0">
                <a:latin typeface="Arial"/>
                <a:cs typeface="Arial"/>
              </a:rPr>
              <a:t> en </a:t>
            </a:r>
            <a:r>
              <a:rPr dirty="0" err="1">
                <a:latin typeface="Arial"/>
                <a:cs typeface="Arial"/>
              </a:rPr>
              <a:t>réseau</a:t>
            </a:r>
            <a:r>
              <a:rPr dirty="0">
                <a:latin typeface="Arial"/>
                <a:cs typeface="Arial"/>
              </a:rPr>
              <a:t> </a:t>
            </a:r>
            <a:r>
              <a:rPr dirty="0" err="1">
                <a:latin typeface="Arial"/>
                <a:cs typeface="Arial"/>
              </a:rPr>
              <a:t>ou</a:t>
            </a:r>
            <a:r>
              <a:rPr dirty="0">
                <a:latin typeface="Arial"/>
                <a:cs typeface="Arial"/>
              </a:rPr>
              <a:t> </a:t>
            </a:r>
            <a:r>
              <a:rPr dirty="0" err="1">
                <a:latin typeface="Arial"/>
                <a:cs typeface="Arial"/>
              </a:rPr>
              <a:t>plusieurs</a:t>
            </a:r>
            <a:r>
              <a:rPr dirty="0">
                <a:latin typeface="Arial"/>
                <a:cs typeface="Arial"/>
              </a:rPr>
              <a:t> </a:t>
            </a:r>
            <a:r>
              <a:rPr dirty="0" err="1">
                <a:latin typeface="Arial"/>
                <a:cs typeface="Arial"/>
              </a:rPr>
              <a:t>régions</a:t>
            </a:r>
            <a:r>
              <a:rPr dirty="0">
                <a:latin typeface="Arial"/>
                <a:cs typeface="Arial"/>
              </a:rPr>
              <a:t> de cloud public </a:t>
            </a:r>
            <a:r>
              <a:rPr dirty="0" err="1">
                <a:latin typeface="Arial"/>
                <a:cs typeface="Arial"/>
              </a:rPr>
              <a:t>géographiquement</a:t>
            </a:r>
            <a:r>
              <a:rPr dirty="0">
                <a:latin typeface="Arial"/>
                <a:cs typeface="Arial"/>
              </a:rPr>
              <a:t> </a:t>
            </a:r>
            <a:r>
              <a:rPr dirty="0" err="1">
                <a:latin typeface="Arial"/>
                <a:cs typeface="Arial"/>
              </a:rPr>
              <a:t>séparées</a:t>
            </a:r>
            <a:r>
              <a:rPr dirty="0">
                <a:latin typeface="Arial"/>
                <a:cs typeface="Arial"/>
              </a:rPr>
              <a:t>. Cela </a:t>
            </a:r>
            <a:r>
              <a:rPr dirty="0" err="1">
                <a:latin typeface="Arial"/>
                <a:cs typeface="Arial"/>
              </a:rPr>
              <a:t>élimine</a:t>
            </a:r>
            <a:r>
              <a:rPr dirty="0">
                <a:latin typeface="Arial"/>
                <a:cs typeface="Arial"/>
              </a:rPr>
              <a:t> les points de </a:t>
            </a:r>
            <a:r>
              <a:rPr dirty="0" err="1">
                <a:latin typeface="Arial"/>
                <a:cs typeface="Arial"/>
              </a:rPr>
              <a:t>défaillance</a:t>
            </a:r>
            <a:r>
              <a:rPr dirty="0">
                <a:latin typeface="Arial"/>
                <a:cs typeface="Arial"/>
              </a:rPr>
              <a:t> </a:t>
            </a:r>
            <a:r>
              <a:rPr dirty="0" err="1">
                <a:latin typeface="Arial"/>
                <a:cs typeface="Arial"/>
              </a:rPr>
              <a:t>uniques</a:t>
            </a:r>
            <a:r>
              <a:rPr dirty="0">
                <a:latin typeface="Arial"/>
                <a:cs typeface="Arial"/>
              </a:rPr>
              <a:t>.</a:t>
            </a:r>
          </a:p>
          <a:p>
            <a:pPr>
              <a:defRPr sz="2200"/>
            </a:pPr>
            <a:r>
              <a:rPr b="1" dirty="0" err="1">
                <a:latin typeface="Arial"/>
                <a:cs typeface="Arial"/>
              </a:rPr>
              <a:t>Outils</a:t>
            </a:r>
            <a:r>
              <a:rPr b="1" dirty="0">
                <a:latin typeface="Arial"/>
                <a:cs typeface="Arial"/>
              </a:rPr>
              <a:t> </a:t>
            </a:r>
            <a:r>
              <a:rPr b="1" dirty="0" err="1">
                <a:latin typeface="Arial"/>
                <a:cs typeface="Arial"/>
              </a:rPr>
              <a:t>d'automatisation</a:t>
            </a:r>
            <a:r>
              <a:rPr b="1" dirty="0">
                <a:latin typeface="Arial"/>
                <a:cs typeface="Arial"/>
              </a:rPr>
              <a:t> de </a:t>
            </a:r>
            <a:r>
              <a:rPr b="1" dirty="0" err="1">
                <a:latin typeface="Arial"/>
                <a:cs typeface="Arial"/>
              </a:rPr>
              <a:t>l'infrastructure</a:t>
            </a:r>
            <a:r>
              <a:rPr dirty="0">
                <a:latin typeface="Arial"/>
                <a:cs typeface="Arial"/>
              </a:rPr>
              <a:t>- De plus en plus, le </a:t>
            </a:r>
            <a:r>
              <a:rPr dirty="0" err="1">
                <a:latin typeface="Arial"/>
                <a:cs typeface="Arial"/>
              </a:rPr>
              <a:t>dynamisme</a:t>
            </a:r>
            <a:r>
              <a:rPr dirty="0">
                <a:latin typeface="Arial"/>
                <a:cs typeface="Arial"/>
              </a:rPr>
              <a:t> des applications </a:t>
            </a:r>
            <a:r>
              <a:rPr dirty="0" err="1">
                <a:latin typeface="Arial"/>
                <a:cs typeface="Arial"/>
              </a:rPr>
              <a:t>basées</a:t>
            </a:r>
            <a:r>
              <a:rPr dirty="0">
                <a:latin typeface="Arial"/>
                <a:cs typeface="Arial"/>
              </a:rPr>
              <a:t> sur des microservices </a:t>
            </a:r>
            <a:r>
              <a:rPr dirty="0" err="1">
                <a:latin typeface="Arial"/>
                <a:cs typeface="Arial"/>
              </a:rPr>
              <a:t>est</a:t>
            </a:r>
            <a:r>
              <a:rPr dirty="0">
                <a:latin typeface="Arial"/>
                <a:cs typeface="Arial"/>
              </a:rPr>
              <a:t> </a:t>
            </a:r>
            <a:r>
              <a:rPr dirty="0" err="1">
                <a:latin typeface="Arial"/>
                <a:cs typeface="Arial"/>
              </a:rPr>
              <a:t>assuré</a:t>
            </a:r>
            <a:r>
              <a:rPr dirty="0">
                <a:latin typeface="Arial"/>
                <a:cs typeface="Arial"/>
              </a:rPr>
              <a:t> par </a:t>
            </a:r>
            <a:r>
              <a:rPr dirty="0" err="1">
                <a:latin typeface="Arial"/>
                <a:cs typeface="Arial"/>
              </a:rPr>
              <a:t>l'infrastructure</a:t>
            </a:r>
            <a:r>
              <a:rPr dirty="0">
                <a:latin typeface="Arial"/>
                <a:cs typeface="Arial"/>
              </a:rPr>
              <a:t>. </a:t>
            </a:r>
            <a:r>
              <a:rPr dirty="0" err="1">
                <a:latin typeface="Arial"/>
                <a:cs typeface="Arial"/>
              </a:rPr>
              <a:t>Ces</a:t>
            </a:r>
            <a:r>
              <a:rPr dirty="0">
                <a:latin typeface="Arial"/>
                <a:cs typeface="Arial"/>
              </a:rPr>
              <a:t> </a:t>
            </a:r>
            <a:r>
              <a:rPr dirty="0" err="1">
                <a:latin typeface="Arial"/>
                <a:cs typeface="Arial"/>
              </a:rPr>
              <a:t>conteneurs</a:t>
            </a:r>
            <a:r>
              <a:rPr dirty="0">
                <a:latin typeface="Arial"/>
                <a:cs typeface="Arial"/>
              </a:rPr>
              <a:t> </a:t>
            </a:r>
            <a:r>
              <a:rPr dirty="0" err="1">
                <a:latin typeface="Arial"/>
                <a:cs typeface="Arial"/>
              </a:rPr>
              <a:t>automatisent</a:t>
            </a:r>
            <a:r>
              <a:rPr dirty="0">
                <a:latin typeface="Arial"/>
                <a:cs typeface="Arial"/>
              </a:rPr>
              <a:t> la mise à </a:t>
            </a:r>
            <a:r>
              <a:rPr dirty="0" err="1">
                <a:latin typeface="Arial"/>
                <a:cs typeface="Arial"/>
              </a:rPr>
              <a:t>l'échelle</a:t>
            </a:r>
            <a:r>
              <a:rPr dirty="0">
                <a:latin typeface="Arial"/>
                <a:cs typeface="Arial"/>
              </a:rPr>
              <a:t> à la </a:t>
            </a:r>
            <a:r>
              <a:rPr dirty="0" err="1">
                <a:latin typeface="Arial"/>
                <a:cs typeface="Arial"/>
              </a:rPr>
              <a:t>demande</a:t>
            </a:r>
            <a:r>
              <a:rPr dirty="0">
                <a:latin typeface="Arial"/>
                <a:cs typeface="Arial"/>
              </a:rPr>
              <a:t>, </a:t>
            </a:r>
            <a:r>
              <a:rPr dirty="0" err="1">
                <a:latin typeface="Arial"/>
                <a:cs typeface="Arial"/>
              </a:rPr>
              <a:t>l'auto-guérison</a:t>
            </a:r>
            <a:r>
              <a:rPr dirty="0">
                <a:latin typeface="Arial"/>
                <a:cs typeface="Arial"/>
              </a:rPr>
              <a:t> et plus encore.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DtqB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pPr>
              <a:defRPr sz="3000"/>
            </a:pPr>
            <a:r>
              <a:rPr lang="fr-fr"/>
              <a:t>Applications﻿ distribuées﻿ et dynamiques : un autre cas pour l'automatisation</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marL="0" indent="0">
              <a:buNone/>
              <a:defRPr sz="2200" b="1"/>
            </a:pPr>
            <a:r>
              <a:rPr dirty="0">
                <a:latin typeface="Arial"/>
                <a:cs typeface="Arial"/>
              </a:rPr>
              <a:t>Défis des microservices :
</a:t>
            </a:r>
          </a:p>
          <a:p>
            <a:pPr>
              <a:defRPr sz="2200" b="1"/>
            </a:pPr>
            <a:r>
              <a:rPr dirty="0" err="1">
                <a:latin typeface="Arial"/>
                <a:cs typeface="Arial"/>
              </a:rPr>
              <a:t>Complexité</a:t>
            </a:r>
            <a:r>
              <a:rPr dirty="0">
                <a:latin typeface="Arial"/>
                <a:cs typeface="Arial"/>
              </a:rPr>
              <a:t> accrue - </a:t>
            </a:r>
            <a:r>
              <a:rPr b="0" dirty="0">
                <a:latin typeface="Arial"/>
                <a:cs typeface="Arial"/>
              </a:rPr>
              <a:t>les microservices </a:t>
            </a:r>
            <a:r>
              <a:rPr b="0" dirty="0" err="1">
                <a:latin typeface="Arial"/>
                <a:cs typeface="Arial"/>
              </a:rPr>
              <a:t>signifient</a:t>
            </a:r>
            <a:r>
              <a:rPr b="0" dirty="0">
                <a:latin typeface="Arial"/>
                <a:cs typeface="Arial"/>
              </a:rPr>
              <a:t> </a:t>
            </a:r>
            <a:r>
              <a:rPr b="0" dirty="0" err="1">
                <a:latin typeface="Arial"/>
                <a:cs typeface="Arial"/>
              </a:rPr>
              <a:t>qu'il</a:t>
            </a:r>
            <a:r>
              <a:rPr b="0" dirty="0">
                <a:latin typeface="Arial"/>
                <a:cs typeface="Arial"/>
              </a:rPr>
              <a:t> y a beaucoup de </a:t>
            </a:r>
            <a:r>
              <a:rPr b="0" dirty="0" err="1">
                <a:latin typeface="Arial"/>
                <a:cs typeface="Arial"/>
              </a:rPr>
              <a:t>pièces</a:t>
            </a:r>
            <a:r>
              <a:rPr b="0" dirty="0">
                <a:latin typeface="Arial"/>
                <a:cs typeface="Arial"/>
              </a:rPr>
              <a:t> mobiles à </a:t>
            </a:r>
            <a:r>
              <a:rPr b="0" dirty="0" err="1">
                <a:latin typeface="Arial"/>
                <a:cs typeface="Arial"/>
              </a:rPr>
              <a:t>configurer</a:t>
            </a:r>
            <a:r>
              <a:rPr b="0" dirty="0">
                <a:latin typeface="Arial"/>
                <a:cs typeface="Arial"/>
              </a:rPr>
              <a:t> et à </a:t>
            </a:r>
            <a:r>
              <a:rPr b="0" dirty="0" err="1">
                <a:latin typeface="Arial"/>
                <a:cs typeface="Arial"/>
              </a:rPr>
              <a:t>déployer</a:t>
            </a:r>
            <a:r>
              <a:rPr b="0" dirty="0">
                <a:latin typeface="Arial"/>
                <a:cs typeface="Arial"/>
              </a:rPr>
              <a:t>. Il y a plus </a:t>
            </a:r>
            <a:r>
              <a:rPr b="0" dirty="0" err="1">
                <a:latin typeface="Arial"/>
                <a:cs typeface="Arial"/>
              </a:rPr>
              <a:t>d’opérations</a:t>
            </a:r>
            <a:r>
              <a:rPr b="0" dirty="0">
                <a:latin typeface="Arial"/>
                <a:cs typeface="Arial"/>
              </a:rPr>
              <a:t> </a:t>
            </a:r>
            <a:r>
              <a:rPr b="0" dirty="0" err="1">
                <a:latin typeface="Arial"/>
                <a:cs typeface="Arial"/>
              </a:rPr>
              <a:t>exigeantes</a:t>
            </a:r>
            <a:r>
              <a:rPr b="0" dirty="0">
                <a:latin typeface="Arial"/>
                <a:cs typeface="Arial"/>
              </a:rPr>
              <a:t>, </a:t>
            </a:r>
            <a:r>
              <a:rPr b="0" dirty="0" err="1">
                <a:latin typeface="Arial"/>
                <a:cs typeface="Arial"/>
              </a:rPr>
              <a:t>notamment</a:t>
            </a:r>
            <a:r>
              <a:rPr b="0" dirty="0">
                <a:latin typeface="Arial"/>
                <a:cs typeface="Arial"/>
              </a:rPr>
              <a:t> la mise à </a:t>
            </a:r>
            <a:r>
              <a:rPr b="0" dirty="0" err="1">
                <a:latin typeface="Arial"/>
                <a:cs typeface="Arial"/>
              </a:rPr>
              <a:t>l'échelle</a:t>
            </a:r>
            <a:r>
              <a:rPr b="0" dirty="0">
                <a:latin typeface="Arial"/>
                <a:cs typeface="Arial"/>
              </a:rPr>
              <a:t> à la </a:t>
            </a:r>
            <a:r>
              <a:rPr b="0" dirty="0" err="1">
                <a:latin typeface="Arial"/>
                <a:cs typeface="Arial"/>
              </a:rPr>
              <a:t>demande</a:t>
            </a:r>
            <a:r>
              <a:rPr b="0" dirty="0">
                <a:latin typeface="Arial"/>
                <a:cs typeface="Arial"/>
              </a:rPr>
              <a:t>, </a:t>
            </a:r>
            <a:r>
              <a:rPr b="0" dirty="0" err="1">
                <a:latin typeface="Arial"/>
                <a:cs typeface="Arial"/>
              </a:rPr>
              <a:t>l'auto-guérison</a:t>
            </a:r>
            <a:r>
              <a:rPr b="0" dirty="0">
                <a:latin typeface="Arial"/>
                <a:cs typeface="Arial"/>
              </a:rPr>
              <a:t> et </a:t>
            </a:r>
            <a:r>
              <a:rPr b="0" dirty="0" err="1">
                <a:latin typeface="Arial"/>
                <a:cs typeface="Arial"/>
              </a:rPr>
              <a:t>d'autres</a:t>
            </a:r>
            <a:r>
              <a:rPr b="0" dirty="0">
                <a:latin typeface="Arial"/>
                <a:cs typeface="Arial"/>
              </a:rPr>
              <a:t> </a:t>
            </a:r>
            <a:r>
              <a:rPr b="0" dirty="0" err="1">
                <a:latin typeface="Arial"/>
                <a:cs typeface="Arial"/>
              </a:rPr>
              <a:t>fonctionnalités</a:t>
            </a:r>
            <a:r>
              <a:rPr b="0" dirty="0">
                <a:latin typeface="Arial"/>
                <a:cs typeface="Arial"/>
              </a:rPr>
              <a:t>.</a:t>
            </a:r>
            <a:endParaRPr dirty="0">
              <a:latin typeface="Arial"/>
              <a:cs typeface="Arial"/>
            </a:endParaRPr>
          </a:p>
          <a:p>
            <a:pPr>
              <a:defRPr sz="2200"/>
            </a:pPr>
            <a:r>
              <a:rPr b="1" dirty="0" err="1">
                <a:latin typeface="Arial"/>
                <a:cs typeface="Arial"/>
              </a:rPr>
              <a:t>L'automatisation</a:t>
            </a:r>
            <a:r>
              <a:rPr b="1" dirty="0">
                <a:latin typeface="Arial"/>
                <a:cs typeface="Arial"/>
              </a:rPr>
              <a:t> </a:t>
            </a:r>
            <a:r>
              <a:rPr b="1" dirty="0" err="1">
                <a:latin typeface="Arial"/>
                <a:cs typeface="Arial"/>
              </a:rPr>
              <a:t>est</a:t>
            </a:r>
            <a:r>
              <a:rPr b="1" dirty="0">
                <a:latin typeface="Arial"/>
                <a:cs typeface="Arial"/>
              </a:rPr>
              <a:t> </a:t>
            </a:r>
            <a:r>
              <a:rPr b="1" dirty="0" err="1">
                <a:latin typeface="Arial"/>
                <a:cs typeface="Arial"/>
              </a:rPr>
              <a:t>une</a:t>
            </a:r>
            <a:r>
              <a:rPr b="1" dirty="0">
                <a:latin typeface="Arial"/>
                <a:cs typeface="Arial"/>
              </a:rPr>
              <a:t> exigence - </a:t>
            </a:r>
            <a:r>
              <a:rPr dirty="0">
                <a:latin typeface="Arial"/>
                <a:cs typeface="Arial"/>
              </a:rPr>
              <a:t>les </a:t>
            </a:r>
            <a:r>
              <a:rPr dirty="0" err="1">
                <a:latin typeface="Arial"/>
                <a:cs typeface="Arial"/>
              </a:rPr>
              <a:t>méthodes</a:t>
            </a:r>
            <a:r>
              <a:rPr dirty="0">
                <a:latin typeface="Arial"/>
                <a:cs typeface="Arial"/>
              </a:rPr>
              <a:t> </a:t>
            </a:r>
            <a:r>
              <a:rPr dirty="0" err="1">
                <a:latin typeface="Arial"/>
                <a:cs typeface="Arial"/>
              </a:rPr>
              <a:t>manuelles</a:t>
            </a:r>
            <a:r>
              <a:rPr dirty="0">
                <a:latin typeface="Arial"/>
                <a:cs typeface="Arial"/>
              </a:rPr>
              <a:t> ne </a:t>
            </a:r>
            <a:r>
              <a:rPr dirty="0" err="1">
                <a:latin typeface="Arial"/>
                <a:cs typeface="Arial"/>
              </a:rPr>
              <a:t>peuvent</a:t>
            </a:r>
            <a:r>
              <a:rPr dirty="0">
                <a:latin typeface="Arial"/>
                <a:cs typeface="Arial"/>
              </a:rPr>
              <a:t> pas faire face de manière </a:t>
            </a:r>
            <a:r>
              <a:rPr dirty="0" err="1">
                <a:latin typeface="Arial"/>
                <a:cs typeface="Arial"/>
              </a:rPr>
              <a:t>réaliste</a:t>
            </a:r>
            <a:r>
              <a:rPr dirty="0">
                <a:latin typeface="Arial"/>
                <a:cs typeface="Arial"/>
              </a:rPr>
              <a:t> à la </a:t>
            </a:r>
            <a:r>
              <a:rPr dirty="0" err="1">
                <a:latin typeface="Arial"/>
                <a:cs typeface="Arial"/>
              </a:rPr>
              <a:t>complexité</a:t>
            </a:r>
            <a:r>
              <a:rPr dirty="0">
                <a:latin typeface="Arial"/>
                <a:cs typeface="Arial"/>
              </a:rPr>
              <a:t> du </a:t>
            </a:r>
            <a:r>
              <a:rPr dirty="0" err="1">
                <a:latin typeface="Arial"/>
                <a:cs typeface="Arial"/>
              </a:rPr>
              <a:t>déploiement</a:t>
            </a:r>
            <a:r>
              <a:rPr dirty="0">
                <a:latin typeface="Arial"/>
                <a:cs typeface="Arial"/>
              </a:rPr>
              <a:t> et de la gestion des applications </a:t>
            </a:r>
            <a:r>
              <a:rPr dirty="0" err="1">
                <a:latin typeface="Arial"/>
                <a:cs typeface="Arial"/>
              </a:rPr>
              <a:t>dynamiques</a:t>
            </a:r>
            <a:r>
              <a:rPr dirty="0">
                <a:latin typeface="Arial"/>
                <a:cs typeface="Arial"/>
              </a:rPr>
              <a:t>.</a:t>
            </a:r>
            <a:endParaRPr b="1"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oI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rPr lang="fr-fr"/>
              <a:t>Résumé sur l'automatisation de l'infrastructure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NBk7QM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marL="0" indent="0">
              <a:buNone/>
              <a:defRPr sz="2000"/>
            </a:pPr>
            <a:r>
              <a:rPr sz="1800" dirty="0" err="1">
                <a:latin typeface="Arial"/>
                <a:cs typeface="Arial"/>
              </a:rPr>
              <a:t>Ces</a:t>
            </a:r>
            <a:r>
              <a:rPr sz="1800" dirty="0">
                <a:latin typeface="Arial"/>
                <a:cs typeface="Arial"/>
              </a:rPr>
              <a:t> </a:t>
            </a:r>
            <a:r>
              <a:rPr sz="1800" dirty="0" err="1">
                <a:latin typeface="Arial"/>
                <a:cs typeface="Arial"/>
              </a:rPr>
              <a:t>besoins</a:t>
            </a:r>
            <a:r>
              <a:rPr sz="1800" dirty="0">
                <a:latin typeface="Arial"/>
                <a:cs typeface="Arial"/>
              </a:rPr>
              <a:t> </a:t>
            </a:r>
            <a:r>
              <a:rPr sz="1800" dirty="0" err="1">
                <a:latin typeface="Arial"/>
                <a:cs typeface="Arial"/>
              </a:rPr>
              <a:t>commerciaux</a:t>
            </a:r>
            <a:r>
              <a:rPr sz="1800" dirty="0">
                <a:latin typeface="Arial"/>
                <a:cs typeface="Arial"/>
              </a:rPr>
              <a:t> et techniques, tendances et </a:t>
            </a:r>
            <a:r>
              <a:rPr sz="1800" dirty="0" err="1">
                <a:latin typeface="Arial"/>
                <a:cs typeface="Arial"/>
              </a:rPr>
              <a:t>dynamiques</a:t>
            </a:r>
            <a:r>
              <a:rPr sz="1800" dirty="0">
                <a:latin typeface="Arial"/>
                <a:cs typeface="Arial"/>
              </a:rPr>
              <a:t> </a:t>
            </a:r>
            <a:r>
              <a:rPr sz="1800" dirty="0" err="1">
                <a:latin typeface="Arial"/>
                <a:cs typeface="Arial"/>
              </a:rPr>
              <a:t>encouragent</a:t>
            </a:r>
            <a:r>
              <a:rPr sz="1800" dirty="0">
                <a:latin typeface="Arial"/>
                <a:cs typeface="Arial"/>
              </a:rPr>
              <a:t> les </a:t>
            </a:r>
            <a:r>
              <a:rPr sz="1800" dirty="0" err="1">
                <a:latin typeface="Arial"/>
                <a:cs typeface="Arial"/>
              </a:rPr>
              <a:t>développeurs</a:t>
            </a:r>
            <a:r>
              <a:rPr sz="1800" dirty="0">
                <a:latin typeface="Arial"/>
                <a:cs typeface="Arial"/>
              </a:rPr>
              <a:t> et les </a:t>
            </a:r>
            <a:r>
              <a:rPr sz="1800" dirty="0" err="1">
                <a:latin typeface="Arial"/>
                <a:cs typeface="Arial"/>
              </a:rPr>
              <a:t>opérateurs</a:t>
            </a:r>
            <a:r>
              <a:rPr sz="1800" dirty="0">
                <a:latin typeface="Arial"/>
                <a:cs typeface="Arial"/>
              </a:rPr>
              <a:t> à </a:t>
            </a:r>
            <a:r>
              <a:rPr sz="1800" dirty="0" err="1">
                <a:latin typeface="Arial"/>
                <a:cs typeface="Arial"/>
              </a:rPr>
              <a:t>utiliser</a:t>
            </a:r>
            <a:r>
              <a:rPr sz="1800" dirty="0">
                <a:latin typeface="Arial"/>
                <a:cs typeface="Arial"/>
              </a:rPr>
              <a:t> </a:t>
            </a:r>
            <a:r>
              <a:rPr sz="1800" dirty="0" err="1">
                <a:latin typeface="Arial"/>
                <a:cs typeface="Arial"/>
              </a:rPr>
              <a:t>l'automatisation</a:t>
            </a:r>
            <a:r>
              <a:rPr sz="1800" dirty="0">
                <a:latin typeface="Arial"/>
                <a:cs typeface="Arial"/>
              </a:rPr>
              <a:t> </a:t>
            </a:r>
            <a:r>
              <a:rPr sz="1800" dirty="0" err="1">
                <a:latin typeface="Arial"/>
                <a:cs typeface="Arial"/>
              </a:rPr>
              <a:t>partout</a:t>
            </a:r>
            <a:r>
              <a:rPr sz="1800" dirty="0">
                <a:latin typeface="Arial"/>
                <a:cs typeface="Arial"/>
              </a:rPr>
              <a:t> pour les </a:t>
            </a:r>
            <a:r>
              <a:rPr sz="1800" dirty="0" err="1">
                <a:latin typeface="Arial"/>
                <a:cs typeface="Arial"/>
              </a:rPr>
              <a:t>tâches</a:t>
            </a:r>
            <a:r>
              <a:rPr sz="1800" dirty="0">
                <a:latin typeface="Arial"/>
                <a:cs typeface="Arial"/>
              </a:rPr>
              <a:t> </a:t>
            </a:r>
            <a:r>
              <a:rPr sz="1800" dirty="0" err="1">
                <a:latin typeface="Arial"/>
                <a:cs typeface="Arial"/>
              </a:rPr>
              <a:t>suivantes</a:t>
            </a:r>
            <a:r>
              <a:rPr sz="1800" dirty="0">
                <a:latin typeface="Arial"/>
                <a:cs typeface="Arial"/>
              </a:rPr>
              <a:t> :
</a:t>
            </a:r>
          </a:p>
          <a:p>
            <a:pPr>
              <a:defRPr sz="2000"/>
            </a:pPr>
            <a:r>
              <a:rPr sz="1800" dirty="0" err="1">
                <a:latin typeface="Arial"/>
                <a:cs typeface="Arial"/>
              </a:rPr>
              <a:t>Gérez</a:t>
            </a:r>
            <a:r>
              <a:rPr sz="1800" dirty="0">
                <a:latin typeface="Arial"/>
                <a:cs typeface="Arial"/>
              </a:rPr>
              <a:t> </a:t>
            </a:r>
            <a:r>
              <a:rPr sz="1800" dirty="0" err="1">
                <a:latin typeface="Arial"/>
                <a:cs typeface="Arial"/>
              </a:rPr>
              <a:t>toutes</a:t>
            </a:r>
            <a:r>
              <a:rPr sz="1800" dirty="0">
                <a:latin typeface="Arial"/>
                <a:cs typeface="Arial"/>
              </a:rPr>
              <a:t> les phases de </a:t>
            </a:r>
            <a:r>
              <a:rPr sz="1800" dirty="0" err="1">
                <a:latin typeface="Arial"/>
                <a:cs typeface="Arial"/>
              </a:rPr>
              <a:t>création</a:t>
            </a:r>
            <a:r>
              <a:rPr sz="1800" dirty="0">
                <a:latin typeface="Arial"/>
                <a:cs typeface="Arial"/>
              </a:rPr>
              <a:t>, de configuration, de </a:t>
            </a:r>
            <a:r>
              <a:rPr sz="1800" dirty="0" err="1">
                <a:latin typeface="Arial"/>
                <a:cs typeface="Arial"/>
              </a:rPr>
              <a:t>déploiement</a:t>
            </a:r>
            <a:r>
              <a:rPr sz="1800" dirty="0">
                <a:latin typeface="Arial"/>
                <a:cs typeface="Arial"/>
              </a:rPr>
              <a:t> et de gestion du cycle de vie des applications. Cela </a:t>
            </a:r>
            <a:r>
              <a:rPr sz="1800" dirty="0" err="1">
                <a:latin typeface="Arial"/>
                <a:cs typeface="Arial"/>
              </a:rPr>
              <a:t>inclut</a:t>
            </a:r>
            <a:r>
              <a:rPr sz="1800" dirty="0">
                <a:latin typeface="Arial"/>
                <a:cs typeface="Arial"/>
              </a:rPr>
              <a:t> le </a:t>
            </a:r>
            <a:r>
              <a:rPr sz="1800" dirty="0" err="1">
                <a:latin typeface="Arial"/>
                <a:cs typeface="Arial"/>
              </a:rPr>
              <a:t>codage</a:t>
            </a:r>
            <a:r>
              <a:rPr sz="1800" dirty="0">
                <a:latin typeface="Arial"/>
                <a:cs typeface="Arial"/>
              </a:rPr>
              <a:t>, les tests, la mise en </a:t>
            </a:r>
            <a:r>
              <a:rPr sz="1800" dirty="0" err="1">
                <a:latin typeface="Arial"/>
                <a:cs typeface="Arial"/>
              </a:rPr>
              <a:t>scène</a:t>
            </a:r>
            <a:r>
              <a:rPr sz="1800" dirty="0">
                <a:latin typeface="Arial"/>
                <a:cs typeface="Arial"/>
              </a:rPr>
              <a:t> et la production.</a:t>
            </a:r>
          </a:p>
          <a:p>
            <a:pPr>
              <a:defRPr sz="2000"/>
            </a:pPr>
            <a:r>
              <a:rPr sz="1800" err="1">
                <a:latin typeface="Arial"/>
                <a:cs typeface="Arial"/>
              </a:rPr>
              <a:t>Gérez</a:t>
            </a:r>
            <a:r>
              <a:rPr sz="1800" dirty="0">
                <a:latin typeface="Arial"/>
                <a:cs typeface="Arial"/>
              </a:rPr>
              <a:t> les infrastructures </a:t>
            </a:r>
            <a:r>
              <a:rPr sz="1800" err="1">
                <a:latin typeface="Arial"/>
                <a:cs typeface="Arial"/>
              </a:rPr>
              <a:t>définies</a:t>
            </a:r>
            <a:r>
              <a:rPr sz="1800" dirty="0">
                <a:latin typeface="Arial"/>
                <a:cs typeface="Arial"/>
              </a:rPr>
              <a:t> par </a:t>
            </a:r>
            <a:r>
              <a:rPr sz="1800" err="1">
                <a:latin typeface="Arial"/>
                <a:cs typeface="Arial"/>
              </a:rPr>
              <a:t>logiciel</a:t>
            </a:r>
            <a:r>
              <a:rPr sz="1800" dirty="0">
                <a:latin typeface="Arial"/>
                <a:cs typeface="Arial"/>
              </a:rPr>
              <a:t> au nom des applications que </a:t>
            </a:r>
            <a:r>
              <a:rPr sz="1800" err="1">
                <a:latin typeface="Arial"/>
                <a:cs typeface="Arial"/>
              </a:rPr>
              <a:t>vous</a:t>
            </a:r>
            <a:r>
              <a:rPr sz="1800" dirty="0">
                <a:latin typeface="Arial"/>
                <a:cs typeface="Arial"/>
              </a:rPr>
              <a:t> </a:t>
            </a:r>
            <a:r>
              <a:rPr sz="1800" err="1">
                <a:latin typeface="Arial"/>
                <a:cs typeface="Arial"/>
              </a:rPr>
              <a:t>créez</a:t>
            </a:r>
            <a:r>
              <a:rPr sz="1800" dirty="0">
                <a:latin typeface="Arial"/>
                <a:cs typeface="Arial"/>
              </a:rPr>
              <a:t>.</a:t>
            </a:r>
          </a:p>
          <a:p>
            <a:pPr>
              <a:defRPr sz="2000"/>
            </a:pPr>
            <a:r>
              <a:rPr sz="1800" dirty="0">
                <a:latin typeface="Arial"/>
                <a:cs typeface="Arial"/>
              </a:rPr>
              <a:t>Avec les applications, pour </a:t>
            </a:r>
            <a:r>
              <a:rPr sz="1800" err="1">
                <a:latin typeface="Arial"/>
                <a:cs typeface="Arial"/>
              </a:rPr>
              <a:t>préserver</a:t>
            </a:r>
            <a:r>
              <a:rPr sz="1800" dirty="0">
                <a:latin typeface="Arial"/>
                <a:cs typeface="Arial"/>
              </a:rPr>
              <a:t>, </a:t>
            </a:r>
            <a:r>
              <a:rPr sz="1800" err="1">
                <a:latin typeface="Arial"/>
                <a:cs typeface="Arial"/>
              </a:rPr>
              <a:t>mettre</a:t>
            </a:r>
            <a:r>
              <a:rPr sz="1800" dirty="0">
                <a:latin typeface="Arial"/>
                <a:cs typeface="Arial"/>
              </a:rPr>
              <a:t> à jour et </a:t>
            </a:r>
            <a:r>
              <a:rPr sz="1800" err="1">
                <a:latin typeface="Arial"/>
                <a:cs typeface="Arial"/>
              </a:rPr>
              <a:t>améliorer</a:t>
            </a:r>
            <a:r>
              <a:rPr sz="1800" dirty="0">
                <a:latin typeface="Arial"/>
                <a:cs typeface="Arial"/>
              </a:rPr>
              <a:t> </a:t>
            </a:r>
            <a:r>
              <a:rPr sz="1800" err="1">
                <a:latin typeface="Arial"/>
                <a:cs typeface="Arial"/>
              </a:rPr>
              <a:t>continuellement</a:t>
            </a:r>
            <a:r>
              <a:rPr sz="1800" dirty="0">
                <a:latin typeface="Arial"/>
                <a:cs typeface="Arial"/>
              </a:rPr>
              <a:t> le code </a:t>
            </a:r>
            <a:r>
              <a:rPr sz="1800" err="1">
                <a:latin typeface="Arial"/>
                <a:cs typeface="Arial"/>
              </a:rPr>
              <a:t>d'automatisation</a:t>
            </a:r>
            <a:r>
              <a:rPr sz="1800" dirty="0">
                <a:latin typeface="Arial"/>
                <a:cs typeface="Arial"/>
              </a:rPr>
              <a:t>. Ce code aide à </a:t>
            </a:r>
            <a:r>
              <a:rPr sz="1800" err="1">
                <a:latin typeface="Arial"/>
                <a:cs typeface="Arial"/>
              </a:rPr>
              <a:t>développer</a:t>
            </a:r>
            <a:r>
              <a:rPr sz="1800" dirty="0">
                <a:latin typeface="Arial"/>
                <a:cs typeface="Arial"/>
              </a:rPr>
              <a:t>, tester, </a:t>
            </a:r>
            <a:r>
              <a:rPr sz="1800" err="1">
                <a:latin typeface="Arial"/>
                <a:cs typeface="Arial"/>
              </a:rPr>
              <a:t>préparer</a:t>
            </a:r>
            <a:r>
              <a:rPr sz="1800" dirty="0">
                <a:latin typeface="Arial"/>
                <a:cs typeface="Arial"/>
              </a:rPr>
              <a:t>, </a:t>
            </a:r>
            <a:r>
              <a:rPr sz="1800" err="1">
                <a:latin typeface="Arial"/>
                <a:cs typeface="Arial"/>
              </a:rPr>
              <a:t>surveiller</a:t>
            </a:r>
            <a:r>
              <a:rPr sz="1800" dirty="0">
                <a:latin typeface="Arial"/>
                <a:cs typeface="Arial"/>
              </a:rPr>
              <a:t> et exploiter les applications dans la production et dans divers </a:t>
            </a:r>
            <a:r>
              <a:rPr sz="1800" err="1">
                <a:latin typeface="Arial"/>
                <a:cs typeface="Arial"/>
              </a:rPr>
              <a:t>environnements</a:t>
            </a:r>
            <a:r>
              <a:rPr sz="1800" dirty="0">
                <a:latin typeface="Arial"/>
                <a:cs typeface="Arial"/>
              </a:rPr>
              <a:t>. De plus en plus, tout </a:t>
            </a:r>
            <a:r>
              <a:rPr sz="1800" err="1">
                <a:latin typeface="Arial"/>
                <a:cs typeface="Arial"/>
              </a:rPr>
              <a:t>ce</a:t>
            </a:r>
            <a:r>
              <a:rPr sz="1800" dirty="0">
                <a:latin typeface="Arial"/>
                <a:cs typeface="Arial"/>
              </a:rPr>
              <a:t> code </a:t>
            </a:r>
            <a:r>
              <a:rPr sz="1800" err="1">
                <a:latin typeface="Arial"/>
                <a:cs typeface="Arial"/>
              </a:rPr>
              <a:t>peut</a:t>
            </a:r>
            <a:r>
              <a:rPr sz="1800" dirty="0">
                <a:latin typeface="Arial"/>
                <a:cs typeface="Arial"/>
              </a:rPr>
              <a:t> </a:t>
            </a:r>
            <a:r>
              <a:rPr sz="1800" err="1">
                <a:latin typeface="Arial"/>
                <a:cs typeface="Arial"/>
              </a:rPr>
              <a:t>être</a:t>
            </a:r>
            <a:r>
              <a:rPr sz="1800" dirty="0">
                <a:latin typeface="Arial"/>
                <a:cs typeface="Arial"/>
              </a:rPr>
              <a:t> </a:t>
            </a:r>
            <a:r>
              <a:rPr sz="1800" err="1">
                <a:latin typeface="Arial"/>
                <a:cs typeface="Arial"/>
              </a:rPr>
              <a:t>traité</a:t>
            </a:r>
            <a:r>
              <a:rPr sz="1800" dirty="0">
                <a:latin typeface="Arial"/>
                <a:cs typeface="Arial"/>
              </a:rPr>
              <a:t> </a:t>
            </a:r>
            <a:r>
              <a:rPr sz="1800" err="1">
                <a:latin typeface="Arial"/>
                <a:cs typeface="Arial"/>
              </a:rPr>
              <a:t>comme</a:t>
            </a:r>
            <a:r>
              <a:rPr sz="1800" dirty="0">
                <a:latin typeface="Arial"/>
                <a:cs typeface="Arial"/>
              </a:rPr>
              <a:t> un </a:t>
            </a:r>
            <a:r>
              <a:rPr sz="1800" err="1">
                <a:latin typeface="Arial"/>
                <a:cs typeface="Arial"/>
              </a:rPr>
              <a:t>seul</a:t>
            </a:r>
            <a:r>
              <a:rPr sz="1800" dirty="0">
                <a:latin typeface="Arial"/>
                <a:cs typeface="Arial"/>
              </a:rPr>
              <a:t> </a:t>
            </a:r>
            <a:r>
              <a:rPr sz="1800" err="1">
                <a:latin typeface="Arial"/>
                <a:cs typeface="Arial"/>
              </a:rPr>
              <a:t>produit</a:t>
            </a:r>
            <a:r>
              <a:rPr sz="1800" dirty="0">
                <a:latin typeface="Arial"/>
                <a:cs typeface="Arial"/>
              </a:rPr>
              <a:t> de travail.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AAAAAAmAAAACAAAAAEAAAAAAAAAMAAAABQAAAAAAAAAAAD//wAAAQAAAP//AAABAA=="/>
              </a:ext>
            </a:extLst>
          </p:cNvSpPr>
          <p:nvPr>
            <p:ph type="title"/>
          </p:nvPr>
        </p:nvSpPr>
        <p:spPr>
          <a:xfrm>
            <a:off x="722630" y="4406900"/>
            <a:ext cx="7772400" cy="1362075"/>
          </a:xfrm>
        </p:spPr>
        <p:txBody>
          <a:bodyPr/>
          <a:lstStyle/>
          <a:p>
            <a:r>
              <a:t>Les scripts d’automatisation de base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oE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ERAABCNAAAHBsAAAAAAAAmAAAACAAAAAEAAAAAAAAAMAAAABQAAAAAAAAAAAD//wAAAQAAAP//AAABAA=="/>
              </a:ext>
            </a:extLst>
          </p:cNvSpPr>
          <p:nvPr>
            <p:ph type="body" idx="1"/>
          </p:nvPr>
        </p:nvSpPr>
        <p:spPr>
          <a:xfrm>
            <a:off x="722630" y="2906395"/>
            <a:ext cx="7772400" cy="1500505"/>
          </a:xfrm>
        </p:spPr>
        <p:txBody>
          <a:bodyPr/>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pPr>
              <a:defRPr sz="3600"/>
            </a:pPr>
            <a:r>
              <a:rPr lang="fr-fr"/>
              <a:t>Introduction aux scripts d'automatisation de base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OQ3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a:defRPr sz="1800"/>
            </a:pPr>
            <a:r>
              <a:rPr dirty="0">
                <a:latin typeface="Arial"/>
                <a:cs typeface="Arial"/>
              </a:rPr>
              <a:t>Des </a:t>
            </a:r>
            <a:r>
              <a:rPr dirty="0" err="1">
                <a:latin typeface="Arial"/>
                <a:cs typeface="Arial"/>
              </a:rPr>
              <a:t>outils</a:t>
            </a:r>
            <a:r>
              <a:rPr dirty="0">
                <a:latin typeface="Arial"/>
                <a:cs typeface="Arial"/>
              </a:rPr>
              <a:t> </a:t>
            </a:r>
            <a:r>
              <a:rPr dirty="0" err="1">
                <a:latin typeface="Arial"/>
                <a:cs typeface="Arial"/>
              </a:rPr>
              <a:t>d'automatisation</a:t>
            </a:r>
            <a:r>
              <a:rPr dirty="0">
                <a:latin typeface="Arial"/>
                <a:cs typeface="Arial"/>
              </a:rPr>
              <a:t> </a:t>
            </a:r>
            <a:r>
              <a:rPr dirty="0" err="1">
                <a:latin typeface="Arial"/>
                <a:cs typeface="Arial"/>
              </a:rPr>
              <a:t>puissants</a:t>
            </a:r>
            <a:r>
              <a:rPr dirty="0">
                <a:latin typeface="Arial"/>
                <a:cs typeface="Arial"/>
              </a:rPr>
              <a:t> </a:t>
            </a:r>
            <a:r>
              <a:rPr dirty="0" err="1">
                <a:latin typeface="Arial"/>
                <a:cs typeface="Arial"/>
              </a:rPr>
              <a:t>comme</a:t>
            </a:r>
            <a:r>
              <a:rPr dirty="0">
                <a:latin typeface="Arial"/>
                <a:cs typeface="Arial"/>
              </a:rPr>
              <a:t> Ansible, Puppet et Chef </a:t>
            </a:r>
            <a:r>
              <a:rPr dirty="0" err="1">
                <a:latin typeface="Arial"/>
                <a:cs typeface="Arial"/>
              </a:rPr>
              <a:t>apportent</a:t>
            </a:r>
            <a:r>
              <a:rPr dirty="0">
                <a:latin typeface="Arial"/>
                <a:cs typeface="Arial"/>
              </a:rPr>
              <a:t> </a:t>
            </a:r>
            <a:r>
              <a:rPr dirty="0" err="1">
                <a:latin typeface="Arial"/>
                <a:cs typeface="Arial"/>
              </a:rPr>
              <a:t>facilité</a:t>
            </a:r>
            <a:r>
              <a:rPr dirty="0">
                <a:latin typeface="Arial"/>
                <a:cs typeface="Arial"/>
              </a:rPr>
              <a:t> </a:t>
            </a:r>
            <a:r>
              <a:rPr dirty="0" err="1">
                <a:latin typeface="Arial"/>
                <a:cs typeface="Arial"/>
              </a:rPr>
              <a:t>d'utilisation</a:t>
            </a:r>
            <a:r>
              <a:rPr dirty="0">
                <a:latin typeface="Arial"/>
                <a:cs typeface="Arial"/>
              </a:rPr>
              <a:t>, </a:t>
            </a:r>
            <a:r>
              <a:rPr dirty="0" err="1">
                <a:latin typeface="Arial"/>
                <a:cs typeface="Arial"/>
              </a:rPr>
              <a:t>prévisibilité</a:t>
            </a:r>
            <a:r>
              <a:rPr dirty="0">
                <a:latin typeface="Arial"/>
                <a:cs typeface="Arial"/>
              </a:rPr>
              <a:t>, discipline et </a:t>
            </a:r>
            <a:r>
              <a:rPr dirty="0" err="1">
                <a:latin typeface="Arial"/>
                <a:cs typeface="Arial"/>
              </a:rPr>
              <a:t>capacité</a:t>
            </a:r>
            <a:r>
              <a:rPr dirty="0">
                <a:latin typeface="Arial"/>
                <a:cs typeface="Arial"/>
              </a:rPr>
              <a:t> à </a:t>
            </a:r>
            <a:r>
              <a:rPr dirty="0" err="1">
                <a:latin typeface="Arial"/>
                <a:cs typeface="Arial"/>
              </a:rPr>
              <a:t>travailler</a:t>
            </a:r>
            <a:r>
              <a:rPr dirty="0">
                <a:latin typeface="Arial"/>
                <a:cs typeface="Arial"/>
              </a:rPr>
              <a:t> à </a:t>
            </a:r>
            <a:r>
              <a:rPr dirty="0" err="1">
                <a:latin typeface="Arial"/>
                <a:cs typeface="Arial"/>
              </a:rPr>
              <a:t>grande</a:t>
            </a:r>
            <a:r>
              <a:rPr dirty="0">
                <a:latin typeface="Arial"/>
                <a:cs typeface="Arial"/>
              </a:rPr>
              <a:t> </a:t>
            </a:r>
            <a:r>
              <a:rPr dirty="0" err="1">
                <a:latin typeface="Arial"/>
                <a:cs typeface="Arial"/>
              </a:rPr>
              <a:t>échelle</a:t>
            </a:r>
            <a:r>
              <a:rPr dirty="0">
                <a:latin typeface="Arial"/>
                <a:cs typeface="Arial"/>
              </a:rPr>
              <a:t> au travail DevOps. </a:t>
            </a:r>
            <a:endParaRPr lang="en-US" dirty="0">
              <a:latin typeface="Arial"/>
              <a:cs typeface="Arial"/>
            </a:endParaRPr>
          </a:p>
          <a:p>
            <a:pPr>
              <a:defRPr sz="1800"/>
            </a:pPr>
            <a:r>
              <a:rPr dirty="0">
                <a:latin typeface="Arial"/>
                <a:cs typeface="Arial"/>
              </a:rPr>
              <a:t>Bien que </a:t>
            </a:r>
            <a:r>
              <a:rPr err="1">
                <a:latin typeface="Arial"/>
                <a:cs typeface="Arial"/>
              </a:rPr>
              <a:t>l'outil</a:t>
            </a:r>
            <a:r>
              <a:rPr dirty="0">
                <a:latin typeface="Arial"/>
                <a:cs typeface="Arial"/>
              </a:rPr>
              <a:t> </a:t>
            </a:r>
            <a:r>
              <a:rPr err="1">
                <a:latin typeface="Arial"/>
                <a:cs typeface="Arial"/>
              </a:rPr>
              <a:t>d'automatisation</a:t>
            </a:r>
            <a:r>
              <a:rPr dirty="0">
                <a:latin typeface="Arial"/>
                <a:cs typeface="Arial"/>
              </a:rPr>
              <a:t> </a:t>
            </a:r>
            <a:r>
              <a:rPr err="1">
                <a:latin typeface="Arial"/>
                <a:cs typeface="Arial"/>
              </a:rPr>
              <a:t>fonctionne</a:t>
            </a:r>
            <a:r>
              <a:rPr dirty="0">
                <a:latin typeface="Arial"/>
                <a:cs typeface="Arial"/>
              </a:rPr>
              <a:t> en </a:t>
            </a:r>
            <a:r>
              <a:rPr err="1">
                <a:latin typeface="Arial"/>
                <a:cs typeface="Arial"/>
              </a:rPr>
              <a:t>partie</a:t>
            </a:r>
            <a:r>
              <a:rPr dirty="0">
                <a:latin typeface="Arial"/>
                <a:cs typeface="Arial"/>
              </a:rPr>
              <a:t> en </a:t>
            </a:r>
            <a:r>
              <a:rPr err="1">
                <a:latin typeface="Arial"/>
                <a:cs typeface="Arial"/>
              </a:rPr>
              <a:t>enveloppant</a:t>
            </a:r>
            <a:r>
              <a:rPr dirty="0">
                <a:latin typeface="Arial"/>
                <a:cs typeface="Arial"/>
              </a:rPr>
              <a:t> les </a:t>
            </a:r>
            <a:r>
              <a:rPr err="1">
                <a:latin typeface="Arial"/>
                <a:cs typeface="Arial"/>
              </a:rPr>
              <a:t>fonctionnalités</a:t>
            </a:r>
            <a:r>
              <a:rPr dirty="0">
                <a:latin typeface="Arial"/>
                <a:cs typeface="Arial"/>
              </a:rPr>
              <a:t> shell, les </a:t>
            </a:r>
            <a:r>
              <a:rPr err="1">
                <a:latin typeface="Arial"/>
                <a:cs typeface="Arial"/>
              </a:rPr>
              <a:t>utilitaires</a:t>
            </a:r>
            <a:r>
              <a:rPr dirty="0">
                <a:latin typeface="Arial"/>
                <a:cs typeface="Arial"/>
              </a:rPr>
              <a:t> du </a:t>
            </a:r>
            <a:r>
              <a:rPr err="1">
                <a:latin typeface="Arial"/>
                <a:cs typeface="Arial"/>
              </a:rPr>
              <a:t>système</a:t>
            </a:r>
            <a:r>
              <a:rPr dirty="0">
                <a:latin typeface="Arial"/>
                <a:cs typeface="Arial"/>
              </a:rPr>
              <a:t> </a:t>
            </a:r>
            <a:r>
              <a:rPr err="1">
                <a:latin typeface="Arial"/>
                <a:cs typeface="Arial"/>
              </a:rPr>
              <a:t>d'exploitation</a:t>
            </a:r>
            <a:r>
              <a:rPr dirty="0">
                <a:latin typeface="Arial"/>
                <a:cs typeface="Arial"/>
              </a:rPr>
              <a:t>, les </a:t>
            </a:r>
            <a:r>
              <a:rPr err="1">
                <a:latin typeface="Arial"/>
                <a:cs typeface="Arial"/>
              </a:rPr>
              <a:t>fonctions</a:t>
            </a:r>
            <a:r>
              <a:rPr dirty="0">
                <a:latin typeface="Arial"/>
                <a:cs typeface="Arial"/>
              </a:rPr>
              <a:t> API et </a:t>
            </a:r>
            <a:r>
              <a:rPr err="1">
                <a:latin typeface="Arial"/>
                <a:cs typeface="Arial"/>
              </a:rPr>
              <a:t>d'autres</a:t>
            </a:r>
            <a:r>
              <a:rPr dirty="0">
                <a:latin typeface="Arial"/>
                <a:cs typeface="Arial"/>
              </a:rPr>
              <a:t> </a:t>
            </a:r>
            <a:r>
              <a:rPr err="1">
                <a:latin typeface="Arial"/>
                <a:cs typeface="Arial"/>
              </a:rPr>
              <a:t>éléments</a:t>
            </a:r>
            <a:r>
              <a:rPr dirty="0">
                <a:latin typeface="Arial"/>
                <a:cs typeface="Arial"/>
              </a:rPr>
              <a:t> du plan de </a:t>
            </a:r>
            <a:r>
              <a:rPr err="1">
                <a:latin typeface="Arial"/>
                <a:cs typeface="Arial"/>
              </a:rPr>
              <a:t>contrôle</a:t>
            </a:r>
            <a:r>
              <a:rPr dirty="0">
                <a:latin typeface="Arial"/>
                <a:cs typeface="Arial"/>
              </a:rPr>
              <a:t> pour la </a:t>
            </a:r>
            <a:r>
              <a:rPr err="1">
                <a:latin typeface="Arial"/>
                <a:cs typeface="Arial"/>
              </a:rPr>
              <a:t>simplicité</a:t>
            </a:r>
            <a:r>
              <a:rPr dirty="0">
                <a:latin typeface="Arial"/>
                <a:cs typeface="Arial"/>
              </a:rPr>
              <a:t>, </a:t>
            </a:r>
            <a:r>
              <a:rPr err="1">
                <a:latin typeface="Arial"/>
                <a:cs typeface="Arial"/>
              </a:rPr>
              <a:t>l'uniformité</a:t>
            </a:r>
            <a:r>
              <a:rPr dirty="0">
                <a:latin typeface="Arial"/>
                <a:cs typeface="Arial"/>
              </a:rPr>
              <a:t>, </a:t>
            </a:r>
            <a:r>
              <a:rPr err="1">
                <a:latin typeface="Arial"/>
                <a:cs typeface="Arial"/>
              </a:rPr>
              <a:t>l'enrichissement</a:t>
            </a:r>
            <a:r>
              <a:rPr dirty="0">
                <a:latin typeface="Arial"/>
                <a:cs typeface="Arial"/>
              </a:rPr>
              <a:t> des </a:t>
            </a:r>
            <a:r>
              <a:rPr err="1">
                <a:latin typeface="Arial"/>
                <a:cs typeface="Arial"/>
              </a:rPr>
              <a:t>fonctionnalités</a:t>
            </a:r>
            <a:r>
              <a:rPr dirty="0">
                <a:latin typeface="Arial"/>
                <a:cs typeface="Arial"/>
              </a:rPr>
              <a:t> et la </a:t>
            </a:r>
            <a:r>
              <a:rPr err="1">
                <a:latin typeface="Arial"/>
                <a:cs typeface="Arial"/>
              </a:rPr>
              <a:t>compatibilité</a:t>
            </a:r>
            <a:r>
              <a:rPr dirty="0">
                <a:latin typeface="Arial"/>
                <a:cs typeface="Arial"/>
              </a:rPr>
              <a:t> dans les </a:t>
            </a:r>
            <a:r>
              <a:rPr err="1">
                <a:latin typeface="Arial"/>
                <a:cs typeface="Arial"/>
              </a:rPr>
              <a:t>scénarios</a:t>
            </a:r>
            <a:r>
              <a:rPr dirty="0">
                <a:latin typeface="Arial"/>
                <a:cs typeface="Arial"/>
              </a:rPr>
              <a:t> DevOps, </a:t>
            </a:r>
            <a:r>
              <a:rPr err="1">
                <a:latin typeface="Arial"/>
                <a:cs typeface="Arial"/>
              </a:rPr>
              <a:t>ces</a:t>
            </a:r>
            <a:r>
              <a:rPr dirty="0">
                <a:latin typeface="Arial"/>
                <a:cs typeface="Arial"/>
              </a:rPr>
              <a:t> </a:t>
            </a:r>
            <a:r>
              <a:rPr err="1">
                <a:latin typeface="Arial"/>
                <a:cs typeface="Arial"/>
              </a:rPr>
              <a:t>outils</a:t>
            </a:r>
            <a:r>
              <a:rPr dirty="0">
                <a:latin typeface="Arial"/>
                <a:cs typeface="Arial"/>
              </a:rPr>
              <a:t> ne </a:t>
            </a:r>
            <a:r>
              <a:rPr err="1">
                <a:latin typeface="Arial"/>
                <a:cs typeface="Arial"/>
              </a:rPr>
              <a:t>résolvent</a:t>
            </a:r>
            <a:r>
              <a:rPr dirty="0">
                <a:latin typeface="Arial"/>
                <a:cs typeface="Arial"/>
              </a:rPr>
              <a:t> </a:t>
            </a:r>
            <a:r>
              <a:rPr err="1">
                <a:latin typeface="Arial"/>
                <a:cs typeface="Arial"/>
              </a:rPr>
              <a:t>toujours</a:t>
            </a:r>
            <a:r>
              <a:rPr dirty="0">
                <a:latin typeface="Arial"/>
                <a:cs typeface="Arial"/>
              </a:rPr>
              <a:t> pas </a:t>
            </a:r>
            <a:r>
              <a:rPr err="1">
                <a:latin typeface="Arial"/>
                <a:cs typeface="Arial"/>
              </a:rPr>
              <a:t>tous</a:t>
            </a:r>
            <a:r>
              <a:rPr dirty="0">
                <a:latin typeface="Arial"/>
                <a:cs typeface="Arial"/>
              </a:rPr>
              <a:t> les </a:t>
            </a:r>
            <a:r>
              <a:rPr err="1">
                <a:latin typeface="Arial"/>
                <a:cs typeface="Arial"/>
              </a:rPr>
              <a:t>problèmes</a:t>
            </a:r>
            <a:r>
              <a:rPr dirty="0">
                <a:latin typeface="Arial"/>
                <a:cs typeface="Arial"/>
              </a:rPr>
              <a:t> de </a:t>
            </a:r>
            <a:r>
              <a:rPr err="1">
                <a:latin typeface="Arial"/>
                <a:cs typeface="Arial"/>
              </a:rPr>
              <a:t>déploiement</a:t>
            </a:r>
            <a:r>
              <a:rPr dirty="0">
                <a:latin typeface="Arial"/>
                <a:cs typeface="Arial"/>
              </a:rPr>
              <a:t> et de configuration.</a:t>
            </a:r>
            <a:endParaRPr lang="en-US" dirty="0">
              <a:latin typeface="Arial"/>
              <a:cs typeface="Arial"/>
            </a:endParaRPr>
          </a:p>
          <a:p>
            <a:pPr>
              <a:defRPr sz="1800"/>
            </a:pPr>
            <a:r>
              <a:rPr dirty="0" err="1">
                <a:latin typeface="Arial"/>
                <a:cs typeface="Arial"/>
              </a:rPr>
              <a:t>Chaque</a:t>
            </a:r>
            <a:r>
              <a:rPr dirty="0">
                <a:latin typeface="Arial"/>
                <a:cs typeface="Arial"/>
              </a:rPr>
              <a:t> </a:t>
            </a:r>
            <a:r>
              <a:rPr dirty="0" err="1">
                <a:latin typeface="Arial"/>
                <a:cs typeface="Arial"/>
              </a:rPr>
              <a:t>outil</a:t>
            </a:r>
            <a:r>
              <a:rPr dirty="0">
                <a:latin typeface="Arial"/>
                <a:cs typeface="Arial"/>
              </a:rPr>
              <a:t> </a:t>
            </a:r>
            <a:r>
              <a:rPr dirty="0" err="1">
                <a:latin typeface="Arial"/>
                <a:cs typeface="Arial"/>
              </a:rPr>
              <a:t>d'automatisation</a:t>
            </a:r>
            <a:r>
              <a:rPr dirty="0">
                <a:latin typeface="Arial"/>
                <a:cs typeface="Arial"/>
              </a:rPr>
              <a:t> dispose </a:t>
            </a:r>
            <a:r>
              <a:rPr dirty="0" err="1">
                <a:latin typeface="Arial"/>
                <a:cs typeface="Arial"/>
              </a:rPr>
              <a:t>d'une</a:t>
            </a:r>
            <a:r>
              <a:rPr dirty="0">
                <a:latin typeface="Arial"/>
                <a:cs typeface="Arial"/>
              </a:rPr>
              <a:t> </a:t>
            </a:r>
            <a:r>
              <a:rPr dirty="0" err="1">
                <a:latin typeface="Arial"/>
                <a:cs typeface="Arial"/>
              </a:rPr>
              <a:t>ou</a:t>
            </a:r>
            <a:r>
              <a:rPr dirty="0">
                <a:latin typeface="Arial"/>
                <a:cs typeface="Arial"/>
              </a:rPr>
              <a:t> </a:t>
            </a:r>
            <a:r>
              <a:rPr dirty="0" err="1">
                <a:latin typeface="Arial"/>
                <a:cs typeface="Arial"/>
              </a:rPr>
              <a:t>plusieurs</a:t>
            </a:r>
            <a:r>
              <a:rPr dirty="0">
                <a:latin typeface="Arial"/>
                <a:cs typeface="Arial"/>
              </a:rPr>
              <a:t> </a:t>
            </a:r>
            <a:r>
              <a:rPr dirty="0" err="1">
                <a:latin typeface="Arial"/>
                <a:cs typeface="Arial"/>
              </a:rPr>
              <a:t>fonctions</a:t>
            </a:r>
            <a:r>
              <a:rPr dirty="0">
                <a:latin typeface="Arial"/>
                <a:cs typeface="Arial"/>
              </a:rPr>
              <a:t> qui </a:t>
            </a:r>
            <a:r>
              <a:rPr dirty="0" err="1">
                <a:latin typeface="Arial"/>
                <a:cs typeface="Arial"/>
              </a:rPr>
              <a:t>exécutent</a:t>
            </a:r>
            <a:r>
              <a:rPr dirty="0">
                <a:latin typeface="Arial"/>
                <a:cs typeface="Arial"/>
              </a:rPr>
              <a:t> des </a:t>
            </a:r>
            <a:r>
              <a:rPr dirty="0" err="1">
                <a:latin typeface="Arial"/>
                <a:cs typeface="Arial"/>
              </a:rPr>
              <a:t>commandes</a:t>
            </a:r>
            <a:r>
              <a:rPr dirty="0">
                <a:latin typeface="Arial"/>
                <a:cs typeface="Arial"/>
              </a:rPr>
              <a:t> et des scripts de base sur les </a:t>
            </a:r>
            <a:r>
              <a:rPr dirty="0" err="1">
                <a:latin typeface="Arial"/>
                <a:cs typeface="Arial"/>
              </a:rPr>
              <a:t>cibles</a:t>
            </a:r>
            <a:r>
              <a:rPr dirty="0">
                <a:latin typeface="Arial"/>
                <a:cs typeface="Arial"/>
              </a:rPr>
              <a:t> et </a:t>
            </a:r>
            <a:r>
              <a:rPr dirty="0" err="1">
                <a:latin typeface="Arial"/>
                <a:cs typeface="Arial"/>
              </a:rPr>
              <a:t>renvoient</a:t>
            </a:r>
            <a:r>
              <a:rPr dirty="0">
                <a:latin typeface="Arial"/>
                <a:cs typeface="Arial"/>
              </a:rPr>
              <a:t> les </a:t>
            </a:r>
            <a:r>
              <a:rPr dirty="0" err="1">
                <a:latin typeface="Arial"/>
                <a:cs typeface="Arial"/>
              </a:rPr>
              <a:t>résultats</a:t>
            </a:r>
            <a:r>
              <a:rPr dirty="0">
                <a:latin typeface="Arial"/>
                <a:cs typeface="Arial"/>
              </a:rPr>
              <a:t>.</a:t>
            </a:r>
          </a:p>
          <a:p>
            <a:pPr>
              <a:defRPr sz="1800"/>
            </a:pPr>
            <a:r>
              <a:rPr dirty="0">
                <a:latin typeface="Arial"/>
                <a:cs typeface="Arial"/>
              </a:rPr>
              <a:t>Il </a:t>
            </a:r>
            <a:r>
              <a:rPr dirty="0" err="1">
                <a:latin typeface="Arial"/>
                <a:cs typeface="Arial"/>
              </a:rPr>
              <a:t>est</a:t>
            </a:r>
            <a:r>
              <a:rPr dirty="0">
                <a:latin typeface="Arial"/>
                <a:cs typeface="Arial"/>
              </a:rPr>
              <a:t> </a:t>
            </a:r>
            <a:r>
              <a:rPr dirty="0" err="1">
                <a:latin typeface="Arial"/>
                <a:cs typeface="Arial"/>
              </a:rPr>
              <a:t>donc</a:t>
            </a:r>
            <a:r>
              <a:rPr dirty="0">
                <a:latin typeface="Arial"/>
                <a:cs typeface="Arial"/>
              </a:rPr>
              <a:t> important </a:t>
            </a:r>
            <a:r>
              <a:rPr dirty="0" err="1">
                <a:latin typeface="Arial"/>
                <a:cs typeface="Arial"/>
              </a:rPr>
              <a:t>d'avoir</a:t>
            </a:r>
            <a:r>
              <a:rPr dirty="0">
                <a:latin typeface="Arial"/>
                <a:cs typeface="Arial"/>
              </a:rPr>
              <a:t> des </a:t>
            </a:r>
            <a:r>
              <a:rPr dirty="0" err="1">
                <a:latin typeface="Arial"/>
                <a:cs typeface="Arial"/>
              </a:rPr>
              <a:t>compétences</a:t>
            </a:r>
            <a:r>
              <a:rPr dirty="0">
                <a:latin typeface="Arial"/>
                <a:cs typeface="Arial"/>
              </a:rPr>
              <a:t> de base en matière de script </a:t>
            </a:r>
            <a:r>
              <a:rPr dirty="0" err="1">
                <a:latin typeface="Arial"/>
                <a:cs typeface="Arial"/>
              </a:rPr>
              <a:t>d'automatisation</a:t>
            </a:r>
            <a:r>
              <a:rPr dirty="0">
                <a:latin typeface="Arial"/>
                <a:cs typeface="Aria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DmiBc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pPr>
              <a:defRPr sz="3600"/>
            </a:pPr>
            <a:r>
              <a:rPr lang="fr-fr"/>
              <a:t>Outils de base pour l'automatisation des scripts</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marL="0" indent="0">
              <a:buNone/>
            </a:pPr>
            <a:r>
              <a:rPr lang="fr-fr" sz="1400" dirty="0">
                <a:latin typeface="Arial"/>
                <a:cs typeface="Arial"/>
              </a:rPr>
              <a:t>Les </a:t>
            </a:r>
            <a:r>
              <a:rPr lang="fr-fr" sz="1400" dirty="0" err="1">
                <a:latin typeface="Arial"/>
                <a:cs typeface="Arial"/>
              </a:rPr>
              <a:t>shells</a:t>
            </a:r>
            <a:r>
              <a:rPr lang="fr-fr" sz="1400" dirty="0">
                <a:latin typeface="Arial"/>
                <a:cs typeface="Arial"/>
              </a:rPr>
              <a:t> sont omniprésents, donc le script </a:t>
            </a:r>
            <a:r>
              <a:rPr lang="fr-fr" sz="1400" dirty="0" err="1">
                <a:latin typeface="Arial"/>
                <a:cs typeface="Arial"/>
              </a:rPr>
              <a:t>shell</a:t>
            </a:r>
            <a:r>
              <a:rPr lang="fr-fr" sz="1400" dirty="0">
                <a:latin typeface="Arial"/>
                <a:cs typeface="Arial"/>
              </a:rPr>
              <a:t> est historiquement le socle de l'automatisation.</a:t>
            </a:r>
          </a:p>
          <a:p>
            <a:pPr marL="0" indent="0">
              <a:buNone/>
            </a:pPr>
            <a:r>
              <a:rPr lang="fr-fr" sz="1400" b="1" dirty="0">
                <a:latin typeface="Arial"/>
                <a:cs typeface="Arial"/>
              </a:rPr>
              <a:t>Bash</a:t>
            </a:r>
          </a:p>
          <a:p>
            <a:pPr>
              <a:buFont typeface="Arial" pitchFamily="2" charset="0"/>
              <a:buChar char="•"/>
            </a:pPr>
            <a:r>
              <a:rPr lang="fr-fr" sz="1400" dirty="0">
                <a:latin typeface="Arial"/>
                <a:cs typeface="Arial"/>
              </a:rPr>
              <a:t>Le Bash est un </a:t>
            </a:r>
            <a:r>
              <a:rPr lang="fr-fr" sz="1400" dirty="0" err="1">
                <a:latin typeface="Arial"/>
                <a:cs typeface="Arial"/>
              </a:rPr>
              <a:t>shell</a:t>
            </a:r>
            <a:r>
              <a:rPr lang="fr-fr" sz="1400" dirty="0">
                <a:latin typeface="Arial"/>
                <a:cs typeface="Arial"/>
              </a:rPr>
              <a:t> Unix et est un </a:t>
            </a:r>
            <a:r>
              <a:rPr lang="fr-fr" sz="1400" dirty="0" err="1">
                <a:latin typeface="Arial"/>
                <a:cs typeface="Arial"/>
              </a:rPr>
              <a:t>shell</a:t>
            </a:r>
            <a:r>
              <a:rPr lang="fr-fr" sz="1400" dirty="0">
                <a:latin typeface="Arial"/>
                <a:cs typeface="Arial"/>
              </a:rPr>
              <a:t> par défaut sur la plupart des distributions Linux et sur </a:t>
            </a:r>
            <a:r>
              <a:rPr lang="fr-fr" sz="1400" dirty="0" err="1">
                <a:latin typeface="Arial"/>
                <a:cs typeface="Arial"/>
              </a:rPr>
              <a:t>macOS</a:t>
            </a:r>
            <a:r>
              <a:rPr lang="fr-fr" sz="1400" dirty="0">
                <a:latin typeface="Arial"/>
                <a:cs typeface="Arial"/>
              </a:rPr>
              <a:t>. L'utilisation de commandes dans un script Bash est similaire à celle utiliser directement à partir de la ligne de commande.</a:t>
            </a:r>
          </a:p>
          <a:p>
            <a:pPr>
              <a:buFont typeface="Arial" pitchFamily="2" charset="0"/>
              <a:buChar char="•"/>
            </a:pPr>
            <a:r>
              <a:rPr lang="fr-fr" sz="1400" dirty="0">
                <a:latin typeface="Arial"/>
                <a:cs typeface="Arial"/>
              </a:rPr>
              <a:t>Bash peut être utilisé pour l'accès par script à l'interface de ligne de commande AWS, vous pouvez utiliser les fonctionnalités intégrées et les bibliothèques de langages plus sophistiqués pour analyser des jeux de données complexes retournés (tels que JSON), gérer de nombreuses opérations parallèles, traiter des erreurs, gérer les réponses asynchrones aux commandes, etc.</a:t>
            </a:r>
          </a:p>
          <a:p>
            <a:pPr marL="0" indent="-45720">
              <a:buNone/>
            </a:pPr>
            <a:r>
              <a:rPr lang="fr-fr" sz="1400" b="1" dirty="0">
                <a:latin typeface="Arial"/>
                <a:cs typeface="Arial"/>
              </a:rPr>
              <a:t>Les langages de programmation au-delà de Bash</a:t>
            </a:r>
          </a:p>
          <a:p>
            <a:pPr>
              <a:buFont typeface="Arial" pitchFamily="2" charset="0"/>
              <a:buChar char="•"/>
            </a:pPr>
            <a:r>
              <a:rPr lang="fr-fr" sz="1400" dirty="0">
                <a:latin typeface="Arial"/>
                <a:cs typeface="Arial"/>
              </a:rPr>
              <a:t>Les langages sophistiqués s'améliorent sur Bash lorsque la complexité et les exigences d'échelle augmentent. Ils sont utiles lors de la création et de l'exploitation d'infrastructures virtualisées dans des environnements cloud, à l'aide de kits SDK.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FQAV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pPr>
              <a:defRPr sz="3600"/>
            </a:pPr>
            <a:r>
              <a:rPr lang="fr-fr"/>
              <a:t>Automatisation des procédures</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AbuA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a:defRPr sz="1600"/>
            </a:pPr>
            <a:r>
              <a:rPr sz="1400" dirty="0">
                <a:latin typeface="Arial"/>
                <a:cs typeface="Arial"/>
              </a:rPr>
              <a:t>Une </a:t>
            </a:r>
            <a:r>
              <a:rPr sz="1400" err="1">
                <a:latin typeface="Arial"/>
                <a:cs typeface="Arial"/>
              </a:rPr>
              <a:t>procédure</a:t>
            </a:r>
            <a:r>
              <a:rPr sz="1400" dirty="0">
                <a:latin typeface="Arial"/>
                <a:cs typeface="Arial"/>
              </a:rPr>
              <a:t> </a:t>
            </a:r>
            <a:r>
              <a:rPr sz="1400" err="1">
                <a:latin typeface="Arial"/>
                <a:cs typeface="Arial"/>
              </a:rPr>
              <a:t>impérative</a:t>
            </a:r>
            <a:r>
              <a:rPr sz="1400" dirty="0">
                <a:latin typeface="Arial"/>
                <a:cs typeface="Arial"/>
              </a:rPr>
              <a:t> </a:t>
            </a:r>
            <a:r>
              <a:rPr sz="1400" err="1">
                <a:latin typeface="Arial"/>
                <a:cs typeface="Arial"/>
              </a:rPr>
              <a:t>est</a:t>
            </a:r>
            <a:r>
              <a:rPr sz="1400" dirty="0">
                <a:latin typeface="Arial"/>
                <a:cs typeface="Arial"/>
              </a:rPr>
              <a:t> </a:t>
            </a:r>
            <a:r>
              <a:rPr sz="1400" err="1">
                <a:latin typeface="Arial"/>
                <a:cs typeface="Arial"/>
              </a:rPr>
              <a:t>une</a:t>
            </a:r>
            <a:r>
              <a:rPr sz="1400" dirty="0">
                <a:latin typeface="Arial"/>
                <a:cs typeface="Arial"/>
              </a:rPr>
              <a:t> </a:t>
            </a:r>
            <a:r>
              <a:rPr sz="1400" err="1">
                <a:latin typeface="Arial"/>
                <a:cs typeface="Arial"/>
              </a:rPr>
              <a:t>séquence</a:t>
            </a:r>
            <a:r>
              <a:rPr sz="1400" dirty="0">
                <a:latin typeface="Arial"/>
                <a:cs typeface="Arial"/>
              </a:rPr>
              <a:t> </a:t>
            </a:r>
            <a:r>
              <a:rPr sz="1400" err="1">
                <a:latin typeface="Arial"/>
                <a:cs typeface="Arial"/>
              </a:rPr>
              <a:t>ordonnée</a:t>
            </a:r>
            <a:r>
              <a:rPr sz="1400" dirty="0">
                <a:latin typeface="Arial"/>
                <a:cs typeface="Arial"/>
              </a:rPr>
              <a:t> de </a:t>
            </a:r>
            <a:r>
              <a:rPr sz="1400" err="1">
                <a:latin typeface="Arial"/>
                <a:cs typeface="Arial"/>
              </a:rPr>
              <a:t>commandes</a:t>
            </a:r>
            <a:r>
              <a:rPr sz="1400" dirty="0">
                <a:latin typeface="Arial"/>
                <a:cs typeface="Arial"/>
              </a:rPr>
              <a:t> </a:t>
            </a:r>
            <a:r>
              <a:rPr sz="1400" err="1">
                <a:latin typeface="Arial"/>
                <a:cs typeface="Arial"/>
              </a:rPr>
              <a:t>visant</a:t>
            </a:r>
            <a:r>
              <a:rPr sz="1400" dirty="0">
                <a:latin typeface="Arial"/>
                <a:cs typeface="Arial"/>
              </a:rPr>
              <a:t> à </a:t>
            </a:r>
            <a:r>
              <a:rPr sz="1400" err="1">
                <a:latin typeface="Arial"/>
                <a:cs typeface="Arial"/>
              </a:rPr>
              <a:t>atteindre</a:t>
            </a:r>
            <a:r>
              <a:rPr sz="1400" dirty="0">
                <a:latin typeface="Arial"/>
                <a:cs typeface="Arial"/>
              </a:rPr>
              <a:t> un </a:t>
            </a:r>
            <a:r>
              <a:rPr sz="1400" err="1">
                <a:latin typeface="Arial"/>
                <a:cs typeface="Arial"/>
              </a:rPr>
              <a:t>objectif</a:t>
            </a:r>
            <a:r>
              <a:rPr sz="1400" dirty="0">
                <a:latin typeface="Arial"/>
                <a:cs typeface="Arial"/>
              </a:rPr>
              <a:t>. La </a:t>
            </a:r>
            <a:r>
              <a:rPr sz="1400" err="1">
                <a:latin typeface="Arial"/>
                <a:cs typeface="Arial"/>
              </a:rPr>
              <a:t>séquence</a:t>
            </a:r>
            <a:r>
              <a:rPr sz="1400" dirty="0">
                <a:latin typeface="Arial"/>
                <a:cs typeface="Arial"/>
              </a:rPr>
              <a:t> </a:t>
            </a:r>
            <a:r>
              <a:rPr sz="1400" err="1">
                <a:latin typeface="Arial"/>
                <a:cs typeface="Arial"/>
              </a:rPr>
              <a:t>peut</a:t>
            </a:r>
            <a:r>
              <a:rPr sz="1400" dirty="0">
                <a:latin typeface="Arial"/>
                <a:cs typeface="Arial"/>
              </a:rPr>
              <a:t> </a:t>
            </a:r>
            <a:r>
              <a:rPr sz="1400" err="1">
                <a:latin typeface="Arial"/>
                <a:cs typeface="Arial"/>
              </a:rPr>
              <a:t>inclure</a:t>
            </a:r>
            <a:r>
              <a:rPr sz="1400" dirty="0">
                <a:latin typeface="Arial"/>
                <a:cs typeface="Arial"/>
              </a:rPr>
              <a:t> le </a:t>
            </a:r>
            <a:r>
              <a:rPr sz="1400" err="1">
                <a:latin typeface="Arial"/>
                <a:cs typeface="Arial"/>
              </a:rPr>
              <a:t>contrôle</a:t>
            </a:r>
            <a:r>
              <a:rPr sz="1400" dirty="0">
                <a:latin typeface="Arial"/>
                <a:cs typeface="Arial"/>
              </a:rPr>
              <a:t> du </a:t>
            </a:r>
            <a:r>
              <a:rPr sz="1400" err="1">
                <a:latin typeface="Arial"/>
                <a:cs typeface="Arial"/>
              </a:rPr>
              <a:t>débit</a:t>
            </a:r>
            <a:r>
              <a:rPr sz="1400" dirty="0">
                <a:latin typeface="Arial"/>
                <a:cs typeface="Arial"/>
              </a:rPr>
              <a:t>, les conditions, la structure </a:t>
            </a:r>
            <a:r>
              <a:rPr sz="1400" dirty="0" err="1">
                <a:latin typeface="Arial"/>
                <a:cs typeface="Arial"/>
              </a:rPr>
              <a:t>fonctionnelle</a:t>
            </a:r>
            <a:r>
              <a:rPr sz="1400" dirty="0">
                <a:latin typeface="Arial"/>
                <a:cs typeface="Arial"/>
              </a:rPr>
              <a:t>, les classes et plus encore.</a:t>
            </a:r>
            <a:endParaRPr lang="en-US" sz="1400" dirty="0">
              <a:latin typeface="Arial"/>
              <a:cs typeface="Arial"/>
            </a:endParaRPr>
          </a:p>
          <a:p>
            <a:pPr>
              <a:defRPr sz="1600"/>
            </a:pPr>
            <a:r>
              <a:rPr sz="1400" dirty="0">
                <a:latin typeface="Arial"/>
                <a:cs typeface="Arial"/>
              </a:rPr>
              <a:t>Pour assurer </a:t>
            </a:r>
            <a:r>
              <a:rPr sz="1400" err="1">
                <a:latin typeface="Arial"/>
                <a:cs typeface="Arial"/>
              </a:rPr>
              <a:t>l'efficacité</a:t>
            </a:r>
            <a:r>
              <a:rPr sz="1400" dirty="0">
                <a:latin typeface="Arial"/>
                <a:cs typeface="Arial"/>
              </a:rPr>
              <a:t> et la </a:t>
            </a:r>
            <a:r>
              <a:rPr sz="1400" err="1">
                <a:latin typeface="Arial"/>
                <a:cs typeface="Arial"/>
              </a:rPr>
              <a:t>réutilisation</a:t>
            </a:r>
            <a:r>
              <a:rPr sz="1400" dirty="0">
                <a:latin typeface="Arial"/>
                <a:cs typeface="Arial"/>
              </a:rPr>
              <a:t> des scripts, on </a:t>
            </a:r>
            <a:r>
              <a:rPr sz="1400" err="1">
                <a:latin typeface="Arial"/>
                <a:cs typeface="Arial"/>
              </a:rPr>
              <a:t>peut</a:t>
            </a:r>
            <a:r>
              <a:rPr sz="1400" dirty="0">
                <a:latin typeface="Arial"/>
                <a:cs typeface="Arial"/>
              </a:rPr>
              <a:t> :</a:t>
            </a:r>
          </a:p>
          <a:p>
            <a:pPr lvl="1">
              <a:defRPr sz="1600"/>
            </a:pPr>
            <a:r>
              <a:rPr sz="1400" err="1">
                <a:latin typeface="Arial"/>
                <a:cs typeface="Arial"/>
              </a:rPr>
              <a:t>Normaliser</a:t>
            </a:r>
            <a:r>
              <a:rPr sz="1400" dirty="0">
                <a:latin typeface="Arial"/>
                <a:cs typeface="Arial"/>
              </a:rPr>
              <a:t> </a:t>
            </a:r>
            <a:r>
              <a:rPr sz="1400" err="1">
                <a:latin typeface="Arial"/>
                <a:cs typeface="Arial"/>
              </a:rPr>
              <a:t>l'ordre</a:t>
            </a:r>
            <a:r>
              <a:rPr sz="1400" dirty="0">
                <a:latin typeface="Arial"/>
                <a:cs typeface="Arial"/>
              </a:rPr>
              <a:t> et la </a:t>
            </a:r>
            <a:r>
              <a:rPr sz="1400" err="1">
                <a:latin typeface="Arial"/>
                <a:cs typeface="Arial"/>
              </a:rPr>
              <a:t>présentation</a:t>
            </a:r>
            <a:r>
              <a:rPr sz="1400" dirty="0">
                <a:latin typeface="Arial"/>
                <a:cs typeface="Arial"/>
              </a:rPr>
              <a:t> des </a:t>
            </a:r>
            <a:r>
              <a:rPr sz="1400" err="1">
                <a:latin typeface="Arial"/>
                <a:cs typeface="Arial"/>
              </a:rPr>
              <a:t>paramètres</a:t>
            </a:r>
            <a:r>
              <a:rPr sz="1400" dirty="0">
                <a:latin typeface="Arial"/>
                <a:cs typeface="Arial"/>
              </a:rPr>
              <a:t>, des </a:t>
            </a:r>
            <a:r>
              <a:rPr sz="1400" err="1">
                <a:latin typeface="Arial"/>
                <a:cs typeface="Arial"/>
              </a:rPr>
              <a:t>indicateurs</a:t>
            </a:r>
            <a:r>
              <a:rPr sz="1400" dirty="0">
                <a:latin typeface="Arial"/>
                <a:cs typeface="Arial"/>
              </a:rPr>
              <a:t> et des </a:t>
            </a:r>
            <a:r>
              <a:rPr sz="1400" err="1">
                <a:latin typeface="Arial"/>
                <a:cs typeface="Arial"/>
              </a:rPr>
              <a:t>erreurs</a:t>
            </a:r>
            <a:r>
              <a:rPr sz="1400" dirty="0">
                <a:latin typeface="Arial"/>
                <a:cs typeface="Arial"/>
              </a:rPr>
              <a:t>.</a:t>
            </a:r>
          </a:p>
          <a:p>
            <a:pPr lvl="1">
              <a:defRPr sz="1600"/>
            </a:pPr>
            <a:r>
              <a:rPr sz="1400" err="1">
                <a:latin typeface="Arial"/>
                <a:cs typeface="Arial"/>
              </a:rPr>
              <a:t>Créer</a:t>
            </a:r>
            <a:r>
              <a:rPr sz="1400" dirty="0">
                <a:latin typeface="Arial"/>
                <a:cs typeface="Arial"/>
              </a:rPr>
              <a:t> </a:t>
            </a:r>
            <a:r>
              <a:rPr sz="1400" err="1">
                <a:latin typeface="Arial"/>
                <a:cs typeface="Arial"/>
              </a:rPr>
              <a:t>une</a:t>
            </a:r>
            <a:r>
              <a:rPr sz="1400" dirty="0">
                <a:latin typeface="Arial"/>
                <a:cs typeface="Arial"/>
              </a:rPr>
              <a:t> </a:t>
            </a:r>
            <a:r>
              <a:rPr sz="1400" err="1">
                <a:latin typeface="Arial"/>
                <a:cs typeface="Arial"/>
              </a:rPr>
              <a:t>hiérarchie</a:t>
            </a:r>
            <a:r>
              <a:rPr sz="1400" dirty="0">
                <a:latin typeface="Arial"/>
                <a:cs typeface="Arial"/>
              </a:rPr>
              <a:t> de code qui </a:t>
            </a:r>
            <a:r>
              <a:rPr sz="1400" err="1">
                <a:latin typeface="Arial"/>
                <a:cs typeface="Arial"/>
              </a:rPr>
              <a:t>divise</a:t>
            </a:r>
            <a:r>
              <a:rPr sz="1400" dirty="0">
                <a:latin typeface="Arial"/>
                <a:cs typeface="Arial"/>
              </a:rPr>
              <a:t> les </a:t>
            </a:r>
            <a:r>
              <a:rPr sz="1400" err="1">
                <a:latin typeface="Arial"/>
                <a:cs typeface="Arial"/>
              </a:rPr>
              <a:t>tâches</a:t>
            </a:r>
            <a:r>
              <a:rPr sz="1400" dirty="0">
                <a:latin typeface="Arial"/>
                <a:cs typeface="Arial"/>
              </a:rPr>
              <a:t> de manière </a:t>
            </a:r>
            <a:r>
              <a:rPr sz="1400" err="1">
                <a:latin typeface="Arial"/>
                <a:cs typeface="Arial"/>
              </a:rPr>
              <a:t>logique</a:t>
            </a:r>
            <a:r>
              <a:rPr sz="1400" dirty="0">
                <a:latin typeface="Arial"/>
                <a:cs typeface="Arial"/>
              </a:rPr>
              <a:t> et </a:t>
            </a:r>
            <a:r>
              <a:rPr sz="1400" err="1">
                <a:latin typeface="Arial"/>
                <a:cs typeface="Arial"/>
              </a:rPr>
              <a:t>efficace</a:t>
            </a:r>
            <a:r>
              <a:rPr sz="1400" dirty="0">
                <a:latin typeface="Arial"/>
                <a:cs typeface="Arial"/>
              </a:rPr>
              <a:t>.</a:t>
            </a:r>
          </a:p>
          <a:p>
            <a:pPr lvl="1">
              <a:defRPr sz="1600"/>
            </a:pPr>
            <a:r>
              <a:rPr sz="1400" err="1">
                <a:latin typeface="Arial"/>
                <a:cs typeface="Arial"/>
              </a:rPr>
              <a:t>Créer</a:t>
            </a:r>
            <a:r>
              <a:rPr sz="1400" dirty="0">
                <a:latin typeface="Arial"/>
                <a:cs typeface="Arial"/>
              </a:rPr>
              <a:t> des scripts de haut </a:t>
            </a:r>
            <a:r>
              <a:rPr sz="1400" err="1">
                <a:latin typeface="Arial"/>
                <a:cs typeface="Arial"/>
              </a:rPr>
              <a:t>niveau</a:t>
            </a:r>
            <a:r>
              <a:rPr sz="1400" dirty="0">
                <a:latin typeface="Arial"/>
                <a:cs typeface="Arial"/>
              </a:rPr>
              <a:t> pour des </a:t>
            </a:r>
            <a:r>
              <a:rPr sz="1400" err="1">
                <a:latin typeface="Arial"/>
                <a:cs typeface="Arial"/>
              </a:rPr>
              <a:t>déploiements</a:t>
            </a:r>
            <a:r>
              <a:rPr sz="1400" dirty="0">
                <a:latin typeface="Arial"/>
                <a:cs typeface="Arial"/>
              </a:rPr>
              <a:t> </a:t>
            </a:r>
            <a:r>
              <a:rPr sz="1400" err="1">
                <a:latin typeface="Arial"/>
                <a:cs typeface="Arial"/>
              </a:rPr>
              <a:t>entiers</a:t>
            </a:r>
            <a:r>
              <a:rPr sz="1400" dirty="0">
                <a:latin typeface="Arial"/>
                <a:cs typeface="Arial"/>
              </a:rPr>
              <a:t> et des scripts de </a:t>
            </a:r>
            <a:r>
              <a:rPr sz="1400" err="1">
                <a:latin typeface="Arial"/>
                <a:cs typeface="Arial"/>
              </a:rPr>
              <a:t>niveau</a:t>
            </a:r>
            <a:r>
              <a:rPr sz="1400" dirty="0">
                <a:latin typeface="Arial"/>
                <a:cs typeface="Arial"/>
              </a:rPr>
              <a:t> </a:t>
            </a:r>
            <a:r>
              <a:rPr sz="1400" err="1">
                <a:latin typeface="Arial"/>
                <a:cs typeface="Arial"/>
              </a:rPr>
              <a:t>inférieur</a:t>
            </a:r>
            <a:r>
              <a:rPr sz="1400" dirty="0">
                <a:latin typeface="Arial"/>
                <a:cs typeface="Arial"/>
              </a:rPr>
              <a:t> pour les phases de </a:t>
            </a:r>
            <a:r>
              <a:rPr sz="1400" err="1">
                <a:latin typeface="Arial"/>
                <a:cs typeface="Arial"/>
              </a:rPr>
              <a:t>déploiement</a:t>
            </a:r>
            <a:r>
              <a:rPr sz="1400" dirty="0">
                <a:latin typeface="Arial"/>
                <a:cs typeface="Arial"/>
              </a:rPr>
              <a:t>.</a:t>
            </a:r>
          </a:p>
          <a:p>
            <a:pPr lvl="1">
              <a:defRPr sz="1600"/>
            </a:pPr>
            <a:r>
              <a:rPr sz="1400" dirty="0" err="1">
                <a:latin typeface="Arial"/>
                <a:cs typeface="Arial"/>
              </a:rPr>
              <a:t>Séparer</a:t>
            </a:r>
            <a:r>
              <a:rPr sz="1400" dirty="0">
                <a:latin typeface="Arial"/>
                <a:cs typeface="Arial"/>
              </a:rPr>
              <a:t> les </a:t>
            </a:r>
            <a:r>
              <a:rPr sz="1400" dirty="0" err="1">
                <a:latin typeface="Arial"/>
                <a:cs typeface="Arial"/>
              </a:rPr>
              <a:t>données</a:t>
            </a:r>
            <a:r>
              <a:rPr sz="1400" dirty="0">
                <a:latin typeface="Arial"/>
                <a:cs typeface="Arial"/>
              </a:rPr>
              <a:t> </a:t>
            </a:r>
            <a:r>
              <a:rPr sz="1400" dirty="0" err="1">
                <a:latin typeface="Arial"/>
                <a:cs typeface="Arial"/>
              </a:rPr>
              <a:t>spécifiques</a:t>
            </a:r>
            <a:r>
              <a:rPr sz="1400" dirty="0">
                <a:latin typeface="Arial"/>
                <a:cs typeface="Arial"/>
              </a:rPr>
              <a:t> au </a:t>
            </a:r>
            <a:r>
              <a:rPr sz="1400" dirty="0" err="1">
                <a:latin typeface="Arial"/>
                <a:cs typeface="Arial"/>
              </a:rPr>
              <a:t>déploiement</a:t>
            </a:r>
            <a:r>
              <a:rPr sz="1400" dirty="0">
                <a:latin typeface="Arial"/>
                <a:cs typeface="Arial"/>
              </a:rPr>
              <a:t> du code, </a:t>
            </a:r>
            <a:r>
              <a:rPr sz="1400" dirty="0" err="1">
                <a:latin typeface="Arial"/>
                <a:cs typeface="Arial"/>
              </a:rPr>
              <a:t>ce</a:t>
            </a:r>
            <a:r>
              <a:rPr sz="1400" dirty="0">
                <a:latin typeface="Arial"/>
                <a:cs typeface="Arial"/>
              </a:rPr>
              <a:t> qui rend le code </a:t>
            </a:r>
            <a:r>
              <a:rPr sz="1400" dirty="0" err="1">
                <a:latin typeface="Arial"/>
                <a:cs typeface="Arial"/>
              </a:rPr>
              <a:t>aussi</a:t>
            </a:r>
            <a:r>
              <a:rPr sz="1400" dirty="0">
                <a:latin typeface="Arial"/>
                <a:cs typeface="Arial"/>
              </a:rPr>
              <a:t> </a:t>
            </a:r>
            <a:r>
              <a:rPr sz="1400" dirty="0" err="1">
                <a:latin typeface="Arial"/>
                <a:cs typeface="Arial"/>
              </a:rPr>
              <a:t>générique</a:t>
            </a:r>
            <a:r>
              <a:rPr sz="1400" dirty="0">
                <a:latin typeface="Arial"/>
                <a:cs typeface="Arial"/>
              </a:rPr>
              <a:t> et </a:t>
            </a:r>
            <a:r>
              <a:rPr sz="1400" dirty="0" err="1">
                <a:latin typeface="Arial"/>
                <a:cs typeface="Arial"/>
              </a:rPr>
              <a:t>réutilisable</a:t>
            </a:r>
            <a:r>
              <a:rPr sz="1400" dirty="0">
                <a:latin typeface="Arial"/>
                <a:cs typeface="Arial"/>
              </a:rPr>
              <a:t> que possible.</a:t>
            </a:r>
            <a:endParaRPr dirty="0">
              <a:latin typeface="Arial"/>
              <a:cs typeface="Arial"/>
            </a:endParaRPr>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9_2bUEYB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NjY2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WwAAAPIAAAA3AAAAAAAAAAAAAABkAAAAZAAAAAAAAAAjAAAABAAAAGQAAAAXAAAAFAAAAAAAAAAAAAAA/38AAP9/AAAAAAAACQAAAAQAAAD///5C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pmrAX///8BAAAAAAAAAAAAAAAAAAAAAAAAAAAAAAAAAAAAAAAAAADY2NgAf39/AKzL+QPMzMwAwMD/AH9/fwAAAAAAAAAAAAAAAAD///8AAAAAACEAAAAYAAAAFAAAANYCAADwIAAAqBsAAFAoAAAQAAAAJgAAAAgAAAD//////////zAAAAAUAAAAAAAAAAAA//8AAAEAAAD//wAAAQA="/>
              </a:ext>
            </a:extLst>
          </p:cNvPicPr>
          <p:nvPr/>
        </p:nvPicPr>
        <p:blipFill>
          <a:blip r:embed="rId3"/>
          <a:srcRect l="910" t="2420" r="550"/>
          <a:stretch>
            <a:fillRect/>
          </a:stretch>
        </p:blipFill>
        <p:spPr>
          <a:xfrm>
            <a:off x="775441" y="4937911"/>
            <a:ext cx="4034790" cy="1198880"/>
          </a:xfrm>
          <a:prstGeom prst="rect">
            <a:avLst/>
          </a:prstGeom>
          <a:noFill/>
          <a:ln w="9525" cap="flat" cmpd="sng" algn="ctr">
            <a:solidFill>
              <a:srgbClr val="D8D8D8"/>
            </a:solidFill>
            <a:prstDash val="solid"/>
            <a:headEnd type="none"/>
            <a:tailEnd type="none"/>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8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pPr>
              <a:defRPr sz="3600"/>
            </a:pPr>
            <a:r>
              <a:rPr lang="fr-fr"/>
              <a:t>Automatisation des procédures</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CbYj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oHwAAsCUAAAAAAAAmAAAACAAAAAEAAAAAAAAAMAAAABQAAAAAAAAAAAD//wAAAQAAAP//AAABAA=="/>
              </a:ext>
            </a:extLst>
          </p:cNvSpPr>
          <p:nvPr>
            <p:ph type="body" idx="1"/>
          </p:nvPr>
        </p:nvSpPr>
        <p:spPr>
          <a:xfrm>
            <a:off x="457200" y="1600200"/>
            <a:ext cx="4648200" cy="4526280"/>
          </a:xfrm>
        </p:spPr>
        <p:txBody>
          <a:bodyPr/>
          <a:lstStyle/>
          <a:p>
            <a:pPr>
              <a:buFont typeface="Arial" pitchFamily="2" charset="0"/>
              <a:buChar char="•"/>
              <a:defRPr sz="3600"/>
            </a:pPr>
            <a:r>
              <a:rPr lang="fr-fr" sz="1600"/>
              <a:t>Des scripts procéduraux et des outils de configuration déclarative soigneusement rédigés examinent les cibles avant d'effectuer des tâches sur elles et n'exécutent que les tâches nécessaires pour atteindre l'état souhaité.</a:t>
            </a:r>
          </a:p>
          <a:p>
            <a:pPr>
              <a:buFont typeface="Arial" pitchFamily="2" charset="0"/>
              <a:buChar char="•"/>
              <a:defRPr sz="3600"/>
            </a:pPr>
            <a:r>
              <a:rPr lang="fr-fr" sz="1600"/>
              <a:t>Cette qualité de logiciel est appelée idempotence.</a:t>
            </a:r>
          </a:p>
          <a:p>
            <a:pPr>
              <a:buFont typeface="Arial" pitchFamily="2" charset="0"/>
              <a:buChar char="•"/>
              <a:defRPr sz="3600"/>
            </a:pPr>
            <a:r>
              <a:rPr lang="fr-fr" sz="1600"/>
              <a:t>Les principes de base de l'idempotence sont :</a:t>
            </a:r>
          </a:p>
          <a:p>
            <a:pPr lvl="2">
              <a:buFont typeface="Arial" pitchFamily="2" charset="0"/>
              <a:buChar char="•"/>
              <a:defRPr sz="2600"/>
            </a:pPr>
            <a:r>
              <a:rPr lang="fr-fr" sz="1600"/>
              <a:t>Assurez-vous que la modification que vous souhaitez apporter n'a pas déjà été effectuée </a:t>
            </a:r>
          </a:p>
          <a:p>
            <a:pPr lvl="2">
              <a:buFont typeface="Arial" pitchFamily="2" charset="0"/>
              <a:buChar char="•"/>
              <a:defRPr sz="2600"/>
            </a:pPr>
            <a:r>
              <a:rPr lang="fr-fr" sz="1600"/>
              <a:t>Accéder à un état dont le fonctionnement a été vérifié, si possible, avant d'apporter des modifications </a:t>
            </a:r>
          </a:p>
          <a:p>
            <a:pPr lvl="2">
              <a:buFont typeface="Arial" pitchFamily="2" charset="0"/>
              <a:buChar char="•"/>
              <a:defRPr sz="2600"/>
            </a:pPr>
            <a:r>
              <a:rPr lang="fr-fr" sz="1600"/>
              <a:t>Test d'idempotence</a:t>
            </a:r>
          </a:p>
          <a:p>
            <a:pPr lvl="2">
              <a:buFont typeface="Arial" pitchFamily="2" charset="0"/>
              <a:buChar char="•"/>
              <a:defRPr sz="2600"/>
            </a:pPr>
            <a:r>
              <a:rPr lang="fr-fr" sz="1600"/>
              <a:t>Tous les composants d'une procédure doivent être idempotent</a:t>
            </a:r>
          </a:p>
        </p:txBody>
      </p:sp>
      <p:sp>
        <p:nvSpPr>
          <p:cNvPr id="4"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BwAANgJAABwNQAAsCUAAAAAAAAmAAAACAAAAAEAAAAAAAAAMAAAABQAAAAAAAAAAAD//wAAAQAAAP//AAABAA=="/>
              </a:ext>
            </a:extLst>
          </p:cNvSpPr>
          <p:nvPr>
            <p:ph type="body" idx="2"/>
          </p:nvPr>
        </p:nvSpPr>
        <p:spPr>
          <a:xfrm>
            <a:off x="4648200" y="1600200"/>
            <a:ext cx="4038600" cy="4526280"/>
          </a:xfrm>
        </p:spPr>
        <p:txBody>
          <a:bodyPr/>
          <a:lstStyle/>
          <a:p>
            <a:endParaRPr/>
          </a:p>
        </p:txBody>
      </p:sp>
      <p:pic>
        <p:nvPicPr>
          <p:cNvPr id="5"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9_2bUEYB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pmrAX///8BAAAAAAAAAAAAAAAAAAAAAAAAAAAAAAAAAAAAAAAAAAAAAAACf39/AKzL+QPMzMwAwMD/AH9/fwAAAAAAAAAAAAAAAAD///8AAAAAACEAAAAYAAAAFAAAAHsfAAAyDAAACDQAABgkAAAQAAAAJgAAAAgAAAD//////////zAAAAAUAAAAAAAAAAAA//8AAAEAAAD//wAAAQA="/>
              </a:ext>
            </a:extLst>
          </p:cNvPicPr>
          <p:nvPr/>
        </p:nvPicPr>
        <p:blipFill>
          <a:blip r:embed="rId3"/>
          <a:stretch>
            <a:fillRect/>
          </a:stretch>
        </p:blipFill>
        <p:spPr>
          <a:xfrm>
            <a:off x="5117465" y="1982470"/>
            <a:ext cx="3340735" cy="3884930"/>
          </a:xfrm>
          <a:prstGeom prst="rect">
            <a:avLst/>
          </a:prstGeom>
          <a:noFill/>
          <a:ln>
            <a:noFill/>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AbwxM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pPr>
              <a:defRPr sz="3600"/>
            </a:pPr>
            <a:r>
              <a:rPr lang="fr-fr"/>
              <a:t>Exécution de scripts localement et à distance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C/Dgs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marL="0" indent="0">
              <a:buNone/>
              <a:defRPr sz="3600"/>
            </a:pPr>
            <a:r>
              <a:rPr lang="fr-fr" sz="1400" dirty="0">
                <a:latin typeface="Arial"/>
                <a:cs typeface="Arial"/>
              </a:rPr>
              <a:t>Pour configurer des systèmes distants, l'utilisateur doit accéder et exécuter des scripts sur eux. Il y a plusieurs façons de le faire :</a:t>
            </a:r>
          </a:p>
          <a:p>
            <a:pPr>
              <a:buFont typeface="Arial" pitchFamily="2" charset="0"/>
              <a:buChar char="•"/>
              <a:defRPr sz="3600"/>
            </a:pPr>
            <a:r>
              <a:rPr lang="fr-fr" sz="1400" dirty="0">
                <a:latin typeface="Arial"/>
                <a:cs typeface="Arial"/>
              </a:rPr>
              <a:t>Stockez les scripts localement, transmettez-les aux machines cibles avec un utilitaire </a:t>
            </a:r>
            <a:r>
              <a:rPr lang="fr-fr" sz="1400" dirty="0" err="1">
                <a:latin typeface="Arial"/>
                <a:cs typeface="Arial"/>
              </a:rPr>
              <a:t>shell</a:t>
            </a:r>
            <a:r>
              <a:rPr lang="fr-fr" sz="1400" dirty="0">
                <a:latin typeface="Arial"/>
                <a:cs typeface="Arial"/>
              </a:rPr>
              <a:t> comme </a:t>
            </a:r>
            <a:r>
              <a:rPr lang="fr-fr" sz="1400" b="1" dirty="0" err="1">
                <a:solidFill>
                  <a:srgbClr val="000000"/>
                </a:solidFill>
                <a:latin typeface="Times New Roman"/>
                <a:cs typeface="Times New Roman"/>
              </a:rPr>
              <a:t>scp</a:t>
            </a:r>
            <a:r>
              <a:rPr lang="fr-fr" sz="1400" dirty="0">
                <a:latin typeface="Arial"/>
                <a:cs typeface="Arial"/>
              </a:rPr>
              <a:t>, puis connectez-vous à la machine distante en utilisant </a:t>
            </a:r>
            <a:r>
              <a:rPr lang="fr-fr" sz="1400" b="1" dirty="0" err="1">
                <a:solidFill>
                  <a:srgbClr val="000000"/>
                </a:solidFill>
                <a:latin typeface="Times New Roman"/>
                <a:cs typeface="Times New Roman"/>
              </a:rPr>
              <a:t>ssh</a:t>
            </a:r>
            <a:r>
              <a:rPr lang="fr-fr" sz="1400" b="1" dirty="0">
                <a:solidFill>
                  <a:srgbClr val="000000"/>
                </a:solidFill>
                <a:latin typeface="Times New Roman"/>
                <a:cs typeface="Times New Roman"/>
              </a:rPr>
              <a:t> </a:t>
            </a:r>
            <a:r>
              <a:rPr lang="fr-fr" sz="1400" dirty="0">
                <a:latin typeface="Arial"/>
                <a:cs typeface="Arial"/>
              </a:rPr>
              <a:t>et exécutez-les. </a:t>
            </a:r>
          </a:p>
          <a:p>
            <a:pPr>
              <a:buFont typeface="Arial" pitchFamily="2" charset="0"/>
              <a:buChar char="•"/>
              <a:defRPr sz="3600"/>
            </a:pPr>
            <a:r>
              <a:rPr lang="fr-fr" sz="1400" dirty="0">
                <a:latin typeface="Arial"/>
                <a:cs typeface="Arial"/>
              </a:rPr>
              <a:t>Faire un pipe des scripts vers une machine distante en utilisant</a:t>
            </a:r>
            <a:r>
              <a:rPr lang="fr-fr" sz="1400" b="1" dirty="0">
                <a:solidFill>
                  <a:srgbClr val="000000"/>
                </a:solidFill>
                <a:latin typeface="Arial"/>
                <a:cs typeface="Arial"/>
              </a:rPr>
              <a:t> </a:t>
            </a:r>
            <a:r>
              <a:rPr lang="fr-fr" sz="1400" b="1" dirty="0">
                <a:solidFill>
                  <a:srgbClr val="000000"/>
                </a:solidFill>
                <a:latin typeface="Times New Roman"/>
                <a:cs typeface="Times New Roman"/>
              </a:rPr>
              <a:t>cat | </a:t>
            </a:r>
            <a:r>
              <a:rPr lang="fr-fr" sz="1400" b="1" dirty="0" err="1">
                <a:solidFill>
                  <a:srgbClr val="000000"/>
                </a:solidFill>
                <a:latin typeface="Times New Roman"/>
                <a:cs typeface="Times New Roman"/>
              </a:rPr>
              <a:t>ssh</a:t>
            </a:r>
            <a:r>
              <a:rPr lang="fr-fr" sz="1400" dirty="0">
                <a:latin typeface="Arial"/>
                <a:cs typeface="Arial"/>
              </a:rPr>
              <a:t> et exécutez-les en séquence avec d'autres commandes, capturant et renvoyant les résultats au terminal, le tout en une seule commande.</a:t>
            </a:r>
          </a:p>
          <a:p>
            <a:pPr>
              <a:buFont typeface="Arial" pitchFamily="2" charset="0"/>
              <a:buChar char="•"/>
              <a:defRPr sz="3600"/>
            </a:pPr>
            <a:r>
              <a:rPr lang="fr-fr" sz="1400" dirty="0">
                <a:latin typeface="Arial"/>
                <a:cs typeface="Arial"/>
              </a:rPr>
              <a:t>Installez un client de transfert de fichiers sécurisé à usage général comme SFTP, puis utilisez cet utilitaire pour vous connecter à la machine distante, transférer, définir les autorisations appropriées, puis exécuter le fichier de script.</a:t>
            </a:r>
          </a:p>
          <a:p>
            <a:pPr>
              <a:buFont typeface="Arial" pitchFamily="2" charset="0"/>
              <a:buChar char="•"/>
              <a:defRPr sz="3600"/>
            </a:pPr>
            <a:r>
              <a:rPr lang="fr-fr" sz="1400" dirty="0">
                <a:latin typeface="Arial"/>
                <a:cs typeface="Arial"/>
              </a:rPr>
              <a:t>Stockez des scripts sur un serveur web, connectez-vous à la machine distante et récupérez-les avec</a:t>
            </a:r>
            <a:r>
              <a:rPr lang="fr-fr" sz="1400" b="1" dirty="0">
                <a:solidFill>
                  <a:srgbClr val="000000"/>
                </a:solidFill>
                <a:latin typeface="Arial"/>
                <a:cs typeface="Arial"/>
              </a:rPr>
              <a:t> </a:t>
            </a:r>
            <a:r>
              <a:rPr lang="fr-fr" sz="1400" b="1" dirty="0" err="1">
                <a:solidFill>
                  <a:srgbClr val="000000"/>
                </a:solidFill>
                <a:latin typeface="Times New Roman"/>
                <a:cs typeface="Times New Roman"/>
              </a:rPr>
              <a:t>wget</a:t>
            </a:r>
            <a:r>
              <a:rPr lang="fr-fr" sz="1400" b="1" dirty="0">
                <a:solidFill>
                  <a:srgbClr val="000000"/>
                </a:solidFill>
                <a:latin typeface="Arial"/>
                <a:cs typeface="Arial"/>
              </a:rPr>
              <a:t>, </a:t>
            </a:r>
            <a:r>
              <a:rPr lang="fr-fr" sz="1400" b="1" dirty="0" err="1">
                <a:solidFill>
                  <a:srgbClr val="000000"/>
                </a:solidFill>
                <a:latin typeface="Times New Roman"/>
                <a:cs typeface="Times New Roman"/>
              </a:rPr>
              <a:t>curl</a:t>
            </a:r>
            <a:r>
              <a:rPr lang="fr-fr" sz="1400" dirty="0">
                <a:latin typeface="Arial"/>
                <a:cs typeface="Arial"/>
              </a:rPr>
              <a:t> ou d'autres utilitaires, ou stockez les scripts dans un dépôt Git. </a:t>
            </a:r>
            <a:endParaRPr lang="fr-fr" sz="1400" dirty="0"/>
          </a:p>
          <a:p>
            <a:pPr>
              <a:buFont typeface="Arial" pitchFamily="2" charset="0"/>
              <a:buChar char="•"/>
              <a:defRPr sz="3600"/>
            </a:pPr>
            <a:r>
              <a:rPr lang="fr-fr" sz="1400" dirty="0">
                <a:latin typeface="Arial"/>
                <a:cs typeface="Arial"/>
              </a:rPr>
              <a:t>Installez une solution complète d'opérations à distance comme VNC ou </a:t>
            </a:r>
            <a:r>
              <a:rPr lang="fr-fr" sz="1400" dirty="0" err="1">
                <a:latin typeface="Arial"/>
                <a:cs typeface="Arial"/>
              </a:rPr>
              <a:t>NoMachine</a:t>
            </a:r>
            <a:r>
              <a:rPr lang="fr-fr" sz="1400" dirty="0">
                <a:latin typeface="Arial"/>
                <a:cs typeface="Arial"/>
              </a:rPr>
              <a:t> localement, installez son serveur sur la cible, transmettre/copier, puis exécutez des scripts.</a:t>
            </a:r>
          </a:p>
          <a:p>
            <a:pPr>
              <a:defRPr sz="3600"/>
            </a:pPr>
            <a:r>
              <a:rPr lang="fr-fr" sz="1400" dirty="0">
                <a:solidFill>
                  <a:srgbClr val="000000"/>
                </a:solidFill>
                <a:latin typeface="Arial"/>
                <a:cs typeface="Arial"/>
              </a:rPr>
              <a:t>Si les machines cibles sont provisionnées sur une infrastructure cloud, il existe généralement un moyen d'injecter un script de configuration via la même commande CLI ou l'action </a:t>
            </a:r>
            <a:r>
              <a:rPr lang="fr-fr" sz="1400" dirty="0" err="1">
                <a:solidFill>
                  <a:srgbClr val="000000"/>
                </a:solidFill>
                <a:latin typeface="Arial"/>
                <a:cs typeface="Arial"/>
              </a:rPr>
              <a:t>WebUI</a:t>
            </a:r>
            <a:r>
              <a:rPr lang="fr-fr" sz="1400" dirty="0">
                <a:solidFill>
                  <a:srgbClr val="000000"/>
                </a:solidFill>
                <a:latin typeface="Arial"/>
                <a:cs typeface="Arial"/>
              </a:rPr>
              <a:t> qui manifeste la plate-forme.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rPr lang="fr-fr"/>
              <a:t>Automatisation du cloud</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AN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a:defRPr sz="2000"/>
            </a:pPr>
            <a:r>
              <a:rPr dirty="0" err="1">
                <a:latin typeface="Arial"/>
                <a:cs typeface="Arial"/>
              </a:rPr>
              <a:t>L'automatisation</a:t>
            </a:r>
            <a:r>
              <a:rPr dirty="0">
                <a:latin typeface="Arial"/>
                <a:cs typeface="Arial"/>
              </a:rPr>
              <a:t> du cloud </a:t>
            </a:r>
            <a:r>
              <a:rPr dirty="0" err="1">
                <a:latin typeface="Arial"/>
                <a:cs typeface="Arial"/>
              </a:rPr>
              <a:t>permet</a:t>
            </a:r>
            <a:r>
              <a:rPr dirty="0">
                <a:latin typeface="Arial"/>
                <a:cs typeface="Arial"/>
              </a:rPr>
              <a:t> à </a:t>
            </a:r>
            <a:r>
              <a:rPr dirty="0" err="1">
                <a:latin typeface="Arial"/>
                <a:cs typeface="Arial"/>
              </a:rPr>
              <a:t>l'utilisateur</a:t>
            </a:r>
            <a:r>
              <a:rPr dirty="0">
                <a:latin typeface="Arial"/>
                <a:cs typeface="Arial"/>
              </a:rPr>
              <a:t> de </a:t>
            </a:r>
            <a:r>
              <a:rPr dirty="0" err="1">
                <a:latin typeface="Arial"/>
                <a:cs typeface="Arial"/>
              </a:rPr>
              <a:t>provisionner</a:t>
            </a:r>
            <a:r>
              <a:rPr dirty="0">
                <a:latin typeface="Arial"/>
                <a:cs typeface="Arial"/>
              </a:rPr>
              <a:t> des </a:t>
            </a:r>
            <a:r>
              <a:rPr dirty="0" err="1">
                <a:latin typeface="Arial"/>
                <a:cs typeface="Arial"/>
              </a:rPr>
              <a:t>hôtes</a:t>
            </a:r>
            <a:r>
              <a:rPr dirty="0">
                <a:latin typeface="Arial"/>
                <a:cs typeface="Arial"/>
              </a:rPr>
              <a:t> </a:t>
            </a:r>
            <a:r>
              <a:rPr dirty="0" err="1">
                <a:latin typeface="Arial"/>
                <a:cs typeface="Arial"/>
              </a:rPr>
              <a:t>virtualisés</a:t>
            </a:r>
            <a:r>
              <a:rPr dirty="0">
                <a:latin typeface="Arial"/>
                <a:cs typeface="Arial"/>
              </a:rPr>
              <a:t>, de </a:t>
            </a:r>
            <a:r>
              <a:rPr dirty="0" err="1">
                <a:latin typeface="Arial"/>
                <a:cs typeface="Arial"/>
              </a:rPr>
              <a:t>configurer</a:t>
            </a:r>
            <a:r>
              <a:rPr dirty="0">
                <a:latin typeface="Arial"/>
                <a:cs typeface="Arial"/>
              </a:rPr>
              <a:t> des </a:t>
            </a:r>
            <a:r>
              <a:rPr dirty="0" err="1">
                <a:latin typeface="Arial"/>
                <a:cs typeface="Arial"/>
              </a:rPr>
              <a:t>réseaux</a:t>
            </a:r>
            <a:r>
              <a:rPr dirty="0">
                <a:latin typeface="Arial"/>
                <a:cs typeface="Arial"/>
              </a:rPr>
              <a:t> </a:t>
            </a:r>
            <a:r>
              <a:rPr dirty="0" err="1">
                <a:latin typeface="Arial"/>
                <a:cs typeface="Arial"/>
              </a:rPr>
              <a:t>virtuels</a:t>
            </a:r>
            <a:r>
              <a:rPr dirty="0">
                <a:latin typeface="Arial"/>
                <a:cs typeface="Arial"/>
              </a:rPr>
              <a:t> et </a:t>
            </a:r>
            <a:r>
              <a:rPr dirty="0" err="1">
                <a:latin typeface="Arial"/>
                <a:cs typeface="Arial"/>
              </a:rPr>
              <a:t>d'autres</a:t>
            </a:r>
            <a:r>
              <a:rPr dirty="0">
                <a:latin typeface="Arial"/>
                <a:cs typeface="Arial"/>
              </a:rPr>
              <a:t> services de </a:t>
            </a:r>
            <a:r>
              <a:rPr dirty="0" err="1">
                <a:latin typeface="Arial"/>
                <a:cs typeface="Arial"/>
              </a:rPr>
              <a:t>connectivité</a:t>
            </a:r>
            <a:r>
              <a:rPr dirty="0">
                <a:latin typeface="Arial"/>
                <a:cs typeface="Arial"/>
              </a:rPr>
              <a:t>, de </a:t>
            </a:r>
            <a:r>
              <a:rPr dirty="0" err="1">
                <a:latin typeface="Arial"/>
                <a:cs typeface="Arial"/>
              </a:rPr>
              <a:t>réquisition</a:t>
            </a:r>
            <a:r>
              <a:rPr dirty="0">
                <a:latin typeface="Arial"/>
                <a:cs typeface="Arial"/>
              </a:rPr>
              <a:t>, </a:t>
            </a:r>
            <a:r>
              <a:rPr dirty="0" err="1">
                <a:latin typeface="Arial"/>
                <a:cs typeface="Arial"/>
              </a:rPr>
              <a:t>puis</a:t>
            </a:r>
            <a:r>
              <a:rPr dirty="0">
                <a:latin typeface="Arial"/>
                <a:cs typeface="Arial"/>
              </a:rPr>
              <a:t> de </a:t>
            </a:r>
            <a:r>
              <a:rPr dirty="0" err="1">
                <a:latin typeface="Arial"/>
                <a:cs typeface="Arial"/>
              </a:rPr>
              <a:t>déployer</a:t>
            </a:r>
            <a:r>
              <a:rPr dirty="0">
                <a:latin typeface="Arial"/>
                <a:cs typeface="Arial"/>
              </a:rPr>
              <a:t> des applications sur </a:t>
            </a:r>
            <a:r>
              <a:rPr dirty="0" err="1">
                <a:latin typeface="Arial"/>
                <a:cs typeface="Arial"/>
              </a:rPr>
              <a:t>cette</a:t>
            </a:r>
            <a:r>
              <a:rPr dirty="0">
                <a:latin typeface="Arial"/>
                <a:cs typeface="Arial"/>
              </a:rPr>
              <a:t> infrastructure.</a:t>
            </a:r>
            <a:endParaRPr lang="en-US" dirty="0">
              <a:latin typeface="Arial"/>
              <a:cs typeface="Arial"/>
            </a:endParaRPr>
          </a:p>
          <a:p>
            <a:pPr>
              <a:defRPr sz="2000"/>
            </a:pPr>
            <a:r>
              <a:rPr dirty="0">
                <a:latin typeface="Arial"/>
                <a:cs typeface="Arial"/>
              </a:rPr>
              <a:t>Les </a:t>
            </a:r>
            <a:r>
              <a:rPr dirty="0" err="1">
                <a:latin typeface="Arial"/>
                <a:cs typeface="Arial"/>
              </a:rPr>
              <a:t>fournisseurs</a:t>
            </a:r>
            <a:r>
              <a:rPr dirty="0">
                <a:latin typeface="Arial"/>
                <a:cs typeface="Arial"/>
              </a:rPr>
              <a:t> de cloud et les </a:t>
            </a:r>
            <a:r>
              <a:rPr dirty="0" err="1">
                <a:latin typeface="Arial"/>
                <a:cs typeface="Arial"/>
              </a:rPr>
              <a:t>communautés</a:t>
            </a:r>
            <a:r>
              <a:rPr dirty="0">
                <a:latin typeface="Arial"/>
                <a:cs typeface="Arial"/>
              </a:rPr>
              <a:t> open source </a:t>
            </a:r>
            <a:r>
              <a:rPr dirty="0" err="1">
                <a:latin typeface="Arial"/>
                <a:cs typeface="Arial"/>
              </a:rPr>
              <a:t>fournissent</a:t>
            </a:r>
            <a:r>
              <a:rPr dirty="0">
                <a:latin typeface="Arial"/>
                <a:cs typeface="Arial"/>
              </a:rPr>
              <a:t> </a:t>
            </a:r>
            <a:r>
              <a:rPr dirty="0" err="1">
                <a:latin typeface="Arial"/>
                <a:cs typeface="Arial"/>
              </a:rPr>
              <a:t>souvent</a:t>
            </a:r>
            <a:r>
              <a:rPr dirty="0">
                <a:latin typeface="Arial"/>
                <a:cs typeface="Arial"/>
              </a:rPr>
              <a:t> des sous-</a:t>
            </a:r>
            <a:r>
              <a:rPr dirty="0" err="1">
                <a:latin typeface="Arial"/>
                <a:cs typeface="Arial"/>
              </a:rPr>
              <a:t>systèmes</a:t>
            </a:r>
            <a:r>
              <a:rPr dirty="0">
                <a:latin typeface="Arial"/>
                <a:cs typeface="Arial"/>
              </a:rPr>
              <a:t> </a:t>
            </a:r>
            <a:r>
              <a:rPr dirty="0" err="1">
                <a:latin typeface="Arial"/>
                <a:cs typeface="Arial"/>
              </a:rPr>
              <a:t>spécialisés</a:t>
            </a:r>
            <a:r>
              <a:rPr dirty="0">
                <a:latin typeface="Arial"/>
                <a:cs typeface="Arial"/>
              </a:rPr>
              <a:t> pour les </a:t>
            </a:r>
            <a:r>
              <a:rPr dirty="0" err="1">
                <a:latin typeface="Arial"/>
                <a:cs typeface="Arial"/>
              </a:rPr>
              <a:t>outils</a:t>
            </a:r>
            <a:r>
              <a:rPr dirty="0">
                <a:latin typeface="Arial"/>
                <a:cs typeface="Arial"/>
              </a:rPr>
              <a:t> de </a:t>
            </a:r>
            <a:r>
              <a:rPr dirty="0" err="1">
                <a:latin typeface="Arial"/>
                <a:cs typeface="Arial"/>
              </a:rPr>
              <a:t>déploiement</a:t>
            </a:r>
            <a:r>
              <a:rPr dirty="0">
                <a:latin typeface="Arial"/>
                <a:cs typeface="Arial"/>
              </a:rPr>
              <a:t> </a:t>
            </a:r>
            <a:r>
              <a:rPr dirty="0" err="1">
                <a:latin typeface="Arial"/>
                <a:cs typeface="Arial"/>
              </a:rPr>
              <a:t>populaires</a:t>
            </a:r>
            <a:r>
              <a:rPr dirty="0">
                <a:latin typeface="Arial"/>
                <a:cs typeface="Arial"/>
              </a:rPr>
              <a:t>, qui </a:t>
            </a:r>
            <a:r>
              <a:rPr dirty="0" err="1">
                <a:latin typeface="Arial"/>
                <a:cs typeface="Arial"/>
              </a:rPr>
              <a:t>extraient</a:t>
            </a:r>
            <a:r>
              <a:rPr dirty="0">
                <a:latin typeface="Arial"/>
                <a:cs typeface="Arial"/>
              </a:rPr>
              <a:t> un </a:t>
            </a:r>
            <a:r>
              <a:rPr dirty="0" err="1">
                <a:latin typeface="Arial"/>
                <a:cs typeface="Arial"/>
              </a:rPr>
              <a:t>inventaire</a:t>
            </a:r>
            <a:r>
              <a:rPr dirty="0">
                <a:latin typeface="Arial"/>
                <a:cs typeface="Arial"/>
              </a:rPr>
              <a:t> </a:t>
            </a:r>
            <a:r>
              <a:rPr dirty="0" err="1">
                <a:latin typeface="Arial"/>
                <a:cs typeface="Arial"/>
              </a:rPr>
              <a:t>complet</a:t>
            </a:r>
            <a:r>
              <a:rPr dirty="0">
                <a:latin typeface="Arial"/>
                <a:cs typeface="Arial"/>
              </a:rPr>
              <a:t> des </a:t>
            </a:r>
            <a:r>
              <a:rPr dirty="0" err="1">
                <a:latin typeface="Arial"/>
                <a:cs typeface="Arial"/>
              </a:rPr>
              <a:t>ressources</a:t>
            </a:r>
            <a:r>
              <a:rPr dirty="0">
                <a:latin typeface="Arial"/>
                <a:cs typeface="Arial"/>
              </a:rPr>
              <a:t> </a:t>
            </a:r>
            <a:r>
              <a:rPr dirty="0" err="1">
                <a:latin typeface="Arial"/>
                <a:cs typeface="Arial"/>
              </a:rPr>
              <a:t>d'une</a:t>
            </a:r>
            <a:r>
              <a:rPr dirty="0">
                <a:latin typeface="Arial"/>
                <a:cs typeface="Arial"/>
              </a:rPr>
              <a:t> infrastructure cloud et le </a:t>
            </a:r>
            <a:r>
              <a:rPr dirty="0" err="1">
                <a:latin typeface="Arial"/>
                <a:cs typeface="Arial"/>
              </a:rPr>
              <a:t>tiennent</a:t>
            </a:r>
            <a:r>
              <a:rPr dirty="0">
                <a:latin typeface="Arial"/>
                <a:cs typeface="Arial"/>
              </a:rPr>
              <a:t> à jour en temps </a:t>
            </a:r>
            <a:r>
              <a:rPr dirty="0" err="1">
                <a:latin typeface="Arial"/>
                <a:cs typeface="Arial"/>
              </a:rPr>
              <a:t>réel</a:t>
            </a:r>
            <a:r>
              <a:rPr dirty="0">
                <a:latin typeface="Arial"/>
                <a:cs typeface="Arial"/>
              </a:rPr>
              <a:t> pendant que </a:t>
            </a:r>
            <a:r>
              <a:rPr dirty="0" err="1">
                <a:latin typeface="Arial"/>
                <a:cs typeface="Arial"/>
              </a:rPr>
              <a:t>l'automatisation</a:t>
            </a:r>
            <a:r>
              <a:rPr dirty="0">
                <a:latin typeface="Arial"/>
                <a:cs typeface="Arial"/>
              </a:rPr>
              <a:t> </a:t>
            </a:r>
            <a:r>
              <a:rPr dirty="0" err="1">
                <a:latin typeface="Arial"/>
                <a:cs typeface="Arial"/>
              </a:rPr>
              <a:t>apporte</a:t>
            </a:r>
            <a:r>
              <a:rPr dirty="0">
                <a:latin typeface="Arial"/>
                <a:cs typeface="Arial"/>
              </a:rPr>
              <a:t> des modifications.</a:t>
            </a:r>
          </a:p>
          <a:p>
            <a:pPr>
              <a:defRPr sz="2000"/>
            </a:pPr>
            <a:r>
              <a:rPr dirty="0" err="1">
                <a:latin typeface="Arial"/>
                <a:cs typeface="Arial"/>
              </a:rPr>
              <a:t>L'utilisateur</a:t>
            </a:r>
            <a:r>
              <a:rPr dirty="0">
                <a:latin typeface="Arial"/>
                <a:cs typeface="Arial"/>
              </a:rPr>
              <a:t> </a:t>
            </a:r>
            <a:r>
              <a:rPr dirty="0" err="1">
                <a:latin typeface="Arial"/>
                <a:cs typeface="Arial"/>
              </a:rPr>
              <a:t>peut</a:t>
            </a:r>
            <a:r>
              <a:rPr dirty="0">
                <a:latin typeface="Arial"/>
                <a:cs typeface="Arial"/>
              </a:rPr>
              <a:t> </a:t>
            </a:r>
            <a:r>
              <a:rPr dirty="0" err="1">
                <a:latin typeface="Arial"/>
                <a:cs typeface="Arial"/>
              </a:rPr>
              <a:t>également</a:t>
            </a:r>
            <a:r>
              <a:rPr dirty="0">
                <a:latin typeface="Arial"/>
                <a:cs typeface="Arial"/>
              </a:rPr>
              <a:t> </a:t>
            </a:r>
            <a:r>
              <a:rPr dirty="0" err="1">
                <a:latin typeface="Arial"/>
                <a:cs typeface="Arial"/>
              </a:rPr>
              <a:t>gérer</a:t>
            </a:r>
            <a:r>
              <a:rPr dirty="0">
                <a:latin typeface="Arial"/>
                <a:cs typeface="Arial"/>
              </a:rPr>
              <a:t> des </a:t>
            </a:r>
            <a:r>
              <a:rPr dirty="0" err="1">
                <a:latin typeface="Arial"/>
                <a:cs typeface="Arial"/>
              </a:rPr>
              <a:t>ressources</a:t>
            </a:r>
            <a:r>
              <a:rPr dirty="0">
                <a:latin typeface="Arial"/>
                <a:cs typeface="Arial"/>
              </a:rPr>
              <a:t> cloud à </a:t>
            </a:r>
            <a:r>
              <a:rPr dirty="0" err="1">
                <a:latin typeface="Arial"/>
                <a:cs typeface="Arial"/>
              </a:rPr>
              <a:t>l'aide</a:t>
            </a:r>
            <a:r>
              <a:rPr dirty="0">
                <a:latin typeface="Arial"/>
                <a:cs typeface="Arial"/>
              </a:rPr>
              <a:t> de scripts </a:t>
            </a:r>
            <a:r>
              <a:rPr dirty="0" err="1">
                <a:latin typeface="Arial"/>
                <a:cs typeface="Arial"/>
              </a:rPr>
              <a:t>écrits</a:t>
            </a:r>
            <a:r>
              <a:rPr dirty="0">
                <a:latin typeface="Arial"/>
                <a:cs typeface="Arial"/>
              </a:rPr>
              <a:t> en Bash, Python </a:t>
            </a:r>
            <a:r>
              <a:rPr dirty="0" err="1">
                <a:latin typeface="Arial"/>
                <a:cs typeface="Arial"/>
              </a:rPr>
              <a:t>ou</a:t>
            </a:r>
            <a:r>
              <a:rPr dirty="0">
                <a:latin typeface="Arial"/>
                <a:cs typeface="Arial"/>
              </a:rPr>
              <a:t> dans </a:t>
            </a:r>
            <a:r>
              <a:rPr dirty="0" err="1">
                <a:latin typeface="Arial"/>
                <a:cs typeface="Arial"/>
              </a:rPr>
              <a:t>d'autres</a:t>
            </a:r>
            <a:r>
              <a:rPr dirty="0">
                <a:latin typeface="Arial"/>
                <a:cs typeface="Arial"/>
              </a:rPr>
              <a:t> </a:t>
            </a:r>
            <a:r>
              <a:rPr dirty="0" err="1">
                <a:latin typeface="Arial"/>
                <a:cs typeface="Arial"/>
              </a:rPr>
              <a:t>langues</a:t>
            </a:r>
            <a:r>
              <a:rPr dirty="0">
                <a:latin typeface="Arial"/>
                <a:cs typeface="Arial"/>
              </a:rPr>
              <a:t>.</a:t>
            </a:r>
          </a:p>
          <a:p>
            <a:pPr>
              <a:defRPr sz="2000"/>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0rx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AAAAAAmAAAACAAAAAEAAAAAAAAAMAAAABQAAAAAAAAAAAD//wAAAQAAAP//AAABAA=="/>
              </a:ext>
            </a:extLst>
          </p:cNvSpPr>
          <p:nvPr>
            <p:ph type="title"/>
          </p:nvPr>
        </p:nvSpPr>
        <p:spPr>
          <a:xfrm>
            <a:off x="722630" y="4406900"/>
            <a:ext cx="7772400" cy="1362075"/>
          </a:xfrm>
        </p:spPr>
        <p:txBody>
          <a:bodyPr/>
          <a:lstStyle/>
          <a:p>
            <a:r>
              <a:t>Introduction</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Bvh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ERAABCNAAAHBsAAAAAAAAmAAAACAAAAAEAAAAAAAAAMAAAABQAAAAAAAAAAAD//wAAAQAAAP//AAABAA=="/>
              </a:ext>
            </a:extLst>
          </p:cNvSpPr>
          <p:nvPr>
            <p:ph type="body" idx="1"/>
          </p:nvPr>
        </p:nvSpPr>
        <p:spPr>
          <a:xfrm>
            <a:off x="722630" y="2906395"/>
            <a:ext cx="7772400" cy="1500505"/>
          </a:xfrm>
        </p:spPr>
        <p:txBody>
          <a:bodyPr/>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ODi0g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AAAAAAmAAAACAAAAAEAAAAAAAAAMAAAABQAAAAAAAAAAAD//wAAAQAAAP//AAABAA=="/>
              </a:ext>
            </a:extLst>
          </p:cNvSpPr>
          <p:nvPr>
            <p:ph type="title"/>
          </p:nvPr>
        </p:nvSpPr>
        <p:spPr>
          <a:xfrm>
            <a:off x="722630" y="4406900"/>
            <a:ext cx="7772400" cy="1362075"/>
          </a:xfrm>
        </p:spPr>
        <p:txBody>
          <a:bodyPr/>
          <a:lstStyle/>
          <a:p>
            <a:r>
              <a:t>Les outils d'automatisation</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CJ3gw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ERAABCNAAAHBsAAAAAAAAmAAAACAAAAAEAAAAAAAAAMAAAABQAAAAAAAAAAAD//wAAAQAAAP//AAABAA=="/>
              </a:ext>
            </a:extLst>
          </p:cNvSpPr>
          <p:nvPr>
            <p:ph type="body" idx="1"/>
          </p:nvPr>
        </p:nvSpPr>
        <p:spPr>
          <a:xfrm>
            <a:off x="722630" y="2906395"/>
            <a:ext cx="7772400" cy="1500505"/>
          </a:xfrm>
        </p:spPr>
        <p:txBody>
          <a:bodyPr/>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BAL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pPr>
              <a:defRPr sz="3600"/>
            </a:pPr>
            <a:r>
              <a:rPr lang="fr-fr"/>
              <a:t>Introduction aux outils d'automatisation</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a:defRPr sz="3600"/>
            </a:pPr>
            <a:r>
              <a:rPr dirty="0">
                <a:latin typeface="Arial"/>
                <a:cs typeface="Arial"/>
              </a:rPr>
              <a:t>Dans </a:t>
            </a:r>
            <a:r>
              <a:rPr dirty="0" err="1">
                <a:latin typeface="Arial"/>
                <a:cs typeface="Arial"/>
              </a:rPr>
              <a:t>cette</a:t>
            </a:r>
            <a:r>
              <a:rPr dirty="0">
                <a:latin typeface="Arial"/>
                <a:cs typeface="Arial"/>
              </a:rPr>
              <a:t> </a:t>
            </a:r>
            <a:r>
              <a:rPr dirty="0" err="1">
                <a:latin typeface="Arial"/>
                <a:cs typeface="Arial"/>
              </a:rPr>
              <a:t>rubrique</a:t>
            </a:r>
            <a:r>
              <a:rPr dirty="0">
                <a:latin typeface="Arial"/>
                <a:cs typeface="Arial"/>
              </a:rPr>
              <a:t>, les trois </a:t>
            </a:r>
            <a:r>
              <a:rPr dirty="0" err="1">
                <a:latin typeface="Arial"/>
                <a:cs typeface="Arial"/>
              </a:rPr>
              <a:t>outils</a:t>
            </a:r>
            <a:r>
              <a:rPr dirty="0">
                <a:latin typeface="Arial"/>
                <a:cs typeface="Arial"/>
              </a:rPr>
              <a:t> </a:t>
            </a:r>
            <a:r>
              <a:rPr dirty="0" err="1">
                <a:latin typeface="Arial"/>
                <a:cs typeface="Arial"/>
              </a:rPr>
              <a:t>d'automatisation</a:t>
            </a:r>
            <a:r>
              <a:rPr dirty="0">
                <a:latin typeface="Arial"/>
                <a:cs typeface="Arial"/>
              </a:rPr>
              <a:t> les plus </a:t>
            </a:r>
            <a:r>
              <a:rPr dirty="0" err="1">
                <a:latin typeface="Arial"/>
                <a:cs typeface="Arial"/>
              </a:rPr>
              <a:t>populaires</a:t>
            </a:r>
            <a:r>
              <a:rPr dirty="0">
                <a:latin typeface="Arial"/>
                <a:cs typeface="Arial"/>
              </a:rPr>
              <a:t>, Ansible, Puppet et Chef, </a:t>
            </a:r>
            <a:r>
              <a:rPr dirty="0" err="1">
                <a:latin typeface="Arial"/>
                <a:cs typeface="Arial"/>
              </a:rPr>
              <a:t>sont</a:t>
            </a:r>
            <a:r>
              <a:rPr dirty="0">
                <a:latin typeface="Arial"/>
                <a:cs typeface="Arial"/>
              </a:rPr>
              <a:t> </a:t>
            </a:r>
            <a:r>
              <a:rPr dirty="0" err="1">
                <a:latin typeface="Arial"/>
                <a:cs typeface="Arial"/>
              </a:rPr>
              <a:t>discutés</a:t>
            </a:r>
            <a:r>
              <a:rPr dirty="0">
                <a:latin typeface="Arial"/>
                <a:cs typeface="Arial"/>
              </a:rPr>
              <a:t>.</a:t>
            </a:r>
            <a:endParaRPr lang="en-US"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DqTR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pPr>
              <a:defRPr sz="3600"/>
            </a:pPr>
            <a:r>
              <a:rPr lang="fr-fr"/>
              <a:t>Que font les outils d'automatisation pour nous ?</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CzNgw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marL="0" indent="0">
              <a:buNone/>
              <a:defRPr sz="4800"/>
            </a:pPr>
            <a:endParaRPr lang="fr-fr" sz="2000" b="1" dirty="0"/>
          </a:p>
          <a:p>
            <a:pPr marL="0" indent="0">
              <a:buNone/>
              <a:defRPr sz="4800"/>
            </a:pPr>
            <a:r>
              <a:rPr lang="fr-fr" sz="2000" dirty="0">
                <a:latin typeface="Arial"/>
                <a:cs typeface="Arial"/>
              </a:rPr>
              <a:t>Les outils d'automatisation offrent des fonctionnalités puissantes par rapport aux stratégies d'automatisation ad hoc utilisant BASH, Python ou d'autres langages de programmation. Ces outils permettent aux développeurs de :</a:t>
            </a:r>
          </a:p>
          <a:p>
            <a:pPr>
              <a:buFont typeface="Arial" pitchFamily="2" charset="0"/>
              <a:buChar char="•"/>
              <a:defRPr sz="4800"/>
            </a:pPr>
            <a:r>
              <a:rPr lang="fr-fr" sz="2000" dirty="0">
                <a:latin typeface="Arial"/>
                <a:cs typeface="Arial"/>
              </a:rPr>
              <a:t>Simplifier et uniformiser</a:t>
            </a:r>
          </a:p>
          <a:p>
            <a:pPr>
              <a:buFont typeface="Arial" pitchFamily="2" charset="0"/>
              <a:buChar char="•"/>
              <a:defRPr sz="4800"/>
            </a:pPr>
            <a:r>
              <a:rPr lang="fr-fr" sz="2000" dirty="0">
                <a:latin typeface="Arial"/>
                <a:cs typeface="Arial"/>
              </a:rPr>
              <a:t>Accélérer le développement grâce à des fonctionnalités prêtes à utiliser</a:t>
            </a:r>
          </a:p>
          <a:p>
            <a:pPr>
              <a:buFont typeface="Arial" pitchFamily="2" charset="0"/>
              <a:buChar char="•"/>
              <a:defRPr sz="4800"/>
            </a:pPr>
            <a:r>
              <a:rPr lang="fr-fr" sz="2000" dirty="0">
                <a:latin typeface="Arial"/>
                <a:cs typeface="Arial"/>
              </a:rPr>
              <a:t>Faciliter la réutilisation, séparer les responsabilités et promouvoir la sécurité</a:t>
            </a:r>
          </a:p>
          <a:p>
            <a:pPr>
              <a:buFont typeface="Arial" pitchFamily="2" charset="0"/>
              <a:buChar char="•"/>
              <a:defRPr sz="4800"/>
            </a:pPr>
            <a:r>
              <a:rPr lang="fr-fr" sz="2000" dirty="0">
                <a:latin typeface="Arial"/>
                <a:cs typeface="Arial"/>
              </a:rPr>
              <a:t>Effectuer la découverte et la gestion d'inventaire</a:t>
            </a:r>
          </a:p>
          <a:p>
            <a:pPr>
              <a:buFont typeface="Arial" pitchFamily="2" charset="0"/>
              <a:buChar char="•"/>
              <a:defRPr sz="4800"/>
            </a:pPr>
            <a:r>
              <a:rPr lang="fr-fr" sz="2000" dirty="0">
                <a:latin typeface="Arial"/>
                <a:cs typeface="Arial"/>
              </a:rPr>
              <a:t>Gère la croissance (</a:t>
            </a:r>
            <a:r>
              <a:rPr lang="fr-fr" sz="2000" dirty="0" err="1">
                <a:latin typeface="Arial"/>
                <a:cs typeface="Arial"/>
              </a:rPr>
              <a:t>Handle</a:t>
            </a:r>
            <a:r>
              <a:rPr lang="fr-fr" sz="2000" dirty="0">
                <a:latin typeface="Arial"/>
                <a:cs typeface="Arial"/>
              </a:rPr>
              <a:t> </a:t>
            </a:r>
            <a:r>
              <a:rPr lang="fr-fr" sz="2000" dirty="0" err="1">
                <a:latin typeface="Arial"/>
                <a:cs typeface="Arial"/>
              </a:rPr>
              <a:t>scale</a:t>
            </a:r>
            <a:r>
              <a:rPr lang="fr-fr" sz="2000" dirty="0">
                <a:latin typeface="Arial"/>
                <a:cs typeface="Arial"/>
              </a:rPr>
              <a:t>)</a:t>
            </a:r>
          </a:p>
          <a:p>
            <a:pPr>
              <a:defRPr sz="4800"/>
            </a:pPr>
            <a:r>
              <a:rPr lang="fr-fr" sz="2000" dirty="0">
                <a:solidFill>
                  <a:srgbClr val="000000"/>
                </a:solidFill>
                <a:latin typeface="Arial"/>
                <a:cs typeface="Arial"/>
              </a:rPr>
              <a:t>Mobiliser la communauté </a:t>
            </a:r>
            <a:endParaRPr lang="fr-fr" sz="2000"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CA3C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rPr lang="fr-fr"/>
              <a:t>Concepts critique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marL="0" indent="0">
              <a:buNone/>
              <a:defRPr sz="1400" b="1"/>
            </a:pPr>
            <a:r>
              <a:rPr dirty="0">
                <a:latin typeface="Arial"/>
                <a:cs typeface="Arial"/>
              </a:rPr>
              <a:t>Idempotence : un aperçu
</a:t>
            </a:r>
          </a:p>
          <a:p>
            <a:pPr>
              <a:defRPr sz="1400"/>
            </a:pPr>
            <a:r>
              <a:rPr dirty="0">
                <a:latin typeface="Arial"/>
                <a:cs typeface="Arial"/>
              </a:rPr>
              <a:t>Un </a:t>
            </a:r>
            <a:r>
              <a:rPr dirty="0" err="1">
                <a:latin typeface="Arial"/>
                <a:cs typeface="Arial"/>
              </a:rPr>
              <a:t>logiciel</a:t>
            </a:r>
            <a:r>
              <a:rPr dirty="0">
                <a:latin typeface="Arial"/>
                <a:cs typeface="Arial"/>
              </a:rPr>
              <a:t> Idempotent </a:t>
            </a:r>
            <a:r>
              <a:rPr dirty="0" err="1">
                <a:latin typeface="Arial"/>
                <a:cs typeface="Arial"/>
              </a:rPr>
              <a:t>produit</a:t>
            </a:r>
            <a:r>
              <a:rPr dirty="0">
                <a:latin typeface="Arial"/>
                <a:cs typeface="Arial"/>
              </a:rPr>
              <a:t> le </a:t>
            </a:r>
            <a:r>
              <a:rPr dirty="0" err="1">
                <a:latin typeface="Arial"/>
                <a:cs typeface="Arial"/>
              </a:rPr>
              <a:t>même</a:t>
            </a:r>
            <a:r>
              <a:rPr dirty="0">
                <a:latin typeface="Arial"/>
                <a:cs typeface="Arial"/>
              </a:rPr>
              <a:t> </a:t>
            </a:r>
            <a:r>
              <a:rPr dirty="0" err="1">
                <a:latin typeface="Arial"/>
                <a:cs typeface="Arial"/>
              </a:rPr>
              <a:t>résultat</a:t>
            </a:r>
            <a:r>
              <a:rPr dirty="0">
                <a:latin typeface="Arial"/>
                <a:cs typeface="Arial"/>
              </a:rPr>
              <a:t> </a:t>
            </a:r>
            <a:r>
              <a:rPr dirty="0" err="1">
                <a:latin typeface="Arial"/>
                <a:cs typeface="Arial"/>
              </a:rPr>
              <a:t>souhaitable</a:t>
            </a:r>
            <a:r>
              <a:rPr dirty="0">
                <a:latin typeface="Arial"/>
                <a:cs typeface="Arial"/>
              </a:rPr>
              <a:t> </a:t>
            </a:r>
            <a:r>
              <a:rPr dirty="0" err="1">
                <a:latin typeface="Arial"/>
                <a:cs typeface="Arial"/>
              </a:rPr>
              <a:t>chaque</a:t>
            </a:r>
            <a:r>
              <a:rPr dirty="0">
                <a:latin typeface="Arial"/>
                <a:cs typeface="Arial"/>
              </a:rPr>
              <a:t> </a:t>
            </a:r>
            <a:r>
              <a:rPr dirty="0" err="1">
                <a:latin typeface="Arial"/>
                <a:cs typeface="Arial"/>
              </a:rPr>
              <a:t>fois</a:t>
            </a:r>
            <a:r>
              <a:rPr dirty="0">
                <a:latin typeface="Arial"/>
                <a:cs typeface="Arial"/>
              </a:rPr>
              <a:t> </a:t>
            </a:r>
            <a:r>
              <a:rPr dirty="0" err="1">
                <a:latin typeface="Arial"/>
                <a:cs typeface="Arial"/>
              </a:rPr>
              <a:t>qu'il</a:t>
            </a:r>
            <a:r>
              <a:rPr dirty="0">
                <a:latin typeface="Arial"/>
                <a:cs typeface="Arial"/>
              </a:rPr>
              <a:t> </a:t>
            </a:r>
            <a:r>
              <a:rPr dirty="0" err="1">
                <a:latin typeface="Arial"/>
                <a:cs typeface="Arial"/>
              </a:rPr>
              <a:t>est</a:t>
            </a:r>
            <a:r>
              <a:rPr dirty="0">
                <a:latin typeface="Arial"/>
                <a:cs typeface="Arial"/>
              </a:rPr>
              <a:t> </a:t>
            </a:r>
            <a:r>
              <a:rPr dirty="0" err="1">
                <a:latin typeface="Arial"/>
                <a:cs typeface="Arial"/>
              </a:rPr>
              <a:t>exécuté</a:t>
            </a:r>
            <a:r>
              <a:rPr dirty="0">
                <a:latin typeface="Arial"/>
                <a:cs typeface="Arial"/>
              </a:rPr>
              <a:t>.</a:t>
            </a:r>
            <a:r>
              <a:rPr lang="en-US" dirty="0">
                <a:latin typeface="Arial"/>
                <a:cs typeface="Arial"/>
              </a:rPr>
              <a:t> </a:t>
            </a:r>
            <a:endParaRPr dirty="0"/>
          </a:p>
          <a:p>
            <a:pPr>
              <a:defRPr sz="1400"/>
            </a:pPr>
            <a:r>
              <a:rPr dirty="0">
                <a:latin typeface="Arial"/>
                <a:cs typeface="Arial"/>
              </a:rPr>
              <a:t>Dans un </a:t>
            </a:r>
            <a:r>
              <a:rPr dirty="0" err="1">
                <a:latin typeface="Arial"/>
                <a:cs typeface="Arial"/>
              </a:rPr>
              <a:t>logiciel</a:t>
            </a:r>
            <a:r>
              <a:rPr dirty="0">
                <a:latin typeface="Arial"/>
                <a:cs typeface="Arial"/>
              </a:rPr>
              <a:t> de </a:t>
            </a:r>
            <a:r>
              <a:rPr dirty="0" err="1">
                <a:latin typeface="Arial"/>
                <a:cs typeface="Arial"/>
              </a:rPr>
              <a:t>déploiement</a:t>
            </a:r>
            <a:r>
              <a:rPr dirty="0">
                <a:latin typeface="Arial"/>
                <a:cs typeface="Arial"/>
              </a:rPr>
              <a:t>, Idempotence </a:t>
            </a:r>
            <a:r>
              <a:rPr dirty="0" err="1">
                <a:latin typeface="Arial"/>
                <a:cs typeface="Arial"/>
              </a:rPr>
              <a:t>permet</a:t>
            </a:r>
            <a:r>
              <a:rPr dirty="0">
                <a:latin typeface="Arial"/>
                <a:cs typeface="Arial"/>
              </a:rPr>
              <a:t> la convergence et la </a:t>
            </a:r>
            <a:r>
              <a:rPr dirty="0" err="1">
                <a:latin typeface="Arial"/>
                <a:cs typeface="Arial"/>
              </a:rPr>
              <a:t>composabilité</a:t>
            </a:r>
            <a:r>
              <a:rPr dirty="0">
                <a:latin typeface="Arial"/>
                <a:cs typeface="Arial"/>
              </a:rPr>
              <a:t> et </a:t>
            </a:r>
            <a:r>
              <a:rPr dirty="0" err="1">
                <a:latin typeface="Arial"/>
                <a:cs typeface="Arial"/>
              </a:rPr>
              <a:t>permet</a:t>
            </a:r>
            <a:r>
              <a:rPr dirty="0">
                <a:latin typeface="Arial"/>
                <a:cs typeface="Arial"/>
              </a:rPr>
              <a:t> de :</a:t>
            </a:r>
          </a:p>
          <a:p>
            <a:pPr lvl="1">
              <a:defRPr sz="1400"/>
            </a:pPr>
            <a:r>
              <a:rPr dirty="0" err="1">
                <a:latin typeface="Arial"/>
                <a:cs typeface="Arial"/>
              </a:rPr>
              <a:t>Rassembler</a:t>
            </a:r>
            <a:r>
              <a:rPr dirty="0">
                <a:latin typeface="Arial"/>
                <a:cs typeface="Arial"/>
              </a:rPr>
              <a:t> plus </a:t>
            </a:r>
            <a:r>
              <a:rPr dirty="0" err="1">
                <a:latin typeface="Arial"/>
                <a:cs typeface="Arial"/>
              </a:rPr>
              <a:t>facilement</a:t>
            </a:r>
            <a:r>
              <a:rPr dirty="0">
                <a:latin typeface="Arial"/>
                <a:cs typeface="Arial"/>
              </a:rPr>
              <a:t> des </a:t>
            </a:r>
            <a:r>
              <a:rPr dirty="0" err="1">
                <a:latin typeface="Arial"/>
                <a:cs typeface="Arial"/>
              </a:rPr>
              <a:t>composants</a:t>
            </a:r>
            <a:r>
              <a:rPr dirty="0">
                <a:latin typeface="Arial"/>
                <a:cs typeface="Arial"/>
              </a:rPr>
              <a:t> dans des collections qui </a:t>
            </a:r>
            <a:r>
              <a:rPr dirty="0" err="1">
                <a:latin typeface="Arial"/>
                <a:cs typeface="Arial"/>
              </a:rPr>
              <a:t>créent</a:t>
            </a:r>
            <a:r>
              <a:rPr dirty="0">
                <a:latin typeface="Arial"/>
                <a:cs typeface="Arial"/>
              </a:rPr>
              <a:t> de nouveaux types </a:t>
            </a:r>
            <a:r>
              <a:rPr dirty="0" err="1">
                <a:latin typeface="Arial"/>
                <a:cs typeface="Arial"/>
              </a:rPr>
              <a:t>d'infrastructure</a:t>
            </a:r>
            <a:r>
              <a:rPr dirty="0">
                <a:latin typeface="Arial"/>
                <a:cs typeface="Arial"/>
              </a:rPr>
              <a:t> et </a:t>
            </a:r>
            <a:r>
              <a:rPr dirty="0" err="1">
                <a:latin typeface="Arial"/>
                <a:cs typeface="Arial"/>
              </a:rPr>
              <a:t>effectuent</a:t>
            </a:r>
            <a:r>
              <a:rPr dirty="0">
                <a:latin typeface="Arial"/>
                <a:cs typeface="Arial"/>
              </a:rPr>
              <a:t> de </a:t>
            </a:r>
            <a:r>
              <a:rPr dirty="0" err="1">
                <a:latin typeface="Arial"/>
                <a:cs typeface="Arial"/>
              </a:rPr>
              <a:t>nouvelles</a:t>
            </a:r>
            <a:r>
              <a:rPr dirty="0">
                <a:latin typeface="Arial"/>
                <a:cs typeface="Arial"/>
              </a:rPr>
              <a:t> </a:t>
            </a:r>
            <a:r>
              <a:rPr dirty="0" err="1">
                <a:latin typeface="Arial"/>
                <a:cs typeface="Arial"/>
              </a:rPr>
              <a:t>tâches</a:t>
            </a:r>
            <a:r>
              <a:rPr dirty="0">
                <a:latin typeface="Arial"/>
                <a:cs typeface="Arial"/>
              </a:rPr>
              <a:t> </a:t>
            </a:r>
            <a:r>
              <a:rPr dirty="0" err="1">
                <a:latin typeface="Arial"/>
                <a:cs typeface="Arial"/>
              </a:rPr>
              <a:t>opérationnelles</a:t>
            </a:r>
            <a:r>
              <a:rPr dirty="0">
                <a:latin typeface="Arial"/>
                <a:cs typeface="Arial"/>
              </a:rPr>
              <a:t>.</a:t>
            </a:r>
          </a:p>
          <a:p>
            <a:pPr lvl="1">
              <a:defRPr sz="1400"/>
            </a:pPr>
            <a:r>
              <a:rPr dirty="0" err="1">
                <a:latin typeface="Arial"/>
                <a:cs typeface="Arial"/>
              </a:rPr>
              <a:t>Exécuter</a:t>
            </a:r>
            <a:r>
              <a:rPr dirty="0">
                <a:latin typeface="Arial"/>
                <a:cs typeface="Arial"/>
              </a:rPr>
              <a:t> des collections </a:t>
            </a:r>
            <a:r>
              <a:rPr dirty="0" err="1">
                <a:latin typeface="Arial"/>
                <a:cs typeface="Arial"/>
              </a:rPr>
              <a:t>complètes</a:t>
            </a:r>
            <a:r>
              <a:rPr dirty="0">
                <a:latin typeface="Arial"/>
                <a:cs typeface="Arial"/>
              </a:rPr>
              <a:t> de </a:t>
            </a:r>
            <a:r>
              <a:rPr dirty="0" err="1">
                <a:latin typeface="Arial"/>
                <a:cs typeface="Arial"/>
              </a:rPr>
              <a:t>développement</a:t>
            </a:r>
            <a:r>
              <a:rPr dirty="0">
                <a:latin typeface="Arial"/>
                <a:cs typeface="Arial"/>
              </a:rPr>
              <a:t>/</a:t>
            </a:r>
            <a:r>
              <a:rPr dirty="0" err="1">
                <a:latin typeface="Arial"/>
                <a:cs typeface="Arial"/>
              </a:rPr>
              <a:t>déploiement</a:t>
            </a:r>
            <a:r>
              <a:rPr dirty="0">
                <a:latin typeface="Arial"/>
                <a:cs typeface="Arial"/>
              </a:rPr>
              <a:t> pour </a:t>
            </a:r>
            <a:r>
              <a:rPr dirty="0" err="1">
                <a:latin typeface="Arial"/>
                <a:cs typeface="Arial"/>
              </a:rPr>
              <a:t>réparer</a:t>
            </a:r>
            <a:r>
              <a:rPr dirty="0">
                <a:latin typeface="Arial"/>
                <a:cs typeface="Arial"/>
              </a:rPr>
              <a:t> en </a:t>
            </a:r>
            <a:r>
              <a:rPr dirty="0" err="1">
                <a:latin typeface="Arial"/>
                <a:cs typeface="Arial"/>
              </a:rPr>
              <a:t>toute</a:t>
            </a:r>
            <a:r>
              <a:rPr dirty="0">
                <a:latin typeface="Arial"/>
                <a:cs typeface="Arial"/>
              </a:rPr>
              <a:t> </a:t>
            </a:r>
            <a:r>
              <a:rPr dirty="0" err="1">
                <a:latin typeface="Arial"/>
                <a:cs typeface="Arial"/>
              </a:rPr>
              <a:t>sécurité</a:t>
            </a:r>
            <a:r>
              <a:rPr dirty="0">
                <a:latin typeface="Arial"/>
                <a:cs typeface="Arial"/>
              </a:rPr>
              <a:t> les petits </a:t>
            </a:r>
            <a:r>
              <a:rPr dirty="0" err="1">
                <a:latin typeface="Arial"/>
                <a:cs typeface="Arial"/>
              </a:rPr>
              <a:t>problèmes</a:t>
            </a:r>
            <a:r>
              <a:rPr dirty="0">
                <a:latin typeface="Arial"/>
                <a:cs typeface="Arial"/>
              </a:rPr>
              <a:t> </a:t>
            </a:r>
            <a:r>
              <a:rPr dirty="0" err="1">
                <a:latin typeface="Arial"/>
                <a:cs typeface="Arial"/>
              </a:rPr>
              <a:t>d'infrastructure</a:t>
            </a:r>
            <a:r>
              <a:rPr dirty="0">
                <a:latin typeface="Arial"/>
                <a:cs typeface="Arial"/>
              </a:rPr>
              <a:t>, </a:t>
            </a:r>
            <a:r>
              <a:rPr dirty="0" err="1">
                <a:latin typeface="Arial"/>
                <a:cs typeface="Arial"/>
              </a:rPr>
              <a:t>effectuer</a:t>
            </a:r>
            <a:r>
              <a:rPr dirty="0">
                <a:latin typeface="Arial"/>
                <a:cs typeface="Arial"/>
              </a:rPr>
              <a:t> des mises à </a:t>
            </a:r>
            <a:r>
              <a:rPr dirty="0" err="1">
                <a:latin typeface="Arial"/>
                <a:cs typeface="Arial"/>
              </a:rPr>
              <a:t>niveau</a:t>
            </a:r>
            <a:r>
              <a:rPr dirty="0">
                <a:latin typeface="Arial"/>
                <a:cs typeface="Arial"/>
              </a:rPr>
              <a:t> progressives, modifier la configuration </a:t>
            </a:r>
            <a:r>
              <a:rPr dirty="0" err="1">
                <a:latin typeface="Arial"/>
                <a:cs typeface="Arial"/>
              </a:rPr>
              <a:t>ou</a:t>
            </a:r>
            <a:r>
              <a:rPr dirty="0">
                <a:latin typeface="Arial"/>
                <a:cs typeface="Arial"/>
              </a:rPr>
              <a:t> </a:t>
            </a:r>
            <a:r>
              <a:rPr dirty="0" err="1">
                <a:latin typeface="Arial"/>
                <a:cs typeface="Arial"/>
              </a:rPr>
              <a:t>gérer</a:t>
            </a:r>
            <a:r>
              <a:rPr dirty="0">
                <a:latin typeface="Arial"/>
                <a:cs typeface="Arial"/>
              </a:rPr>
              <a:t> la mise à </a:t>
            </a:r>
            <a:r>
              <a:rPr dirty="0" err="1">
                <a:latin typeface="Arial"/>
                <a:cs typeface="Arial"/>
              </a:rPr>
              <a:t>l'échelle</a:t>
            </a:r>
            <a:r>
              <a:rPr dirty="0">
                <a:latin typeface="Arial"/>
                <a:cs typeface="Arial"/>
              </a:rPr>
              <a:t>.</a:t>
            </a:r>
            <a:r>
              <a:rPr lang="en-US" dirty="0">
                <a:latin typeface="Arial"/>
                <a:cs typeface="Arial"/>
              </a:rPr>
              <a:t> </a:t>
            </a:r>
            <a:br>
              <a:rPr lang="en-US" dirty="0">
                <a:latin typeface="Arial"/>
                <a:cs typeface="Arial"/>
              </a:rPr>
            </a:br>
            <a:endParaRPr dirty="0"/>
          </a:p>
          <a:p>
            <a:pPr marL="0" indent="0">
              <a:buNone/>
              <a:defRPr sz="1400"/>
            </a:pPr>
            <a:r>
              <a:rPr b="1" dirty="0" err="1">
                <a:latin typeface="Arial"/>
                <a:cs typeface="Arial"/>
              </a:rPr>
              <a:t>Procédure</a:t>
            </a:r>
            <a:r>
              <a:rPr b="1" dirty="0">
                <a:latin typeface="Arial"/>
                <a:cs typeface="Arial"/>
              </a:rPr>
              <a:t> vs </a:t>
            </a:r>
            <a:r>
              <a:rPr b="1" dirty="0" err="1">
                <a:latin typeface="Arial"/>
                <a:cs typeface="Arial"/>
              </a:rPr>
              <a:t>déclarative</a:t>
            </a:r>
            <a:endParaRPr dirty="0" err="1">
              <a:latin typeface="Arial"/>
              <a:cs typeface="Arial"/>
            </a:endParaRPr>
          </a:p>
          <a:p>
            <a:pPr>
              <a:defRPr sz="1400"/>
            </a:pPr>
            <a:r>
              <a:rPr dirty="0">
                <a:latin typeface="Arial"/>
                <a:cs typeface="Arial"/>
              </a:rPr>
              <a:t>Le code </a:t>
            </a:r>
            <a:r>
              <a:rPr dirty="0" err="1">
                <a:latin typeface="Arial"/>
                <a:cs typeface="Arial"/>
              </a:rPr>
              <a:t>procédural</a:t>
            </a:r>
            <a:r>
              <a:rPr dirty="0">
                <a:latin typeface="Arial"/>
                <a:cs typeface="Arial"/>
              </a:rPr>
              <a:t> </a:t>
            </a:r>
            <a:r>
              <a:rPr dirty="0" err="1">
                <a:latin typeface="Arial"/>
                <a:cs typeface="Arial"/>
              </a:rPr>
              <a:t>peut</a:t>
            </a:r>
            <a:r>
              <a:rPr dirty="0">
                <a:latin typeface="Arial"/>
                <a:cs typeface="Arial"/>
              </a:rPr>
              <a:t> </a:t>
            </a:r>
            <a:r>
              <a:rPr dirty="0" err="1">
                <a:latin typeface="Arial"/>
                <a:cs typeface="Arial"/>
              </a:rPr>
              <a:t>atteindre</a:t>
            </a:r>
            <a:r>
              <a:rPr dirty="0">
                <a:latin typeface="Arial"/>
                <a:cs typeface="Arial"/>
              </a:rPr>
              <a:t> </a:t>
            </a:r>
            <a:r>
              <a:rPr dirty="0" err="1">
                <a:latin typeface="Arial"/>
                <a:cs typeface="Arial"/>
              </a:rPr>
              <a:t>l'idempotence</a:t>
            </a:r>
            <a:r>
              <a:rPr dirty="0">
                <a:latin typeface="Arial"/>
                <a:cs typeface="Arial"/>
              </a:rPr>
              <a:t>, </a:t>
            </a:r>
            <a:r>
              <a:rPr dirty="0" err="1">
                <a:latin typeface="Arial"/>
                <a:cs typeface="Arial"/>
              </a:rPr>
              <a:t>mais</a:t>
            </a:r>
            <a:r>
              <a:rPr dirty="0">
                <a:latin typeface="Arial"/>
                <a:cs typeface="Arial"/>
              </a:rPr>
              <a:t> de </a:t>
            </a:r>
            <a:r>
              <a:rPr dirty="0" err="1">
                <a:latin typeface="Arial"/>
                <a:cs typeface="Arial"/>
              </a:rPr>
              <a:t>nombreux</a:t>
            </a:r>
            <a:r>
              <a:rPr dirty="0">
                <a:latin typeface="Arial"/>
                <a:cs typeface="Arial"/>
              </a:rPr>
              <a:t> </a:t>
            </a:r>
            <a:r>
              <a:rPr dirty="0" err="1">
                <a:latin typeface="Arial"/>
                <a:cs typeface="Arial"/>
              </a:rPr>
              <a:t>outils</a:t>
            </a:r>
            <a:r>
              <a:rPr dirty="0">
                <a:latin typeface="Arial"/>
                <a:cs typeface="Arial"/>
              </a:rPr>
              <a:t> de gestion de </a:t>
            </a:r>
            <a:r>
              <a:rPr dirty="0" err="1">
                <a:latin typeface="Arial"/>
                <a:cs typeface="Arial"/>
              </a:rPr>
              <a:t>l'infrastructure</a:t>
            </a:r>
            <a:r>
              <a:rPr dirty="0">
                <a:latin typeface="Arial"/>
                <a:cs typeface="Arial"/>
              </a:rPr>
              <a:t>, de </a:t>
            </a:r>
            <a:r>
              <a:rPr dirty="0" err="1">
                <a:latin typeface="Arial"/>
                <a:cs typeface="Arial"/>
              </a:rPr>
              <a:t>déploiement</a:t>
            </a:r>
            <a:r>
              <a:rPr dirty="0">
                <a:latin typeface="Arial"/>
                <a:cs typeface="Arial"/>
              </a:rPr>
              <a:t> et </a:t>
            </a:r>
            <a:r>
              <a:rPr dirty="0" err="1">
                <a:latin typeface="Arial"/>
                <a:cs typeface="Arial"/>
              </a:rPr>
              <a:t>d'orchestration</a:t>
            </a:r>
            <a:r>
              <a:rPr dirty="0">
                <a:latin typeface="Arial"/>
                <a:cs typeface="Arial"/>
              </a:rPr>
              <a:t> </a:t>
            </a:r>
            <a:r>
              <a:rPr dirty="0" err="1">
                <a:latin typeface="Arial"/>
                <a:cs typeface="Arial"/>
              </a:rPr>
              <a:t>ont</a:t>
            </a:r>
            <a:r>
              <a:rPr dirty="0">
                <a:latin typeface="Arial"/>
                <a:cs typeface="Arial"/>
              </a:rPr>
              <a:t> </a:t>
            </a:r>
            <a:r>
              <a:rPr dirty="0" err="1">
                <a:latin typeface="Arial"/>
                <a:cs typeface="Arial"/>
              </a:rPr>
              <a:t>adopté</a:t>
            </a:r>
            <a:r>
              <a:rPr dirty="0">
                <a:latin typeface="Arial"/>
                <a:cs typeface="Arial"/>
              </a:rPr>
              <a:t> </a:t>
            </a:r>
            <a:r>
              <a:rPr dirty="0" err="1">
                <a:latin typeface="Arial"/>
                <a:cs typeface="Arial"/>
              </a:rPr>
              <a:t>une</a:t>
            </a:r>
            <a:r>
              <a:rPr dirty="0">
                <a:latin typeface="Arial"/>
                <a:cs typeface="Arial"/>
              </a:rPr>
              <a:t> </a:t>
            </a:r>
            <a:r>
              <a:rPr dirty="0" err="1">
                <a:latin typeface="Arial"/>
                <a:cs typeface="Arial"/>
              </a:rPr>
              <a:t>autre</a:t>
            </a:r>
            <a:r>
              <a:rPr dirty="0">
                <a:latin typeface="Arial"/>
                <a:cs typeface="Arial"/>
              </a:rPr>
              <a:t> </a:t>
            </a:r>
            <a:r>
              <a:rPr dirty="0" err="1">
                <a:latin typeface="Arial"/>
                <a:cs typeface="Arial"/>
              </a:rPr>
              <a:t>méthode</a:t>
            </a:r>
            <a:r>
              <a:rPr dirty="0">
                <a:latin typeface="Arial"/>
                <a:cs typeface="Arial"/>
              </a:rPr>
              <a:t>, qui </a:t>
            </a:r>
            <a:r>
              <a:rPr dirty="0" err="1">
                <a:latin typeface="Arial"/>
                <a:cs typeface="Arial"/>
              </a:rPr>
              <a:t>consiste</a:t>
            </a:r>
            <a:r>
              <a:rPr dirty="0">
                <a:latin typeface="Arial"/>
                <a:cs typeface="Arial"/>
              </a:rPr>
              <a:t> à </a:t>
            </a:r>
            <a:r>
              <a:rPr dirty="0" err="1">
                <a:latin typeface="Arial"/>
                <a:cs typeface="Arial"/>
              </a:rPr>
              <a:t>créer</a:t>
            </a:r>
            <a:r>
              <a:rPr dirty="0">
                <a:latin typeface="Arial"/>
                <a:cs typeface="Arial"/>
              </a:rPr>
              <a:t> un </a:t>
            </a:r>
            <a:r>
              <a:rPr dirty="0" err="1">
                <a:latin typeface="Arial"/>
                <a:cs typeface="Arial"/>
              </a:rPr>
              <a:t>déclaratif</a:t>
            </a:r>
            <a:r>
              <a:rPr dirty="0">
                <a:latin typeface="Arial"/>
                <a:cs typeface="Arial"/>
              </a:rPr>
              <a:t>.</a:t>
            </a:r>
          </a:p>
          <a:p>
            <a:pPr>
              <a:defRPr sz="1400"/>
            </a:pPr>
            <a:r>
              <a:rPr dirty="0">
                <a:latin typeface="Arial"/>
                <a:cs typeface="Arial"/>
              </a:rPr>
              <a:t>Un </a:t>
            </a:r>
            <a:r>
              <a:rPr dirty="0" err="1">
                <a:latin typeface="Arial"/>
                <a:cs typeface="Arial"/>
              </a:rPr>
              <a:t>déclaratif</a:t>
            </a:r>
            <a:r>
              <a:rPr dirty="0">
                <a:latin typeface="Arial"/>
                <a:cs typeface="Arial"/>
              </a:rPr>
              <a:t> </a:t>
            </a:r>
            <a:r>
              <a:rPr dirty="0" err="1">
                <a:latin typeface="Arial"/>
                <a:cs typeface="Arial"/>
              </a:rPr>
              <a:t>est</a:t>
            </a:r>
            <a:r>
              <a:rPr dirty="0">
                <a:latin typeface="Arial"/>
                <a:cs typeface="Arial"/>
              </a:rPr>
              <a:t> un </a:t>
            </a:r>
            <a:r>
              <a:rPr dirty="0" err="1">
                <a:latin typeface="Arial"/>
                <a:cs typeface="Arial"/>
              </a:rPr>
              <a:t>modèle</a:t>
            </a:r>
            <a:r>
              <a:rPr dirty="0">
                <a:latin typeface="Arial"/>
                <a:cs typeface="Arial"/>
              </a:rPr>
              <a:t> </a:t>
            </a:r>
            <a:r>
              <a:rPr dirty="0" err="1">
                <a:latin typeface="Arial"/>
                <a:cs typeface="Arial"/>
              </a:rPr>
              <a:t>statique</a:t>
            </a:r>
            <a:r>
              <a:rPr dirty="0">
                <a:latin typeface="Arial"/>
                <a:cs typeface="Arial"/>
              </a:rPr>
              <a:t> </a:t>
            </a:r>
            <a:r>
              <a:rPr dirty="0" err="1">
                <a:latin typeface="Arial"/>
                <a:cs typeface="Arial"/>
              </a:rPr>
              <a:t>utilisé</a:t>
            </a:r>
            <a:r>
              <a:rPr dirty="0">
                <a:latin typeface="Arial"/>
                <a:cs typeface="Arial"/>
              </a:rPr>
              <a:t> par le middleware qui </a:t>
            </a:r>
            <a:r>
              <a:rPr dirty="0" err="1">
                <a:latin typeface="Arial"/>
                <a:cs typeface="Arial"/>
              </a:rPr>
              <a:t>intègre</a:t>
            </a:r>
            <a:r>
              <a:rPr dirty="0">
                <a:latin typeface="Arial"/>
                <a:cs typeface="Arial"/>
              </a:rPr>
              <a:t> des </a:t>
            </a:r>
            <a:r>
              <a:rPr dirty="0" err="1">
                <a:latin typeface="Arial"/>
                <a:cs typeface="Arial"/>
              </a:rPr>
              <a:t>détails</a:t>
            </a:r>
            <a:r>
              <a:rPr dirty="0">
                <a:latin typeface="Arial"/>
                <a:cs typeface="Arial"/>
              </a:rPr>
              <a:t> </a:t>
            </a:r>
            <a:r>
              <a:rPr dirty="0" err="1">
                <a:latin typeface="Arial"/>
                <a:cs typeface="Arial"/>
              </a:rPr>
              <a:t>spécifiques</a:t>
            </a:r>
            <a:r>
              <a:rPr dirty="0">
                <a:latin typeface="Arial"/>
                <a:cs typeface="Arial"/>
              </a:rPr>
              <a:t> au </a:t>
            </a:r>
            <a:r>
              <a:rPr dirty="0" err="1">
                <a:latin typeface="Arial"/>
                <a:cs typeface="Arial"/>
              </a:rPr>
              <a:t>déploiement</a:t>
            </a:r>
            <a:r>
              <a:rPr dirty="0">
                <a:latin typeface="Arial"/>
                <a:cs typeface="Arial"/>
              </a:rPr>
              <a:t>, examine les </a:t>
            </a:r>
            <a:r>
              <a:rPr dirty="0" err="1">
                <a:latin typeface="Arial"/>
                <a:cs typeface="Arial"/>
              </a:rPr>
              <a:t>circonstances</a:t>
            </a:r>
            <a:r>
              <a:rPr dirty="0">
                <a:latin typeface="Arial"/>
                <a:cs typeface="Arial"/>
              </a:rPr>
              <a:t> </a:t>
            </a:r>
            <a:r>
              <a:rPr dirty="0" err="1">
                <a:latin typeface="Arial"/>
                <a:cs typeface="Arial"/>
              </a:rPr>
              <a:t>actuelles</a:t>
            </a:r>
            <a:r>
              <a:rPr dirty="0">
                <a:latin typeface="Arial"/>
                <a:cs typeface="Arial"/>
              </a:rPr>
              <a:t> et met </a:t>
            </a:r>
            <a:r>
              <a:rPr dirty="0" err="1">
                <a:latin typeface="Arial"/>
                <a:cs typeface="Arial"/>
              </a:rPr>
              <a:t>l'infrastructure</a:t>
            </a:r>
            <a:r>
              <a:rPr dirty="0">
                <a:latin typeface="Arial"/>
                <a:cs typeface="Arial"/>
              </a:rPr>
              <a:t> </a:t>
            </a:r>
            <a:r>
              <a:rPr dirty="0" err="1">
                <a:latin typeface="Arial"/>
                <a:cs typeface="Arial"/>
              </a:rPr>
              <a:t>réelle</a:t>
            </a:r>
            <a:r>
              <a:rPr dirty="0">
                <a:latin typeface="Arial"/>
                <a:cs typeface="Arial"/>
              </a:rPr>
              <a:t> en </a:t>
            </a:r>
            <a:r>
              <a:rPr dirty="0" err="1">
                <a:latin typeface="Arial"/>
                <a:cs typeface="Arial"/>
              </a:rPr>
              <a:t>alignement</a:t>
            </a:r>
            <a:r>
              <a:rPr dirty="0">
                <a:latin typeface="Arial"/>
                <a:cs typeface="Arial"/>
              </a:rPr>
              <a:t> avec le </a:t>
            </a:r>
            <a:r>
              <a:rPr dirty="0" err="1">
                <a:latin typeface="Arial"/>
                <a:cs typeface="Arial"/>
              </a:rPr>
              <a:t>modèle</a:t>
            </a:r>
            <a:r>
              <a:rPr dirty="0">
                <a:latin typeface="Arial"/>
                <a:cs typeface="Arial"/>
              </a:rPr>
              <a:t>, et </a:t>
            </a:r>
            <a:r>
              <a:rPr dirty="0" err="1">
                <a:latin typeface="Arial"/>
                <a:cs typeface="Arial"/>
              </a:rPr>
              <a:t>généralement</a:t>
            </a:r>
            <a:r>
              <a:rPr dirty="0">
                <a:latin typeface="Arial"/>
                <a:cs typeface="Arial"/>
              </a:rPr>
              <a:t> le chemin le </a:t>
            </a:r>
            <a:r>
              <a:rPr dirty="0" err="1">
                <a:latin typeface="Arial"/>
                <a:cs typeface="Arial"/>
              </a:rPr>
              <a:t>moins</a:t>
            </a:r>
            <a:r>
              <a:rPr dirty="0">
                <a:latin typeface="Arial"/>
                <a:cs typeface="Arial"/>
              </a:rPr>
              <a:t> long.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CRJiw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rPr lang="fr-fr"/>
              <a:t>Concepts critique</a:t>
            </a:r>
          </a:p>
        </p:txBody>
      </p:sp>
      <p:sp>
        <p:nvSpPr>
          <p:cNvPr id="3" name="Rectangle1"/>
          <p:cNvSpPr>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E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B/f38ArMv5A8zMzADAwP8Af39/AAAAAAAAAAAAAAAAAAAAAAAAAAAAIQAAABgAAAAUAAAAjgAAAPUKAAARNwAACg0AAAAgAAAmAAAACAAAAP//////////MAAAABQAAAAAAAAAAAD//wAAAQAAAP//AAABAA=="/>
              </a:ext>
            </a:extLst>
          </p:cNvSpPr>
          <p:nvPr/>
        </p:nvSpPr>
        <p:spPr>
          <a:xfrm>
            <a:off x="90170" y="1781175"/>
            <a:ext cx="8861425" cy="338455"/>
          </a:xfrm>
          <a:prstGeom prst="rect">
            <a:avLst/>
          </a:prstGeom>
          <a:noFill/>
          <a:ln>
            <a:noFill/>
          </a:ln>
          <a:effectLst/>
        </p:spPr>
        <p:txBody>
          <a:bodyPr vert="horz" wrap="square" lIns="91440" tIns="45720" rIns="91440" bIns="45720" numCol="1" spcCol="215900" anchor="t"/>
          <a:lstStyle/>
          <a:p>
            <a:r>
              <a:rPr lang="fr-fr" sz="1600" b="1">
                <a:solidFill>
                  <a:srgbClr val="000000"/>
                </a:solidFill>
              </a:rPr>
              <a:t>Provisionnement vs. configuration vs. déploiement vs. orchestration</a:t>
            </a:r>
          </a:p>
        </p:txBody>
      </p:sp>
      <p:graphicFrame>
        <p:nvGraphicFramePr>
          <p:cNvPr id="4" name="Table1"/>
          <p:cNvGraphicFramePr>
            <a:graphicFrameLocks noGrp="1"/>
          </p:cNvGraphicFramePr>
          <p:nvPr/>
        </p:nvGraphicFramePr>
        <p:xfrm>
          <a:off x="152400" y="2209800"/>
          <a:ext cx="8610600" cy="3973830"/>
        </p:xfrm>
        <a:graphic>
          <a:graphicData uri="http://schemas.openxmlformats.org/drawingml/2006/table">
            <a:tbl>
              <a:tblPr>
                <a:noFill/>
              </a:tblPr>
              <a:tblGrid>
                <a:gridCol w="2152650">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2152650">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tblGrid>
              <a:tr h="607060">
                <a:tc>
                  <a:txBody>
                    <a:bodyPr/>
                    <a:lstStyle/>
                    <a:p>
                      <a:pPr marL="0" marR="0" indent="0" algn="ctr">
                        <a:buNone/>
                        <a:defRPr sz="1200" b="1">
                          <a:solidFill>
                            <a:srgbClr val="FFFFFF"/>
                          </a:solidFill>
                        </a:defRPr>
                      </a:pPr>
                      <a:r>
                        <a:rPr lang="fr-fr"/>
                        <a:t>Provisionnement</a:t>
                      </a:r>
                    </a:p>
                  </a:txBody>
                  <a:tcPr marL="90170" marR="90170" marT="45085" marB="45085" anchor="ctr">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a:lstStyle/>
                    <a:p>
                      <a:pPr marL="0" marR="0" indent="0" algn="ctr">
                        <a:buNone/>
                        <a:defRPr sz="1200" b="1">
                          <a:solidFill>
                            <a:srgbClr val="FFFFFF"/>
                          </a:solidFill>
                        </a:defRPr>
                      </a:pPr>
                      <a:r>
                        <a:rPr lang="fr-fr"/>
                        <a:t>Configuration</a:t>
                      </a:r>
                    </a:p>
                  </a:txBody>
                  <a:tcPr marL="90170" marR="90170" marT="45085" marB="45085" anchor="ctr">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a:lstStyle/>
                    <a:p>
                      <a:pPr marL="0" marR="0" indent="0" algn="ctr">
                        <a:buNone/>
                        <a:defRPr sz="1200" b="1">
                          <a:solidFill>
                            <a:srgbClr val="FFFFFF"/>
                          </a:solidFill>
                        </a:defRPr>
                      </a:pPr>
                      <a:r>
                        <a:rPr lang="fr-fr"/>
                        <a:t>Déploiement</a:t>
                      </a:r>
                    </a:p>
                  </a:txBody>
                  <a:tcPr marL="90170" marR="90170" marT="45085" marB="45085" anchor="ctr">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a:lstStyle/>
                    <a:p>
                      <a:pPr marL="0" marR="0" indent="0" algn="ctr">
                        <a:buNone/>
                        <a:defRPr sz="1200" b="1">
                          <a:solidFill>
                            <a:srgbClr val="FFFFFF"/>
                          </a:solidFill>
                        </a:defRPr>
                      </a:pPr>
                      <a:r>
                        <a:rPr lang="fr-fr"/>
                        <a:t>Orchestration</a:t>
                      </a:r>
                    </a:p>
                  </a:txBody>
                  <a:tcPr marL="90170" marR="90170" marT="45085" marB="45085" anchor="ctr">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0D108BD9-81ED-4DB2-BD59-A6C34878D82A}">
                    <a16:rowId xmlns:a16="http://schemas.microsoft.com/office/drawing/2014/main" val="10000"/>
                  </a:ext>
                  <a:ext uri="smNativeData">
                    <pr:rowheight xmlns:pr="smNativeData" xmlns="" xmlns:p15="http://schemas.microsoft.com/office/powerpoint/2012/main" xmlns:p14="http://schemas.microsoft.com/office/powerpoint/2010/main" xmlns:mc="http://schemas.openxmlformats.org/markup-compatibility/2006" dt="1610921433" type="min" val="607060"/>
                  </a:ext>
                </a:extLst>
              </a:tr>
              <a:tr h="3366770">
                <a:tc>
                  <a:txBody>
                    <a:bodyPr/>
                    <a:lstStyle/>
                    <a:p>
                      <a:pPr marL="0" marR="0" indent="0" algn="l">
                        <a:buNone/>
                        <a:defRPr sz="1200">
                          <a:solidFill>
                            <a:srgbClr val="58585B"/>
                          </a:solidFill>
                        </a:defRPr>
                      </a:pPr>
                      <a:r>
                        <a:rPr lang="fr-fr"/>
                        <a:t>Il s'agit d'obtenir une infrastructure de calcul, de stockage et de réseau (réelle ou virtuelle), d'activer les communications, de la mettre en service et de la rendre prête à l'emploi par les opérateurs et les développeurs.</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38100" cap="flat" cmpd="sng" algn="ctr">
                      <a:solidFill>
                        <a:srgbClr val="FFFFFF"/>
                      </a:solidFill>
                      <a:prstDash val="solid"/>
                      <a:round/>
                      <a:headEnd type="none" w="med" len="med"/>
                      <a:tailEnd type="none" w="med" len="med"/>
                    </a:lnT>
                    <a:lnB w="12700" cap="flat" cmpd="sng" algn="ctr">
                      <a:solidFill>
                        <a:srgbClr val="FFFFFF"/>
                      </a:solidFill>
                      <a:prstDash val="solid"/>
                      <a:headEnd type="none"/>
                      <a:tailEnd type="none"/>
                    </a:lnB>
                    <a:lnTlToBr>
                      <a:noFill/>
                    </a:lnTlToBr>
                    <a:lnBlToTr>
                      <a:noFill/>
                    </a:lnBlToTr>
                    <a:solidFill>
                      <a:srgbClr val="CDD0D4"/>
                    </a:solidFill>
                  </a:tcPr>
                </a:tc>
                <a:tc>
                  <a:txBody>
                    <a:bodyPr/>
                    <a:lstStyle/>
                    <a:p>
                      <a:pPr marL="0" marR="0" indent="0" algn="l">
                        <a:buNone/>
                        <a:defRPr sz="1200">
                          <a:solidFill>
                            <a:srgbClr val="58585B"/>
                          </a:solidFill>
                        </a:defRPr>
                      </a:pPr>
                      <a:r>
                        <a:rPr lang="fr-fr"/>
                        <a:t>Cela signifie installer des applications et des services de base et effectuer les opérations, les tâches et les tests nécessaires pour préparer une plate-forme de bas niveau pour déployer des applications ou une plate-forme de niveau supérieur.</a:t>
                      </a:r>
                    </a:p>
                  </a:txBody>
                  <a:tcPr marL="47625" marR="47625" marT="47625" marB="4762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38100" cap="flat" cmpd="sng" algn="ctr">
                      <a:solidFill>
                        <a:srgbClr val="FFFFFF"/>
                      </a:solidFill>
                      <a:prstDash val="solid"/>
                      <a:round/>
                      <a:headEnd type="none" w="med" len="med"/>
                      <a:tailEnd type="none" w="med" len="med"/>
                    </a:lnT>
                    <a:lnB w="12700" cap="flat" cmpd="sng" algn="ctr">
                      <a:solidFill>
                        <a:srgbClr val="FFFFFF"/>
                      </a:solidFill>
                      <a:prstDash val="solid"/>
                      <a:headEnd type="none"/>
                      <a:tailEnd type="none"/>
                    </a:lnB>
                    <a:lnTlToBr>
                      <a:noFill/>
                    </a:lnTlToBr>
                    <a:lnBlToTr>
                      <a:noFill/>
                    </a:lnBlToTr>
                    <a:solidFill>
                      <a:srgbClr val="CDD0D4"/>
                    </a:solidFill>
                  </a:tcPr>
                </a:tc>
                <a:tc>
                  <a:txBody>
                    <a:bodyPr/>
                    <a:lstStyle/>
                    <a:p>
                      <a:pPr marL="0" marR="0" indent="0" algn="l">
                        <a:buNone/>
                        <a:defRPr sz="1200">
                          <a:solidFill>
                            <a:srgbClr val="58585B"/>
                          </a:solidFill>
                        </a:defRPr>
                      </a:pPr>
                      <a:r>
                        <a:rPr lang="fr-fr"/>
                        <a:t>Cela implique la création, l'organisation, l'intégration et la préparation d'applications multi-composants ou de plates-formes de niveau supérieur, souvent sur plusieurs nœuds.</a:t>
                      </a:r>
                    </a:p>
                  </a:txBody>
                  <a:tcPr marL="47625" marR="47625" marT="47625" marB="4762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38100" cap="flat" cmpd="sng" algn="ctr">
                      <a:solidFill>
                        <a:srgbClr val="FFFFFF"/>
                      </a:solidFill>
                      <a:prstDash val="solid"/>
                      <a:round/>
                      <a:headEnd type="none" w="med" len="med"/>
                      <a:tailEnd type="none" w="med" len="med"/>
                    </a:lnT>
                    <a:lnB w="12700" cap="flat" cmpd="sng" algn="ctr">
                      <a:solidFill>
                        <a:srgbClr val="FFFFFF"/>
                      </a:solidFill>
                      <a:prstDash val="solid"/>
                      <a:headEnd type="none"/>
                      <a:tailEnd type="none"/>
                    </a:lnB>
                    <a:lnTlToBr>
                      <a:noFill/>
                    </a:lnTlToBr>
                    <a:lnBlToTr>
                      <a:noFill/>
                    </a:lnBlToTr>
                    <a:solidFill>
                      <a:srgbClr val="CDD0D4"/>
                    </a:solidFill>
                  </a:tcPr>
                </a:tc>
                <a:tc>
                  <a:txBody>
                    <a:bodyPr/>
                    <a:lstStyle/>
                    <a:p>
                      <a:pPr marL="0" marR="0" indent="0" algn="ctr">
                        <a:buNone/>
                        <a:defRPr sz="1200">
                          <a:solidFill>
                            <a:srgbClr val="58585B"/>
                          </a:solidFill>
                        </a:defRPr>
                      </a:pPr>
                      <a:r>
                        <a:rPr lang="fr-fr"/>
                        <a:t>Cela peut se référer à plusieurs choses :</a:t>
                      </a:r>
                    </a:p>
                    <a:p>
                      <a:pPr marL="176530" marR="0" lvl="1" indent="-176530" algn="l">
                        <a:buFont typeface="Arial" pitchFamily="2" charset="0"/>
                        <a:buChar char="•"/>
                        <a:defRPr sz="1200">
                          <a:solidFill>
                            <a:srgbClr val="58585B"/>
                          </a:solidFill>
                        </a:defRPr>
                      </a:pPr>
                      <a:r>
                        <a:rPr lang="fr-fr"/>
                        <a:t>Automatisation construite par l'utilisateur ou inhérente à la plate-forme visant à gérer les cycles de vie des charges de travail et à réagir dynamiquement aux conditions changeantes. </a:t>
                      </a:r>
                    </a:p>
                    <a:p>
                      <a:pPr marL="176530" marR="0" lvl="1" indent="-176530" algn="l">
                        <a:buFont typeface="Arial" pitchFamily="2" charset="0"/>
                        <a:buChar char="•"/>
                        <a:defRPr sz="1200">
                          <a:solidFill>
                            <a:srgbClr val="58585B"/>
                          </a:solidFill>
                        </a:defRPr>
                      </a:pPr>
                      <a:r>
                        <a:rPr lang="fr-fr"/>
                        <a:t>Des processus ou des workflows qui relient les tâches d'automatisation pour offrir des avantages commerciaux, tels que le libre-service (self-service).</a:t>
                      </a:r>
                    </a:p>
                    <a:p>
                      <a:pPr marL="0" marR="0" indent="0" algn="l">
                        <a:buFont typeface="Arial" pitchFamily="2" charset="0"/>
                        <a:buChar char="•"/>
                        <a:defRPr sz="1200">
                          <a:solidFill>
                            <a:srgbClr val="58585B"/>
                          </a:solidFill>
                        </a:defRPr>
                      </a:pPr>
                      <a:endParaRPr b="1"/>
                    </a:p>
                    <a:p>
                      <a:pPr marL="0" marR="0" indent="0" algn="l">
                        <a:buNone/>
                        <a:defRPr sz="1200">
                          <a:solidFill>
                            <a:srgbClr val="58585B"/>
                          </a:solidFill>
                        </a:defRPr>
                      </a:pPr>
                      <a:endParaRPr b="1"/>
                    </a:p>
                  </a:txBody>
                  <a:tcPr marL="47625" marR="47625" marT="47625" marB="4762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38100" cap="flat" cmpd="sng" algn="ctr">
                      <a:solidFill>
                        <a:srgbClr val="FFFFFF"/>
                      </a:solidFill>
                      <a:prstDash val="solid"/>
                      <a:round/>
                      <a:headEnd type="none" w="med" len="med"/>
                      <a:tailEnd type="none" w="med" len="med"/>
                    </a:lnT>
                    <a:lnB w="12700" cap="flat" cmpd="sng" algn="ctr">
                      <a:solidFill>
                        <a:srgbClr val="FFFFFF"/>
                      </a:solidFill>
                      <a:prstDash val="solid"/>
                      <a:headEnd type="none"/>
                      <a:tailEnd type="none"/>
                    </a:lnB>
                    <a:lnTlToBr>
                      <a:noFill/>
                    </a:lnTlToBr>
                    <a:lnBlToTr>
                      <a:noFill/>
                    </a:lnBlToTr>
                    <a:solidFill>
                      <a:srgbClr val="CDD0D4"/>
                    </a:solidFill>
                  </a:tcPr>
                </a:tc>
                <a:extLst>
                  <a:ext uri="{0D108BD9-81ED-4DB2-BD59-A6C34878D82A}">
                    <a16:rowId xmlns:a16="http://schemas.microsoft.com/office/drawing/2014/main" val="10001"/>
                  </a:ext>
                  <a:ext uri="smNativeData">
                    <pr:rowheight xmlns:pr="smNativeData" xmlns="" xmlns:p15="http://schemas.microsoft.com/office/powerpoint/2012/main" xmlns:p14="http://schemas.microsoft.com/office/powerpoint/2010/main" xmlns:mc="http://schemas.openxmlformats.org/markup-compatibility/2006" dt="1610921433" type="min" val="336677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JCJbB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rPr lang="fr-fr"/>
              <a:t>Concepts critique</a:t>
            </a:r>
          </a:p>
        </p:txBody>
      </p:sp>
      <p:sp>
        <p:nvSpPr>
          <p:cNvPr id="3" name="SlideText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EgAAAA0AAAAAkAAAAEgAAAAgAQ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BCAJiw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aAEAAFQLAABPFwAAISEAAAAAAAAmAAAACAAAAP//////////MAAAABQAAAAAAAAAAAD//wAAAQAAAP//AAABAA=="/>
              </a:ext>
            </a:extLst>
          </p:cNvSpPr>
          <p:nvPr/>
        </p:nvSpPr>
        <p:spPr>
          <a:xfrm>
            <a:off x="228600" y="1841500"/>
            <a:ext cx="3560445" cy="3543935"/>
          </a:xfrm>
          <a:prstGeom prst="rect">
            <a:avLst/>
          </a:prstGeom>
          <a:noFill/>
          <a:ln>
            <a:noFill/>
          </a:ln>
          <a:effectLst/>
        </p:spPr>
        <p:txBody>
          <a:bodyPr vert="horz" wrap="square" lIns="91440" tIns="45720" rIns="182880" bIns="45720" numCol="1" spcCol="215900" anchor="t"/>
          <a:lstStyle/>
          <a:p>
            <a:pPr defTabSz="684530">
              <a:spcBef>
                <a:spcPts val="600"/>
              </a:spcBef>
              <a:spcAft>
                <a:spcPts val="600"/>
              </a:spcAft>
              <a:buNone/>
              <a:tabLst/>
              <a:defRPr lang="en-us" sz="1600">
                <a:solidFill>
                  <a:srgbClr val="000000"/>
                </a:solidFill>
              </a:defRPr>
            </a:pPr>
            <a:r>
              <a:rPr lang="fr-fr" sz="1400" b="1"/>
              <a:t>Sans état (Statelessness)</a:t>
            </a:r>
          </a:p>
          <a:p>
            <a:pPr defTabSz="684530">
              <a:spcBef>
                <a:spcPts val="600"/>
              </a:spcBef>
              <a:spcAft>
                <a:spcPts val="600"/>
              </a:spcAft>
              <a:buNone/>
              <a:tabLst/>
              <a:defRPr lang="en-us" sz="1600">
                <a:solidFill>
                  <a:srgbClr val="000000"/>
                </a:solidFill>
              </a:defRPr>
            </a:pPr>
            <a:r>
              <a:rPr lang="fr-fr" sz="1400"/>
              <a:t>L'automatisation fonctionne mieux lorsque les applications peuvent être rendues sans état. Cela signifie que leur redéploiement en place ne détruit ni ne perd aucune trace des données dont les utilisateurs ou les opérateurs ont besoin.</a:t>
            </a:r>
          </a:p>
          <a:p>
            <a:pPr defTabSz="684530">
              <a:spcBef>
                <a:spcPts val="600"/>
              </a:spcBef>
              <a:spcAft>
                <a:spcPts val="600"/>
              </a:spcAft>
              <a:buNone/>
              <a:tabLst/>
              <a:defRPr lang="en-us" sz="1600">
                <a:solidFill>
                  <a:srgbClr val="000000"/>
                </a:solidFill>
              </a:defRPr>
            </a:pPr>
            <a:r>
              <a:rPr lang="fr-fr" sz="1400"/>
              <a:t>Les deux états d'une demande sont les suivants :</a:t>
            </a:r>
          </a:p>
          <a:p>
            <a:pPr marL="170180" indent="-170180" defTabSz="684530">
              <a:spcBef>
                <a:spcPts val="600"/>
              </a:spcBef>
              <a:spcAft>
                <a:spcPts val="600"/>
              </a:spcAft>
              <a:buClr>
                <a:schemeClr val="tx2"/>
              </a:buClr>
              <a:buFont typeface="Arial" pitchFamily="2" charset="0"/>
              <a:buChar char="•"/>
              <a:tabLst/>
              <a:defRPr lang="en-us" sz="1600">
                <a:solidFill>
                  <a:srgbClr val="000000"/>
                </a:solidFill>
              </a:defRPr>
            </a:pPr>
            <a:r>
              <a:rPr lang="fr-fr" sz="1400" b="1"/>
              <a:t>Avec état (Stateful) </a:t>
            </a:r>
            <a:r>
              <a:rPr lang="fr-fr" sz="1400"/>
              <a:t> : application qui enregistre des informations importantes dans des fichiers ou dans une base de données sur le fichier local.</a:t>
            </a:r>
          </a:p>
          <a:p>
            <a:pPr marL="170180" indent="-170180" defTabSz="684530">
              <a:spcBef>
                <a:spcPts val="600"/>
              </a:spcBef>
              <a:spcAft>
                <a:spcPts val="600"/>
              </a:spcAft>
              <a:buClr>
                <a:schemeClr val="tx2"/>
              </a:buClr>
              <a:buFont typeface="Arial" pitchFamily="2" charset="0"/>
              <a:buChar char="•"/>
              <a:tabLst/>
              <a:defRPr lang="en-us" sz="1600">
                <a:solidFill>
                  <a:srgbClr val="000000"/>
                </a:solidFill>
              </a:defRPr>
            </a:pPr>
            <a:r>
              <a:rPr lang="fr-fr" sz="1400" b="1"/>
              <a:t>Sans état (Stateless)</a:t>
            </a:r>
            <a:r>
              <a:rPr lang="fr-fr" sz="1400"/>
              <a:t>  : application qui conserve son état dans une base de données distincte ou qui fournit un service qui ne nécessite aucune mémoire d'état entre les invocations.</a:t>
            </a:r>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9_2bUEYB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NjY2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pmrAX///8BAAAAAAAAAAAAAAAAAAAAAAAAAAAAAAAAAAAAAAAAAADY2NgAf39/AKzL+QPMzMwAwMD/AH9/fwAAAAAAAAAAAAAAAAD///8AAAAAACEAAAAYAAAAFAAAADAXAAD6DQAAzjcAAGAiAAAQAAAAJgAAAAgAAAD//////////zAAAAAUAAAAAAAAAAAA//8AAAEAAAD//wAAAQA="/>
              </a:ext>
            </a:extLst>
          </p:cNvPicPr>
          <p:nvPr/>
        </p:nvPicPr>
        <p:blipFill>
          <a:blip r:embed="rId2"/>
          <a:stretch>
            <a:fillRect/>
          </a:stretch>
        </p:blipFill>
        <p:spPr>
          <a:xfrm>
            <a:off x="3769360" y="2272030"/>
            <a:ext cx="5302250" cy="3315970"/>
          </a:xfrm>
          <a:prstGeom prst="rect">
            <a:avLst/>
          </a:prstGeom>
          <a:noFill/>
          <a:ln w="9525" cap="flat" cmpd="sng" algn="ctr">
            <a:solidFill>
              <a:srgbClr val="D8D8D8"/>
            </a:solidFill>
            <a:prstDash val="solid"/>
            <a:headEnd type="none"/>
            <a:tailEnd type="none"/>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C2Oyo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pPr>
              <a:defRPr sz="3600"/>
            </a:pPr>
            <a:r>
              <a:rPr lang="fr-fr"/>
              <a:t>Outils d'automatisation populaires</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a:buFont typeface="Arial" pitchFamily="2" charset="0"/>
              <a:buChar char="•"/>
            </a:pPr>
            <a:r>
              <a:rPr lang="fr-fr" sz="1600"/>
              <a:t>Le premier outil d'automatisation moderne a été Puppet qui a été introduit en 2005 comme open source, puis commercialisé sous le nom de Puppet Enterprise par Puppet Labs en 2011.</a:t>
            </a:r>
          </a:p>
          <a:p>
            <a:pPr>
              <a:buFont typeface="Arial" pitchFamily="2" charset="0"/>
              <a:buChar char="•"/>
            </a:pPr>
            <a:r>
              <a:rPr lang="fr-fr" sz="1600"/>
              <a:t>Les outils d'automatisation les plus populaires sont Ansible, Puppet, Chef. Ils partagent les caractéristiques suivantes :</a:t>
            </a:r>
          </a:p>
          <a:p>
            <a:pPr marL="571500" lvl="4" indent="-228600">
              <a:buFont typeface="Arial" pitchFamily="2" charset="0"/>
              <a:buChar char="•"/>
            </a:pPr>
            <a:r>
              <a:rPr lang="fr-fr" sz="1600"/>
              <a:t>Relativement facile à apprendre</a:t>
            </a:r>
          </a:p>
          <a:p>
            <a:pPr marL="571500" lvl="4" indent="-228600">
              <a:buFont typeface="Arial" pitchFamily="2" charset="0"/>
              <a:buChar char="•"/>
            </a:pPr>
            <a:r>
              <a:rPr lang="fr-fr" sz="1600"/>
              <a:t>Disponible en version open source</a:t>
            </a:r>
          </a:p>
          <a:p>
            <a:pPr marL="571500" lvl="4" indent="-228600">
              <a:buFont typeface="Arial" pitchFamily="2" charset="0"/>
              <a:buChar char="•"/>
            </a:pPr>
            <a:r>
              <a:rPr lang="fr-fr" sz="1600"/>
              <a:t>Les plugins et les adaptateurs leur permettent de contrôler directement ou indirectement de nombreux types de ressources</a:t>
            </a:r>
          </a:p>
          <a:p>
            <a:r>
              <a:rPr lang="fr-fr" sz="1600">
                <a:solidFill>
                  <a:srgbClr val="000000"/>
                </a:solidFill>
              </a:rPr>
              <a:t>De nombreuses autres solutions existent également. Les fournisseurs de cloud privés et publics approuvent souvent leurs propres outils pour une utilisation sur leurs plateformes, tels que le projet HEAT d'OpenStack, AWS CloudFormation, SaltStack et Terraform.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rPr lang="fr-fr"/>
              <a:t>Ansible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OoC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a:buFont typeface="Arial" pitchFamily="2" charset="0"/>
              <a:buChar char="•"/>
              <a:defRPr sz="7200"/>
            </a:pPr>
            <a:r>
              <a:rPr lang="fr-fr" sz="2400"/>
              <a:t>Ansible est disponible en open source, et dans une version avec des fonctionnalités supplémentaires, de IBM/Red Hat, appelée Ansible Tower. </a:t>
            </a:r>
          </a:p>
          <a:p>
            <a:pPr>
              <a:defRPr sz="7200"/>
            </a:pPr>
            <a:r>
              <a:rPr lang="fr-fr" sz="2400">
                <a:solidFill>
                  <a:srgbClr val="000000"/>
                </a:solidFill>
              </a:rPr>
              <a:t>Ansible est largement géré à partir de la ligne de commande Bash, avec un code d'automatisation développé et maintenu à l'aide de n'importe quel éditeur de texte standard.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OoC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rPr lang="fr-fr"/>
              <a:t>Ansible</a:t>
            </a:r>
          </a:p>
        </p:txBody>
      </p:sp>
      <p:sp>
        <p:nvSpPr>
          <p:cNvPr id="3" name="SlideText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EgAAAA0AAAAAkAAAAEgAAAAgAQ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FCnGU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cgAAAFsLAAAgHAAAzSMAAAAAAAAmAAAACAAAAP//////////MAAAABQAAAAAAAAAAAD//wAAAQAAAP//AAABAA=="/>
              </a:ext>
            </a:extLst>
          </p:cNvSpPr>
          <p:nvPr/>
        </p:nvSpPr>
        <p:spPr>
          <a:xfrm>
            <a:off x="72390" y="1845945"/>
            <a:ext cx="4499610" cy="3973830"/>
          </a:xfrm>
          <a:prstGeom prst="rect">
            <a:avLst/>
          </a:prstGeom>
          <a:noFill/>
          <a:ln>
            <a:noFill/>
          </a:ln>
          <a:effectLst/>
        </p:spPr>
        <p:txBody>
          <a:bodyPr vert="horz" wrap="square" lIns="91440" tIns="45720" rIns="182880" bIns="45720" numCol="1" spcCol="215900" anchor="t"/>
          <a:lstStyle/>
          <a:p>
            <a:pPr defTabSz="684530">
              <a:spcBef>
                <a:spcPts val="600"/>
              </a:spcBef>
              <a:spcAft>
                <a:spcPts val="600"/>
              </a:spcAft>
              <a:buNone/>
              <a:tabLst/>
              <a:defRPr lang="en-us" sz="1600">
                <a:solidFill>
                  <a:srgbClr val="000000"/>
                </a:solidFill>
              </a:defRPr>
            </a:pPr>
            <a:r>
              <a:rPr lang="fr-fr" sz="1400" b="1"/>
              <a:t>Architecture Ansible : </a:t>
            </a:r>
            <a:r>
              <a:rPr lang="fr-fr" sz="1400"/>
              <a:t>Simple et Léger</a:t>
            </a:r>
          </a:p>
          <a:p>
            <a:pPr marL="170180" indent="-170180" defTabSz="684530">
              <a:spcBef>
                <a:spcPts val="600"/>
              </a:spcBef>
              <a:spcAft>
                <a:spcPts val="600"/>
              </a:spcAft>
              <a:buClr>
                <a:schemeClr val="tx2"/>
              </a:buClr>
              <a:buFont typeface="Arial" pitchFamily="2" charset="0"/>
              <a:buChar char="•"/>
              <a:tabLst/>
              <a:defRPr lang="en-us" sz="1600">
                <a:solidFill>
                  <a:srgbClr val="000000"/>
                </a:solidFill>
              </a:defRPr>
            </a:pPr>
            <a:r>
              <a:rPr lang="fr-fr" sz="1400"/>
              <a:t>Le nœud de contrôle s'exécute sur n'importe quelle machine Linux exécutant Python 2 ou 3.Toutes les mises à jour du système sont effectuées sur le nœud de contrôle.</a:t>
            </a:r>
          </a:p>
          <a:p>
            <a:pPr marL="170180" indent="-170180" defTabSz="684530">
              <a:spcBef>
                <a:spcPts val="600"/>
              </a:spcBef>
              <a:spcAft>
                <a:spcPts val="600"/>
              </a:spcAft>
              <a:buClr>
                <a:schemeClr val="tx2"/>
              </a:buClr>
              <a:buFont typeface="Arial" pitchFamily="2" charset="0"/>
              <a:buChar char="•"/>
              <a:tabLst/>
              <a:defRPr lang="en-us" sz="1600">
                <a:solidFill>
                  <a:srgbClr val="000000"/>
                </a:solidFill>
              </a:defRPr>
            </a:pPr>
            <a:r>
              <a:rPr lang="fr-fr" sz="1400"/>
              <a:t>Le nœud de contrôle se connecte aux ressources gérées via SSH et permet à Ansible de :</a:t>
            </a:r>
          </a:p>
          <a:p>
            <a:pPr marL="431800" lvl="2" indent="-170180" defTabSz="684530">
              <a:spcBef>
                <a:spcPts val="300"/>
              </a:spcBef>
              <a:spcAft>
                <a:spcPts val="300"/>
              </a:spcAft>
              <a:buFont typeface="Arial" pitchFamily="2" charset="0"/>
              <a:buChar char="•"/>
              <a:tabLst/>
              <a:defRPr lang="en-us" sz="1400">
                <a:solidFill>
                  <a:srgbClr val="000000"/>
                </a:solidFill>
              </a:defRPr>
            </a:pPr>
            <a:r>
              <a:rPr lang="fr-fr"/>
              <a:t>Exécutez des commandes shell sur un serveur distant, ou effectuez des transactions avec un routeur distant, ou une autre entité réseau, via son interface REST.</a:t>
            </a:r>
          </a:p>
          <a:p>
            <a:pPr marL="431800" lvl="2" indent="-170180" defTabSz="684530">
              <a:spcBef>
                <a:spcPts val="300"/>
              </a:spcBef>
              <a:spcAft>
                <a:spcPts val="300"/>
              </a:spcAft>
              <a:buFont typeface="Arial" pitchFamily="2" charset="0"/>
              <a:buChar char="•"/>
              <a:tabLst/>
              <a:defRPr lang="en-us" sz="1400">
                <a:solidFill>
                  <a:srgbClr val="000000"/>
                </a:solidFill>
              </a:defRPr>
            </a:pPr>
            <a:r>
              <a:rPr lang="fr-fr"/>
              <a:t>Injectez des scripts Python dans les cibles et les supprimez après leur exécution.</a:t>
            </a:r>
          </a:p>
          <a:p>
            <a:pPr marL="431800" lvl="2" indent="-170180" defTabSz="684530">
              <a:spcBef>
                <a:spcPts val="300"/>
              </a:spcBef>
              <a:spcAft>
                <a:spcPts val="300"/>
              </a:spcAft>
              <a:buFont typeface="Arial" pitchFamily="2" charset="0"/>
              <a:buChar char="•"/>
              <a:tabLst/>
              <a:defRPr lang="en-us" sz="1400">
                <a:solidFill>
                  <a:srgbClr val="000000"/>
                </a:solidFill>
              </a:defRPr>
            </a:pPr>
            <a:r>
              <a:rPr lang="fr-fr"/>
              <a:t>Installez Python sur les machines cibles si nécessaire.</a:t>
            </a:r>
          </a:p>
          <a:p>
            <a:pPr marL="170180" indent="-170180" defTabSz="684530">
              <a:spcBef>
                <a:spcPts val="600"/>
              </a:spcBef>
              <a:spcAft>
                <a:spcPts val="600"/>
              </a:spcAft>
              <a:buClr>
                <a:schemeClr val="tx2"/>
              </a:buClr>
              <a:buFont typeface="Arial" pitchFamily="2" charset="0"/>
              <a:buChar char="•"/>
              <a:tabLst/>
              <a:defRPr lang="en-us" sz="1600">
                <a:solidFill>
                  <a:srgbClr val="000000"/>
                </a:solidFill>
              </a:defRPr>
            </a:pPr>
            <a:r>
              <a:rPr lang="fr-fr" sz="1400"/>
              <a:t>Les plugins permettent à Ansible de collecter des faits et d'effectuer des opérations sur une infrastructure qui ne peut pas exécuter Python localement.</a:t>
            </a:r>
          </a:p>
          <a:p>
            <a:pPr defTabSz="684530">
              <a:spcBef>
                <a:spcPts val="600"/>
              </a:spcBef>
              <a:spcAft>
                <a:spcPts val="600"/>
              </a:spcAft>
              <a:buNone/>
              <a:tabLst/>
              <a:defRPr lang="en-us" sz="1600">
                <a:solidFill>
                  <a:srgbClr val="000000"/>
                </a:solidFill>
              </a:defRPr>
            </a:pPr>
            <a:endParaRPr lang="en-in" b="1"/>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9_2bUEYB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R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pmrAX///8BAAAAAAAAAAAAAAAAAAAAAAAAAAAAAAAAAAAAAAAAAAAAAAACf39/AKzL+QPMzMwAwMD/AH9/fwAAAAAAAAAAAAAAAAD///8AAAAAACEAAAAYAAAAFAAAAG8cAAB/DAAA5DcAAOEhAAAQAAAAJgAAAAgAAAD//////////zAAAAAUAAAAAAAAAAAA//8AAAEAAAD//wAAAQA="/>
              </a:ext>
            </a:extLst>
          </p:cNvPicPr>
          <p:nvPr/>
        </p:nvPicPr>
        <p:blipFill>
          <a:blip r:embed="rId2"/>
          <a:stretch>
            <a:fillRect/>
          </a:stretch>
        </p:blipFill>
        <p:spPr>
          <a:xfrm>
            <a:off x="4622165" y="2031365"/>
            <a:ext cx="4463415" cy="3475990"/>
          </a:xfrm>
          <a:prstGeom prst="rect">
            <a:avLst/>
          </a:prstGeom>
          <a:noFill/>
          <a:ln>
            <a:noFill/>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CFcA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rPr lang="fr-fr"/>
              <a:t>Ansible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CFcA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marL="0" indent="0">
              <a:buNone/>
              <a:defRPr sz="3600"/>
            </a:pPr>
            <a:r>
              <a:rPr lang="fr-fr" sz="1400" b="1"/>
              <a:t>Installation d'Ansible</a:t>
            </a:r>
          </a:p>
          <a:p>
            <a:pPr>
              <a:buFont typeface="Arial" pitchFamily="2" charset="0"/>
              <a:buChar char="•"/>
              <a:defRPr sz="3600"/>
            </a:pPr>
            <a:r>
              <a:rPr lang="fr-fr" sz="1400"/>
              <a:t>L'application de nœud de contrôle Ansible est installée sur une machine Linux à partir de son dépôt de paquets public. Pour installer Ansible sur un poste de travail, reportez-vous à la documentation d'installation appropriée au périphérique.</a:t>
            </a:r>
          </a:p>
          <a:p>
            <a:pPr marL="0" indent="0">
              <a:buNone/>
              <a:defRPr sz="3600"/>
            </a:pPr>
            <a:r>
              <a:rPr lang="fr-fr" sz="1400" b="1"/>
              <a:t>Structure de code ansible</a:t>
            </a:r>
          </a:p>
          <a:p>
            <a:pPr>
              <a:buFont typeface="Arial" pitchFamily="2" charset="0"/>
              <a:buChar char="•"/>
              <a:defRPr sz="3600"/>
            </a:pPr>
            <a:r>
              <a:rPr lang="fr-fr" sz="1400"/>
              <a:t>Dans la structure de code Ansible, le travail est séparé en fichiers YAML (</a:t>
            </a:r>
            <a:r>
              <a:rPr lang="fr-fr" sz="1400" b="1">
                <a:solidFill>
                  <a:srgbClr val="000000"/>
                </a:solidFill>
                <a:latin typeface="Times New Roman" pitchFamily="1" charset="0"/>
                <a:ea typeface="Arial" pitchFamily="2" charset="0"/>
                <a:cs typeface="Times New Roman" pitchFamily="1" charset="0"/>
              </a:rPr>
              <a:t>.yml</a:t>
            </a:r>
            <a:r>
              <a:rPr lang="fr-fr" sz="1400"/>
              <a:t>) qui contiennent une séquence de tâches, exécutées dans l'ordre de haut en bas. Ansible a des centaines de modules Python pré-construits qui enveloppent des fonctions au niveau du système d'exploitation et des méta-fonctions.</a:t>
            </a:r>
          </a:p>
          <a:p>
            <a:pPr marL="0" indent="0">
              <a:buNone/>
              <a:defRPr sz="3600"/>
            </a:pPr>
            <a:r>
              <a:rPr lang="fr-fr" sz="1400" b="1"/>
              <a:t>Playbooks et rôles</a:t>
            </a:r>
          </a:p>
          <a:p>
            <a:pPr>
              <a:buFont typeface="Arial" pitchFamily="2" charset="0"/>
              <a:buChar char="•"/>
              <a:defRPr sz="3600"/>
            </a:pPr>
            <a:r>
              <a:rPr lang="fr-fr" sz="1400"/>
              <a:t>Un playbook Ansible peut être écrit comme un document monolithique avec une série de tâches nommées et modulaires. </a:t>
            </a:r>
          </a:p>
          <a:p>
            <a:pPr>
              <a:buFont typeface="Arial" pitchFamily="2" charset="0"/>
              <a:buChar char="•"/>
              <a:defRPr sz="3600"/>
            </a:pPr>
            <a:r>
              <a:rPr lang="fr-fr" sz="1400"/>
              <a:t>Les développeurs construisent un modèle d'une tâche DevOps complexe à partir de séquences de tâches de playbook de bas niveau appelées rôles, puis référencer dans des playbooks de niveau supérieur, ajoutant parfois des tâches supplémentaires au niveau du playbook.</a:t>
            </a:r>
          </a:p>
          <a:p>
            <a:pPr>
              <a:defRPr sz="3600"/>
            </a:pPr>
            <a:r>
              <a:rPr lang="fr-fr" sz="1400">
                <a:solidFill>
                  <a:srgbClr val="000000"/>
                </a:solidFill>
              </a:rPr>
              <a:t>Cette séparation des préoccupations assure la clarté, la réutilisation et la partageabilité des rôles.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rDQ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OAQAAMADAAAINAAAyAoAABAAAAAmAAAACAAAAHxw////////MAAAABQAAAAAAAAAAAD//wAAAQAAAP//AAABAA=="/>
              </a:ext>
            </a:extLst>
          </p:cNvSpPr>
          <p:nvPr>
            <p:ph type="title"/>
          </p:nvPr>
        </p:nvSpPr>
        <p:spPr>
          <a:noFill/>
          <a:ln>
            <a:noFill/>
          </a:ln>
          <a:effectLst/>
        </p:spPr>
        <p:txBody>
          <a:bodyPr vert="horz" wrap="square" numCol="1" spcCol="215900" anchor="ctr">
            <a:prstTxWarp prst="textNoShape">
              <a:avLst/>
            </a:prstTxWarp>
          </a:bodyPr>
          <a:lstStyle/>
          <a:p>
            <a:r>
              <a:t>Introduction à l'automatisation de l'infrastructure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OAQAADAMAAAINAAAgCUAABAAAAAmAAAACAAAAHxw////////MAAAABQAAAAAAAAAAAD//wAAAQAAAP//AAABAA=="/>
              </a:ext>
            </a:extLst>
          </p:cNvSpPr>
          <p:nvPr>
            <p:ph type="body" idx="1"/>
          </p:nvPr>
        </p:nvSpPr>
        <p:spPr>
          <a:noFill/>
          <a:ln>
            <a:noFill/>
          </a:ln>
          <a:effectLst/>
        </p:spPr>
        <p:txBody>
          <a:bodyPr vert="horz" wrap="square" numCol="1" spcCol="215900" anchor="t">
            <a:prstTxWarp prst="textNoShape">
              <a:avLst/>
            </a:prstTxWarp>
          </a:bodyPr>
          <a:lstStyle/>
          <a:p>
            <a:pPr>
              <a:buFont typeface="Arial" pitchFamily="2" charset="0"/>
              <a:buChar char="•"/>
              <a:defRPr sz="2400"/>
            </a:pPr>
            <a:r>
              <a:t>L'automatisation utilise du code pour configurer, déployer et gérer les applications ainsi que les infrastructures et services de calcul, de stockage et de réseau sur lesquels elles s'exécutent.</a:t>
            </a:r>
          </a:p>
          <a:p>
            <a:pPr>
              <a:buFont typeface="Arial" pitchFamily="2" charset="0"/>
              <a:buChar char="•"/>
              <a:defRPr sz="2400"/>
            </a:pPr>
            <a:r>
              <a:t>Pour l'automatisation avec une infrastructure, les plates-formes peuvent s'intégrer aux outils courants tels que Ansible, Puppet, Chef, etc., ou fournir un accès direct à l'API à l'infrastructure programmable.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FBSvA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rPr lang="fr-fr"/>
              <a:t>Ansible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OAIyS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marL="0" indent="0">
              <a:buNone/>
              <a:defRPr sz="3600"/>
            </a:pPr>
            <a:r>
              <a:rPr lang="fr-fr" sz="1600" b="1"/>
              <a:t>Organisation du projet Ansible</a:t>
            </a:r>
          </a:p>
          <a:p>
            <a:pPr marL="0" indent="0">
              <a:buNone/>
              <a:defRPr sz="3600"/>
            </a:pPr>
            <a:r>
              <a:rPr lang="fr-fr" sz="1600"/>
              <a:t>Les projets ansibles sont organisés dans une structure de répertoire imbriquée. La hiérarchie est facilement placée sous contrôle de version et utilisée pour l'infrastructure de style GitOps en tant que code.</a:t>
            </a:r>
          </a:p>
          <a:p>
            <a:pPr marL="0" indent="0">
              <a:buNone/>
              <a:defRPr sz="3600"/>
            </a:pPr>
            <a:r>
              <a:rPr lang="fr-fr" sz="1600" b="1"/>
              <a:t>Les éléments de hiérarchie de dossiers ansibles</a:t>
            </a:r>
            <a:r>
              <a:rPr lang="fr-fr" sz="1600"/>
              <a:t> incluent les fichiers d'inventaire, les fichiers variables, les fichiers de bibliothèque et d'utilitaires, les fichiers de playbook principaux.</a:t>
            </a:r>
          </a:p>
          <a:p>
            <a:pPr marL="0" indent="0">
              <a:buNone/>
              <a:defRPr sz="3600"/>
            </a:pPr>
            <a:r>
              <a:rPr lang="fr-fr" sz="1600" b="1"/>
              <a:t>Ansible à l'échelle</a:t>
            </a:r>
          </a:p>
          <a:p>
            <a:pPr>
              <a:buFont typeface="Arial" pitchFamily="2" charset="0"/>
              <a:buChar char="•"/>
              <a:defRPr sz="3600"/>
            </a:pPr>
            <a:r>
              <a:rPr lang="fr-fr" sz="1600"/>
              <a:t>Il existe des défis de taille pour les grandes entreprises, tels que la gestion et le contrôle de l'accès à de nombreux nœuds Ansible de manière flexible et sécurisée. Cela inclut également la mise en place de contrôleurs à distance en toute transparence et en toute sécurité sous le contrôle de l'automatisation centralisée de l'entreprise. </a:t>
            </a:r>
          </a:p>
          <a:p>
            <a:pPr>
              <a:buFont typeface="Arial" pitchFamily="2" charset="0"/>
              <a:buChar char="•"/>
              <a:defRPr sz="3600"/>
            </a:pPr>
            <a:r>
              <a:rPr lang="fr-fr" sz="1600"/>
              <a:t>Pour cela, il existe deux solutions de plan de contrôle : Red Hat Ansible Tower et AWX projet.</a:t>
            </a:r>
          </a:p>
          <a:p>
            <a:pPr>
              <a:defRPr sz="3600"/>
            </a:pPr>
            <a:r>
              <a:rPr lang="fr-fr" sz="1600">
                <a:solidFill>
                  <a:srgbClr val="000000"/>
                </a:solidFill>
              </a:rPr>
              <a:t>Les implémentations d'Ansible à plus grande échelle bénéficient également d'Ansible Vault, une fonctionnalité intégrée qui permet le chiffrement des mots de passe et d'autres informations sensibles.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t>Puppet</a:t>
            </a:r>
          </a:p>
        </p:txBody>
      </p:sp>
      <p:sp>
        <p:nvSpPr>
          <p:cNvPr id="3" name="SlideText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EgAAAA0AAAAAkAAAAEgAAAAgAQ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BYvx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WQAAACALAACDNAAAgiUAAAAAAAAmAAAACAAAAP//////////MAAAABQAAAAAAAAAAAD//wAAAQAAAP//AAABAA=="/>
              </a:ext>
            </a:extLst>
          </p:cNvSpPr>
          <p:nvPr/>
        </p:nvSpPr>
        <p:spPr>
          <a:xfrm>
            <a:off x="56515" y="1808480"/>
            <a:ext cx="8479790" cy="4288790"/>
          </a:xfrm>
          <a:prstGeom prst="rect">
            <a:avLst/>
          </a:prstGeom>
          <a:noFill/>
          <a:ln>
            <a:noFill/>
          </a:ln>
          <a:effectLst/>
        </p:spPr>
        <p:txBody>
          <a:bodyPr vert="horz" wrap="square" lIns="91440" tIns="45720" rIns="182880" bIns="45720" numCol="1" spcCol="215900" anchor="t"/>
          <a:lstStyle/>
          <a:p>
            <a:pPr defTabSz="684530">
              <a:spcBef>
                <a:spcPts val="600"/>
              </a:spcBef>
              <a:spcAft>
                <a:spcPts val="600"/>
              </a:spcAft>
              <a:buNone/>
              <a:tabLst/>
              <a:defRPr lang="en-us" sz="1500">
                <a:solidFill>
                  <a:srgbClr val="000000"/>
                </a:solidFill>
              </a:defRPr>
            </a:pPr>
            <a:r>
              <a:rPr lang="fr-fr" sz="1400"/>
              <a:t>Fondée comme open source en 2005 et commercialisée sous le nom de Puppet Enterprise par Puppet Labs en 2011.</a:t>
            </a:r>
          </a:p>
        </p:txBody>
      </p:sp>
      <p:sp>
        <p:nvSpPr>
          <p:cNvPr id="4" name="Rectangle1"/>
          <p:cNvSpPr>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0AAAAAkAAAAEgAAAAgAQ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D0Bw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UQAAAGMOAACLEgAASicAAAAAAAAmAAAACAAAAP//////////MAAAABQAAAAAAAAAAAD//wAAAQAAAP//AAABAA=="/>
              </a:ext>
            </a:extLst>
          </p:cNvSpPr>
          <p:nvPr/>
        </p:nvSpPr>
        <p:spPr>
          <a:xfrm>
            <a:off x="51435" y="2338705"/>
            <a:ext cx="2962910" cy="4048125"/>
          </a:xfrm>
          <a:prstGeom prst="rect">
            <a:avLst/>
          </a:prstGeom>
          <a:noFill/>
          <a:ln>
            <a:noFill/>
          </a:ln>
          <a:effectLst/>
        </p:spPr>
        <p:txBody>
          <a:bodyPr vert="horz" wrap="square" lIns="91440" tIns="45720" rIns="182880" bIns="45720" numCol="1" spcCol="215900" anchor="t"/>
          <a:lstStyle/>
          <a:p>
            <a:pPr defTabSz="684530">
              <a:spcBef>
                <a:spcPts val="600"/>
              </a:spcBef>
              <a:spcAft>
                <a:spcPts val="600"/>
              </a:spcAft>
              <a:buNone/>
              <a:tabLst/>
              <a:defRPr lang="en-us" sz="1500">
                <a:solidFill>
                  <a:srgbClr val="000000"/>
                </a:solidFill>
              </a:defRPr>
            </a:pPr>
            <a:r>
              <a:rPr lang="fr-fr" sz="1200" b="1"/>
              <a:t>Architecture components</a:t>
            </a:r>
          </a:p>
          <a:p>
            <a:pPr marL="170180" indent="-170180" defTabSz="684530">
              <a:spcBef>
                <a:spcPts val="600"/>
              </a:spcBef>
              <a:spcAft>
                <a:spcPts val="600"/>
              </a:spcAft>
              <a:buClr>
                <a:schemeClr val="tx2"/>
              </a:buClr>
              <a:buFont typeface="Arial" pitchFamily="2" charset="0"/>
              <a:buChar char="•"/>
              <a:tabLst/>
              <a:defRPr lang="en-us" sz="1500">
                <a:solidFill>
                  <a:srgbClr val="000000"/>
                </a:solidFill>
              </a:defRPr>
            </a:pPr>
            <a:r>
              <a:rPr lang="fr-fr" sz="1200"/>
              <a:t>Serveur désigné pour héberger les principaux composants de l'application.</a:t>
            </a:r>
          </a:p>
          <a:p>
            <a:pPr marL="170180" indent="-170180" defTabSz="684530">
              <a:spcBef>
                <a:spcPts val="600"/>
              </a:spcBef>
              <a:spcAft>
                <a:spcPts val="600"/>
              </a:spcAft>
              <a:buClr>
                <a:schemeClr val="tx2"/>
              </a:buClr>
              <a:buFont typeface="Arial" pitchFamily="2" charset="0"/>
              <a:buChar char="•"/>
              <a:tabLst/>
              <a:defRPr lang="en-us" sz="1500">
                <a:solidFill>
                  <a:srgbClr val="000000"/>
                </a:solidFill>
              </a:defRPr>
            </a:pPr>
            <a:r>
              <a:rPr lang="fr-fr" sz="1200"/>
              <a:t>Un client sécurisé, également connu sous le nom d'agent Puppet.</a:t>
            </a:r>
          </a:p>
          <a:p>
            <a:pPr marL="170180" indent="-170180" defTabSz="684530">
              <a:spcBef>
                <a:spcPts val="600"/>
              </a:spcBef>
              <a:spcAft>
                <a:spcPts val="600"/>
              </a:spcAft>
              <a:buClr>
                <a:schemeClr val="tx2"/>
              </a:buClr>
              <a:buFont typeface="Arial" pitchFamily="2" charset="0"/>
              <a:buChar char="•"/>
              <a:tabLst/>
              <a:defRPr lang="en-us" sz="1500">
                <a:solidFill>
                  <a:srgbClr val="000000"/>
                </a:solidFill>
              </a:defRPr>
            </a:pPr>
            <a:r>
              <a:rPr lang="fr-fr" sz="1200"/>
              <a:t>Modules permettant d'activer les connexions pour les API cloud et le matériel qui ne peuvent pas exécuter un agent.</a:t>
            </a:r>
          </a:p>
          <a:p>
            <a:pPr marL="170180" indent="-170180" defTabSz="684530">
              <a:spcBef>
                <a:spcPts val="600"/>
              </a:spcBef>
              <a:spcAft>
                <a:spcPts val="600"/>
              </a:spcAft>
              <a:buClr>
                <a:schemeClr val="tx2"/>
              </a:buClr>
              <a:buFont typeface="Arial" pitchFamily="2" charset="0"/>
              <a:buChar char="•"/>
              <a:tabLst/>
              <a:defRPr lang="en-us" sz="1500">
                <a:solidFill>
                  <a:srgbClr val="000000"/>
                </a:solidFill>
              </a:defRPr>
            </a:pPr>
            <a:r>
              <a:rPr lang="fr-fr" sz="1200"/>
              <a:t>Dans les implémentations évolutives, un agent proxy pour décharger le travail de connexion directe aux CLI de périphérique et d'échange d'informations.</a:t>
            </a:r>
          </a:p>
          <a:p>
            <a:pPr marL="170180" indent="-170180" defTabSz="684530">
              <a:spcBef>
                <a:spcPts val="600"/>
              </a:spcBef>
              <a:spcAft>
                <a:spcPts val="600"/>
              </a:spcAft>
              <a:buClr>
                <a:schemeClr val="tx2"/>
              </a:buClr>
              <a:buFont typeface="Arial" pitchFamily="2" charset="0"/>
              <a:buChar char="•"/>
              <a:tabLst/>
              <a:defRPr lang="en-us" sz="1500">
                <a:solidFill>
                  <a:srgbClr val="000000"/>
                </a:solidFill>
              </a:defRPr>
            </a:pPr>
            <a:endParaRPr lang="en-us" sz="1200"/>
          </a:p>
        </p:txBody>
      </p:sp>
      <p:pic>
        <p:nvPicPr>
          <p:cNvPr id="5"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9_2bUEYB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L+/vw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MAQ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pmrAX///8BAAAAAAAAAAAAAAAAAAAAAAAAAAAAAAAAAAAAAAAAAAC/v78Af39/AKzL+QPMzMwAwMD/AH9/fwAAAAAAAAAAAAAAAAD///8AAAAAACEAAAAYAAAAFAAAAA4TAAAEDgAA0DcAACkkAAAQAAAAJgAAAAgAAAD//////////zAAAAAUAAAAAAAAAAAA//8AAAEAAAD//wAAAQA="/>
              </a:ext>
            </a:extLst>
          </p:cNvPicPr>
          <p:nvPr/>
        </p:nvPicPr>
        <p:blipFill>
          <a:blip r:embed="rId2"/>
          <a:stretch>
            <a:fillRect/>
          </a:stretch>
        </p:blipFill>
        <p:spPr>
          <a:xfrm>
            <a:off x="3097530" y="2278380"/>
            <a:ext cx="5975350" cy="3599815"/>
          </a:xfrm>
          <a:prstGeom prst="rect">
            <a:avLst/>
          </a:prstGeom>
          <a:noFill/>
          <a:ln w="9525" cap="flat" cmpd="sng" algn="ctr">
            <a:solidFill>
              <a:srgbClr val="BFBFBF"/>
            </a:solidFill>
            <a:prstDash val="solid"/>
            <a:headEnd type="none"/>
            <a:tailEnd type="none"/>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FBQU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t>Puppet</a:t>
            </a:r>
          </a:p>
        </p:txBody>
      </p:sp>
      <p:sp>
        <p:nvSpPr>
          <p:cNvPr id="3" name="SlideText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EgAAAA0AAAAAkAAAAEgAAAAgAQ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B9AwQ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BgEAAHYLAAACNwAAkiMAAAAAAAAmAAAACAAAAP//////////MAAAABQAAAAAAAAAAAD//wAAAQAAAP//AAABAA=="/>
              </a:ext>
            </a:extLst>
          </p:cNvSpPr>
          <p:nvPr/>
        </p:nvSpPr>
        <p:spPr>
          <a:xfrm>
            <a:off x="166370" y="1863090"/>
            <a:ext cx="8775700" cy="3919220"/>
          </a:xfrm>
          <a:prstGeom prst="rect">
            <a:avLst/>
          </a:prstGeom>
          <a:noFill/>
          <a:ln>
            <a:noFill/>
          </a:ln>
          <a:effectLst/>
        </p:spPr>
        <p:txBody>
          <a:bodyPr vert="horz" wrap="square" lIns="91440" tIns="45720" rIns="182880" bIns="45720" numCol="1" spcCol="215900" anchor="t"/>
          <a:lstStyle/>
          <a:p>
            <a:pPr defTabSz="684530">
              <a:spcBef>
                <a:spcPts val="600"/>
              </a:spcBef>
              <a:spcAft>
                <a:spcPts val="600"/>
              </a:spcAft>
              <a:buNone/>
              <a:tabLst/>
              <a:defRPr lang="en-us" sz="1400">
                <a:solidFill>
                  <a:srgbClr val="000000"/>
                </a:solidFill>
              </a:defRPr>
            </a:pPr>
            <a:r>
              <a:rPr lang="fr-fr" b="1" dirty="0">
                <a:latin typeface="Arial"/>
                <a:cs typeface="Arial"/>
              </a:rPr>
              <a:t>Installation de </a:t>
            </a:r>
            <a:r>
              <a:rPr lang="fr-fr" b="1" dirty="0" err="1">
                <a:latin typeface="Arial"/>
                <a:cs typeface="Arial"/>
              </a:rPr>
              <a:t>Puppet</a:t>
            </a:r>
          </a:p>
          <a:p>
            <a:pPr marL="170180" indent="-170180" defTabSz="684530">
              <a:spcBef>
                <a:spcPts val="600"/>
              </a:spcBef>
              <a:spcAft>
                <a:spcPts val="600"/>
              </a:spcAft>
              <a:buClr>
                <a:schemeClr val="tx2"/>
              </a:buClr>
              <a:buFont typeface="Arial" pitchFamily="2" charset="0"/>
              <a:buChar char="•"/>
              <a:tabLst/>
              <a:defRPr lang="en-us" sz="1400">
                <a:solidFill>
                  <a:srgbClr val="000000"/>
                </a:solidFill>
              </a:defRPr>
            </a:pPr>
            <a:r>
              <a:rPr lang="fr-fr" dirty="0" err="1">
                <a:latin typeface="Arial"/>
                <a:cs typeface="Arial"/>
              </a:rPr>
              <a:t>Puppet</a:t>
            </a:r>
            <a:r>
              <a:rPr lang="fr-fr" dirty="0">
                <a:latin typeface="Arial"/>
                <a:cs typeface="Arial"/>
              </a:rPr>
              <a:t> Server nécessite un matériel puissant (ou une bonne machine virtuelle) et un client Network Time Protocol pour être installé, configuré et testé. </a:t>
            </a:r>
          </a:p>
          <a:p>
            <a:pPr marL="170180" indent="-170180" defTabSz="684530">
              <a:spcBef>
                <a:spcPts val="600"/>
              </a:spcBef>
              <a:spcAft>
                <a:spcPts val="600"/>
              </a:spcAft>
              <a:buClr>
                <a:schemeClr val="tx2"/>
              </a:buClr>
              <a:buFont typeface="Arial" pitchFamily="2" charset="0"/>
              <a:buChar char="•"/>
              <a:tabLst/>
              <a:defRPr lang="en-us" sz="1400">
                <a:solidFill>
                  <a:srgbClr val="000000"/>
                </a:solidFill>
              </a:defRPr>
            </a:pPr>
            <a:r>
              <a:rPr lang="fr-fr" dirty="0">
                <a:latin typeface="Arial"/>
                <a:cs typeface="Arial"/>
              </a:rPr>
              <a:t>Les agents auront besoin du</a:t>
            </a:r>
            <a:r>
              <a:rPr lang="fr-fr" b="1" dirty="0">
                <a:latin typeface="Arial"/>
                <a:cs typeface="Arial"/>
              </a:rPr>
              <a:t> </a:t>
            </a:r>
            <a:r>
              <a:rPr lang="fr-fr" dirty="0">
                <a:latin typeface="Arial"/>
                <a:cs typeface="Arial"/>
              </a:rPr>
              <a:t>fichier</a:t>
            </a:r>
            <a:r>
              <a:rPr lang="fr-fr" b="1" dirty="0">
                <a:latin typeface="Arial"/>
                <a:cs typeface="Arial"/>
              </a:rPr>
              <a:t> </a:t>
            </a:r>
            <a:r>
              <a:rPr lang="fr-fr" b="1" dirty="0" err="1">
                <a:latin typeface="Times New Roman"/>
                <a:ea typeface="ＭＳ Ｐゴシック"/>
                <a:cs typeface="Times New Roman"/>
              </a:rPr>
              <a:t>puppet.conf</a:t>
            </a:r>
            <a:r>
              <a:rPr lang="fr-fr" dirty="0">
                <a:solidFill>
                  <a:schemeClr val="bg1"/>
                </a:solidFill>
                <a:latin typeface="Times New Roman"/>
                <a:ea typeface="ＭＳ Ｐゴシック"/>
                <a:cs typeface="Times New Roman"/>
              </a:rPr>
              <a:t> </a:t>
            </a:r>
            <a:r>
              <a:rPr lang="fr-fr" dirty="0">
                <a:latin typeface="Arial"/>
                <a:cs typeface="Arial"/>
              </a:rPr>
              <a:t>configuré pour communiquer avec le serveur </a:t>
            </a:r>
            <a:r>
              <a:rPr lang="fr-fr" dirty="0" err="1">
                <a:latin typeface="Arial"/>
                <a:cs typeface="Arial"/>
              </a:rPr>
              <a:t>Puppet</a:t>
            </a:r>
            <a:r>
              <a:rPr lang="fr-fr" dirty="0">
                <a:latin typeface="Arial"/>
                <a:cs typeface="Arial"/>
              </a:rPr>
              <a:t>.</a:t>
            </a:r>
          </a:p>
          <a:p>
            <a:pPr marL="170180" indent="-170180" defTabSz="684530">
              <a:spcBef>
                <a:spcPts val="600"/>
              </a:spcBef>
              <a:spcAft>
                <a:spcPts val="600"/>
              </a:spcAft>
              <a:buClr>
                <a:schemeClr val="tx2"/>
              </a:buClr>
              <a:buFont typeface="Arial" pitchFamily="2" charset="0"/>
              <a:buChar char="•"/>
              <a:tabLst/>
              <a:defRPr lang="en-us" sz="1400">
                <a:solidFill>
                  <a:srgbClr val="000000"/>
                </a:solidFill>
              </a:defRPr>
            </a:pPr>
            <a:r>
              <a:rPr lang="fr-fr" dirty="0">
                <a:latin typeface="Arial"/>
                <a:cs typeface="Arial"/>
              </a:rPr>
              <a:t>Une fois le service client démarré, le certificat sera signé par le serveur. Le serveur sera désormais en mesure de rassembler les informations du client et de mettre à jour l'état du client avec toute modification de configuration.</a:t>
            </a:r>
          </a:p>
          <a:p>
            <a:pPr defTabSz="684530">
              <a:spcBef>
                <a:spcPts val="600"/>
              </a:spcBef>
              <a:spcAft>
                <a:spcPts val="600"/>
              </a:spcAft>
              <a:buNone/>
              <a:tabLst/>
              <a:defRPr lang="en-us" sz="1400">
                <a:solidFill>
                  <a:srgbClr val="000000"/>
                </a:solidFill>
              </a:defRPr>
            </a:pPr>
            <a:r>
              <a:rPr lang="fr-fr" b="1" dirty="0">
                <a:latin typeface="Arial"/>
                <a:cs typeface="Arial"/>
              </a:rPr>
              <a:t>Structure du code de </a:t>
            </a:r>
            <a:r>
              <a:rPr lang="fr-fr" b="1" dirty="0" err="1">
                <a:latin typeface="Arial"/>
                <a:cs typeface="Arial"/>
              </a:rPr>
              <a:t>Puppet</a:t>
            </a:r>
            <a:endParaRPr lang="fr-fr" b="1" dirty="0" err="1"/>
          </a:p>
          <a:p>
            <a:pPr marL="170180" indent="-170180" defTabSz="684530">
              <a:spcBef>
                <a:spcPts val="600"/>
              </a:spcBef>
              <a:spcAft>
                <a:spcPts val="600"/>
              </a:spcAft>
              <a:buClr>
                <a:schemeClr val="tx2"/>
              </a:buClr>
              <a:buFont typeface="Arial" pitchFamily="2" charset="0"/>
              <a:buChar char="•"/>
              <a:tabLst/>
              <a:defRPr lang="en-us" sz="1400">
                <a:solidFill>
                  <a:srgbClr val="000000"/>
                </a:solidFill>
              </a:defRPr>
            </a:pPr>
            <a:r>
              <a:rPr lang="fr-fr" dirty="0" err="1">
                <a:latin typeface="Arial"/>
                <a:cs typeface="Arial"/>
              </a:rPr>
              <a:t>Puppet</a:t>
            </a:r>
            <a:r>
              <a:rPr lang="fr-fr" dirty="0">
                <a:latin typeface="Arial"/>
                <a:cs typeface="Arial"/>
              </a:rPr>
              <a:t> stocke les composants d'un projet ou d'une configuration discrète dans une arborescence de répertoires (</a:t>
            </a:r>
            <a:r>
              <a:rPr lang="fr-fr" b="1" dirty="0">
                <a:latin typeface="Times New Roman"/>
                <a:ea typeface="ＭＳ Ｐゴシック"/>
                <a:cs typeface="Times New Roman"/>
              </a:rPr>
              <a:t>/</a:t>
            </a:r>
            <a:r>
              <a:rPr lang="fr-fr" b="1" dirty="0" err="1">
                <a:latin typeface="Times New Roman"/>
                <a:ea typeface="ＭＳ Ｐゴシック"/>
                <a:cs typeface="Times New Roman"/>
              </a:rPr>
              <a:t>etc</a:t>
            </a:r>
            <a:r>
              <a:rPr lang="fr-fr" b="1" dirty="0">
                <a:latin typeface="Times New Roman"/>
                <a:ea typeface="ＭＳ Ｐゴシック"/>
                <a:cs typeface="Times New Roman"/>
              </a:rPr>
              <a:t>/</a:t>
            </a:r>
            <a:r>
              <a:rPr lang="fr-fr" b="1" dirty="0" err="1">
                <a:latin typeface="Times New Roman"/>
                <a:ea typeface="ＭＳ Ｐゴシック"/>
                <a:cs typeface="Times New Roman"/>
              </a:rPr>
              <a:t>puppetlabs</a:t>
            </a:r>
            <a:r>
              <a:rPr lang="fr-fr" b="1" dirty="0">
                <a:latin typeface="Times New Roman"/>
                <a:ea typeface="ＭＳ Ｐゴシック"/>
                <a:cs typeface="Times New Roman"/>
              </a:rPr>
              <a:t>/code/</a:t>
            </a:r>
            <a:r>
              <a:rPr lang="fr-fr" b="1" dirty="0" err="1">
                <a:latin typeface="Times New Roman"/>
                <a:ea typeface="ＭＳ Ｐゴシック"/>
                <a:cs typeface="Times New Roman"/>
              </a:rPr>
              <a:t>environments</a:t>
            </a:r>
            <a:r>
              <a:rPr lang="fr-fr" dirty="0">
                <a:latin typeface="Arial"/>
                <a:cs typeface="Arial"/>
              </a:rPr>
              <a:t>).</a:t>
            </a:r>
          </a:p>
          <a:p>
            <a:pPr marL="170180" indent="-170180" defTabSz="684530">
              <a:spcBef>
                <a:spcPts val="600"/>
              </a:spcBef>
              <a:spcAft>
                <a:spcPts val="600"/>
              </a:spcAft>
              <a:buClr>
                <a:schemeClr val="tx2"/>
              </a:buClr>
              <a:buFont typeface="Arial" pitchFamily="2" charset="0"/>
              <a:buChar char="•"/>
              <a:defRPr lang="en-us" sz="1400">
                <a:solidFill>
                  <a:srgbClr val="000000"/>
                </a:solidFill>
              </a:defRPr>
            </a:pPr>
            <a:r>
              <a:rPr lang="fr-fr" dirty="0">
                <a:latin typeface="Arial"/>
                <a:cs typeface="Arial"/>
              </a:rPr>
              <a:t>Les dossiers subsidiaires sont créés en fonction de la configuration dans </a:t>
            </a:r>
            <a:r>
              <a:rPr lang="fr-fr" dirty="0" err="1">
                <a:latin typeface="Times New Roman"/>
                <a:ea typeface="ＭＳ Ｐゴシック"/>
                <a:cs typeface="Times New Roman"/>
              </a:rPr>
              <a:t>puppet.conf</a:t>
            </a:r>
            <a:r>
              <a:rPr lang="fr-fr" b="1" dirty="0">
                <a:latin typeface="Arial"/>
                <a:cs typeface="Arial"/>
              </a:rPr>
              <a:t> </a:t>
            </a:r>
            <a:r>
              <a:rPr lang="fr-fr" dirty="0">
                <a:latin typeface="Arial"/>
                <a:cs typeface="Arial"/>
              </a:rPr>
              <a:t>ou par l'opérateur. </a:t>
            </a:r>
            <a:endParaRPr lang="fr-fr" dirty="0"/>
          </a:p>
          <a:p>
            <a:pPr marL="170180" indent="-170180" defTabSz="684530">
              <a:spcBef>
                <a:spcPts val="600"/>
              </a:spcBef>
              <a:spcAft>
                <a:spcPts val="600"/>
              </a:spcAft>
              <a:buClr>
                <a:schemeClr val="tx2"/>
              </a:buClr>
              <a:buFont typeface="Arial" pitchFamily="2" charset="0"/>
              <a:buChar char="•"/>
              <a:tabLst/>
              <a:defRPr lang="en-us" sz="1400">
                <a:solidFill>
                  <a:srgbClr val="000000"/>
                </a:solidFill>
              </a:defRPr>
            </a:pPr>
            <a:r>
              <a:rPr lang="fr-fr" dirty="0" err="1">
                <a:latin typeface="Arial"/>
                <a:cs typeface="Arial"/>
              </a:rPr>
              <a:t>Puppet</a:t>
            </a:r>
            <a:r>
              <a:rPr lang="fr-fr" dirty="0">
                <a:latin typeface="Arial"/>
                <a:cs typeface="Arial"/>
              </a:rPr>
              <a:t> est livré avec un ensemble de ressources de base intégrées. De nombreuses ressources supplémentaires pour effectuer toutes sortes d'opérations peuvent être téléchargées et installées à partir de </a:t>
            </a:r>
            <a:r>
              <a:rPr lang="fr-fr" dirty="0" err="1">
                <a:latin typeface="Arial"/>
                <a:cs typeface="Arial"/>
              </a:rPr>
              <a:t>Puppet</a:t>
            </a:r>
            <a:r>
              <a:rPr lang="fr-fr" dirty="0">
                <a:latin typeface="Arial"/>
                <a:cs typeface="Arial"/>
              </a:rPr>
              <a:t> Forge à l'aide de la commande du module </a:t>
            </a:r>
            <a:r>
              <a:rPr lang="fr-fr" dirty="0" err="1">
                <a:latin typeface="Arial"/>
                <a:cs typeface="Arial"/>
              </a:rPr>
              <a:t>Puppet</a:t>
            </a:r>
            <a:r>
              <a:rPr lang="fr-fr" dirty="0">
                <a:latin typeface="Arial"/>
                <a:cs typeface="Arial"/>
              </a:rPr>
              <a:t>.</a:t>
            </a:r>
            <a:endParaRPr lang="en-in" dirty="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t>Puppet</a:t>
            </a:r>
          </a:p>
        </p:txBody>
      </p:sp>
      <p:sp>
        <p:nvSpPr>
          <p:cNvPr id="3" name="SlideText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EgAAAA0AAAAAkAAAAEgAAAAgAQ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BAKiRc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GQEAABILAAByNwAA9iIAAAAAAAAmAAAACAAAAP//////////MAAAABQAAAAAAAAAAAD//wAAAQAAAP//AAABAA=="/>
              </a:ext>
            </a:extLst>
          </p:cNvSpPr>
          <p:nvPr/>
        </p:nvSpPr>
        <p:spPr>
          <a:xfrm>
            <a:off x="178435" y="1799590"/>
            <a:ext cx="8834755" cy="3883660"/>
          </a:xfrm>
          <a:prstGeom prst="rect">
            <a:avLst/>
          </a:prstGeom>
          <a:noFill/>
          <a:ln>
            <a:noFill/>
          </a:ln>
          <a:effectLst/>
        </p:spPr>
        <p:txBody>
          <a:bodyPr vert="horz" wrap="square" lIns="91440" tIns="45720" rIns="182880" bIns="45720" numCol="1" spcCol="215900" anchor="t"/>
          <a:lstStyle/>
          <a:p>
            <a:pPr defTabSz="684530">
              <a:spcBef>
                <a:spcPts val="600"/>
              </a:spcBef>
              <a:spcAft>
                <a:spcPts val="600"/>
              </a:spcAft>
              <a:buNone/>
              <a:tabLst/>
              <a:defRPr lang="en-us" sz="2000">
                <a:solidFill>
                  <a:srgbClr val="000000"/>
                </a:solidFill>
              </a:defRPr>
            </a:pPr>
            <a:r>
              <a:rPr lang="fr-fr" b="1"/>
              <a:t>Puppet à l'échelle</a:t>
            </a:r>
          </a:p>
          <a:p>
            <a:pPr marL="170180" indent="-170180" defTabSz="684530">
              <a:spcBef>
                <a:spcPts val="600"/>
              </a:spcBef>
              <a:spcAft>
                <a:spcPts val="600"/>
              </a:spcAft>
              <a:buClr>
                <a:schemeClr val="tx2"/>
              </a:buClr>
              <a:buFont typeface="Arial" pitchFamily="2" charset="0"/>
              <a:buChar char="•"/>
              <a:tabLst/>
              <a:defRPr lang="en-us" sz="2000">
                <a:solidFill>
                  <a:srgbClr val="000000"/>
                </a:solidFill>
              </a:defRPr>
            </a:pPr>
            <a:r>
              <a:rPr lang="fr-fr"/>
              <a:t>Puppet Server est un peu monolithique, et une installation monolithique est recommandée par les implémentateurs (open source).</a:t>
            </a:r>
          </a:p>
          <a:p>
            <a:pPr marL="170180" indent="-170180" defTabSz="684530">
              <a:spcBef>
                <a:spcPts val="600"/>
              </a:spcBef>
              <a:spcAft>
                <a:spcPts val="600"/>
              </a:spcAft>
              <a:buClr>
                <a:schemeClr val="tx2"/>
              </a:buClr>
              <a:buFont typeface="Arial" pitchFamily="2" charset="0"/>
              <a:buChar char="•"/>
              <a:tabLst/>
              <a:defRPr lang="en-us" sz="2000">
                <a:solidFill>
                  <a:srgbClr val="000000"/>
                </a:solidFill>
              </a:defRPr>
            </a:pPr>
            <a:r>
              <a:rPr lang="fr-fr"/>
              <a:t>L'étape pour accueillir plus d'hôtes consiste à créer des « maîtres de compilation » supplémentaires, qui compilent des catalogues pour les agents clients et les placent derrière un équilibreur de charge pour distribuer le travail.</a:t>
            </a:r>
          </a:p>
          <a:p>
            <a:pPr marL="170180" indent="-170180" defTabSz="684530">
              <a:spcBef>
                <a:spcPts val="600"/>
              </a:spcBef>
              <a:spcAft>
                <a:spcPts val="600"/>
              </a:spcAft>
              <a:buClr>
                <a:schemeClr val="tx2"/>
              </a:buClr>
              <a:buFont typeface="Arial" pitchFamily="2" charset="0"/>
              <a:buChar char="•"/>
              <a:tabLst/>
              <a:defRPr lang="en-us" sz="2000">
                <a:solidFill>
                  <a:srgbClr val="000000"/>
                </a:solidFill>
              </a:defRPr>
            </a:pPr>
            <a:r>
              <a:rPr lang="fr-fr"/>
              <a:t>Les clients de Puppet Enterprise peuvent accroître leur capacité en remplaçant PuppetDB par une base de données autonome et personnalisée appelée PE-PostgreSQL. </a:t>
            </a:r>
          </a:p>
          <a:p>
            <a:pPr marL="170180" indent="-170180" defTabSz="684530">
              <a:spcBef>
                <a:spcPts val="600"/>
              </a:spcBef>
              <a:spcAft>
                <a:spcPts val="600"/>
              </a:spcAft>
              <a:buClr>
                <a:schemeClr val="tx2"/>
              </a:buClr>
              <a:buFont typeface="Arial" pitchFamily="2" charset="0"/>
              <a:buChar char="•"/>
              <a:tabLst/>
              <a:defRPr lang="en-us" sz="2000">
                <a:solidFill>
                  <a:srgbClr val="000000"/>
                </a:solidFill>
              </a:defRPr>
            </a:pPr>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BcE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t>Chef</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Bwyh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DAMAAAINAAAgCUAAAAAAAAmAAAACAAAAAEAAAAAAAAAMAAAABQAAAAAAAAAAAD//wAAAQAAAP//AAABAA=="/>
              </a:ext>
            </a:extLst>
          </p:cNvSpPr>
          <p:nvPr>
            <p:ph type="body" idx="1"/>
          </p:nvPr>
        </p:nvSpPr>
        <p:spPr>
          <a:xfrm>
            <a:off x="685800" y="1981200"/>
            <a:ext cx="7772400" cy="4114800"/>
          </a:xfrm>
        </p:spPr>
        <p:txBody>
          <a:bodyPr/>
          <a:lstStyle/>
          <a:p>
            <a:pPr>
              <a:buFont typeface="Arial" pitchFamily="2" charset="0"/>
              <a:buChar char="•"/>
              <a:defRPr sz="6400"/>
            </a:pPr>
            <a:r>
              <a:rPr lang="fr-fr" sz="2200"/>
              <a:t>Chef fournit un système complet pour traiter l'infrastructure en tant que code. </a:t>
            </a:r>
          </a:p>
          <a:p>
            <a:pPr>
              <a:buFont typeface="Arial" pitchFamily="2" charset="0"/>
              <a:buChar char="•"/>
              <a:defRPr sz="6400"/>
            </a:pPr>
            <a:r>
              <a:rPr lang="fr-fr" sz="2200"/>
              <a:t>Les produits Chef sont partiellement sous licence, mais sont gratuits pour un usage personnel (dans le cas de Chef Infra Server, pour moins de 25 nœuds gérés).</a:t>
            </a:r>
          </a:p>
          <a:p>
            <a:pPr>
              <a:defRPr sz="6400"/>
            </a:pPr>
            <a:r>
              <a:rPr lang="fr-fr" sz="2200">
                <a:solidFill>
                  <a:srgbClr val="000000"/>
                </a:solidFill>
              </a:rPr>
              <a:t>Les produits et solutions de Chef permettent la création, le test, l'organisation, le stockage du référentiel et l'exécution sur des cibles distantes, soit à partir d'une station de travail Chef autonome, soit indirectement à partir d'un serveur Chef Infra central.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BQ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t>Chef</a:t>
            </a:r>
          </a:p>
        </p:txBody>
      </p:sp>
      <p:sp>
        <p:nvSpPr>
          <p:cNvPr id="3" name="SlideText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EgAAAA0AAAAAkAAAAEgAAAAgAQ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8AAAAHkNAAB+EgAAgCQAAAAAAAAmAAAACAAAAP//////////MAAAABQAAAAAAAAAAAD//wAAAQAAAP//AAABAA=="/>
              </a:ext>
            </a:extLst>
          </p:cNvSpPr>
          <p:nvPr/>
        </p:nvSpPr>
        <p:spPr>
          <a:xfrm>
            <a:off x="152400" y="2190115"/>
            <a:ext cx="2853690" cy="3743325"/>
          </a:xfrm>
          <a:prstGeom prst="rect">
            <a:avLst/>
          </a:prstGeom>
          <a:noFill/>
          <a:ln>
            <a:noFill/>
          </a:ln>
          <a:effectLst/>
        </p:spPr>
        <p:txBody>
          <a:bodyPr vert="horz" wrap="square" lIns="91440" tIns="45720" rIns="182880" bIns="45720" numCol="1" spcCol="215900" anchor="t"/>
          <a:lstStyle/>
          <a:p>
            <a:pPr defTabSz="684530">
              <a:spcBef>
                <a:spcPts val="600"/>
              </a:spcBef>
              <a:spcAft>
                <a:spcPts val="600"/>
              </a:spcAft>
              <a:buNone/>
              <a:tabLst/>
              <a:defRPr lang="en-us" sz="1500">
                <a:solidFill>
                  <a:srgbClr val="000000"/>
                </a:solidFill>
              </a:defRPr>
            </a:pPr>
            <a:r>
              <a:rPr lang="fr-fr" sz="1400" b="1"/>
              <a:t>Chef Architecture - Composantes </a:t>
            </a:r>
          </a:p>
          <a:p>
            <a:pPr marL="358775" lvl="1" indent="-215900" defTabSz="684530">
              <a:spcBef>
                <a:spcPts val="300"/>
              </a:spcBef>
              <a:spcAft>
                <a:spcPts val="300"/>
              </a:spcAft>
              <a:buClr>
                <a:schemeClr val="tx2"/>
              </a:buClr>
              <a:buFont typeface="Arial" pitchFamily="2" charset="0"/>
              <a:buChar char="•"/>
              <a:tabLst/>
              <a:defRPr lang="en-us" sz="1400">
                <a:solidFill>
                  <a:srgbClr val="000000"/>
                </a:solidFill>
              </a:defRPr>
            </a:pPr>
            <a:r>
              <a:rPr lang="fr-fr"/>
              <a:t>Chef Workstation </a:t>
            </a:r>
          </a:p>
          <a:p>
            <a:pPr marL="358775" lvl="1" indent="-215900" defTabSz="684530">
              <a:spcBef>
                <a:spcPts val="300"/>
              </a:spcBef>
              <a:spcAft>
                <a:spcPts val="300"/>
              </a:spcAft>
              <a:buClr>
                <a:schemeClr val="tx2"/>
              </a:buClr>
              <a:buFont typeface="Arial" pitchFamily="2" charset="0"/>
              <a:buChar char="•"/>
              <a:tabLst/>
              <a:defRPr lang="en-us" sz="1400">
                <a:solidFill>
                  <a:srgbClr val="000000"/>
                </a:solidFill>
              </a:defRPr>
            </a:pPr>
            <a:r>
              <a:rPr lang="fr-fr"/>
              <a:t>Chef Infra Client (l'agent hôte)</a:t>
            </a:r>
            <a:r>
              <a:rPr lang="fr-fr">
                <a:solidFill>
                  <a:schemeClr val="tx1"/>
                </a:solidFill>
              </a:rPr>
              <a:t> </a:t>
            </a:r>
          </a:p>
          <a:p>
            <a:pPr marL="358775" lvl="1" indent="-215900" defTabSz="684530">
              <a:spcBef>
                <a:spcPts val="300"/>
              </a:spcBef>
              <a:spcAft>
                <a:spcPts val="300"/>
              </a:spcAft>
              <a:buClr>
                <a:schemeClr val="tx2"/>
              </a:buClr>
              <a:buFont typeface="Arial" pitchFamily="2" charset="0"/>
              <a:buChar char="•"/>
              <a:tabLst/>
              <a:defRPr lang="en-us" sz="1400">
                <a:solidFill>
                  <a:srgbClr val="000000"/>
                </a:solidFill>
              </a:defRPr>
            </a:pPr>
            <a:r>
              <a:rPr lang="fr-fr"/>
              <a:t>Chef Infra Server </a:t>
            </a:r>
          </a:p>
          <a:p>
            <a:pPr defTabSz="684530">
              <a:spcBef>
                <a:spcPts val="600"/>
              </a:spcBef>
              <a:spcAft>
                <a:spcPts val="600"/>
              </a:spcAft>
              <a:buNone/>
              <a:tabLst/>
              <a:defRPr lang="en-us" sz="1500">
                <a:solidFill>
                  <a:srgbClr val="000000"/>
                </a:solidFill>
              </a:defRPr>
            </a:pPr>
            <a:r>
              <a:rPr lang="fr-fr" sz="1400"/>
              <a:t>La plupart des tâches de configuration peuvent également être effectuées directement entre Chef Workstation et les nœuds et périphériques gérés.</a:t>
            </a:r>
          </a:p>
          <a:p>
            <a:pPr defTabSz="684530">
              <a:spcBef>
                <a:spcPts val="600"/>
              </a:spcBef>
              <a:spcAft>
                <a:spcPts val="600"/>
              </a:spcAft>
              <a:buNone/>
              <a:tabLst/>
              <a:defRPr lang="en-us" sz="1500">
                <a:solidFill>
                  <a:srgbClr val="000000"/>
                </a:solidFill>
              </a:defRPr>
            </a:pPr>
            <a:endParaRPr lang="en-us" sz="1400" b="1"/>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9_2bUEYB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L+/vw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BvB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pmrAX///8BAAAAAAAAAAAAAAAAAAAAAAAAAAAAAAAAAAAAAAAAAAC/v78Af39/AKzL+QPMzMwAwMD/AH9/fwAAAAAAAAAAAAAAAAD///8AAAAAACEAAAAYAAAAFAAAAEcSAAAICwAAUDcAAFElAAAQAAAAJgAAAAgAAAD//////////zAAAAAUAAAAAAAAAAAA//8AAAEAAAD//wAAAQA="/>
              </a:ext>
            </a:extLst>
          </p:cNvPicPr>
          <p:nvPr/>
        </p:nvPicPr>
        <p:blipFill>
          <a:blip r:embed="rId2"/>
          <a:stretch>
            <a:fillRect/>
          </a:stretch>
        </p:blipFill>
        <p:spPr>
          <a:xfrm>
            <a:off x="2971165" y="1793240"/>
            <a:ext cx="6020435" cy="4272915"/>
          </a:xfrm>
          <a:prstGeom prst="rect">
            <a:avLst/>
          </a:prstGeom>
          <a:noFill/>
          <a:ln w="9525" cap="flat" cmpd="sng" algn="ctr">
            <a:solidFill>
              <a:srgbClr val="BFBFBF"/>
            </a:solidFill>
            <a:prstDash val="solid"/>
            <a:headEnd type="none"/>
            <a:tailEnd type="none"/>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CJ3gw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t>Chef</a:t>
            </a:r>
          </a:p>
        </p:txBody>
      </p:sp>
      <p:sp>
        <p:nvSpPr>
          <p:cNvPr id="3" name="SlideText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EgAAAA0AAAAAkAAAAEgAAAAgAQ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8AAAALcLAABmNwAAviIAAAAAAAAmAAAACAAAAP//////////MAAAABQAAAAAAAAAAAD//wAAAQAAAP//AAABAA=="/>
              </a:ext>
            </a:extLst>
          </p:cNvSpPr>
          <p:nvPr/>
        </p:nvSpPr>
        <p:spPr>
          <a:xfrm>
            <a:off x="152400" y="1904365"/>
            <a:ext cx="8853170" cy="3743325"/>
          </a:xfrm>
          <a:prstGeom prst="rect">
            <a:avLst/>
          </a:prstGeom>
          <a:noFill/>
          <a:ln>
            <a:noFill/>
          </a:ln>
          <a:effectLst/>
        </p:spPr>
        <p:txBody>
          <a:bodyPr vert="horz" wrap="square" lIns="91440" tIns="45720" rIns="182880" bIns="45720" numCol="1" spcCol="215900" anchor="t"/>
          <a:lstStyle/>
          <a:p>
            <a:pPr defTabSz="684530">
              <a:spcBef>
                <a:spcPts val="600"/>
              </a:spcBef>
              <a:spcAft>
                <a:spcPts val="600"/>
              </a:spcAft>
              <a:buNone/>
              <a:tabLst/>
              <a:defRPr lang="en-us" sz="1500">
                <a:solidFill>
                  <a:srgbClr val="000000"/>
                </a:solidFill>
              </a:defRPr>
            </a:pPr>
            <a:r>
              <a:rPr lang="fr-fr" sz="1400"/>
              <a:t>Les composants de Chef Workstation incluent des outils de ligne de commande, l'interaction avec les serveurs Chef Infra, Test Kitchen, ChefSpec et InSpec.</a:t>
            </a:r>
          </a:p>
          <a:p>
            <a:pPr defTabSz="684530">
              <a:spcBef>
                <a:spcPts val="600"/>
              </a:spcBef>
              <a:spcAft>
                <a:spcPts val="600"/>
              </a:spcAft>
              <a:buNone/>
              <a:tabLst/>
              <a:defRPr lang="en-us" sz="1500">
                <a:solidFill>
                  <a:srgbClr val="000000"/>
                </a:solidFill>
              </a:defRPr>
            </a:pPr>
            <a:r>
              <a:rPr lang="fr-fr" sz="1400" b="1"/>
              <a:t>Installation de Chef Workstation</a:t>
            </a:r>
          </a:p>
          <a:p>
            <a:pPr marL="170180" indent="-170180" defTabSz="684530">
              <a:spcBef>
                <a:spcPts val="600"/>
              </a:spcBef>
              <a:spcAft>
                <a:spcPts val="600"/>
              </a:spcAft>
              <a:buClr>
                <a:schemeClr val="tx2"/>
              </a:buClr>
              <a:buFont typeface="Arial" pitchFamily="2" charset="0"/>
              <a:buChar char="•"/>
              <a:tabLst/>
              <a:defRPr lang="en-us" sz="1500">
                <a:solidFill>
                  <a:srgbClr val="000000"/>
                </a:solidFill>
              </a:defRPr>
            </a:pPr>
            <a:r>
              <a:rPr lang="fr-fr" sz="1400"/>
              <a:t>Pour commencer à utiliser Chef, la première étape consiste à installer Chef Workstation, qui fournit un environnement opérationnel complet. Reportez-vous à la page de téléchargement de Chef Workstation pour plus d'informations. </a:t>
            </a:r>
          </a:p>
          <a:p>
            <a:pPr marL="170180" indent="-170180" defTabSz="684530">
              <a:spcBef>
                <a:spcPts val="600"/>
              </a:spcBef>
              <a:spcAft>
                <a:spcPts val="600"/>
              </a:spcAft>
              <a:buClr>
                <a:schemeClr val="tx2"/>
              </a:buClr>
              <a:buFont typeface="Arial" pitchFamily="2" charset="0"/>
              <a:buChar char="•"/>
              <a:tabLst/>
              <a:defRPr lang="en-us" sz="1500">
                <a:solidFill>
                  <a:srgbClr val="000000"/>
                </a:solidFill>
              </a:defRPr>
            </a:pPr>
            <a:r>
              <a:rPr lang="fr-fr" sz="1400"/>
              <a:t>La station de travail est disponible pour Linux et Windows. </a:t>
            </a:r>
          </a:p>
          <a:p>
            <a:pPr defTabSz="684530">
              <a:spcBef>
                <a:spcPts val="600"/>
              </a:spcBef>
              <a:spcAft>
                <a:spcPts val="600"/>
              </a:spcAft>
              <a:buNone/>
              <a:tabLst/>
              <a:defRPr lang="en-us" sz="1500">
                <a:solidFill>
                  <a:srgbClr val="000000"/>
                </a:solidFill>
              </a:defRPr>
            </a:pPr>
            <a:r>
              <a:rPr lang="fr-fr" sz="1400" b="1"/>
              <a:t>Faire fonctionner Chef à l'échelle</a:t>
            </a:r>
          </a:p>
          <a:p>
            <a:pPr marL="170180" indent="-170180" defTabSz="684530">
              <a:spcBef>
                <a:spcPts val="600"/>
              </a:spcBef>
              <a:spcAft>
                <a:spcPts val="600"/>
              </a:spcAft>
              <a:buClr>
                <a:schemeClr val="tx2"/>
              </a:buClr>
              <a:buFont typeface="Arial" pitchFamily="2" charset="0"/>
              <a:buChar char="•"/>
              <a:tabLst/>
              <a:defRPr lang="en-us" sz="1500">
                <a:solidFill>
                  <a:srgbClr val="000000"/>
                </a:solidFill>
              </a:defRPr>
            </a:pPr>
            <a:r>
              <a:rPr lang="fr-fr" sz="1400"/>
              <a:t>Chef Infra Server peut être configuré pour une haute disponibilité en déployant ses services frontaux dans une gamme de proxys équilibrés de charge.</a:t>
            </a:r>
          </a:p>
          <a:p>
            <a:pPr marL="170180" indent="-170180" defTabSz="684530">
              <a:spcBef>
                <a:spcPts val="600"/>
              </a:spcBef>
              <a:spcAft>
                <a:spcPts val="600"/>
              </a:spcAft>
              <a:buClr>
                <a:schemeClr val="tx2"/>
              </a:buClr>
              <a:buFont typeface="Arial" pitchFamily="2" charset="0"/>
              <a:buChar char="•"/>
              <a:tabLst/>
              <a:defRPr lang="en-us" sz="1500">
                <a:solidFill>
                  <a:srgbClr val="000000"/>
                </a:solidFill>
              </a:defRPr>
            </a:pPr>
            <a:r>
              <a:rPr lang="fr-fr" sz="1400"/>
              <a:t>Chef propose également une gamme de produits qui, ensemble, résolvent la plupart des problèmes rencontrés par les entreprises face à des infrastructures hybrides de plus en plus complexes et à grande échelle.</a:t>
            </a:r>
          </a:p>
          <a:p>
            <a:pPr defTabSz="684530">
              <a:spcBef>
                <a:spcPts val="600"/>
              </a:spcBef>
              <a:spcAft>
                <a:spcPts val="600"/>
              </a:spcAft>
              <a:buNone/>
              <a:tabLst/>
              <a:defRPr lang="en-us" sz="1500">
                <a:solidFill>
                  <a:srgbClr val="000000"/>
                </a:solidFill>
              </a:defRPr>
            </a:pPr>
            <a:endParaRPr lang="en-us" sz="1400"/>
          </a:p>
          <a:p>
            <a:pPr marL="170180" indent="-170180" defTabSz="684530">
              <a:spcBef>
                <a:spcPts val="600"/>
              </a:spcBef>
              <a:spcAft>
                <a:spcPts val="600"/>
              </a:spcAft>
              <a:buClr>
                <a:schemeClr val="tx2"/>
              </a:buClr>
              <a:buFont typeface="Arial" pitchFamily="2" charset="0"/>
              <a:buChar char="•"/>
              <a:tabLst/>
              <a:defRPr lang="en-us" sz="1500">
                <a:solidFill>
                  <a:srgbClr val="000000"/>
                </a:solidFill>
              </a:defRPr>
            </a:pPr>
            <a:endParaRPr lang="en-in"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rDQq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rPr lang="fr-fr"/>
              <a:t>Introduction à l'automatisation de l'infrastructure</a:t>
            </a:r>
          </a:p>
        </p:txBody>
      </p:sp>
      <p:sp>
        <p:nvSpPr>
          <p:cNvPr id="3" name="SlideText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EgAAAA0AAAAAkAAAAEgAAAAgAQ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Ik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uwAAAIgLAAAxNwAAFQ8AAAAAAAAmAAAACAAAAP//////////MAAAABQAAAAAAAAAAAD//wAAAQAAAP//AAABAA=="/>
              </a:ext>
            </a:extLst>
          </p:cNvSpPr>
          <p:nvPr/>
        </p:nvSpPr>
        <p:spPr>
          <a:xfrm>
            <a:off x="118745" y="1874520"/>
            <a:ext cx="8853170" cy="577215"/>
          </a:xfrm>
          <a:prstGeom prst="rect">
            <a:avLst/>
          </a:prstGeom>
          <a:noFill/>
          <a:ln>
            <a:noFill/>
          </a:ln>
          <a:effectLst/>
        </p:spPr>
        <p:txBody>
          <a:bodyPr vert="horz" wrap="square" lIns="91440" tIns="45720" rIns="182880" bIns="45720" numCol="1" spcCol="215900" anchor="t"/>
          <a:lstStyle/>
          <a:p>
            <a:pPr defTabSz="684530">
              <a:spcBef>
                <a:spcPts val="600"/>
              </a:spcBef>
              <a:spcAft>
                <a:spcPts val="600"/>
              </a:spcAft>
              <a:buNone/>
              <a:tabLst/>
              <a:defRPr lang="en-us" sz="1500">
                <a:solidFill>
                  <a:srgbClr val="000000"/>
                </a:solidFill>
              </a:defRPr>
            </a:pPr>
            <a:r>
              <a:rPr lang="fr-fr" sz="1400"/>
              <a:t>Il existe plusieurs cas d'utilisation pour l'automatisation du réseau. Selon le modèle opérationnel à suivre, il existe des choix pour contrôler par programme les configurations et l'infrastructure réseau. </a:t>
            </a:r>
          </a:p>
        </p:txBody>
      </p:sp>
      <p:graphicFrame>
        <p:nvGraphicFramePr>
          <p:cNvPr id="4" name="Table1"/>
          <p:cNvGraphicFramePr>
            <a:graphicFrameLocks noGrp="1"/>
          </p:cNvGraphicFramePr>
          <p:nvPr/>
        </p:nvGraphicFramePr>
        <p:xfrm>
          <a:off x="182245" y="2523490"/>
          <a:ext cx="8733155" cy="3502025"/>
        </p:xfrm>
        <a:graphic>
          <a:graphicData uri="http://schemas.openxmlformats.org/drawingml/2006/table">
            <a:tbl>
              <a:tblPr>
                <a:noFill/>
              </a:tblPr>
              <a:tblGrid>
                <a:gridCol w="2794000">
                  <a:extLst>
                    <a:ext uri="{9D8B030D-6E8A-4147-A177-3AD203B41FA5}">
                      <a16:colId xmlns:a16="http://schemas.microsoft.com/office/drawing/2014/main" val="20000"/>
                    </a:ext>
                  </a:extLst>
                </a:gridCol>
                <a:gridCol w="2781935">
                  <a:extLst>
                    <a:ext uri="{9D8B030D-6E8A-4147-A177-3AD203B41FA5}">
                      <a16:colId xmlns:a16="http://schemas.microsoft.com/office/drawing/2014/main" val="20001"/>
                    </a:ext>
                  </a:extLst>
                </a:gridCol>
                <a:gridCol w="3157220">
                  <a:extLst>
                    <a:ext uri="{9D8B030D-6E8A-4147-A177-3AD203B41FA5}">
                      <a16:colId xmlns:a16="http://schemas.microsoft.com/office/drawing/2014/main" val="20002"/>
                    </a:ext>
                  </a:extLst>
                </a:gridCol>
              </a:tblGrid>
              <a:tr h="1034415">
                <a:tc>
                  <a:txBody>
                    <a:bodyPr/>
                    <a:lstStyle/>
                    <a:p>
                      <a:pPr marL="0" marR="0" indent="0" algn="ctr">
                        <a:buNone/>
                        <a:defRPr sz="1200" b="1">
                          <a:solidFill>
                            <a:srgbClr val="FFFFFF"/>
                          </a:solidFill>
                        </a:defRPr>
                      </a:pPr>
                      <a:r>
                        <a:rPr lang="fr-fr"/>
                        <a:t>Walk: Automatisation en lecture seule</a:t>
                      </a:r>
                    </a:p>
                  </a:txBody>
                  <a:tcPr marL="90170" marR="90170" marT="45085" marB="45085" anchor="ctr">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a:lstStyle/>
                    <a:p>
                      <a:pPr marL="0" marR="0" indent="0" algn="ctr" defTabSz="685800">
                        <a:lnSpc>
                          <a:spcPct val="100000"/>
                        </a:lnSpc>
                        <a:spcBef>
                          <a:spcPts val="0"/>
                        </a:spcBef>
                        <a:spcAft>
                          <a:spcPts val="0"/>
                        </a:spcAft>
                        <a:buNone/>
                        <a:tabLst/>
                        <a:defRPr sz="1200" b="1">
                          <a:solidFill>
                            <a:srgbClr val="FFFFFF"/>
                          </a:solidFill>
                        </a:defRPr>
                      </a:pPr>
                      <a:r>
                        <a:rPr lang="fr-fr"/>
                        <a:t>Run : Activer des politiques et fournir un libre-service dans plusieurs domaines</a:t>
                      </a:r>
                    </a:p>
                  </a:txBody>
                  <a:tcPr marL="90170" marR="90170" marT="45085" marB="45085" anchor="ctr">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a:lstStyle/>
                    <a:p>
                      <a:pPr marL="0" marR="0" indent="0" algn="ctr" defTabSz="685800">
                        <a:lnSpc>
                          <a:spcPct val="100000"/>
                        </a:lnSpc>
                        <a:spcBef>
                          <a:spcPts val="0"/>
                        </a:spcBef>
                        <a:spcAft>
                          <a:spcPts val="0"/>
                        </a:spcAft>
                        <a:buNone/>
                        <a:tabLst/>
                        <a:defRPr sz="1200" b="1">
                          <a:solidFill>
                            <a:srgbClr val="FFFFFF"/>
                          </a:solidFill>
                        </a:defRPr>
                      </a:pPr>
                      <a:r>
                        <a:rPr lang="fr-fr"/>
                        <a:t>Fly: Déployer des applications, des configurations réseau et bien plus encore via CI/CD</a:t>
                      </a:r>
                    </a:p>
                  </a:txBody>
                  <a:tcPr marL="90170" marR="90170" marT="45085" marB="45085" anchor="ctr">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0D108BD9-81ED-4DB2-BD59-A6C34878D82A}">
                    <a16:rowId xmlns:a16="http://schemas.microsoft.com/office/drawing/2014/main" val="10000"/>
                  </a:ext>
                  <a:ext uri="smNativeData">
                    <pr:rowheight xmlns:pr="smNativeData" xmlns="" xmlns:p15="http://schemas.microsoft.com/office/powerpoint/2012/main" xmlns:p14="http://schemas.microsoft.com/office/powerpoint/2010/main" xmlns:mc="http://schemas.openxmlformats.org/markup-compatibility/2006" dt="1610921433" type="min" val="1034415"/>
                  </a:ext>
                </a:extLst>
              </a:tr>
              <a:tr h="1570355">
                <a:tc>
                  <a:txBody>
                    <a:bodyPr/>
                    <a:lstStyle/>
                    <a:p>
                      <a:pPr marL="285750" marR="0" lvl="1" indent="-285750" algn="l">
                        <a:buFont typeface="Arial" pitchFamily="2" charset="0"/>
                        <a:buChar char="•"/>
                        <a:defRPr sz="1200">
                          <a:solidFill>
                            <a:srgbClr val="58585B"/>
                          </a:solidFill>
                        </a:defRPr>
                      </a:pPr>
                      <a:r>
                        <a:rPr lang="fr-fr"/>
                        <a:t>Grâce aux outils d'automatisation, vous pouvez collecter des informations sur la configuration du réseau. </a:t>
                      </a:r>
                    </a:p>
                    <a:p>
                      <a:pPr marL="285750" marR="0" lvl="1" indent="-285750" algn="l">
                        <a:buFont typeface="Arial" pitchFamily="2" charset="0"/>
                        <a:buChar char="•"/>
                        <a:defRPr sz="1200">
                          <a:solidFill>
                            <a:srgbClr val="58585B"/>
                          </a:solidFill>
                        </a:defRPr>
                      </a:pPr>
                      <a:r>
                        <a:rPr lang="fr-fr"/>
                        <a:t>On peut utiliser un scénario de lecture pour auditer les configurations et effectuer l'étape naturelle suivante, qui consiste à remettre la configuration en conformité. </a:t>
                      </a:r>
                    </a:p>
                    <a:p>
                      <a:pPr marL="285750" marR="0" lvl="1" indent="-285750" algn="l">
                        <a:buFont typeface="Arial" pitchFamily="2" charset="0"/>
                        <a:buChar char="•"/>
                        <a:defRPr sz="1200">
                          <a:solidFill>
                            <a:srgbClr val="58585B"/>
                          </a:solidFill>
                        </a:defRPr>
                      </a:pPr>
                      <a:r>
                        <a:rPr lang="fr-fr"/>
                        <a:t>Dans Automation Exchange, ce changement est classé comme une progression walk-run-fly.</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38100" cap="flat" cmpd="sng" algn="ctr">
                      <a:solidFill>
                        <a:srgbClr val="FFFFFF"/>
                      </a:solidFill>
                      <a:prstDash val="solid"/>
                      <a:round/>
                      <a:headEnd type="none" w="med" len="med"/>
                      <a:tailEnd type="none" w="med" len="med"/>
                    </a:lnT>
                    <a:lnB w="12700" cap="flat" cmpd="sng" algn="ctr">
                      <a:solidFill>
                        <a:srgbClr val="FFFFFF"/>
                      </a:solidFill>
                      <a:prstDash val="solid"/>
                      <a:headEnd type="none"/>
                      <a:tailEnd type="none"/>
                    </a:lnB>
                    <a:lnTlToBr>
                      <a:noFill/>
                    </a:lnTlToBr>
                    <a:lnBlToTr>
                      <a:noFill/>
                    </a:lnBlToTr>
                    <a:solidFill>
                      <a:srgbClr val="CDD0D4"/>
                    </a:solidFill>
                  </a:tcPr>
                </a:tc>
                <a:tc>
                  <a:txBody>
                    <a:bodyPr/>
                    <a:lstStyle/>
                    <a:p>
                      <a:pPr marL="285750" marR="0" lvl="1" indent="-285750" algn="l">
                        <a:buFont typeface="Arial" pitchFamily="2" charset="0"/>
                        <a:buChar char="•"/>
                        <a:defRPr sz="1200">
                          <a:solidFill>
                            <a:srgbClr val="58585B"/>
                          </a:solidFill>
                        </a:defRPr>
                      </a:pPr>
                      <a:r>
                        <a:rPr lang="fr-fr"/>
                        <a:t>Avec ces scénarios d'automatisation de l'étape Exécuter, les utilisateurs peuvent provisionner leurs propres mises à jour réseau en toute sécurité. </a:t>
                      </a:r>
                    </a:p>
                    <a:p>
                      <a:pPr marL="285750" marR="0" lvl="1" indent="-285750" algn="l">
                        <a:buFont typeface="Arial" pitchFamily="2" charset="0"/>
                        <a:buChar char="•"/>
                        <a:defRPr sz="1200">
                          <a:solidFill>
                            <a:srgbClr val="58585B"/>
                          </a:solidFill>
                        </a:defRPr>
                      </a:pPr>
                      <a:r>
                        <a:rPr lang="fr-fr"/>
                        <a:t>Les workflows d'intégration peuvent être automatisés, les configurations réseau quotidiennes peuvent être gérées et les scénarios quotidiens peuvent être imprégnés.</a:t>
                      </a:r>
                    </a:p>
                    <a:p>
                      <a:pPr marL="0" marR="0" indent="0" algn="l">
                        <a:buNone/>
                        <a:defRPr sz="1200">
                          <a:solidFill>
                            <a:srgbClr val="58585B"/>
                          </a:solidFill>
                        </a:defRPr>
                      </a:pPr>
                      <a:endParaRPr lang="fr-f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38100" cap="flat" cmpd="sng" algn="ctr">
                      <a:solidFill>
                        <a:srgbClr val="FFFFFF"/>
                      </a:solidFill>
                      <a:prstDash val="solid"/>
                      <a:round/>
                      <a:headEnd type="none" w="med" len="med"/>
                      <a:tailEnd type="none" w="med" len="med"/>
                    </a:lnT>
                    <a:lnB w="12700" cap="flat" cmpd="sng" algn="ctr">
                      <a:solidFill>
                        <a:srgbClr val="FFFFFF"/>
                      </a:solidFill>
                      <a:prstDash val="solid"/>
                      <a:headEnd type="none"/>
                      <a:tailEnd type="none"/>
                    </a:lnB>
                    <a:lnTlToBr>
                      <a:noFill/>
                    </a:lnTlToBr>
                    <a:lnBlToTr>
                      <a:noFill/>
                    </a:lnBlToTr>
                    <a:solidFill>
                      <a:srgbClr val="CDD0D4"/>
                    </a:solidFill>
                  </a:tcPr>
                </a:tc>
                <a:tc>
                  <a:txBody>
                    <a:bodyPr/>
                    <a:lstStyle/>
                    <a:p>
                      <a:pPr marL="285750" marR="0" lvl="1" indent="-285750" algn="l">
                        <a:buFont typeface="Arial" pitchFamily="2" charset="0"/>
                        <a:buChar char="•"/>
                        <a:defRPr sz="1200">
                          <a:solidFill>
                            <a:srgbClr val="58585B"/>
                          </a:solidFill>
                        </a:defRPr>
                      </a:pPr>
                      <a:r>
                        <a:rPr lang="fr-fr"/>
                        <a:t>Pour des automatismes plus complexes et des exemples programmables, le stage Fly de DevNet Automation Exchange est utilisé. </a:t>
                      </a:r>
                    </a:p>
                    <a:p>
                      <a:pPr marL="285750" marR="0" lvl="1" indent="-285750" algn="l">
                        <a:buFont typeface="Arial" pitchFamily="2" charset="0"/>
                        <a:buChar char="•"/>
                        <a:defRPr sz="1200">
                          <a:solidFill>
                            <a:srgbClr val="58585B"/>
                          </a:solidFill>
                        </a:defRPr>
                      </a:pPr>
                      <a:r>
                        <a:rPr lang="fr-fr"/>
                        <a:t>Ici, les besoins peuvent être gérés en surveillant et en gérant de manière proactive les utilisateurs et les appareils, tout en obtenant des informations sur les données de télémétrie.</a:t>
                      </a:r>
                    </a:p>
                    <a:p>
                      <a:pPr marL="0" marR="0" indent="0" algn="l">
                        <a:buNone/>
                        <a:defRPr sz="1200">
                          <a:solidFill>
                            <a:srgbClr val="58585B"/>
                          </a:solidFill>
                        </a:defRPr>
                      </a:pPr>
                      <a:endParaRPr lang="fr-f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38100" cap="flat" cmpd="sng" algn="ctr">
                      <a:solidFill>
                        <a:srgbClr val="FFFFFF"/>
                      </a:solidFill>
                      <a:prstDash val="solid"/>
                      <a:round/>
                      <a:headEnd type="none" w="med" len="med"/>
                      <a:tailEnd type="none" w="med" len="med"/>
                    </a:lnT>
                    <a:lnB w="12700" cap="flat" cmpd="sng" algn="ctr">
                      <a:solidFill>
                        <a:srgbClr val="FFFFFF"/>
                      </a:solidFill>
                      <a:prstDash val="solid"/>
                      <a:headEnd type="none"/>
                      <a:tailEnd type="none"/>
                    </a:lnB>
                    <a:lnTlToBr>
                      <a:noFill/>
                    </a:lnTlToBr>
                    <a:lnBlToTr>
                      <a:noFill/>
                    </a:lnBlToTr>
                    <a:solidFill>
                      <a:srgbClr val="CDD0D4"/>
                    </a:solidFill>
                  </a:tcPr>
                </a:tc>
                <a:extLst>
                  <a:ext uri="{0D108BD9-81ED-4DB2-BD59-A6C34878D82A}">
                    <a16:rowId xmlns:a16="http://schemas.microsoft.com/office/drawing/2014/main" val="10001"/>
                  </a:ext>
                  <a:ext uri="smNativeData">
                    <pr:rowheight xmlns:pr="smNativeData" xmlns="" xmlns:p15="http://schemas.microsoft.com/office/powerpoint/2012/main" xmlns:p14="http://schemas.microsoft.com/office/powerpoint/2010/main" xmlns:mc="http://schemas.openxmlformats.org/markup-compatibility/2006" dt="1610921433" type="min" val="157035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r>
              <a:rPr lang="fr-fr"/>
              <a:t>Pourquoi avons-nous besoin de l'automatisation ?</a:t>
            </a:r>
          </a:p>
        </p:txBody>
      </p:sp>
      <p:sp>
        <p:nvSpPr>
          <p:cNvPr id="3" name="SlideText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EgAAAA0AAAAAkAAAAEgAAAAgAQ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QB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uwAAAJQLAAAxNwAAnRMAAAAAAAAmAAAACAAAAP//////////MAAAABQAAAAAAAAAAAD//wAAAQAAAP//AAABAA=="/>
              </a:ext>
            </a:extLst>
          </p:cNvSpPr>
          <p:nvPr/>
        </p:nvSpPr>
        <p:spPr>
          <a:xfrm>
            <a:off x="118745" y="1882140"/>
            <a:ext cx="8853170" cy="1306195"/>
          </a:xfrm>
          <a:prstGeom prst="rect">
            <a:avLst/>
          </a:prstGeom>
          <a:noFill/>
          <a:ln>
            <a:noFill/>
          </a:ln>
          <a:effectLst/>
        </p:spPr>
        <p:txBody>
          <a:bodyPr vert="horz" wrap="square" lIns="91440" tIns="45720" rIns="182880" bIns="45720" numCol="1" spcCol="215900" anchor="t"/>
          <a:lstStyle/>
          <a:p>
            <a:pPr marL="170180" indent="-170180" defTabSz="684530">
              <a:spcBef>
                <a:spcPts val="600"/>
              </a:spcBef>
              <a:spcAft>
                <a:spcPts val="600"/>
              </a:spcAft>
              <a:buClr>
                <a:schemeClr val="tx2"/>
              </a:buClr>
              <a:buFont typeface="Arial" pitchFamily="2" charset="0"/>
              <a:buChar char="•"/>
              <a:tabLst/>
              <a:defRPr lang="en-us" sz="1600">
                <a:solidFill>
                  <a:srgbClr val="000000"/>
                </a:solidFill>
              </a:defRPr>
            </a:pPr>
            <a:r>
              <a:rPr lang="fr-fr"/>
              <a:t>La rapidité et l'agilité permettent à l'entreprise d'explorer, d'expérimenter et d'exploiter des opportunités avant leur concurrence. </a:t>
            </a:r>
          </a:p>
          <a:p>
            <a:pPr marL="170180" indent="-170180" defTabSz="684530">
              <a:spcBef>
                <a:spcPts val="600"/>
              </a:spcBef>
              <a:spcAft>
                <a:spcPts val="600"/>
              </a:spcAft>
              <a:buClr>
                <a:schemeClr val="tx2"/>
              </a:buClr>
              <a:buFont typeface="Arial" pitchFamily="2" charset="0"/>
              <a:buChar char="•"/>
              <a:tabLst/>
              <a:defRPr lang="en-us" sz="1600">
                <a:solidFill>
                  <a:srgbClr val="000000"/>
                </a:solidFill>
              </a:defRPr>
            </a:pPr>
            <a:r>
              <a:rPr lang="fr-fr"/>
              <a:t>Les développeurs doivent accélérer chaque phase de création de logiciels : codage et itération, test et mise en scène. Les pratiques DevOps exigent des développeurs qu'ils déploient et gèrent des applications en production, de sorte que les développeurs doivent également automatiser ces activités.</a:t>
            </a:r>
          </a:p>
        </p:txBody>
      </p:sp>
      <p:graphicFrame>
        <p:nvGraphicFramePr>
          <p:cNvPr id="4" name="Table1"/>
          <p:cNvGraphicFramePr>
            <a:graphicFrameLocks noGrp="1"/>
          </p:cNvGraphicFramePr>
          <p:nvPr/>
        </p:nvGraphicFramePr>
        <p:xfrm>
          <a:off x="228600" y="3751580"/>
          <a:ext cx="8763000" cy="1963420"/>
        </p:xfrm>
        <a:graphic>
          <a:graphicData uri="http://schemas.openxmlformats.org/drawingml/2006/table">
            <a:tbl>
              <a:tblPr>
                <a:noFill/>
              </a:tblPr>
              <a:tblGrid>
                <a:gridCol w="8763000">
                  <a:extLst>
                    <a:ext uri="{9D8B030D-6E8A-4147-A177-3AD203B41FA5}">
                      <a16:colId xmlns:a16="http://schemas.microsoft.com/office/drawing/2014/main" val="20000"/>
                    </a:ext>
                  </a:extLst>
                </a:gridCol>
              </a:tblGrid>
              <a:tr h="782320">
                <a:tc>
                  <a:txBody>
                    <a:bodyPr/>
                    <a:lstStyle/>
                    <a:p>
                      <a:pPr marL="0" marR="0" indent="0" algn="ctr" defTabSz="685800">
                        <a:lnSpc>
                          <a:spcPct val="100000"/>
                        </a:lnSpc>
                        <a:spcBef>
                          <a:spcPts val="0"/>
                        </a:spcBef>
                        <a:spcAft>
                          <a:spcPts val="0"/>
                        </a:spcAft>
                        <a:buNone/>
                        <a:tabLst/>
                        <a:defRPr b="1">
                          <a:solidFill>
                            <a:srgbClr val="FFFFFF"/>
                          </a:solidFill>
                        </a:defRPr>
                      </a:pPr>
                      <a:r>
                        <a:rPr lang="fr-fr"/>
                        <a:t>Inconvénients des opérations manuelles</a:t>
                      </a:r>
                    </a:p>
                  </a:txBody>
                  <a:tcPr marL="90170" marR="90170" marT="45085" marB="45085" anchor="ctr">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0D108BD9-81ED-4DB2-BD59-A6C34878D82A}">
                    <a16:rowId xmlns:a16="http://schemas.microsoft.com/office/drawing/2014/main" val="10000"/>
                  </a:ext>
                  <a:ext uri="smNativeData">
                    <pr:rowheight xmlns:pr="smNativeData" xmlns="" xmlns:p15="http://schemas.microsoft.com/office/powerpoint/2012/main" xmlns:p14="http://schemas.microsoft.com/office/powerpoint/2010/main" xmlns:mc="http://schemas.openxmlformats.org/markup-compatibility/2006" dt="1610921433" type="min" val="782320"/>
                  </a:ext>
                </a:extLst>
              </a:tr>
              <a:tr h="1181100">
                <a:tc>
                  <a:txBody>
                    <a:bodyPr/>
                    <a:lstStyle/>
                    <a:p>
                      <a:pPr marL="225425" marR="0" lvl="1" indent="-225425" algn="l">
                        <a:buFont typeface="Arial" pitchFamily="2" charset="0"/>
                        <a:buChar char="•"/>
                        <a:defRPr>
                          <a:solidFill>
                            <a:srgbClr val="58585B"/>
                          </a:solidFill>
                        </a:defRPr>
                      </a:pPr>
                      <a:r>
                        <a:rPr lang="fr-fr"/>
                        <a:t>Ajoutons aux coûts, prennent du temps et sont difficiles à mettre à l'échelle.</a:t>
                      </a:r>
                    </a:p>
                    <a:p>
                      <a:pPr marL="225425" marR="0" lvl="1" indent="-225425" algn="l">
                        <a:buFont typeface="Arial" pitchFamily="2" charset="0"/>
                        <a:buChar char="•"/>
                        <a:defRPr>
                          <a:solidFill>
                            <a:srgbClr val="58585B"/>
                          </a:solidFill>
                        </a:defRPr>
                      </a:pPr>
                      <a:r>
                        <a:rPr lang="fr-fr"/>
                        <a:t>Sont sujets à l'erreur humaine, et la documentation destinée aux humains est souvent incomplète et ambiguë, difficile à tester et rapidement dépassée.</a:t>
                      </a:r>
                    </a:p>
                  </a:txBody>
                  <a:tcPr marL="90170" marR="90170" marT="45085"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38100" cap="flat" cmpd="sng" algn="ctr">
                      <a:solidFill>
                        <a:srgbClr val="FFFFFF"/>
                      </a:solidFill>
                      <a:prstDash val="solid"/>
                      <a:round/>
                      <a:headEnd type="none" w="med" len="med"/>
                      <a:tailEnd type="none" w="med" len="med"/>
                    </a:lnT>
                    <a:lnB w="12700" cap="flat" cmpd="sng" algn="ctr">
                      <a:solidFill>
                        <a:srgbClr val="FFFFFF"/>
                      </a:solidFill>
                      <a:prstDash val="solid"/>
                      <a:headEnd type="none"/>
                      <a:tailEnd type="none"/>
                    </a:lnB>
                    <a:lnTlToBr>
                      <a:noFill/>
                    </a:lnTlToBr>
                    <a:lnBlToTr>
                      <a:noFill/>
                    </a:lnBlToTr>
                    <a:solidFill>
                      <a:srgbClr val="CDD0D4"/>
                    </a:solidFill>
                  </a:tcPr>
                </a:tc>
                <a:extLst>
                  <a:ext uri="{0D108BD9-81ED-4DB2-BD59-A6C34878D82A}">
                    <a16:rowId xmlns:a16="http://schemas.microsoft.com/office/drawing/2014/main" val="10001"/>
                  </a:ext>
                  <a:ext uri="smNativeData">
                    <pr:rowheight xmlns:pr="smNativeData" xmlns="" xmlns:p15="http://schemas.microsoft.com/office/powerpoint/2012/main" xmlns:p14="http://schemas.microsoft.com/office/powerpoint/2010/main" xmlns:mc="http://schemas.openxmlformats.org/markup-compatibility/2006" dt="1610921433" type="min" val="11811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PAAAAAINAAA+AcAAAAAAAAmAAAACAAAAAEAAAAAAAAAMAAAABQAAAAAAAAAAAD//wAAAQAAAP//AAABAA=="/>
              </a:ext>
            </a:extLst>
          </p:cNvSpPr>
          <p:nvPr>
            <p:ph type="title"/>
          </p:nvPr>
        </p:nvSpPr>
        <p:spPr>
          <a:xfrm>
            <a:off x="685800" y="152400"/>
            <a:ext cx="7772400" cy="1143000"/>
          </a:xfrm>
        </p:spPr>
        <p:txBody>
          <a:bodyPr/>
          <a:lstStyle/>
          <a:p>
            <a:r>
              <a:rPr lang="fr-fr"/>
              <a:t>Pourquoi avons-nous besoin de l'automatisation ?</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gEAAPgHAABANgAA0CYAAAAAAAAmAAAACAAAAAEAAAAAAAAAMAAAABQAAAAAAAAAAAD//wAAAQAAAP//AAABAA=="/>
              </a:ext>
            </a:extLst>
          </p:cNvSpPr>
          <p:nvPr>
            <p:ph type="body" idx="10"/>
          </p:nvPr>
        </p:nvSpPr>
        <p:spPr>
          <a:xfrm>
            <a:off x="240030" y="1295400"/>
            <a:ext cx="8578850" cy="5013960"/>
          </a:xfrm>
        </p:spPr>
        <p:txBody>
          <a:bodyPr/>
          <a:lstStyle/>
          <a:p>
            <a:pPr>
              <a:defRPr sz="1800" b="1"/>
            </a:pPr>
            <a:r>
              <a:rPr sz="1800" dirty="0" err="1">
                <a:latin typeface="Arial"/>
                <a:cs typeface="Arial"/>
              </a:rPr>
              <a:t>Risques</a:t>
            </a:r>
            <a:r>
              <a:rPr sz="1800" dirty="0">
                <a:latin typeface="Arial"/>
                <a:cs typeface="Arial"/>
              </a:rPr>
              <a:t> de </a:t>
            </a:r>
            <a:r>
              <a:rPr sz="1800" dirty="0" err="1">
                <a:latin typeface="Arial"/>
                <a:cs typeface="Arial"/>
              </a:rPr>
              <a:t>dépendance</a:t>
            </a:r>
            <a:endParaRPr lang="en-US" sz="1800">
              <a:latin typeface="Arial"/>
              <a:cs typeface="Arial"/>
            </a:endParaRPr>
          </a:p>
          <a:p>
            <a:pPr lvl="1">
              <a:defRPr sz="1800"/>
            </a:pPr>
            <a:r>
              <a:rPr sz="1800" dirty="0" err="1">
                <a:latin typeface="Arial"/>
                <a:cs typeface="Arial"/>
              </a:rPr>
              <a:t>L'écosystème</a:t>
            </a:r>
            <a:r>
              <a:rPr sz="1800" dirty="0">
                <a:latin typeface="Arial"/>
                <a:cs typeface="Arial"/>
              </a:rPr>
              <a:t> </a:t>
            </a:r>
            <a:r>
              <a:rPr sz="1800" dirty="0" err="1">
                <a:latin typeface="Arial"/>
                <a:cs typeface="Arial"/>
              </a:rPr>
              <a:t>logiciel</a:t>
            </a:r>
            <a:r>
              <a:rPr sz="1800" dirty="0">
                <a:latin typeface="Arial"/>
                <a:cs typeface="Arial"/>
              </a:rPr>
              <a:t> </a:t>
            </a:r>
            <a:r>
              <a:rPr sz="1800" dirty="0" err="1">
                <a:latin typeface="Arial"/>
                <a:cs typeface="Arial"/>
              </a:rPr>
              <a:t>d'aujourd'hui</a:t>
            </a:r>
            <a:r>
              <a:rPr sz="1800" dirty="0">
                <a:latin typeface="Arial"/>
                <a:cs typeface="Arial"/>
              </a:rPr>
              <a:t> </a:t>
            </a:r>
            <a:r>
              <a:rPr sz="1800" dirty="0" err="1">
                <a:latin typeface="Arial"/>
                <a:cs typeface="Arial"/>
              </a:rPr>
              <a:t>est</a:t>
            </a:r>
            <a:r>
              <a:rPr sz="1800" dirty="0">
                <a:latin typeface="Arial"/>
                <a:cs typeface="Arial"/>
              </a:rPr>
              <a:t> </a:t>
            </a:r>
            <a:r>
              <a:rPr sz="1800" dirty="0" err="1">
                <a:latin typeface="Arial"/>
                <a:cs typeface="Arial"/>
              </a:rPr>
              <a:t>décentralisé</a:t>
            </a:r>
            <a:r>
              <a:rPr sz="1800" dirty="0">
                <a:latin typeface="Arial"/>
                <a:cs typeface="Arial"/>
              </a:rPr>
              <a:t>. Les </a:t>
            </a:r>
            <a:r>
              <a:rPr sz="1800" dirty="0" err="1">
                <a:latin typeface="Arial"/>
                <a:cs typeface="Arial"/>
              </a:rPr>
              <a:t>développeurs</a:t>
            </a:r>
            <a:r>
              <a:rPr sz="1800" dirty="0">
                <a:latin typeface="Arial"/>
                <a:cs typeface="Arial"/>
              </a:rPr>
              <a:t> </a:t>
            </a:r>
            <a:r>
              <a:rPr sz="1800" dirty="0" err="1">
                <a:latin typeface="Arial"/>
                <a:cs typeface="Arial"/>
              </a:rPr>
              <a:t>construisent</a:t>
            </a:r>
            <a:r>
              <a:rPr sz="1800" dirty="0">
                <a:latin typeface="Arial"/>
                <a:cs typeface="Arial"/>
              </a:rPr>
              <a:t> des </a:t>
            </a:r>
            <a:r>
              <a:rPr sz="1800" dirty="0" err="1">
                <a:latin typeface="Arial"/>
                <a:cs typeface="Arial"/>
              </a:rPr>
              <a:t>composants</a:t>
            </a:r>
            <a:r>
              <a:rPr sz="1800" dirty="0">
                <a:latin typeface="Arial"/>
                <a:cs typeface="Arial"/>
              </a:rPr>
              <a:t> </a:t>
            </a:r>
            <a:r>
              <a:rPr sz="1800" dirty="0" err="1">
                <a:latin typeface="Arial"/>
                <a:cs typeface="Arial"/>
              </a:rPr>
              <a:t>individuels</a:t>
            </a:r>
            <a:r>
              <a:rPr sz="1800" dirty="0">
                <a:latin typeface="Arial"/>
                <a:cs typeface="Arial"/>
              </a:rPr>
              <a:t> en </a:t>
            </a:r>
            <a:r>
              <a:rPr sz="1800" dirty="0" err="1">
                <a:latin typeface="Arial"/>
                <a:cs typeface="Arial"/>
              </a:rPr>
              <a:t>fonction</a:t>
            </a:r>
            <a:r>
              <a:rPr sz="1800" dirty="0">
                <a:latin typeface="Arial"/>
                <a:cs typeface="Arial"/>
              </a:rPr>
              <a:t> de </a:t>
            </a:r>
            <a:r>
              <a:rPr sz="1800" dirty="0" err="1">
                <a:latin typeface="Arial"/>
                <a:cs typeface="Arial"/>
              </a:rPr>
              <a:t>leurs</a:t>
            </a:r>
            <a:r>
              <a:rPr sz="1800" dirty="0">
                <a:latin typeface="Arial"/>
                <a:cs typeface="Arial"/>
              </a:rPr>
              <a:t> </a:t>
            </a:r>
            <a:r>
              <a:rPr sz="1800" dirty="0" err="1">
                <a:latin typeface="Arial"/>
                <a:cs typeface="Arial"/>
              </a:rPr>
              <a:t>besoins</a:t>
            </a:r>
            <a:r>
              <a:rPr sz="1800" dirty="0">
                <a:latin typeface="Arial"/>
                <a:cs typeface="Arial"/>
              </a:rPr>
              <a:t> et de </a:t>
            </a:r>
            <a:r>
              <a:rPr sz="1800" dirty="0" err="1">
                <a:latin typeface="Arial"/>
                <a:cs typeface="Arial"/>
              </a:rPr>
              <a:t>leurs</a:t>
            </a:r>
            <a:r>
              <a:rPr sz="1800" dirty="0">
                <a:latin typeface="Arial"/>
                <a:cs typeface="Arial"/>
              </a:rPr>
              <a:t> </a:t>
            </a:r>
            <a:r>
              <a:rPr sz="1800" dirty="0" err="1">
                <a:latin typeface="Arial"/>
                <a:cs typeface="Arial"/>
              </a:rPr>
              <a:t>intérêts</a:t>
            </a:r>
            <a:r>
              <a:rPr sz="1800" dirty="0">
                <a:latin typeface="Arial"/>
                <a:cs typeface="Arial"/>
              </a:rPr>
              <a:t> et </a:t>
            </a:r>
            <a:r>
              <a:rPr sz="1800" dirty="0" err="1">
                <a:latin typeface="Arial"/>
                <a:cs typeface="Arial"/>
              </a:rPr>
              <a:t>combinent</a:t>
            </a:r>
            <a:r>
              <a:rPr sz="1800" dirty="0">
                <a:latin typeface="Arial"/>
                <a:cs typeface="Arial"/>
              </a:rPr>
              <a:t> et </a:t>
            </a:r>
            <a:r>
              <a:rPr sz="1800" dirty="0" err="1">
                <a:latin typeface="Arial"/>
                <a:cs typeface="Arial"/>
              </a:rPr>
              <a:t>associent</a:t>
            </a:r>
            <a:r>
              <a:rPr sz="1800" dirty="0">
                <a:latin typeface="Arial"/>
                <a:cs typeface="Arial"/>
              </a:rPr>
              <a:t> les </a:t>
            </a:r>
            <a:r>
              <a:rPr sz="1800" dirty="0" err="1">
                <a:latin typeface="Arial"/>
                <a:cs typeface="Arial"/>
              </a:rPr>
              <a:t>composants</a:t>
            </a:r>
            <a:r>
              <a:rPr sz="1800" dirty="0">
                <a:latin typeface="Arial"/>
                <a:cs typeface="Arial"/>
              </a:rPr>
              <a:t>, </a:t>
            </a:r>
            <a:r>
              <a:rPr sz="1800" dirty="0" err="1">
                <a:latin typeface="Arial"/>
                <a:cs typeface="Arial"/>
              </a:rPr>
              <a:t>l'infrastructure</a:t>
            </a:r>
            <a:r>
              <a:rPr sz="1800" dirty="0">
                <a:latin typeface="Arial"/>
                <a:cs typeface="Arial"/>
              </a:rPr>
              <a:t> et les services </a:t>
            </a:r>
            <a:r>
              <a:rPr sz="1800" dirty="0" err="1">
                <a:latin typeface="Arial"/>
                <a:cs typeface="Arial"/>
              </a:rPr>
              <a:t>nécessaires</a:t>
            </a:r>
            <a:r>
              <a:rPr sz="1800" dirty="0">
                <a:latin typeface="Arial"/>
                <a:cs typeface="Arial"/>
              </a:rPr>
              <a:t> pour </a:t>
            </a:r>
            <a:r>
              <a:rPr sz="1800" dirty="0" err="1">
                <a:latin typeface="Arial"/>
                <a:cs typeface="Arial"/>
              </a:rPr>
              <a:t>offrir</a:t>
            </a:r>
            <a:r>
              <a:rPr sz="1800" dirty="0">
                <a:latin typeface="Arial"/>
                <a:cs typeface="Arial"/>
              </a:rPr>
              <a:t> des solutions </a:t>
            </a:r>
            <a:r>
              <a:rPr sz="1800" dirty="0" err="1">
                <a:latin typeface="Arial"/>
                <a:cs typeface="Arial"/>
              </a:rPr>
              <a:t>complètes</a:t>
            </a:r>
            <a:r>
              <a:rPr sz="1800" dirty="0">
                <a:latin typeface="Arial"/>
                <a:cs typeface="Arial"/>
              </a:rPr>
              <a:t> et les exploiter </a:t>
            </a:r>
            <a:r>
              <a:rPr sz="1800" dirty="0" err="1">
                <a:latin typeface="Arial"/>
                <a:cs typeface="Arial"/>
              </a:rPr>
              <a:t>efficacement</a:t>
            </a:r>
            <a:r>
              <a:rPr sz="1800" dirty="0">
                <a:latin typeface="Arial"/>
                <a:cs typeface="Arial"/>
              </a:rPr>
              <a:t> à </a:t>
            </a:r>
            <a:r>
              <a:rPr sz="1800" dirty="0" err="1">
                <a:latin typeface="Arial"/>
                <a:cs typeface="Arial"/>
              </a:rPr>
              <a:t>grande</a:t>
            </a:r>
            <a:r>
              <a:rPr sz="1800" dirty="0">
                <a:latin typeface="Arial"/>
                <a:cs typeface="Arial"/>
              </a:rPr>
              <a:t> </a:t>
            </a:r>
            <a:r>
              <a:rPr sz="1800" dirty="0" err="1">
                <a:latin typeface="Arial"/>
                <a:cs typeface="Arial"/>
              </a:rPr>
              <a:t>échelle</a:t>
            </a:r>
            <a:r>
              <a:rPr sz="1800" dirty="0">
                <a:latin typeface="Arial"/>
                <a:cs typeface="Arial"/>
              </a:rPr>
              <a:t>.</a:t>
            </a:r>
            <a:r>
              <a:rPr lang="en-US" sz="1800" dirty="0">
                <a:latin typeface="Arial"/>
                <a:cs typeface="Arial"/>
              </a:rPr>
              <a:t> </a:t>
            </a:r>
            <a:endParaRPr lang="en-US" sz="1800"/>
          </a:p>
          <a:p>
            <a:pPr lvl="1">
              <a:defRPr sz="1800"/>
            </a:pPr>
            <a:r>
              <a:rPr sz="1800" err="1">
                <a:latin typeface="Arial"/>
                <a:cs typeface="Arial"/>
              </a:rPr>
              <a:t>Cet</a:t>
            </a:r>
            <a:r>
              <a:rPr sz="1800" dirty="0">
                <a:latin typeface="Arial"/>
                <a:cs typeface="Arial"/>
              </a:rPr>
              <a:t> </a:t>
            </a:r>
            <a:r>
              <a:rPr sz="1800" err="1">
                <a:latin typeface="Arial"/>
                <a:cs typeface="Arial"/>
              </a:rPr>
              <a:t>écosystème</a:t>
            </a:r>
            <a:r>
              <a:rPr sz="1800" dirty="0">
                <a:latin typeface="Arial"/>
                <a:cs typeface="Arial"/>
              </a:rPr>
              <a:t> </a:t>
            </a:r>
            <a:r>
              <a:rPr sz="1800" err="1">
                <a:latin typeface="Arial"/>
                <a:cs typeface="Arial"/>
              </a:rPr>
              <a:t>introduit</a:t>
            </a:r>
            <a:r>
              <a:rPr sz="1800" dirty="0">
                <a:latin typeface="Arial"/>
                <a:cs typeface="Arial"/>
              </a:rPr>
              <a:t> de </a:t>
            </a:r>
            <a:r>
              <a:rPr sz="1800" err="1">
                <a:latin typeface="Arial"/>
                <a:cs typeface="Arial"/>
              </a:rPr>
              <a:t>nouvelles</a:t>
            </a:r>
            <a:r>
              <a:rPr sz="1800" dirty="0">
                <a:latin typeface="Arial"/>
                <a:cs typeface="Arial"/>
              </a:rPr>
              <a:t> exigences et de nouveaux </a:t>
            </a:r>
            <a:r>
              <a:rPr sz="1800" err="1">
                <a:latin typeface="Arial"/>
                <a:cs typeface="Arial"/>
              </a:rPr>
              <a:t>risques</a:t>
            </a:r>
            <a:r>
              <a:rPr sz="1800" dirty="0">
                <a:latin typeface="Arial"/>
                <a:cs typeface="Arial"/>
              </a:rPr>
              <a:t> :</a:t>
            </a:r>
          </a:p>
          <a:p>
            <a:pPr lvl="2">
              <a:defRPr sz="1600"/>
            </a:pPr>
            <a:r>
              <a:rPr sz="1600" dirty="0">
                <a:latin typeface="Arial"/>
                <a:cs typeface="Arial"/>
              </a:rPr>
              <a:t>Les </a:t>
            </a:r>
            <a:r>
              <a:rPr sz="1600" err="1">
                <a:latin typeface="Arial"/>
                <a:cs typeface="Arial"/>
              </a:rPr>
              <a:t>composants</a:t>
            </a:r>
            <a:r>
              <a:rPr sz="1600" dirty="0">
                <a:latin typeface="Arial"/>
                <a:cs typeface="Arial"/>
              </a:rPr>
              <a:t> </a:t>
            </a:r>
            <a:r>
              <a:rPr sz="1600" err="1">
                <a:latin typeface="Arial"/>
                <a:cs typeface="Arial"/>
              </a:rPr>
              <a:t>doivent</a:t>
            </a:r>
            <a:r>
              <a:rPr sz="1600" dirty="0">
                <a:latin typeface="Arial"/>
                <a:cs typeface="Arial"/>
              </a:rPr>
              <a:t> </a:t>
            </a:r>
            <a:r>
              <a:rPr sz="1600" err="1">
                <a:latin typeface="Arial"/>
                <a:cs typeface="Arial"/>
              </a:rPr>
              <a:t>être</a:t>
            </a:r>
            <a:r>
              <a:rPr sz="1600" dirty="0">
                <a:latin typeface="Arial"/>
                <a:cs typeface="Arial"/>
              </a:rPr>
              <a:t> en </a:t>
            </a:r>
            <a:r>
              <a:rPr sz="1600" err="1">
                <a:latin typeface="Arial"/>
                <a:cs typeface="Arial"/>
              </a:rPr>
              <a:t>mesure</a:t>
            </a:r>
            <a:r>
              <a:rPr sz="1600" dirty="0">
                <a:latin typeface="Arial"/>
                <a:cs typeface="Arial"/>
              </a:rPr>
              <a:t> de </a:t>
            </a:r>
            <a:r>
              <a:rPr sz="1600" err="1">
                <a:latin typeface="Arial"/>
                <a:cs typeface="Arial"/>
              </a:rPr>
              <a:t>travailler</a:t>
            </a:r>
            <a:r>
              <a:rPr sz="1600" dirty="0">
                <a:latin typeface="Arial"/>
                <a:cs typeface="Arial"/>
              </a:rPr>
              <a:t> avec de </a:t>
            </a:r>
            <a:r>
              <a:rPr sz="1600" err="1">
                <a:latin typeface="Arial"/>
                <a:cs typeface="Arial"/>
              </a:rPr>
              <a:t>nombreux</a:t>
            </a:r>
            <a:r>
              <a:rPr sz="1600" dirty="0">
                <a:latin typeface="Arial"/>
                <a:cs typeface="Arial"/>
              </a:rPr>
              <a:t> </a:t>
            </a:r>
            <a:r>
              <a:rPr sz="1600" err="1">
                <a:latin typeface="Arial"/>
                <a:cs typeface="Arial"/>
              </a:rPr>
              <a:t>autres</a:t>
            </a:r>
            <a:r>
              <a:rPr sz="1600" dirty="0">
                <a:latin typeface="Arial"/>
                <a:cs typeface="Arial"/>
              </a:rPr>
              <a:t> </a:t>
            </a:r>
            <a:r>
              <a:rPr sz="1600" err="1">
                <a:latin typeface="Arial"/>
                <a:cs typeface="Arial"/>
              </a:rPr>
              <a:t>composants</a:t>
            </a:r>
            <a:r>
              <a:rPr sz="1600" dirty="0">
                <a:latin typeface="Arial"/>
                <a:cs typeface="Arial"/>
              </a:rPr>
              <a:t> dans de </a:t>
            </a:r>
            <a:r>
              <a:rPr sz="1600" err="1">
                <a:latin typeface="Arial"/>
                <a:cs typeface="Arial"/>
              </a:rPr>
              <a:t>nombreuses</a:t>
            </a:r>
            <a:r>
              <a:rPr sz="1600" dirty="0">
                <a:latin typeface="Arial"/>
                <a:cs typeface="Arial"/>
              </a:rPr>
              <a:t> situations </a:t>
            </a:r>
            <a:r>
              <a:rPr sz="1600" err="1">
                <a:latin typeface="Arial"/>
                <a:cs typeface="Arial"/>
              </a:rPr>
              <a:t>différentes</a:t>
            </a:r>
            <a:r>
              <a:rPr sz="1600" dirty="0">
                <a:latin typeface="Arial"/>
                <a:cs typeface="Arial"/>
              </a:rPr>
              <a:t>, ne </a:t>
            </a:r>
            <a:r>
              <a:rPr sz="1600" err="1">
                <a:latin typeface="Arial"/>
                <a:cs typeface="Arial"/>
              </a:rPr>
              <a:t>montrant</a:t>
            </a:r>
            <a:r>
              <a:rPr sz="1600" dirty="0">
                <a:latin typeface="Arial"/>
                <a:cs typeface="Arial"/>
              </a:rPr>
              <a:t> pas plus de </a:t>
            </a:r>
            <a:r>
              <a:rPr sz="1600" err="1">
                <a:latin typeface="Arial"/>
                <a:cs typeface="Arial"/>
              </a:rPr>
              <a:t>préférence</a:t>
            </a:r>
            <a:r>
              <a:rPr sz="1600" dirty="0">
                <a:latin typeface="Arial"/>
                <a:cs typeface="Arial"/>
              </a:rPr>
              <a:t> pour des </a:t>
            </a:r>
            <a:r>
              <a:rPr sz="1600" err="1">
                <a:latin typeface="Arial"/>
                <a:cs typeface="Arial"/>
              </a:rPr>
              <a:t>composants</a:t>
            </a:r>
            <a:r>
              <a:rPr sz="1600" dirty="0">
                <a:latin typeface="Arial"/>
                <a:cs typeface="Arial"/>
              </a:rPr>
              <a:t> </a:t>
            </a:r>
            <a:r>
              <a:rPr sz="1600" err="1">
                <a:latin typeface="Arial"/>
                <a:cs typeface="Arial"/>
              </a:rPr>
              <a:t>ou</a:t>
            </a:r>
            <a:r>
              <a:rPr sz="1600" dirty="0">
                <a:latin typeface="Arial"/>
                <a:cs typeface="Arial"/>
              </a:rPr>
              <a:t> architectures </a:t>
            </a:r>
            <a:r>
              <a:rPr sz="1600" err="1">
                <a:latin typeface="Arial"/>
                <a:cs typeface="Arial"/>
              </a:rPr>
              <a:t>spécifiques</a:t>
            </a:r>
            <a:r>
              <a:rPr sz="1600" dirty="0">
                <a:latin typeface="Arial"/>
                <a:cs typeface="Arial"/>
              </a:rPr>
              <a:t> </a:t>
            </a:r>
            <a:r>
              <a:rPr sz="1600" err="1">
                <a:latin typeface="Arial"/>
                <a:cs typeface="Arial"/>
              </a:rPr>
              <a:t>qu'il</a:t>
            </a:r>
            <a:r>
              <a:rPr sz="1600" dirty="0">
                <a:latin typeface="Arial"/>
                <a:cs typeface="Arial"/>
              </a:rPr>
              <a:t> </a:t>
            </a:r>
            <a:r>
              <a:rPr sz="1600" err="1">
                <a:latin typeface="Arial"/>
                <a:cs typeface="Arial"/>
              </a:rPr>
              <a:t>n'est</a:t>
            </a:r>
            <a:r>
              <a:rPr sz="1600" dirty="0">
                <a:latin typeface="Arial"/>
                <a:cs typeface="Arial"/>
              </a:rPr>
              <a:t> </a:t>
            </a:r>
            <a:r>
              <a:rPr sz="1600" err="1">
                <a:latin typeface="Arial"/>
                <a:cs typeface="Arial"/>
              </a:rPr>
              <a:t>absolument</a:t>
            </a:r>
            <a:r>
              <a:rPr sz="1600" dirty="0">
                <a:latin typeface="Arial"/>
                <a:cs typeface="Arial"/>
              </a:rPr>
              <a:t> </a:t>
            </a:r>
            <a:r>
              <a:rPr sz="1600" err="1">
                <a:latin typeface="Arial"/>
                <a:cs typeface="Arial"/>
              </a:rPr>
              <a:t>nécessaire</a:t>
            </a:r>
            <a:r>
              <a:rPr sz="1600" dirty="0">
                <a:latin typeface="Arial"/>
                <a:cs typeface="Arial"/>
              </a:rPr>
              <a:t>.</a:t>
            </a:r>
          </a:p>
          <a:p>
            <a:pPr lvl="2">
              <a:defRPr sz="1600"/>
            </a:pPr>
            <a:r>
              <a:rPr sz="1600" dirty="0">
                <a:latin typeface="Arial"/>
                <a:cs typeface="Arial"/>
              </a:rPr>
              <a:t>Les </a:t>
            </a:r>
            <a:r>
              <a:rPr sz="1600" err="1">
                <a:latin typeface="Arial"/>
                <a:cs typeface="Arial"/>
              </a:rPr>
              <a:t>développeurs</a:t>
            </a:r>
            <a:r>
              <a:rPr sz="1600" dirty="0">
                <a:latin typeface="Arial"/>
                <a:cs typeface="Arial"/>
              </a:rPr>
              <a:t> de </a:t>
            </a:r>
            <a:r>
              <a:rPr sz="1600" err="1">
                <a:latin typeface="Arial"/>
                <a:cs typeface="Arial"/>
              </a:rPr>
              <a:t>composants</a:t>
            </a:r>
            <a:r>
              <a:rPr sz="1600" dirty="0">
                <a:latin typeface="Arial"/>
                <a:cs typeface="Arial"/>
              </a:rPr>
              <a:t> </a:t>
            </a:r>
            <a:r>
              <a:rPr sz="1600" err="1">
                <a:latin typeface="Arial"/>
                <a:cs typeface="Arial"/>
              </a:rPr>
              <a:t>peuvent</a:t>
            </a:r>
            <a:r>
              <a:rPr sz="1600" dirty="0">
                <a:latin typeface="Arial"/>
                <a:cs typeface="Arial"/>
              </a:rPr>
              <a:t> </a:t>
            </a:r>
            <a:r>
              <a:rPr sz="1600" err="1">
                <a:latin typeface="Arial"/>
                <a:cs typeface="Arial"/>
              </a:rPr>
              <a:t>abandonner</a:t>
            </a:r>
            <a:r>
              <a:rPr sz="1600" dirty="0">
                <a:latin typeface="Arial"/>
                <a:cs typeface="Arial"/>
              </a:rPr>
              <a:t> la </a:t>
            </a:r>
            <a:r>
              <a:rPr sz="1600" err="1">
                <a:latin typeface="Arial"/>
                <a:cs typeface="Arial"/>
              </a:rPr>
              <a:t>prise</a:t>
            </a:r>
            <a:r>
              <a:rPr sz="1600" dirty="0">
                <a:latin typeface="Arial"/>
                <a:cs typeface="Arial"/>
              </a:rPr>
              <a:t> en charge des </a:t>
            </a:r>
            <a:r>
              <a:rPr sz="1600" err="1">
                <a:latin typeface="Arial"/>
                <a:cs typeface="Arial"/>
              </a:rPr>
              <a:t>fonctionnalités</a:t>
            </a:r>
            <a:r>
              <a:rPr sz="1600" dirty="0">
                <a:latin typeface="Arial"/>
                <a:cs typeface="Arial"/>
              </a:rPr>
              <a:t> </a:t>
            </a:r>
            <a:r>
              <a:rPr sz="1600" err="1">
                <a:latin typeface="Arial"/>
                <a:cs typeface="Arial"/>
              </a:rPr>
              <a:t>obsolètes</a:t>
            </a:r>
            <a:r>
              <a:rPr sz="1600" dirty="0">
                <a:latin typeface="Arial"/>
                <a:cs typeface="Arial"/>
              </a:rPr>
              <a:t> et des </a:t>
            </a:r>
            <a:r>
              <a:rPr sz="1600" err="1">
                <a:latin typeface="Arial"/>
                <a:cs typeface="Arial"/>
              </a:rPr>
              <a:t>intégrations</a:t>
            </a:r>
            <a:r>
              <a:rPr sz="1600" dirty="0">
                <a:latin typeface="Arial"/>
                <a:cs typeface="Arial"/>
              </a:rPr>
              <a:t> </a:t>
            </a:r>
            <a:r>
              <a:rPr sz="1600" err="1">
                <a:latin typeface="Arial"/>
                <a:cs typeface="Arial"/>
              </a:rPr>
              <a:t>rarement</a:t>
            </a:r>
            <a:r>
              <a:rPr sz="1600" dirty="0">
                <a:latin typeface="Arial"/>
                <a:cs typeface="Arial"/>
              </a:rPr>
              <a:t> </a:t>
            </a:r>
            <a:r>
              <a:rPr sz="1600" err="1">
                <a:latin typeface="Arial"/>
                <a:cs typeface="Arial"/>
              </a:rPr>
              <a:t>rencontrées</a:t>
            </a:r>
            <a:r>
              <a:rPr sz="1600" dirty="0">
                <a:latin typeface="Arial"/>
                <a:cs typeface="Arial"/>
              </a:rPr>
              <a:t>. Cela </a:t>
            </a:r>
            <a:r>
              <a:rPr sz="1600" err="1">
                <a:latin typeface="Arial"/>
                <a:cs typeface="Arial"/>
              </a:rPr>
              <a:t>perturbe</a:t>
            </a:r>
            <a:r>
              <a:rPr sz="1600" dirty="0">
                <a:latin typeface="Arial"/>
                <a:cs typeface="Arial"/>
              </a:rPr>
              <a:t> les </a:t>
            </a:r>
            <a:r>
              <a:rPr sz="1600" err="1">
                <a:latin typeface="Arial"/>
                <a:cs typeface="Arial"/>
              </a:rPr>
              <a:t>processus</a:t>
            </a:r>
            <a:r>
              <a:rPr sz="1600" dirty="0">
                <a:latin typeface="Arial"/>
                <a:cs typeface="Arial"/>
              </a:rPr>
              <a:t> qui </a:t>
            </a:r>
            <a:r>
              <a:rPr sz="1600" err="1">
                <a:latin typeface="Arial"/>
                <a:cs typeface="Arial"/>
              </a:rPr>
              <a:t>dépendent</a:t>
            </a:r>
            <a:r>
              <a:rPr sz="1600" dirty="0">
                <a:latin typeface="Arial"/>
                <a:cs typeface="Arial"/>
              </a:rPr>
              <a:t> de </a:t>
            </a:r>
            <a:r>
              <a:rPr sz="1600" err="1">
                <a:latin typeface="Arial"/>
                <a:cs typeface="Arial"/>
              </a:rPr>
              <a:t>ces</a:t>
            </a:r>
            <a:r>
              <a:rPr sz="1600" dirty="0">
                <a:latin typeface="Arial"/>
                <a:cs typeface="Arial"/>
              </a:rPr>
              <a:t> </a:t>
            </a:r>
            <a:r>
              <a:rPr sz="1600" err="1">
                <a:latin typeface="Arial"/>
                <a:cs typeface="Arial"/>
              </a:rPr>
              <a:t>fonctionnalités</a:t>
            </a:r>
            <a:r>
              <a:rPr sz="1600" dirty="0">
                <a:latin typeface="Arial"/>
                <a:cs typeface="Arial"/>
              </a:rPr>
              <a:t>.</a:t>
            </a:r>
            <a:r>
              <a:rPr lang="en-US" sz="1600" dirty="0">
                <a:latin typeface="Arial"/>
                <a:cs typeface="Arial"/>
              </a:rPr>
              <a:t> </a:t>
            </a:r>
            <a:endParaRPr lang="en-US" sz="1600" dirty="0"/>
          </a:p>
          <a:p>
            <a:pPr lvl="2">
              <a:defRPr sz="1600"/>
            </a:pPr>
            <a:r>
              <a:rPr sz="1600" dirty="0">
                <a:latin typeface="Arial"/>
                <a:cs typeface="Arial"/>
              </a:rPr>
              <a:t>Les configurations </a:t>
            </a:r>
            <a:r>
              <a:rPr sz="1600" dirty="0" err="1">
                <a:latin typeface="Arial"/>
                <a:cs typeface="Arial"/>
              </a:rPr>
              <a:t>d'applications</a:t>
            </a:r>
            <a:r>
              <a:rPr sz="1600" dirty="0">
                <a:latin typeface="Arial"/>
                <a:cs typeface="Arial"/>
              </a:rPr>
              <a:t> </a:t>
            </a:r>
            <a:r>
              <a:rPr sz="1600" dirty="0" err="1">
                <a:latin typeface="Arial"/>
                <a:cs typeface="Arial"/>
              </a:rPr>
              <a:t>dépendantes</a:t>
            </a:r>
            <a:r>
              <a:rPr sz="1600" dirty="0">
                <a:latin typeface="Arial"/>
                <a:cs typeface="Arial"/>
              </a:rPr>
              <a:t> </a:t>
            </a:r>
            <a:r>
              <a:rPr sz="1600" dirty="0" err="1">
                <a:latin typeface="Arial"/>
                <a:cs typeface="Arial"/>
              </a:rPr>
              <a:t>ont</a:t>
            </a:r>
            <a:r>
              <a:rPr sz="1600" dirty="0">
                <a:latin typeface="Arial"/>
                <a:cs typeface="Arial"/>
              </a:rPr>
              <a:t> tendance à se </a:t>
            </a:r>
            <a:r>
              <a:rPr sz="1600" dirty="0" err="1">
                <a:latin typeface="Arial"/>
                <a:cs typeface="Arial"/>
              </a:rPr>
              <a:t>verrouiller</a:t>
            </a:r>
            <a:r>
              <a:rPr sz="1600" dirty="0">
                <a:latin typeface="Arial"/>
                <a:cs typeface="Arial"/>
              </a:rPr>
              <a:t> dans des piles de </a:t>
            </a:r>
            <a:r>
              <a:rPr sz="1600" dirty="0" err="1">
                <a:latin typeface="Arial"/>
                <a:cs typeface="Arial"/>
              </a:rPr>
              <a:t>déploiement</a:t>
            </a:r>
            <a:r>
              <a:rPr sz="1600" dirty="0">
                <a:latin typeface="Arial"/>
                <a:cs typeface="Arial"/>
              </a:rPr>
              <a:t> </a:t>
            </a:r>
            <a:r>
              <a:rPr sz="1600" dirty="0" err="1">
                <a:latin typeface="Arial"/>
                <a:cs typeface="Arial"/>
              </a:rPr>
              <a:t>fragiles</a:t>
            </a:r>
            <a:r>
              <a:rPr sz="1600" dirty="0">
                <a:latin typeface="Arial"/>
                <a:cs typeface="Arial"/>
              </a:rPr>
              <a:t> et de plus en plus </a:t>
            </a:r>
            <a:r>
              <a:rPr sz="1600" dirty="0" err="1">
                <a:latin typeface="Arial"/>
                <a:cs typeface="Arial"/>
              </a:rPr>
              <a:t>insécurisées</a:t>
            </a:r>
            <a:r>
              <a:rPr sz="1600" dirty="0">
                <a:latin typeface="Arial"/>
                <a:cs typeface="Arial"/>
              </a:rPr>
              <a:t>.</a:t>
            </a:r>
            <a:r>
              <a:rPr lang="en-US" sz="1600" dirty="0">
                <a:latin typeface="Arial"/>
                <a:cs typeface="Arial"/>
              </a:rPr>
              <a:t> </a:t>
            </a:r>
            <a:endParaRPr sz="16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p:extLst mod="1">
          <p:ext uri="smNativeData">
            <pr:smNativeData xmlns="smNativeData" xmlns:pr="smNativeData" xmlns:p15="http://schemas.microsoft.com/office/powerpoint/2012/main" val="2bUEYAAAAAAgAwAAAAAAAAYAAAAAAAAAAAAAAAAAAAAAAAAAAQAAAAAAAAAAAAAAAAAAAAAAAAAAAAAA"/>
          </p:ext>
        </p:extLst>
      </p:transition>
    </mc:Choice>
    <mc:Fallback xmlns="">
      <p:transition>
        <p:extLst mod="1">
          <p:ext uri="smNativeData">
            <pr:smNativeData xmlns:p15="http://schemas.microsoft.com/office/powerpoint/2012/main" xmlns:pr="smNativeData" xmlns="smNativeData" xmlns:p14="http://schemas.microsoft.com/office/powerpoint/2010/main" val="2bUEYAAAAAAgAwAAAAAAAAYAAAAAAAAAAAAAAAAAAAAAAAAAAQAAAAAAAAAAAAAAAAAAAAAAAAAAAAAA"/>
          </p:ext>
        </p:extLs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PAAAAAINAAA+AcAAAAAAAAmAAAACAAAAAEAAAAAAAAAMAAAABQAAAAAAAAAAAD//wAAAQAAAP//AAABAA=="/>
              </a:ext>
            </a:extLst>
          </p:cNvSpPr>
          <p:nvPr>
            <p:ph type="title"/>
          </p:nvPr>
        </p:nvSpPr>
        <p:spPr>
          <a:xfrm>
            <a:off x="685800" y="152400"/>
            <a:ext cx="7772400" cy="1143000"/>
          </a:xfrm>
        </p:spPr>
        <p:txBody>
          <a:bodyPr/>
          <a:lstStyle/>
          <a:p>
            <a:pPr>
              <a:defRPr sz="3000"/>
            </a:pPr>
            <a:r>
              <a:rPr lang="fr-fr"/>
              <a:t>Pourquoi avons-nous besoin de l'automatisation Full - Stack ?</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CbhS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gEAAPgHAABANgAA0CYAAAAAAAAmAAAACAAAAAEAAAAAAAAAMAAAABQAAAAAAAAAAAD//wAAAQAAAP//AAABAA=="/>
              </a:ext>
            </a:extLst>
          </p:cNvSpPr>
          <p:nvPr>
            <p:ph type="body" idx="10"/>
          </p:nvPr>
        </p:nvSpPr>
        <p:spPr>
          <a:xfrm>
            <a:off x="240030" y="1295400"/>
            <a:ext cx="8578850" cy="5013960"/>
          </a:xfrm>
        </p:spPr>
        <p:txBody>
          <a:bodyPr/>
          <a:lstStyle/>
          <a:p>
            <a:pPr marL="0" indent="0">
              <a:buNone/>
              <a:defRPr sz="2600"/>
            </a:pPr>
            <a:r>
              <a:rPr lang="fr-fr" sz="1800"/>
              <a:t>L'automatisation est un composant clé de l'infrastructure fonctionnelle définie par logiciel et des applications distribuées et dynamiques. Les avantages de l'automatisation Full-Stack sont les suivants :</a:t>
            </a:r>
          </a:p>
          <a:p>
            <a:pPr>
              <a:buFont typeface="Arial" pitchFamily="2" charset="0"/>
              <a:buChar char="•"/>
              <a:defRPr sz="2600"/>
            </a:pPr>
            <a:r>
              <a:rPr lang="fr-fr" sz="1800" b="1"/>
              <a:t>Self-service</a:t>
            </a:r>
            <a:r>
              <a:rPr lang="fr-fr" sz="1800"/>
              <a:t> :</a:t>
            </a:r>
            <a:r>
              <a:rPr lang="fr-fr" sz="1800" b="1"/>
              <a:t> </a:t>
            </a:r>
            <a:r>
              <a:rPr lang="fr-fr" sz="1800"/>
              <a:t>Automatisation fournit des structures en libre-service qui permettent aux utilisateurs de demander une infrastructure à la demande.</a:t>
            </a:r>
            <a:r>
              <a:rPr lang="fr-fr" sz="1800" b="1"/>
              <a:t> </a:t>
            </a:r>
          </a:p>
          <a:p>
            <a:pPr>
              <a:buFont typeface="Arial" pitchFamily="2" charset="0"/>
              <a:buChar char="•"/>
              <a:defRPr sz="2600"/>
            </a:pPr>
            <a:r>
              <a:rPr lang="fr-fr" sz="1800" b="1"/>
              <a:t>Évolution à la demande</a:t>
            </a:r>
            <a:r>
              <a:rPr lang="fr-fr" sz="1800"/>
              <a:t> :</a:t>
            </a:r>
            <a:r>
              <a:rPr lang="fr-fr" sz="1800" b="1"/>
              <a:t> </a:t>
            </a:r>
            <a:r>
              <a:rPr lang="fr-fr" sz="1800"/>
              <a:t>Les applications et les plateformes doivent pouvoir évoluer vers le haut et vers le bas en fonction des besoins de trafic et de charge de travail et utiliser une capacité hétérogène.</a:t>
            </a:r>
            <a:r>
              <a:rPr lang="fr-fr" sz="1800" b="1"/>
              <a:t> </a:t>
            </a:r>
          </a:p>
          <a:p>
            <a:pPr>
              <a:buFont typeface="Arial" pitchFamily="2" charset="0"/>
              <a:buChar char="•"/>
              <a:defRPr sz="2600"/>
            </a:pPr>
            <a:r>
              <a:rPr lang="fr-fr" sz="1800" b="1"/>
              <a:t>Observabilité</a:t>
            </a:r>
            <a:r>
              <a:rPr lang="fr-fr" sz="1800"/>
              <a:t> :</a:t>
            </a:r>
            <a:r>
              <a:rPr lang="fr-fr" sz="1800" b="1"/>
              <a:t> </a:t>
            </a:r>
            <a:r>
              <a:rPr lang="fr-fr" sz="1800"/>
              <a:t>Un système observable permet aux utilisateurs d'inférer l'état interne d'un système complexe à partir de ses résultats.</a:t>
            </a:r>
            <a:r>
              <a:rPr lang="fr-fr" sz="1800" b="1"/>
              <a:t> </a:t>
            </a:r>
          </a:p>
          <a:p>
            <a:pPr>
              <a:buFont typeface="Arial" pitchFamily="2" charset="0"/>
              <a:buChar char="•"/>
              <a:defRPr sz="2600"/>
            </a:pPr>
            <a:r>
              <a:rPr lang="fr-fr" sz="1800" b="1"/>
              <a:t>Atténuation automatisée des problèmes</a:t>
            </a:r>
            <a:r>
              <a:rPr lang="fr-fr" sz="1800"/>
              <a:t> : les applications et les plateformes doivent être conçues de manière à minimiser les effets des problèmes, à s'auto-soigner et à surveiller les événements.</a:t>
            </a:r>
            <a:endParaRPr sz="1800"/>
          </a:p>
        </p:txBody>
      </p:sp>
    </p:spTree>
  </p:cSld>
  <p:clrMapOvr>
    <a:masterClrMapping/>
  </p:clrMapOvr>
  <mc:AlternateContent xmlns:mc="http://schemas.openxmlformats.org/markup-compatibility/2006" xmlns:p14="http://schemas.microsoft.com/office/powerpoint/2010/main">
    <mc:Choice Requires="p14">
      <p:transition p14:dur="0">
        <p:extLst mod="1">
          <p:ext uri="smNativeData">
            <pr:smNativeData xmlns="smNativeData" xmlns:pr="smNativeData" xmlns:p15="http://schemas.microsoft.com/office/powerpoint/2012/main" val="2bUEYAAAAAAgAwAAAAAAAAYAAAAAAAAAAAAAAAAAAAAAAAAAAQAAAAAAAAAAAAAAAAAAAAAAAAAAAAAA"/>
          </p:ext>
        </p:extLst>
      </p:transition>
    </mc:Choice>
    <mc:Fallback xmlns="">
      <p:transition>
        <p:extLst mod="1">
          <p:ext uri="smNativeData">
            <pr:smNativeData xmlns:p15="http://schemas.microsoft.com/office/powerpoint/2012/main" xmlns:pr="smNativeData" xmlns="smNativeData" xmlns:p14="http://schemas.microsoft.com/office/powerpoint/2010/main" val="2bUEYAAAAAAgAwAAAAAAAAYAAAAAAAAAAAAAAAAAAAAAAAAAAQAAAAAAAAAAAAAAAAAAAAAAAAAAAAAA"/>
          </p:ext>
        </p:extLs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MADAAAINAAAyAoAAAAAAAAmAAAACAAAAAEAAAAAAAAAMAAAABQAAAAAAAAAAAD//wAAAQAAAP//AAABAA=="/>
              </a:ext>
            </a:extLst>
          </p:cNvSpPr>
          <p:nvPr>
            <p:ph type="title"/>
          </p:nvPr>
        </p:nvSpPr>
        <p:spPr>
          <a:xfrm>
            <a:off x="685800" y="609600"/>
            <a:ext cx="7772400" cy="1143000"/>
          </a:xfrm>
        </p:spPr>
        <p:txBody>
          <a:bodyPr/>
          <a:lstStyle/>
          <a:p>
            <a:pPr>
              <a:defRPr sz="3600"/>
            </a:pPr>
            <a:r>
              <a:rPr lang="fr-fr"/>
              <a:t>Infrastructure définie par logiciel : un argument pour l'automatisation</a:t>
            </a:r>
          </a:p>
        </p:txBody>
      </p:sp>
      <p:sp>
        <p:nvSpPr>
          <p:cNvPr id="3" name="SlideText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EgAAAA0AAAAAkAAAAEgAAAAgAQ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8gAAAPIKAABQNwAAXQ4AAAAAAAAmAAAACAAAAP//////////MAAAABQAAAAAAAAAAAD//wAAAQAAAP//AAABAA=="/>
              </a:ext>
            </a:extLst>
          </p:cNvSpPr>
          <p:nvPr/>
        </p:nvSpPr>
        <p:spPr>
          <a:xfrm>
            <a:off x="153670" y="1779270"/>
            <a:ext cx="8837930" cy="555625"/>
          </a:xfrm>
          <a:prstGeom prst="rect">
            <a:avLst/>
          </a:prstGeom>
          <a:noFill/>
          <a:ln>
            <a:noFill/>
          </a:ln>
          <a:effectLst/>
        </p:spPr>
        <p:txBody>
          <a:bodyPr vert="horz" wrap="square" lIns="91440" tIns="45720" rIns="182880" bIns="45720" numCol="1" spcCol="215900" anchor="t"/>
          <a:lstStyle/>
          <a:p>
            <a:pPr defTabSz="684530">
              <a:spcBef>
                <a:spcPts val="600"/>
              </a:spcBef>
              <a:spcAft>
                <a:spcPts val="600"/>
              </a:spcAft>
              <a:buNone/>
              <a:tabLst/>
              <a:defRPr lang="en-us" sz="1600">
                <a:solidFill>
                  <a:srgbClr val="000000"/>
                </a:solidFill>
              </a:defRPr>
            </a:pPr>
            <a:r>
              <a:rPr lang="fr-fr"/>
              <a:t>L'infrastructure définie par logiciel est également connue sous le nom de Cloud Computing. Il permet aux développeurs et aux opérateurs d'utiliser le logiciel pour réquisitionner, configurer, déployer et gérer des ressources de calcul, de stockage et de réseau nues et virtualisées.</a:t>
            </a:r>
          </a:p>
        </p:txBody>
      </p:sp>
      <p:graphicFrame>
        <p:nvGraphicFramePr>
          <p:cNvPr id="4" name="Table1"/>
          <p:cNvGraphicFramePr>
            <a:graphicFrameLocks noGrp="1"/>
          </p:cNvGraphicFramePr>
          <p:nvPr/>
        </p:nvGraphicFramePr>
        <p:xfrm>
          <a:off x="381000" y="2819400"/>
          <a:ext cx="8534400" cy="3106420"/>
        </p:xfrm>
        <a:graphic>
          <a:graphicData uri="http://schemas.openxmlformats.org/drawingml/2006/table">
            <a:tbl>
              <a:tblPr>
                <a:noFill/>
              </a:tblPr>
              <a:tblGrid>
                <a:gridCol w="1797050">
                  <a:extLst>
                    <a:ext uri="{9D8B030D-6E8A-4147-A177-3AD203B41FA5}">
                      <a16:colId xmlns:a16="http://schemas.microsoft.com/office/drawing/2014/main" val="20000"/>
                    </a:ext>
                  </a:extLst>
                </a:gridCol>
                <a:gridCol w="6737350">
                  <a:extLst>
                    <a:ext uri="{9D8B030D-6E8A-4147-A177-3AD203B41FA5}">
                      <a16:colId xmlns:a16="http://schemas.microsoft.com/office/drawing/2014/main" val="20001"/>
                    </a:ext>
                  </a:extLst>
                </a:gridCol>
              </a:tblGrid>
              <a:tr h="861060">
                <a:tc>
                  <a:txBody>
                    <a:bodyPr/>
                    <a:lstStyle/>
                    <a:p>
                      <a:pPr marL="0" marR="0" indent="0" algn="l" defTabSz="685800">
                        <a:lnSpc>
                          <a:spcPct val="100000"/>
                        </a:lnSpc>
                        <a:spcBef>
                          <a:spcPts val="0"/>
                        </a:spcBef>
                        <a:spcAft>
                          <a:spcPts val="0"/>
                        </a:spcAft>
                        <a:buNone/>
                        <a:tabLst/>
                        <a:defRPr sz="1600" b="1">
                          <a:solidFill>
                            <a:srgbClr val="58585B"/>
                          </a:solidFill>
                        </a:defRPr>
                      </a:pPr>
                      <a:r>
                        <a:rPr lang="fr-fr"/>
                        <a:t>Avantages des paradigmes du cloud</a:t>
                      </a:r>
                    </a:p>
                    <a:p>
                      <a:pPr marL="0" marR="0" indent="0" algn="l">
                        <a:buNone/>
                        <a:defRPr sz="1600" b="1">
                          <a:solidFill>
                            <a:srgbClr val="58585B"/>
                          </a:solidFill>
                        </a:defRPr>
                      </a:pPr>
                      <a:endParaRPr lang="fr-fr"/>
                    </a:p>
                  </a:txBody>
                  <a:tcPr marL="90170" marR="90170" marT="45085" marB="45085">
                    <a:lnL w="12700" cap="flat" cmpd="sng" algn="ctr">
                      <a:solidFill>
                        <a:schemeClr val="accent1"/>
                      </a:solidFill>
                      <a:prstDash val="solid"/>
                      <a:headEnd type="none"/>
                      <a:tailEnd type="none"/>
                    </a:lnL>
                    <a:lnR w="12700" cap="flat" cmpd="sng" algn="ctr">
                      <a:solidFill>
                        <a:schemeClr val="accent1"/>
                      </a:solidFill>
                      <a:prstDash val="solid"/>
                      <a:headEnd type="none"/>
                      <a:tailEnd type="none"/>
                    </a:lnR>
                    <a:lnT w="12700" cap="flat" cmpd="sng" algn="ctr">
                      <a:solidFill>
                        <a:schemeClr val="accent1"/>
                      </a:solidFill>
                      <a:prstDash val="solid"/>
                      <a:headEnd type="none"/>
                      <a:tailEnd type="none"/>
                    </a:lnT>
                    <a:lnB w="12700" cap="flat" cmpd="sng" algn="ctr">
                      <a:solidFill>
                        <a:schemeClr val="accent1"/>
                      </a:solidFill>
                      <a:prstDash val="solid"/>
                      <a:headEnd type="none"/>
                      <a:tailEnd type="none"/>
                    </a:lnB>
                    <a:lnTlToBr>
                      <a:noFill/>
                    </a:lnTlToBr>
                    <a:lnBlToTr>
                      <a:noFill/>
                    </a:lnBlToTr>
                    <a:solidFill>
                      <a:srgbClr val="E8E9EB"/>
                    </a:solidFill>
                  </a:tcPr>
                </a:tc>
                <a:tc>
                  <a:txBody>
                    <a:bodyPr/>
                    <a:lstStyle/>
                    <a:p>
                      <a:pPr marL="225425" marR="0" indent="-225425" algn="l">
                        <a:buFont typeface="Arial" pitchFamily="2" charset="0"/>
                        <a:buChar char="•"/>
                        <a:defRPr sz="1600" b="1">
                          <a:solidFill>
                            <a:srgbClr val="58585B"/>
                          </a:solidFill>
                        </a:defRPr>
                      </a:pPr>
                      <a:r>
                        <a:rPr lang="fr-fr" b="0"/>
                        <a:t>Self-service (plateformes sur demande)</a:t>
                      </a:r>
                    </a:p>
                    <a:p>
                      <a:pPr marL="225425" marR="0" indent="-225425" algn="l">
                        <a:buFont typeface="Arial" pitchFamily="2" charset="0"/>
                        <a:buChar char="•"/>
                        <a:defRPr sz="1600" b="1">
                          <a:solidFill>
                            <a:srgbClr val="58585B"/>
                          </a:solidFill>
                        </a:defRPr>
                      </a:pPr>
                      <a:r>
                        <a:rPr lang="fr-fr" b="0"/>
                        <a:t>Spécification étroite, cohérence, répétabilité</a:t>
                      </a:r>
                    </a:p>
                    <a:p>
                      <a:pPr marL="225425" marR="0" indent="-225425" algn="l">
                        <a:buFont typeface="Arial" pitchFamily="2" charset="0"/>
                        <a:buChar char="•"/>
                        <a:defRPr sz="1600" b="1">
                          <a:solidFill>
                            <a:srgbClr val="58585B"/>
                          </a:solidFill>
                        </a:defRPr>
                      </a:pPr>
                      <a:r>
                        <a:rPr lang="fr-fr" b="0"/>
                        <a:t>Abstraction de plateforme</a:t>
                      </a:r>
                    </a:p>
                  </a:txBody>
                  <a:tcPr marL="90170" marR="90170" marT="45085" marB="45085">
                    <a:lnL w="12700" cap="flat" cmpd="sng" algn="ctr">
                      <a:solidFill>
                        <a:schemeClr val="accent1"/>
                      </a:solidFill>
                      <a:prstDash val="solid"/>
                      <a:headEnd type="none"/>
                      <a:tailEnd type="none"/>
                    </a:lnL>
                    <a:lnR w="12700" cap="flat" cmpd="sng" algn="ctr">
                      <a:solidFill>
                        <a:schemeClr val="accent1"/>
                      </a:solidFill>
                      <a:prstDash val="solid"/>
                      <a:headEnd type="none"/>
                      <a:tailEnd type="none"/>
                    </a:lnR>
                    <a:lnT w="12700" cap="flat" cmpd="sng" algn="ctr">
                      <a:solidFill>
                        <a:schemeClr val="accent1"/>
                      </a:solidFill>
                      <a:prstDash val="solid"/>
                      <a:headEnd type="none"/>
                      <a:tailEnd type="none"/>
                    </a:lnT>
                    <a:lnB w="12700" cap="flat" cmpd="sng" algn="ctr">
                      <a:solidFill>
                        <a:schemeClr val="accent1"/>
                      </a:solidFill>
                      <a:prstDash val="solid"/>
                      <a:headEnd type="none"/>
                      <a:tailEnd type="none"/>
                    </a:lnB>
                    <a:lnTlToBr>
                      <a:noFill/>
                    </a:lnTlToBr>
                    <a:lnBlToTr>
                      <a:noFill/>
                    </a:lnBlToTr>
                    <a:solidFill>
                      <a:srgbClr val="E8E9EB"/>
                    </a:solidFill>
                  </a:tcPr>
                </a:tc>
                <a:extLst>
                  <a:ext uri="{0D108BD9-81ED-4DB2-BD59-A6C34878D82A}">
                    <a16:rowId xmlns:a16="http://schemas.microsoft.com/office/drawing/2014/main" val="10000"/>
                  </a:ext>
                  <a:ext uri="smNativeData">
                    <pr:rowheight xmlns:pr="smNativeData" xmlns="" xmlns:p15="http://schemas.microsoft.com/office/powerpoint/2012/main" xmlns:p14="http://schemas.microsoft.com/office/powerpoint/2010/main" xmlns:mc="http://schemas.openxmlformats.org/markup-compatibility/2006" dt="1610921433" type="min" val="861060"/>
                  </a:ext>
                </a:extLst>
              </a:tr>
              <a:tr h="1676400">
                <a:tc>
                  <a:txBody>
                    <a:bodyPr/>
                    <a:lstStyle/>
                    <a:p>
                      <a:pPr marL="0" marR="0" indent="0" algn="l" defTabSz="685800">
                        <a:lnSpc>
                          <a:spcPct val="100000"/>
                        </a:lnSpc>
                        <a:spcBef>
                          <a:spcPts val="0"/>
                        </a:spcBef>
                        <a:spcAft>
                          <a:spcPts val="0"/>
                        </a:spcAft>
                        <a:buNone/>
                        <a:tabLst/>
                        <a:defRPr sz="1600">
                          <a:solidFill>
                            <a:srgbClr val="58585B"/>
                          </a:solidFill>
                        </a:defRPr>
                      </a:pPr>
                      <a:r>
                        <a:rPr lang="fr-fr" b="1"/>
                        <a:t>Défis rencontrés dans les paradigmes du cloud</a:t>
                      </a:r>
                    </a:p>
                    <a:p>
                      <a:pPr marL="0" marR="0" indent="0" algn="l">
                        <a:buNone/>
                        <a:defRPr sz="1600">
                          <a:solidFill>
                            <a:srgbClr val="58585B"/>
                          </a:solidFill>
                        </a:defRPr>
                      </a:pPr>
                      <a:endParaRPr lang="fr-fr" b="1"/>
                    </a:p>
                  </a:txBody>
                  <a:tcPr marL="90170" marR="90170" marT="45085" marB="45085">
                    <a:lnL w="12700" cap="flat" cmpd="sng" algn="ctr">
                      <a:solidFill>
                        <a:schemeClr val="accent1"/>
                      </a:solidFill>
                      <a:prstDash val="solid"/>
                      <a:headEnd type="none"/>
                      <a:tailEnd type="none"/>
                    </a:lnL>
                    <a:lnR w="12700" cap="flat" cmpd="sng" algn="ctr">
                      <a:solidFill>
                        <a:schemeClr val="accent1"/>
                      </a:solidFill>
                      <a:prstDash val="solid"/>
                      <a:headEnd type="none"/>
                      <a:tailEnd type="none"/>
                    </a:lnR>
                    <a:lnT w="12700" cap="flat" cmpd="sng" algn="ctr">
                      <a:solidFill>
                        <a:schemeClr val="accent1"/>
                      </a:solidFill>
                      <a:prstDash val="solid"/>
                      <a:headEnd type="none"/>
                      <a:tailEnd type="none"/>
                    </a:lnT>
                    <a:lnB w="12700" cap="flat" cmpd="sng" algn="ctr">
                      <a:solidFill>
                        <a:schemeClr val="accent1"/>
                      </a:solidFill>
                      <a:prstDash val="solid"/>
                      <a:headEnd type="none"/>
                      <a:tailEnd type="none"/>
                    </a:lnB>
                    <a:lnTlToBr>
                      <a:noFill/>
                    </a:lnTlToBr>
                    <a:lnBlToTr>
                      <a:noFill/>
                    </a:lnBlToTr>
                    <a:solidFill>
                      <a:srgbClr val="CDD0D4"/>
                    </a:solidFill>
                  </a:tcPr>
                </a:tc>
                <a:tc>
                  <a:txBody>
                    <a:bodyPr/>
                    <a:lstStyle/>
                    <a:p>
                      <a:pPr marL="225425" marR="0" indent="-225425" algn="l">
                        <a:buFont typeface="Arial" pitchFamily="2" charset="0"/>
                        <a:buChar char="•"/>
                        <a:defRPr sz="1600">
                          <a:solidFill>
                            <a:srgbClr val="58585B"/>
                          </a:solidFill>
                        </a:defRPr>
                      </a:pPr>
                      <a:r>
                        <a:rPr lang="fr-fr"/>
                        <a:t>Les développeurs doivent prêter une attention particulière à la conception, à l'architecture et à la sécurité de la plateforme.</a:t>
                      </a:r>
                    </a:p>
                    <a:p>
                      <a:pPr marL="225425" marR="0" indent="-225425" algn="l">
                        <a:buFont typeface="Arial" pitchFamily="2" charset="0"/>
                        <a:buChar char="•"/>
                        <a:defRPr sz="1600">
                          <a:solidFill>
                            <a:srgbClr val="58585B"/>
                          </a:solidFill>
                        </a:defRPr>
                      </a:pPr>
                      <a:r>
                        <a:rPr lang="fr-fr"/>
                        <a:t>Le contrôle d'accès est essentiel car les utilisateurs de cloud disposant de mauvaises autorisations peuvent endommager considérablement les ressources de leur organisation.</a:t>
                      </a:r>
                    </a:p>
                    <a:p>
                      <a:pPr marL="225425" marR="0" indent="-225425" algn="l">
                        <a:buFont typeface="Arial" pitchFamily="2" charset="0"/>
                        <a:buChar char="•"/>
                        <a:defRPr sz="1600">
                          <a:solidFill>
                            <a:srgbClr val="58585B"/>
                          </a:solidFill>
                        </a:defRPr>
                      </a:pPr>
                      <a:r>
                        <a:rPr lang="fr-fr"/>
                        <a:t>Lorsque les ressources cloud peuvent être rapidement desservies via des opérations manuelles, la consommation peut être difficile à gérer et les coûts sont difficiles à calculer.</a:t>
                      </a:r>
                    </a:p>
                  </a:txBody>
                  <a:tcPr marL="90170" marR="90170" marT="45085" marB="45085">
                    <a:lnL w="12700" cap="flat" cmpd="sng" algn="ctr">
                      <a:solidFill>
                        <a:schemeClr val="accent1"/>
                      </a:solidFill>
                      <a:prstDash val="solid"/>
                      <a:headEnd type="none"/>
                      <a:tailEnd type="none"/>
                    </a:lnL>
                    <a:lnR w="12700" cap="flat" cmpd="sng" algn="ctr">
                      <a:solidFill>
                        <a:schemeClr val="accent1"/>
                      </a:solidFill>
                      <a:prstDash val="solid"/>
                      <a:headEnd type="none"/>
                      <a:tailEnd type="none"/>
                    </a:lnR>
                    <a:lnT w="12700" cap="flat" cmpd="sng" algn="ctr">
                      <a:solidFill>
                        <a:schemeClr val="accent1"/>
                      </a:solidFill>
                      <a:prstDash val="solid"/>
                      <a:headEnd type="none"/>
                      <a:tailEnd type="none"/>
                    </a:lnT>
                    <a:lnB w="12700" cap="flat" cmpd="sng" algn="ctr">
                      <a:solidFill>
                        <a:schemeClr val="accent1"/>
                      </a:solidFill>
                      <a:prstDash val="solid"/>
                      <a:headEnd type="none"/>
                      <a:tailEnd type="none"/>
                    </a:lnB>
                    <a:lnTlToBr>
                      <a:noFill/>
                    </a:lnTlToBr>
                    <a:lnBlToTr>
                      <a:noFill/>
                    </a:lnBlToTr>
                    <a:solidFill>
                      <a:srgbClr val="CDD0D4"/>
                    </a:solidFill>
                  </a:tcPr>
                </a:tc>
                <a:extLst>
                  <a:ext uri="{0D108BD9-81ED-4DB2-BD59-A6C34878D82A}">
                    <a16:rowId xmlns:a16="http://schemas.microsoft.com/office/drawing/2014/main" val="10001"/>
                  </a:ext>
                  <a:ext uri="smNativeData">
                    <pr:rowheight xmlns:pr="smNativeData" xmlns="" xmlns:p15="http://schemas.microsoft.com/office/powerpoint/2012/main" xmlns:p14="http://schemas.microsoft.com/office/powerpoint/2010/main" xmlns:mc="http://schemas.openxmlformats.org/markup-compatibility/2006" dt="1610921433" type="min" val="16764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DtqB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OAQAAMADAAAINAAAyAoAABAAAAAmAAAACAAAAHxw////////MAAAABQAAAAAAAAAAAD//wAAAQAAAP//AAABAA=="/>
              </a:ext>
            </a:extLst>
          </p:cNvSpPr>
          <p:nvPr>
            <p:ph type="title"/>
          </p:nvPr>
        </p:nvSpPr>
        <p:spPr>
          <a:noFill/>
          <a:ln>
            <a:noFill/>
          </a:ln>
          <a:effectLst/>
        </p:spPr>
        <p:txBody>
          <a:bodyPr vert="horz" wrap="square" numCol="1" spcCol="215900" anchor="ctr">
            <a:prstTxWarp prst="textNoShape">
              <a:avLst/>
            </a:prstTxWarp>
          </a:bodyPr>
          <a:lstStyle/>
          <a:p>
            <a:pPr>
              <a:defRPr sz="3000"/>
            </a:pPr>
            <a:r>
              <a:t>Applications﻿ distribuées﻿ et dynamiques : un autre cas pour l'automatisation</a:t>
            </a:r>
          </a:p>
        </p:txBody>
      </p:sp>
      <p:sp>
        <p:nvSpPr>
          <p:cNvPr id="3" name="SlideText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7_2bUEYBMAAAAlAAAAEgAAAA0AAAAAkAAAAEgAAAAgAQ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DdN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masBf///wEAAAAAAAAAAAAAAAAAAAAAAAAAAAAAAAAAAAAAAAAAAAAAAAJ/f38ArMv5A8zMzADAwP8Af39/AAAAAAAAAAAAAAAAAAAAAAAAAAAAIQAAABgAAAAUAAAAqwAAAC4NAAAYFQAAPSMAABAAAAAmAAAACAAAAP//////////MAAAABQAAAAAAAAAAAD//wAAAQAAAP//AAABAA=="/>
              </a:ext>
            </a:extLst>
          </p:cNvSpPr>
          <p:nvPr/>
        </p:nvSpPr>
        <p:spPr>
          <a:xfrm>
            <a:off x="108585" y="2142490"/>
            <a:ext cx="3320415" cy="3585845"/>
          </a:xfrm>
          <a:prstGeom prst="rect">
            <a:avLst/>
          </a:prstGeom>
          <a:noFill/>
          <a:ln>
            <a:noFill/>
          </a:ln>
          <a:effectLst/>
        </p:spPr>
        <p:txBody>
          <a:bodyPr vert="horz" wrap="square" lIns="91440" tIns="45720" rIns="182880" bIns="45720" numCol="1" spcCol="215900" anchor="t"/>
          <a:lstStyle/>
          <a:p>
            <a:pPr marL="170180" indent="-170180" defTabSz="684530">
              <a:spcBef>
                <a:spcPts val="600"/>
              </a:spcBef>
              <a:spcAft>
                <a:spcPts val="600"/>
              </a:spcAft>
              <a:buClr>
                <a:schemeClr val="tx2"/>
              </a:buClr>
              <a:buFont typeface="Arial" pitchFamily="2" charset="0"/>
              <a:buChar char="•"/>
              <a:tabLst/>
              <a:defRPr sz="1600">
                <a:solidFill>
                  <a:srgbClr val="000000"/>
                </a:solidFill>
              </a:defRPr>
            </a:pPr>
            <a:r>
              <a:t>Les architectures d'application modernes sont de plus en plus distribuées. </a:t>
            </a:r>
          </a:p>
          <a:p>
            <a:pPr marL="170180" indent="-170180" defTabSz="684530">
              <a:spcBef>
                <a:spcPts val="600"/>
              </a:spcBef>
              <a:spcAft>
                <a:spcPts val="600"/>
              </a:spcAft>
              <a:buClr>
                <a:schemeClr val="tx2"/>
              </a:buClr>
              <a:buFont typeface="Arial" pitchFamily="2" charset="0"/>
              <a:buChar char="•"/>
              <a:tabLst/>
              <a:defRPr sz="1600">
                <a:solidFill>
                  <a:srgbClr val="000000"/>
                </a:solidFill>
              </a:defRPr>
            </a:pPr>
            <a:r>
              <a:t>Ils sont constitués de petits composants relativement légers que l'on appelle parfois des microservices. </a:t>
            </a:r>
          </a:p>
          <a:p>
            <a:pPr marL="170180" indent="-170180" defTabSz="684530">
              <a:spcBef>
                <a:spcPts val="600"/>
              </a:spcBef>
              <a:spcAft>
                <a:spcPts val="600"/>
              </a:spcAft>
              <a:buClr>
                <a:schemeClr val="tx2"/>
              </a:buClr>
              <a:buFont typeface="Arial" pitchFamily="2" charset="0"/>
              <a:buChar char="•"/>
              <a:tabLst/>
              <a:defRPr sz="1600">
                <a:solidFill>
                  <a:srgbClr val="000000"/>
                </a:solidFill>
              </a:defRPr>
            </a:pPr>
            <a:r>
              <a:t>Ces composants peuvent être isolés dans des conteneurs, connectés via des services de découverte et de messagerie (qui fait abstraction de la connectivité réseau) et soutenus par des bases de données résilientes et évolutives (qui conservent l'état).</a:t>
            </a:r>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9_2bUEYB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BQ5CgM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pmrAX///8BAAAAAAAAAAAAAAAAAAAAAAAAAAAAAAAAAAAAAAAAAAAAAAACf39/AKzL+QPMzMwAwMD/AH9/fwAAAAAAAAAAAAAAAAD///8AAAAAACEAAAAYAAAAFAAAADcUAAB6DwAAczcAAEghAAAQAAAAJgAAAAgAAAD//////////zAAAAAUAAAAAAAAAAAA//8AAAEAAAD//wAAAQA="/>
              </a:ext>
            </a:extLst>
          </p:cNvPicPr>
          <p:nvPr/>
        </p:nvPicPr>
        <p:blipFill>
          <a:blip r:embed="rId3"/>
          <a:stretch>
            <a:fillRect/>
          </a:stretch>
        </p:blipFill>
        <p:spPr>
          <a:xfrm>
            <a:off x="3286125" y="2515870"/>
            <a:ext cx="5727700" cy="2894330"/>
          </a:xfrm>
          <a:prstGeom prst="rect">
            <a:avLst/>
          </a:prstGeom>
          <a:noFill/>
          <a:ln>
            <a:noFill/>
          </a:ln>
          <a:effectLst/>
        </p:spPr>
      </p:pic>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969696"/>
        </a:lt2>
        <a:accent1>
          <a:srgbClr val="FBDF53"/>
        </a:accent1>
        <a:accent2>
          <a:srgbClr val="FF9966"/>
        </a:accent2>
        <a:accent3>
          <a:srgbClr val="535379"/>
        </a:accent3>
        <a:accent4>
          <a:srgbClr val="737359"/>
        </a:accent4>
        <a:accent5>
          <a:srgbClr val="939339"/>
        </a:accent5>
        <a:accent6>
          <a:srgbClr val="B3B319"/>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DEF6F1"/>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D9"/>
        </a:lt1>
        <a:dk2>
          <a:srgbClr val="000000"/>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008080"/>
        </a:lt1>
        <a:dk2>
          <a:srgbClr val="FFFF99"/>
        </a:dk2>
        <a:lt2>
          <a:srgbClr val="005A58"/>
        </a:lt2>
        <a:accent1>
          <a:srgbClr val="006462"/>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800000"/>
        </a:lt1>
        <a:dk2>
          <a:srgbClr val="DFD293"/>
        </a:dk2>
        <a:lt2>
          <a:srgbClr val="5C1F00"/>
        </a:lt2>
        <a:accent1>
          <a:srgbClr val="713E39"/>
        </a:accent1>
        <a:accent2>
          <a:srgbClr val="BE7960"/>
        </a:accent2>
        <a:accent3>
          <a:srgbClr val="535379"/>
        </a:accent3>
        <a:accent4>
          <a:srgbClr val="737359"/>
        </a:accent4>
        <a:accent5>
          <a:srgbClr val="939339"/>
        </a:accent5>
        <a:accent6>
          <a:srgbClr val="B3B319"/>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99"/>
        </a:lt1>
        <a:dk2>
          <a:srgbClr val="CCFFFF"/>
        </a:dk2>
        <a:lt2>
          <a:srgbClr val="003366"/>
        </a:lt2>
        <a:accent1>
          <a:srgbClr val="3366C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000000"/>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86B5D"/>
        </a:lt1>
        <a:dk2>
          <a:srgbClr val="D1D1CB"/>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666699"/>
        </a:lt1>
        <a:dk2>
          <a:srgbClr val="FFFFFF"/>
        </a:dk2>
        <a:lt2>
          <a:srgbClr val="3E3E5C"/>
        </a:lt2>
        <a:accent1>
          <a:srgbClr val="60597B"/>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3">
        <a:dk1>
          <a:srgbClr val="FFFFFF"/>
        </a:dk1>
        <a:lt1>
          <a:srgbClr val="523E26"/>
        </a:lt1>
        <a:dk2>
          <a:srgbClr val="DFC08D"/>
        </a:dk2>
        <a:lt2>
          <a:srgbClr val="2D2015"/>
        </a:lt2>
        <a:accent1>
          <a:srgbClr val="8C7B70"/>
        </a:accent1>
        <a:accent2>
          <a:srgbClr val="8F5F2F"/>
        </a:accent2>
        <a:accent3>
          <a:srgbClr val="535379"/>
        </a:accent3>
        <a:accent4>
          <a:srgbClr val="737359"/>
        </a:accent4>
        <a:accent5>
          <a:srgbClr val="939339"/>
        </a:accent5>
        <a:accent6>
          <a:srgbClr val="B3B31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7">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8">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4068</Words>
  <Application>Microsoft Macintosh PowerPoint</Application>
  <PresentationFormat>On-screen Show (4:3)</PresentationFormat>
  <Paragraphs>222</Paragraphs>
  <Slides>36</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Basic Sans</vt:lpstr>
      <vt:lpstr>Calibri</vt:lpstr>
      <vt:lpstr>Roboto Black</vt:lpstr>
      <vt:lpstr>Times New Roman</vt:lpstr>
      <vt:lpstr>Presentation</vt:lpstr>
      <vt:lpstr>PowerPoint Presentation</vt:lpstr>
      <vt:lpstr>Introduction</vt:lpstr>
      <vt:lpstr>Introduction à l'automatisation de l'infrastructure</vt:lpstr>
      <vt:lpstr>Introduction à l'automatisation de l'infrastructure</vt:lpstr>
      <vt:lpstr>Pourquoi avons-nous besoin de l'automatisation ?</vt:lpstr>
      <vt:lpstr>Pourquoi avons-nous besoin de l'automatisation ?</vt:lpstr>
      <vt:lpstr>Pourquoi avons-nous besoin de l'automatisation Full - Stack ?</vt:lpstr>
      <vt:lpstr>Infrastructure définie par logiciel : un argument pour l'automatisation</vt:lpstr>
      <vt:lpstr>Applications﻿ distribuées﻿ et dynamiques : un autre cas pour l'automatisation</vt:lpstr>
      <vt:lpstr>Applications﻿ distribuées﻿ et dynamiques : un autre cas pour l'automatisation</vt:lpstr>
      <vt:lpstr>Applications﻿ distribuées﻿ et dynamiques : un autre cas pour l'automatisation</vt:lpstr>
      <vt:lpstr>Résumé sur l'automatisation de l'infrastructure</vt:lpstr>
      <vt:lpstr>Les scripts d’automatisation de base</vt:lpstr>
      <vt:lpstr>Introduction aux scripts d'automatisation de base</vt:lpstr>
      <vt:lpstr>Outils de base pour l'automatisation des scripts</vt:lpstr>
      <vt:lpstr>Automatisation des procédures</vt:lpstr>
      <vt:lpstr>Automatisation des procédures</vt:lpstr>
      <vt:lpstr>Exécution de scripts localement et à distance</vt:lpstr>
      <vt:lpstr>Automatisation du cloud</vt:lpstr>
      <vt:lpstr>Les outils d'automatisation</vt:lpstr>
      <vt:lpstr>Introduction aux outils d'automatisation</vt:lpstr>
      <vt:lpstr>Que font les outils d'automatisation pour nous ?</vt:lpstr>
      <vt:lpstr>Concepts critique</vt:lpstr>
      <vt:lpstr>Concepts critique</vt:lpstr>
      <vt:lpstr>Concepts critique</vt:lpstr>
      <vt:lpstr>Outils d'automatisation populaires</vt:lpstr>
      <vt:lpstr>Ansible</vt:lpstr>
      <vt:lpstr>Ansible</vt:lpstr>
      <vt:lpstr>Ansible</vt:lpstr>
      <vt:lpstr>Ansible</vt:lpstr>
      <vt:lpstr>Puppet</vt:lpstr>
      <vt:lpstr>Puppet</vt:lpstr>
      <vt:lpstr>Puppet</vt:lpstr>
      <vt:lpstr>Chef</vt:lpstr>
      <vt:lpstr>Chef</vt:lpstr>
      <vt:lpstr>Chef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Karine Létourneau</dc:creator>
  <cp:keywords/>
  <dc:description/>
  <cp:lastModifiedBy>Claude Roy ( Formation Continue Prof )</cp:lastModifiedBy>
  <cp:revision>53</cp:revision>
  <dcterms:created xsi:type="dcterms:W3CDTF">2020-10-15T19:47:18Z</dcterms:created>
  <dcterms:modified xsi:type="dcterms:W3CDTF">2021-05-19T21:20:23Z</dcterms:modified>
</cp:coreProperties>
</file>