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564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2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2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9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DBD7-B33A-4520-8E2C-712D2E0B7A3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A9B1-18AB-4169-90B7-655A5C75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2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5FA77-D8C3-4365-B5FC-53FF57C8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61" y="2001216"/>
            <a:ext cx="5965278" cy="3448756"/>
          </a:xfrm>
        </p:spPr>
        <p:txBody>
          <a:bodyPr/>
          <a:lstStyle/>
          <a:p>
            <a:pPr algn="l"/>
            <a:r>
              <a: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전력데이터개방포털</a:t>
            </a:r>
            <a:b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Open-API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매뉴얼</a:t>
            </a:r>
          </a:p>
        </p:txBody>
      </p:sp>
      <p:pic>
        <p:nvPicPr>
          <p:cNvPr id="4" name="그림 3" descr="S_05.jpg">
            <a:extLst>
              <a:ext uri="{FF2B5EF4-FFF2-40B4-BE49-F238E27FC236}">
                <a16:creationId xmlns:a16="http://schemas.microsoft.com/office/drawing/2014/main" id="{0B46CFB6-84F2-44F3-A15B-94F6123F1D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5693" y="8979323"/>
            <a:ext cx="2220642" cy="5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376FD0-2F34-4B01-84B6-499595DF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601778"/>
            <a:ext cx="5880538" cy="328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B586E-A1CA-4B77-809C-0408E1CC493D}"/>
              </a:ext>
            </a:extLst>
          </p:cNvPr>
          <p:cNvSpPr txBox="1"/>
          <p:nvPr/>
        </p:nvSpPr>
        <p:spPr>
          <a:xfrm>
            <a:off x="488731" y="617059"/>
            <a:ext cx="60644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및 회원가입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5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전력데이터 개방포털 서비스는 로그인 정보 기반으로 데이터 제공함으로 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및 로그인 필수 진행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F2F0ED-2429-4B97-A39B-9D7860E84B87}"/>
              </a:ext>
            </a:extLst>
          </p:cNvPr>
          <p:cNvSpPr/>
          <p:nvPr/>
        </p:nvSpPr>
        <p:spPr>
          <a:xfrm>
            <a:off x="5288280" y="1601778"/>
            <a:ext cx="914400" cy="16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F4A9B-84EF-458F-9E0B-DD39B4FE5502}"/>
              </a:ext>
            </a:extLst>
          </p:cNvPr>
          <p:cNvSpPr txBox="1"/>
          <p:nvPr/>
        </p:nvSpPr>
        <p:spPr>
          <a:xfrm>
            <a:off x="335280" y="5150959"/>
            <a:ext cx="60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2. 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전력데이터 개방포털 → 데이터 공개  →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OPEN API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5ED7F8-D574-4933-B019-D5D17A664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5709329"/>
            <a:ext cx="6064469" cy="35796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FC6770-22F7-4FEA-A6D1-3D77A710B925}"/>
              </a:ext>
            </a:extLst>
          </p:cNvPr>
          <p:cNvSpPr/>
          <p:nvPr/>
        </p:nvSpPr>
        <p:spPr>
          <a:xfrm>
            <a:off x="868680" y="7355932"/>
            <a:ext cx="685800" cy="15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B1F8D28-CC19-4FA3-9FE5-8F82DAB1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5" y="5752286"/>
            <a:ext cx="5497305" cy="3328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B586E-A1CA-4B77-809C-0408E1CC493D}"/>
              </a:ext>
            </a:extLst>
          </p:cNvPr>
          <p:cNvSpPr txBox="1"/>
          <p:nvPr/>
        </p:nvSpPr>
        <p:spPr>
          <a:xfrm>
            <a:off x="488731" y="617059"/>
            <a:ext cx="60644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3.  OPEN API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5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OPEN API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인증키 신청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인증키 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FC6770-22F7-4FEA-A6D1-3D77A710B925}"/>
              </a:ext>
            </a:extLst>
          </p:cNvPr>
          <p:cNvSpPr/>
          <p:nvPr/>
        </p:nvSpPr>
        <p:spPr>
          <a:xfrm>
            <a:off x="754380" y="6432139"/>
            <a:ext cx="5173980" cy="264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5A65E-963F-4C75-8C13-9CB322B09885}"/>
              </a:ext>
            </a:extLst>
          </p:cNvPr>
          <p:cNvSpPr txBox="1"/>
          <p:nvPr/>
        </p:nvSpPr>
        <p:spPr>
          <a:xfrm>
            <a:off x="488730" y="4953000"/>
            <a:ext cx="60644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 API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 startAt="4"/>
            </a:pPr>
            <a:endParaRPr lang="en-US" altLang="ko-KR" sz="105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OPEN API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세부 내용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(URL,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등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조회 가능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31591-CF15-4675-853C-CC28ACF03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94825"/>
            <a:ext cx="5721569" cy="28018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26C0D3-96D4-475B-B372-5B342B401E6B}"/>
              </a:ext>
            </a:extLst>
          </p:cNvPr>
          <p:cNvSpPr/>
          <p:nvPr/>
        </p:nvSpPr>
        <p:spPr>
          <a:xfrm>
            <a:off x="3429000" y="2171700"/>
            <a:ext cx="1318260" cy="64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32B5DF5-BF79-4F27-A6F4-D5643148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0" y="5965555"/>
            <a:ext cx="5264370" cy="20315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3ADDB2-C107-41DE-9BCF-D8271AB0F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4" y="1547673"/>
            <a:ext cx="5527916" cy="2829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B586E-A1CA-4B77-809C-0408E1CC493D}"/>
              </a:ext>
            </a:extLst>
          </p:cNvPr>
          <p:cNvSpPr txBox="1"/>
          <p:nvPr/>
        </p:nvSpPr>
        <p:spPr>
          <a:xfrm>
            <a:off x="488731" y="617059"/>
            <a:ext cx="60644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인증키 신청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 startAt="5"/>
            </a:pPr>
            <a:endParaRPr lang="en-US" altLang="ko-KR" sz="105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OPEN API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환경 및 사용용도 입력 후 신청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FC6770-22F7-4FEA-A6D1-3D77A710B925}"/>
              </a:ext>
            </a:extLst>
          </p:cNvPr>
          <p:cNvSpPr/>
          <p:nvPr/>
        </p:nvSpPr>
        <p:spPr>
          <a:xfrm>
            <a:off x="754380" y="6591300"/>
            <a:ext cx="5280660" cy="126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5A65E-963F-4C75-8C13-9CB322B09885}"/>
              </a:ext>
            </a:extLst>
          </p:cNvPr>
          <p:cNvSpPr txBox="1"/>
          <p:nvPr/>
        </p:nvSpPr>
        <p:spPr>
          <a:xfrm>
            <a:off x="488730" y="4953000"/>
            <a:ext cx="60644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6. 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인증키 현황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 startAt="4"/>
            </a:pPr>
            <a:endParaRPr lang="en-US" altLang="ko-KR" sz="105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신청한 인증키 조회 및 사용이력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26C0D3-96D4-475B-B372-5B342B401E6B}"/>
              </a:ext>
            </a:extLst>
          </p:cNvPr>
          <p:cNvSpPr/>
          <p:nvPr/>
        </p:nvSpPr>
        <p:spPr>
          <a:xfrm>
            <a:off x="754380" y="2965597"/>
            <a:ext cx="5280660" cy="1271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90</Words>
  <Application>Microsoft Office PowerPoint</Application>
  <PresentationFormat>A4 용지(210x297mm)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Office 테마</vt:lpstr>
      <vt:lpstr>전력데이터개방포털 Open-API 사용 매뉴얼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2022-06-20T02:55:40Z</dcterms:created>
  <dcterms:modified xsi:type="dcterms:W3CDTF">2022-06-20T03:48:04Z</dcterms:modified>
</cp:coreProperties>
</file>