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73" r:id="rId6"/>
    <p:sldId id="263" r:id="rId7"/>
    <p:sldId id="283" r:id="rId8"/>
    <p:sldId id="259" r:id="rId9"/>
    <p:sldId id="262" r:id="rId10"/>
    <p:sldId id="260" r:id="rId11"/>
    <p:sldId id="265" r:id="rId12"/>
    <p:sldId id="276" r:id="rId13"/>
    <p:sldId id="277" r:id="rId14"/>
    <p:sldId id="278" r:id="rId15"/>
    <p:sldId id="281" r:id="rId16"/>
    <p:sldId id="279" r:id="rId17"/>
    <p:sldId id="266" r:id="rId18"/>
    <p:sldId id="270" r:id="rId19"/>
    <p:sldId id="271" r:id="rId20"/>
    <p:sldId id="269" r:id="rId21"/>
    <p:sldId id="282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EC59D-C8E4-432F-BDB1-FF62DEA21C8B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A11D-994B-4D28-A317-197F21784D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38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10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11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907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272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54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43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77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856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743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468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3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92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098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13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9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95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05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370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130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53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8A11D-994B-4D28-A317-197F21784D8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53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73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41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4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4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65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27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6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606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504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0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7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3E9D-1589-480A-86B0-210F960D9EEA}" type="datetimeFigureOut">
              <a:rPr lang="id-ID" smtClean="0"/>
              <a:t>28/10/2014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2FA1-BD47-4BB8-BBD3-BC44FFE039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662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ude@expert.com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Code Review and Security Audit in </a:t>
            </a:r>
            <a:r>
              <a:rPr lang="id-ID" dirty="0" smtClean="0"/>
              <a:t>Private </a:t>
            </a:r>
            <a:r>
              <a:rPr lang="id-ID" dirty="0" smtClean="0"/>
              <a:t>Cloud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4581128"/>
            <a:ext cx="3456384" cy="1752600"/>
          </a:xfrm>
        </p:spPr>
        <p:txBody>
          <a:bodyPr/>
          <a:lstStyle/>
          <a:p>
            <a:r>
              <a:rPr lang="id-ID" dirty="0" smtClean="0"/>
              <a:t>@karfianto</a:t>
            </a:r>
          </a:p>
          <a:p>
            <a:r>
              <a:rPr lang="id-ID" dirty="0" smtClean="0"/>
              <a:t>UKP4</a:t>
            </a:r>
          </a:p>
        </p:txBody>
      </p:sp>
    </p:spTree>
    <p:extLst>
      <p:ext uri="{BB962C8B-B14F-4D97-AF65-F5344CB8AC3E}">
        <p14:creationId xmlns:p14="http://schemas.microsoft.com/office/powerpoint/2010/main" val="1224736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8" y="1484784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>
                <a:latin typeface="+mn-lt"/>
              </a:rPr>
              <a:t>500 Internal Server Error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68242" y="3789040"/>
            <a:ext cx="6014288" cy="2128433"/>
            <a:chOff x="1668242" y="4324903"/>
            <a:chExt cx="6014288" cy="2128433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242" y="4324903"/>
              <a:ext cx="6014288" cy="212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264018" y="4624465"/>
              <a:ext cx="26642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From: Sysadmin</a:t>
              </a:r>
              <a:endParaRPr lang="id-ID" sz="1600" dirty="0"/>
            </a:p>
            <a:p>
              <a:endParaRPr lang="id-ID" sz="1600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Hi developer,</a:t>
              </a:r>
              <a:endParaRPr lang="id-ID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There’s another error after patching. Please roll them back ..!!</a:t>
              </a:r>
            </a:p>
          </p:txBody>
        </p:sp>
      </p:grpSp>
      <p:sp>
        <p:nvSpPr>
          <p:cNvPr id="3" name="AutoShape 2" descr="PHPParseError.png (660×333)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492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Let’s Make Our Job Easier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 source code repository</a:t>
            </a:r>
          </a:p>
          <a:p>
            <a:r>
              <a:rPr lang="id-ID" dirty="0" smtClean="0"/>
              <a:t>Use versioning</a:t>
            </a:r>
          </a:p>
          <a:p>
            <a:r>
              <a:rPr lang="id-ID" dirty="0" smtClean="0"/>
              <a:t>Control user access to the code</a:t>
            </a:r>
          </a:p>
          <a:p>
            <a:r>
              <a:rPr lang="id-ID" dirty="0" smtClean="0"/>
              <a:t>No access to production servers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3821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71600" y="1628800"/>
            <a:ext cx="7200800" cy="388843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Free Source Code Hosting</a:t>
            </a:r>
            <a:endParaRPr lang="id-ID" dirty="0"/>
          </a:p>
        </p:txBody>
      </p:sp>
      <p:pic>
        <p:nvPicPr>
          <p:cNvPr id="1026" name="Picture 2" descr="Launchpad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737" y="3204814"/>
            <a:ext cx="23431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50" y="2343128"/>
            <a:ext cx="15335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2013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343128"/>
            <a:ext cx="13335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Q9oZpXXhgGxI3ky3Fgl2VCRaT5maYPQ10kfeRpZyA_MOCDpJTUl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4012528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tbucket 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204814"/>
            <a:ext cx="19431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30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Make It Private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security</a:t>
            </a:r>
          </a:p>
          <a:p>
            <a:r>
              <a:rPr lang="id-ID" dirty="0"/>
              <a:t>a</a:t>
            </a:r>
            <a:r>
              <a:rPr lang="id-ID" dirty="0" smtClean="0"/>
              <a:t>vailability</a:t>
            </a:r>
          </a:p>
          <a:p>
            <a:r>
              <a:rPr lang="id-ID" dirty="0" smtClean="0"/>
              <a:t>policy </a:t>
            </a:r>
            <a:r>
              <a:rPr lang="id-ID" dirty="0"/>
              <a:t>compliance (e.g. iso27001)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0939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...and Flexible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Using Cloud Infrastructure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/>
              <a:t>Flexible </a:t>
            </a:r>
            <a:r>
              <a:rPr lang="id-ID" dirty="0" smtClean="0"/>
              <a:t>Resource</a:t>
            </a:r>
            <a:endParaRPr lang="id-ID" dirty="0"/>
          </a:p>
          <a:p>
            <a:r>
              <a:rPr lang="id-ID" dirty="0"/>
              <a:t>Cloning</a:t>
            </a:r>
          </a:p>
          <a:p>
            <a:r>
              <a:rPr lang="id-ID" dirty="0"/>
              <a:t>High Availability </a:t>
            </a:r>
          </a:p>
          <a:p>
            <a:r>
              <a:rPr lang="id-ID" dirty="0" smtClean="0"/>
              <a:t>Snapshot </a:t>
            </a:r>
            <a:r>
              <a:rPr lang="id-ID" dirty="0"/>
              <a:t>and Restore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676334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268760"/>
            <a:ext cx="57721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85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How These Stuffs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VPN Tunneling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42767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2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Related Tools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Git : </a:t>
            </a:r>
            <a:r>
              <a:rPr lang="id-ID" dirty="0" smtClean="0"/>
              <a:t>a version </a:t>
            </a:r>
            <a:r>
              <a:rPr lang="id-ID" dirty="0"/>
              <a:t>control </a:t>
            </a:r>
            <a:r>
              <a:rPr lang="id-ID" dirty="0" smtClean="0"/>
              <a:t>system</a:t>
            </a:r>
          </a:p>
          <a:p>
            <a:r>
              <a:rPr lang="id-ID" dirty="0"/>
              <a:t>Gitweb : </a:t>
            </a:r>
            <a:r>
              <a:rPr lang="id-ID" dirty="0" smtClean="0"/>
              <a:t>the git web interface</a:t>
            </a:r>
          </a:p>
          <a:p>
            <a:r>
              <a:rPr lang="id-ID" dirty="0" smtClean="0"/>
              <a:t>Gitosis : repository access control</a:t>
            </a:r>
          </a:p>
          <a:p>
            <a:r>
              <a:rPr lang="id-ID" dirty="0" smtClean="0"/>
              <a:t>VPN &amp; SSH : tunneled access</a:t>
            </a:r>
          </a:p>
        </p:txBody>
      </p:sp>
    </p:spTree>
    <p:extLst>
      <p:ext uri="{BB962C8B-B14F-4D97-AF65-F5344CB8AC3E}">
        <p14:creationId xmlns:p14="http://schemas.microsoft.com/office/powerpoint/2010/main" val="1240056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Creating a Repository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400" dirty="0"/>
              <a:t>root@revision-control ~# ./addrepo.sh </a:t>
            </a:r>
          </a:p>
          <a:p>
            <a:pPr marL="0" indent="0">
              <a:buNone/>
            </a:pPr>
            <a:r>
              <a:rPr lang="en-US" sz="1400" dirty="0"/>
              <a:t>Please enter repository name and description </a:t>
            </a:r>
          </a:p>
          <a:p>
            <a:pPr marL="0" indent="0">
              <a:buNone/>
            </a:pPr>
            <a:r>
              <a:rPr lang="id-ID" sz="1400" dirty="0"/>
              <a:t>Name :sample-app2 </a:t>
            </a:r>
            <a:endParaRPr lang="id-ID" sz="1400" dirty="0" smtClean="0"/>
          </a:p>
          <a:p>
            <a:pPr marL="0" indent="0">
              <a:buNone/>
            </a:pPr>
            <a:r>
              <a:rPr lang="id-ID" sz="1400" dirty="0"/>
              <a:t>Description :Sample application 2.0 </a:t>
            </a:r>
          </a:p>
          <a:p>
            <a:pPr marL="0" indent="0">
              <a:buNone/>
            </a:pPr>
            <a:r>
              <a:rPr lang="id-ID" sz="1400" dirty="0"/>
              <a:t>Creating a repository... </a:t>
            </a:r>
          </a:p>
          <a:p>
            <a:pPr marL="0" indent="0">
              <a:buNone/>
            </a:pPr>
            <a:r>
              <a:rPr lang="en-US" sz="1400" dirty="0"/>
              <a:t>Initialized empty </a:t>
            </a:r>
            <a:r>
              <a:rPr lang="en-US" sz="1400" dirty="0" err="1"/>
              <a:t>Git</a:t>
            </a:r>
            <a:r>
              <a:rPr lang="en-US" sz="1400" dirty="0"/>
              <a:t> repository in /</a:t>
            </a:r>
            <a:r>
              <a:rPr lang="en-US" sz="1400" dirty="0" err="1"/>
              <a:t>srv</a:t>
            </a:r>
            <a:r>
              <a:rPr lang="en-US" sz="1400" dirty="0"/>
              <a:t>/repos/</a:t>
            </a:r>
            <a:r>
              <a:rPr lang="en-US" sz="1400" dirty="0" err="1"/>
              <a:t>git</a:t>
            </a:r>
            <a:r>
              <a:rPr lang="en-US" sz="1400" dirty="0"/>
              <a:t>/sample-app2/.</a:t>
            </a:r>
            <a:r>
              <a:rPr lang="en-US" sz="1400" dirty="0" err="1"/>
              <a:t>git</a:t>
            </a:r>
            <a:r>
              <a:rPr lang="en-US" sz="1400" dirty="0"/>
              <a:t>/ </a:t>
            </a:r>
          </a:p>
          <a:p>
            <a:pPr marL="0" indent="0">
              <a:buNone/>
            </a:pPr>
            <a:r>
              <a:rPr lang="id-ID" sz="1400" dirty="0"/>
              <a:t># On branch master </a:t>
            </a:r>
          </a:p>
          <a:p>
            <a:pPr marL="0" indent="0">
              <a:buNone/>
            </a:pPr>
            <a:r>
              <a:rPr lang="id-ID" sz="1400" dirty="0"/>
              <a:t># </a:t>
            </a:r>
          </a:p>
          <a:p>
            <a:pPr marL="0" indent="0">
              <a:buNone/>
            </a:pPr>
            <a:r>
              <a:rPr lang="id-ID" sz="1400" dirty="0"/>
              <a:t># Initial commit </a:t>
            </a:r>
          </a:p>
          <a:p>
            <a:pPr marL="0" indent="0">
              <a:buNone/>
            </a:pPr>
            <a:r>
              <a:rPr lang="id-ID" sz="1400" dirty="0"/>
              <a:t># </a:t>
            </a:r>
          </a:p>
          <a:p>
            <a:pPr marL="0" indent="0">
              <a:buNone/>
            </a:pPr>
            <a:r>
              <a:rPr lang="en-US" sz="1400" dirty="0"/>
              <a:t>nothing to commit (create/copy files and use "</a:t>
            </a:r>
            <a:r>
              <a:rPr lang="en-US" sz="1400" dirty="0" err="1"/>
              <a:t>git</a:t>
            </a:r>
            <a:r>
              <a:rPr lang="en-US" sz="1400" dirty="0"/>
              <a:t> add" to track) </a:t>
            </a:r>
          </a:p>
          <a:p>
            <a:pPr marL="0" indent="0">
              <a:buNone/>
            </a:pPr>
            <a:r>
              <a:rPr lang="en-US" sz="1400" dirty="0"/>
              <a:t>Cloning into bare repository repositories/sample-app2.git... </a:t>
            </a:r>
          </a:p>
          <a:p>
            <a:pPr marL="0" indent="0">
              <a:buNone/>
            </a:pPr>
            <a:r>
              <a:rPr lang="id-ID" sz="1400" dirty="0"/>
              <a:t>done. </a:t>
            </a:r>
          </a:p>
          <a:p>
            <a:pPr marL="0" indent="0">
              <a:buNone/>
            </a:pPr>
            <a:r>
              <a:rPr lang="en-US" sz="1400" dirty="0"/>
              <a:t>warning: You appear to have cloned an empty repository. </a:t>
            </a:r>
          </a:p>
          <a:p>
            <a:pPr marL="0" indent="0">
              <a:buNone/>
            </a:pPr>
            <a:r>
              <a:rPr lang="id-ID" sz="1400" dirty="0"/>
              <a:t>[Done] </a:t>
            </a:r>
          </a:p>
        </p:txBody>
      </p:sp>
    </p:spTree>
    <p:extLst>
      <p:ext uri="{BB962C8B-B14F-4D97-AF65-F5344CB8AC3E}">
        <p14:creationId xmlns:p14="http://schemas.microsoft.com/office/powerpoint/2010/main" val="2117800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Gitosis Config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Copy the public key to </a:t>
            </a:r>
            <a:r>
              <a:rPr lang="id-ID" sz="2800" dirty="0" smtClean="0"/>
              <a:t>server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2800" dirty="0" smtClean="0"/>
              <a:t>Then edit gitosis.conf..</a:t>
            </a:r>
            <a:endParaRPr lang="id-ID" sz="2800" dirty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2800" dirty="0" smtClean="0"/>
              <a:t>[</a:t>
            </a:r>
            <a:r>
              <a:rPr lang="id-ID" sz="2800" dirty="0"/>
              <a:t>group sample-app2] </a:t>
            </a:r>
          </a:p>
          <a:p>
            <a:pPr marL="0" indent="0">
              <a:buNone/>
            </a:pPr>
            <a:r>
              <a:rPr lang="id-ID" sz="2800" dirty="0"/>
              <a:t>writable = sample-app2 </a:t>
            </a:r>
          </a:p>
          <a:p>
            <a:pPr marL="0" indent="0">
              <a:buNone/>
            </a:pPr>
            <a:r>
              <a:rPr lang="id-ID" sz="2800" dirty="0"/>
              <a:t>members = intruder@LENOVOY460 </a:t>
            </a:r>
            <a:r>
              <a:rPr lang="id-ID" sz="2800" dirty="0" smtClean="0"/>
              <a:t>John@Doe.PC</a:t>
            </a:r>
          </a:p>
          <a:p>
            <a:pPr marL="0" indent="0">
              <a:buNone/>
            </a:pPr>
            <a:r>
              <a:rPr lang="id-ID" sz="2800" dirty="0" smtClean="0"/>
              <a:t> 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35353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About Me</a:t>
            </a:r>
            <a:endParaRPr lang="id-ID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UPN alumnus</a:t>
            </a:r>
          </a:p>
          <a:p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civil </a:t>
            </a:r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cervant  </a:t>
            </a:r>
          </a:p>
          <a:p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sysadmin</a:t>
            </a:r>
          </a:p>
          <a:p>
            <a:r>
              <a:rPr lang="id-ID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</a:t>
            </a:r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ystem analyst</a:t>
            </a:r>
          </a:p>
          <a:p>
            <a:r>
              <a:rPr lang="id-ID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</a:t>
            </a:r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pp </a:t>
            </a:r>
            <a:r>
              <a:rPr lang="id-ID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tester</a:t>
            </a:r>
            <a:endParaRPr lang="id-ID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79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Clone and Review</a:t>
            </a:r>
            <a:endParaRPr lang="id-ID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3" y="2085617"/>
            <a:ext cx="6271443" cy="319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3" y="1871350"/>
            <a:ext cx="6277592" cy="34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71350"/>
            <a:ext cx="8733606" cy="34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614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9886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Things I Like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foss</a:t>
            </a:r>
          </a:p>
          <a:p>
            <a:r>
              <a:rPr lang="id-ID" dirty="0"/>
              <a:t>w</a:t>
            </a:r>
            <a:r>
              <a:rPr lang="id-ID" dirty="0" smtClean="0"/>
              <a:t>ebsite optimization</a:t>
            </a:r>
          </a:p>
          <a:p>
            <a:r>
              <a:rPr lang="id-ID" dirty="0"/>
              <a:t>s</a:t>
            </a:r>
            <a:r>
              <a:rPr lang="id-ID" dirty="0" smtClean="0"/>
              <a:t>ystem security</a:t>
            </a:r>
          </a:p>
          <a:p>
            <a:r>
              <a:rPr lang="id-ID" dirty="0" smtClean="0"/>
              <a:t>wireframing</a:t>
            </a:r>
            <a:endParaRPr lang="id-ID" dirty="0"/>
          </a:p>
        </p:txBody>
      </p:sp>
      <p:pic>
        <p:nvPicPr>
          <p:cNvPr id="1026" name="Picture 2" descr="new-mobile-mockup.png (910×51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73016"/>
            <a:ext cx="5355382" cy="302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25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0" y="1628800"/>
            <a:ext cx="7200800" cy="388843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Managed Projects</a:t>
            </a:r>
            <a:endParaRPr lang="id-ID" dirty="0"/>
          </a:p>
        </p:txBody>
      </p:sp>
      <p:pic>
        <p:nvPicPr>
          <p:cNvPr id="1026" name="Picture 2" descr="LAPOR! - Layanan Aspirasi dan Pengaduan Online Raky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61" y="2767672"/>
            <a:ext cx="25050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atulayanan.net/images/main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98" y="2132856"/>
            <a:ext cx="13620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673" y="4195560"/>
            <a:ext cx="19240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438828" y="4376536"/>
            <a:ext cx="1891214" cy="523875"/>
            <a:chOff x="5057050" y="2029577"/>
            <a:chExt cx="1891214" cy="523875"/>
          </a:xfrm>
        </p:grpSpPr>
        <p:pic>
          <p:nvPicPr>
            <p:cNvPr id="1032" name="Picture 8" descr="http://data.id/wp-content/themes/roots-nextdatagoid/assets/img/xlogo.png.pagespeed.ic.0m3GOpCn6i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50" y="2029577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580925" y="2106848"/>
              <a:ext cx="1367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data.id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957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Problems in App Development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design</a:t>
            </a:r>
          </a:p>
          <a:p>
            <a:r>
              <a:rPr lang="id-ID" dirty="0"/>
              <a:t>f</a:t>
            </a:r>
            <a:r>
              <a:rPr lang="id-ID" dirty="0" smtClean="0"/>
              <a:t>unctionality test</a:t>
            </a:r>
            <a:endParaRPr lang="id-ID" dirty="0" smtClean="0"/>
          </a:p>
          <a:p>
            <a:r>
              <a:rPr lang="id-ID" dirty="0" smtClean="0"/>
              <a:t>security test</a:t>
            </a:r>
          </a:p>
          <a:p>
            <a:r>
              <a:rPr lang="id-ID" dirty="0" smtClean="0"/>
              <a:t>maintenance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166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Problem: Maintenance</a:t>
            </a:r>
            <a:endParaRPr lang="id-ID" dirty="0"/>
          </a:p>
        </p:txBody>
      </p:sp>
      <p:grpSp>
        <p:nvGrpSpPr>
          <p:cNvPr id="6" name="Group 5"/>
          <p:cNvGrpSpPr/>
          <p:nvPr/>
        </p:nvGrpSpPr>
        <p:grpSpPr>
          <a:xfrm>
            <a:off x="467544" y="1484784"/>
            <a:ext cx="8064896" cy="2448272"/>
            <a:chOff x="467544" y="1484784"/>
            <a:chExt cx="8064896" cy="244827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8064896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23928" y="1916832"/>
              <a:ext cx="374441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</a:t>
              </a:r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: sysadmin</a:t>
              </a:r>
            </a:p>
            <a:p>
              <a:endParaRPr lang="id-ID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Hi Developers,</a:t>
              </a:r>
            </a:p>
            <a:p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There’s a  bug in your app</a:t>
              </a:r>
            </a:p>
            <a:p>
              <a:endParaRPr lang="id-ID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6617" y="4149080"/>
            <a:ext cx="8045823" cy="2232248"/>
            <a:chOff x="486617" y="4149080"/>
            <a:chExt cx="8045823" cy="223224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17" y="4149080"/>
              <a:ext cx="8045823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067944" y="4581128"/>
              <a:ext cx="37444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From: postmaster</a:t>
              </a:r>
            </a:p>
            <a:p>
              <a:endParaRPr lang="id-ID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Error  </a:t>
              </a:r>
            </a:p>
            <a:p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User not found </a:t>
              </a:r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  <a:hlinkClick r:id="rId5"/>
                </a:rPr>
                <a:t>dude@expert.com</a:t>
              </a:r>
              <a:r>
                <a:rPr lang="id-ID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4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Security 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Blackbox</a:t>
            </a:r>
          </a:p>
          <a:p>
            <a:r>
              <a:rPr lang="id-ID" dirty="0" smtClean="0"/>
              <a:t>Greybox</a:t>
            </a:r>
          </a:p>
          <a:p>
            <a:r>
              <a:rPr lang="id-ID" dirty="0" smtClean="0"/>
              <a:t>Whitebox (Code Review)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3928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Problem: Access to </a:t>
            </a:r>
            <a:r>
              <a:rPr lang="id-ID" dirty="0" smtClean="0"/>
              <a:t>Source Code</a:t>
            </a:r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1561202" y="1776145"/>
            <a:ext cx="6000750" cy="2190750"/>
            <a:chOff x="1561202" y="1776145"/>
            <a:chExt cx="6000750" cy="219075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202" y="1776145"/>
              <a:ext cx="6000750" cy="219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43440" y="2132856"/>
              <a:ext cx="2664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From: </a:t>
              </a:r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Developers</a:t>
              </a:r>
            </a:p>
            <a:p>
              <a:endParaRPr lang="id-ID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Hi sysadmin,</a:t>
              </a: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We found some bugs in the app, we will patch soon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47664" y="4209558"/>
            <a:ext cx="6014288" cy="2128433"/>
            <a:chOff x="1547664" y="4209558"/>
            <a:chExt cx="6014288" cy="2128433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209558"/>
              <a:ext cx="6014288" cy="212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43440" y="4509120"/>
              <a:ext cx="2664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From: Sysadmin</a:t>
              </a:r>
            </a:p>
            <a:p>
              <a:endParaRPr lang="id-ID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Hi developer,</a:t>
              </a:r>
              <a:endParaRPr lang="id-ID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Username: root</a:t>
              </a: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Password: </a:t>
              </a:r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123456</a:t>
              </a:r>
              <a:endParaRPr lang="id-ID" sz="1600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3348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Problem: No Changes History</a:t>
            </a:r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1561202" y="1776145"/>
            <a:ext cx="6000750" cy="2190750"/>
            <a:chOff x="1561202" y="1776145"/>
            <a:chExt cx="6000750" cy="219075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202" y="1776145"/>
              <a:ext cx="6000750" cy="219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43440" y="2132856"/>
              <a:ext cx="2664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From: </a:t>
              </a:r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Developers</a:t>
              </a:r>
            </a:p>
            <a:p>
              <a:endParaRPr lang="id-ID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Hi sysadmin,</a:t>
              </a: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We found some bugs in the app, we will patch soon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47664" y="4209558"/>
            <a:ext cx="6014288" cy="2128433"/>
            <a:chOff x="1547664" y="4209558"/>
            <a:chExt cx="6014288" cy="2128433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209558"/>
              <a:ext cx="6014288" cy="212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43440" y="4509120"/>
              <a:ext cx="2664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From: </a:t>
              </a:r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Sysadmin</a:t>
              </a:r>
            </a:p>
            <a:p>
              <a:endParaRPr lang="id-ID" sz="1600" dirty="0"/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Hi developer,</a:t>
              </a:r>
              <a:endParaRPr lang="id-ID" sz="1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id-ID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Please send me the changed php files..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308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sans">
      <a:majorFont>
        <a:latin typeface="Droid sans"/>
        <a:ea typeface=""/>
        <a:cs typeface=""/>
      </a:majorFont>
      <a:minorFont>
        <a:latin typeface="Droid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385</Words>
  <Application>Microsoft Office PowerPoint</Application>
  <PresentationFormat>On-screen Show (4:3)</PresentationFormat>
  <Paragraphs>131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Code Review and Security Audit in Private Cloud</vt:lpstr>
      <vt:lpstr>About Me</vt:lpstr>
      <vt:lpstr>Things I Like</vt:lpstr>
      <vt:lpstr>Managed Projects</vt:lpstr>
      <vt:lpstr>Problems in App Development</vt:lpstr>
      <vt:lpstr>Problem: Maintenance</vt:lpstr>
      <vt:lpstr>Security Test</vt:lpstr>
      <vt:lpstr>Problem: Access to Source Code</vt:lpstr>
      <vt:lpstr>Problem: No Changes History</vt:lpstr>
      <vt:lpstr>500 Internal Server Error</vt:lpstr>
      <vt:lpstr>Let’s Make Our Job Easier</vt:lpstr>
      <vt:lpstr>Free Source Code Hosting</vt:lpstr>
      <vt:lpstr>Make It Private</vt:lpstr>
      <vt:lpstr>...and Flexible</vt:lpstr>
      <vt:lpstr>Model</vt:lpstr>
      <vt:lpstr>How These Stuffs Work</vt:lpstr>
      <vt:lpstr>Related Tools</vt:lpstr>
      <vt:lpstr>Creating a Repository</vt:lpstr>
      <vt:lpstr>Gitosis Config</vt:lpstr>
      <vt:lpstr>Clone and Review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and Security Audit in Priv8 Cloud</dc:title>
  <dc:creator>intruder</dc:creator>
  <cp:lastModifiedBy>intruder</cp:lastModifiedBy>
  <cp:revision>58</cp:revision>
  <dcterms:created xsi:type="dcterms:W3CDTF">2014-10-21T03:30:52Z</dcterms:created>
  <dcterms:modified xsi:type="dcterms:W3CDTF">2014-10-29T01:01:03Z</dcterms:modified>
</cp:coreProperties>
</file>